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74" r:id="rId3"/>
    <p:sldId id="276" r:id="rId4"/>
    <p:sldId id="277" r:id="rId5"/>
    <p:sldId id="278" r:id="rId6"/>
    <p:sldId id="279" r:id="rId7"/>
    <p:sldId id="259" r:id="rId8"/>
    <p:sldId id="280" r:id="rId9"/>
    <p:sldId id="283" r:id="rId10"/>
    <p:sldId id="291" r:id="rId11"/>
    <p:sldId id="284" r:id="rId12"/>
    <p:sldId id="285" r:id="rId13"/>
    <p:sldId id="281" r:id="rId14"/>
    <p:sldId id="287" r:id="rId15"/>
    <p:sldId id="288" r:id="rId16"/>
    <p:sldId id="289" r:id="rId17"/>
    <p:sldId id="296" r:id="rId18"/>
    <p:sldId id="282" r:id="rId19"/>
    <p:sldId id="292" r:id="rId20"/>
    <p:sldId id="293" r:id="rId21"/>
    <p:sldId id="294" r:id="rId22"/>
    <p:sldId id="295" r:id="rId23"/>
    <p:sldId id="297" r:id="rId24"/>
    <p:sldId id="27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8A8"/>
    <a:srgbClr val="35ADA7"/>
    <a:srgbClr val="20BCB5"/>
    <a:srgbClr val="157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9" d="100"/>
          <a:sy n="109" d="100"/>
        </p:scale>
        <p:origin x="53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en-US" altLang="zh-CN"/>
              <a:t>2018</a:t>
            </a:r>
            <a:r>
              <a:rPr lang="zh-CN" altLang="en-US"/>
              <a:t>年行业现状</a:t>
            </a: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00B0F0"/>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44F-42CF-A9F6-2F93C955F5FE}"/>
            </c:ext>
          </c:extLst>
        </c:ser>
        <c:ser>
          <c:idx val="1"/>
          <c:order val="1"/>
          <c:tx>
            <c:strRef>
              <c:f>Sheet1!$C$1</c:f>
              <c:strCache>
                <c:ptCount val="1"/>
                <c:pt idx="0">
                  <c:v>系列 2</c:v>
                </c:pt>
              </c:strCache>
            </c:strRef>
          </c:tx>
          <c:spPr>
            <a:solidFill>
              <a:srgbClr val="0468A8"/>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44F-42CF-A9F6-2F93C955F5FE}"/>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44F-42CF-A9F6-2F93C955F5FE}"/>
            </c:ext>
          </c:extLst>
        </c:ser>
        <c:dLbls>
          <c:showLegendKey val="0"/>
          <c:showVal val="0"/>
          <c:showCatName val="0"/>
          <c:showSerName val="0"/>
          <c:showPercent val="0"/>
          <c:showBubbleSize val="0"/>
        </c:dLbls>
        <c:gapWidth val="219"/>
        <c:overlap val="-27"/>
        <c:axId val="685375832"/>
        <c:axId val="685376224"/>
      </c:barChart>
      <c:catAx>
        <c:axId val="685375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85376224"/>
        <c:crosses val="autoZero"/>
        <c:auto val="1"/>
        <c:lblAlgn val="ctr"/>
        <c:lblOffset val="100"/>
        <c:noMultiLvlLbl val="0"/>
      </c:catAx>
      <c:valAx>
        <c:axId val="685376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685375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DF879-26CC-49B8-AC7D-A456DC66359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CCCA5-90FA-4DC7-A45B-FB225FA9C4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5F3E75-3220-47A9-8CF9-3D529CAE1054}"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E9AC34C-EEE9-47F3-BB4A-B1A02A3631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649EFF-D42F-4359-854E-723BCB0C8B7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9AC34C-EEE9-47F3-BB4A-B1A02A3631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649EFF-D42F-4359-854E-723BCB0C8B7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5" name="矩形 4"/>
          <p:cNvSpPr/>
          <p:nvPr userDrawn="1"/>
        </p:nvSpPr>
        <p:spPr>
          <a:xfrm>
            <a:off x="0" y="0"/>
            <a:ext cx="1218778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0" y="0"/>
            <a:ext cx="12192000" cy="6858000"/>
            <a:chOff x="0" y="0"/>
            <a:chExt cx="12192000" cy="6858000"/>
          </a:xfrm>
        </p:grpSpPr>
        <p:sp>
          <p:nvSpPr>
            <p:cNvPr id="8" name="任意多边形 7"/>
            <p:cNvSpPr/>
            <p:nvPr/>
          </p:nvSpPr>
          <p:spPr>
            <a:xfrm>
              <a:off x="0" y="6091030"/>
              <a:ext cx="1603664" cy="766970"/>
            </a:xfrm>
            <a:custGeom>
              <a:avLst/>
              <a:gdLst>
                <a:gd name="connsiteX0" fmla="*/ 0 w 7561264"/>
                <a:gd name="connsiteY0" fmla="*/ 0 h 6858868"/>
                <a:gd name="connsiteX1" fmla="*/ 7561264 w 7561264"/>
                <a:gd name="connsiteY1" fmla="*/ 5285992 h 6858868"/>
                <a:gd name="connsiteX2" fmla="*/ 7561264 w 7561264"/>
                <a:gd name="connsiteY2" fmla="*/ 6858868 h 6858868"/>
                <a:gd name="connsiteX3" fmla="*/ 3541008 w 7561264"/>
                <a:gd name="connsiteY3" fmla="*/ 6858868 h 6858868"/>
                <a:gd name="connsiteX4" fmla="*/ 0 w 7561264"/>
                <a:gd name="connsiteY4" fmla="*/ 4383391 h 685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264" h="6858868">
                  <a:moveTo>
                    <a:pt x="0" y="0"/>
                  </a:moveTo>
                  <a:lnTo>
                    <a:pt x="7561264" y="5285992"/>
                  </a:lnTo>
                  <a:lnTo>
                    <a:pt x="7561264" y="6858868"/>
                  </a:lnTo>
                  <a:lnTo>
                    <a:pt x="3541008" y="6858868"/>
                  </a:lnTo>
                  <a:lnTo>
                    <a:pt x="0" y="4383391"/>
                  </a:lnTo>
                  <a:close/>
                </a:path>
              </a:pathLst>
            </a:custGeom>
            <a:solidFill>
              <a:srgbClr val="0468A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flipH="1" flipV="1">
              <a:off x="10588336" y="0"/>
              <a:ext cx="1603664" cy="766970"/>
            </a:xfrm>
            <a:custGeom>
              <a:avLst/>
              <a:gdLst>
                <a:gd name="connsiteX0" fmla="*/ 0 w 7561264"/>
                <a:gd name="connsiteY0" fmla="*/ 0 h 6858868"/>
                <a:gd name="connsiteX1" fmla="*/ 7561264 w 7561264"/>
                <a:gd name="connsiteY1" fmla="*/ 5285992 h 6858868"/>
                <a:gd name="connsiteX2" fmla="*/ 7561264 w 7561264"/>
                <a:gd name="connsiteY2" fmla="*/ 6858868 h 6858868"/>
                <a:gd name="connsiteX3" fmla="*/ 3541008 w 7561264"/>
                <a:gd name="connsiteY3" fmla="*/ 6858868 h 6858868"/>
                <a:gd name="connsiteX4" fmla="*/ 0 w 7561264"/>
                <a:gd name="connsiteY4" fmla="*/ 4383391 h 685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264" h="6858868">
                  <a:moveTo>
                    <a:pt x="0" y="0"/>
                  </a:moveTo>
                  <a:lnTo>
                    <a:pt x="7561264" y="5285992"/>
                  </a:lnTo>
                  <a:lnTo>
                    <a:pt x="7561264" y="6858868"/>
                  </a:lnTo>
                  <a:lnTo>
                    <a:pt x="3541008" y="6858868"/>
                  </a:lnTo>
                  <a:lnTo>
                    <a:pt x="0" y="4383391"/>
                  </a:lnTo>
                  <a:close/>
                </a:path>
              </a:pathLst>
            </a:custGeom>
            <a:solidFill>
              <a:srgbClr val="0468A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垂直排列标题与&#10;文本">
    <p:spTree>
      <p:nvGrpSpPr>
        <p:cNvPr id="1" name=""/>
        <p:cNvGrpSpPr/>
        <p:nvPr/>
      </p:nvGrpSpPr>
      <p:grpSpPr>
        <a:xfrm>
          <a:off x="0" y="0"/>
          <a:ext cx="0" cy="0"/>
          <a:chOff x="0" y="0"/>
          <a:chExt cx="0" cy="0"/>
        </a:xfrm>
      </p:grpSpPr>
      <p:sp>
        <p:nvSpPr>
          <p:cNvPr id="5" name="矩形 4"/>
          <p:cNvSpPr/>
          <p:nvPr userDrawn="1"/>
        </p:nvSpPr>
        <p:spPr>
          <a:xfrm>
            <a:off x="0" y="0"/>
            <a:ext cx="1218778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flipH="1">
            <a:off x="10588336" y="6091030"/>
            <a:ext cx="1603664" cy="766970"/>
          </a:xfrm>
          <a:custGeom>
            <a:avLst/>
            <a:gdLst>
              <a:gd name="connsiteX0" fmla="*/ 0 w 7561264"/>
              <a:gd name="connsiteY0" fmla="*/ 0 h 6858868"/>
              <a:gd name="connsiteX1" fmla="*/ 7561264 w 7561264"/>
              <a:gd name="connsiteY1" fmla="*/ 5285992 h 6858868"/>
              <a:gd name="connsiteX2" fmla="*/ 7561264 w 7561264"/>
              <a:gd name="connsiteY2" fmla="*/ 6858868 h 6858868"/>
              <a:gd name="connsiteX3" fmla="*/ 3541008 w 7561264"/>
              <a:gd name="connsiteY3" fmla="*/ 6858868 h 6858868"/>
              <a:gd name="connsiteX4" fmla="*/ 0 w 7561264"/>
              <a:gd name="connsiteY4" fmla="*/ 4383391 h 685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264" h="6858868">
                <a:moveTo>
                  <a:pt x="0" y="0"/>
                </a:moveTo>
                <a:lnTo>
                  <a:pt x="7561264" y="5285992"/>
                </a:lnTo>
                <a:lnTo>
                  <a:pt x="7561264" y="6858868"/>
                </a:lnTo>
                <a:lnTo>
                  <a:pt x="3541008" y="6858868"/>
                </a:lnTo>
                <a:lnTo>
                  <a:pt x="0" y="4383391"/>
                </a:lnTo>
                <a:close/>
              </a:path>
            </a:pathLst>
          </a:custGeom>
          <a:solidFill>
            <a:srgbClr val="0468A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垂直排列标题与&#10;文本">
    <p:spTree>
      <p:nvGrpSpPr>
        <p:cNvPr id="1" name=""/>
        <p:cNvGrpSpPr/>
        <p:nvPr/>
      </p:nvGrpSpPr>
      <p:grpSpPr>
        <a:xfrm>
          <a:off x="0" y="0"/>
          <a:ext cx="0" cy="0"/>
          <a:chOff x="0" y="0"/>
          <a:chExt cx="0" cy="0"/>
        </a:xfrm>
      </p:grpSpPr>
      <p:sp>
        <p:nvSpPr>
          <p:cNvPr id="5" name="矩形 4"/>
          <p:cNvSpPr/>
          <p:nvPr userDrawn="1"/>
        </p:nvSpPr>
        <p:spPr>
          <a:xfrm>
            <a:off x="0" y="0"/>
            <a:ext cx="1218778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矩形 2"/>
          <p:cNvSpPr/>
          <p:nvPr userDrawn="1"/>
        </p:nvSpPr>
        <p:spPr>
          <a:xfrm>
            <a:off x="0" y="0"/>
            <a:ext cx="12187789"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母板空白（中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7F061FEE-56D5-4BA9-AC75-184C9A67A8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7F061FEE-56D5-4BA9-AC75-184C9A67A85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母板空白（英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9AC34C-EEE9-47F3-BB4A-B1A02A3631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649EFF-D42F-4359-854E-723BCB0C8B7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E9AC34C-EEE9-47F3-BB4A-B1A02A3631A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649EFF-D42F-4359-854E-723BCB0C8B7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E9AC34C-EEE9-47F3-BB4A-B1A02A3631A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649EFF-D42F-4359-854E-723BCB0C8B7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E9AC34C-EEE9-47F3-BB4A-B1A02A3631A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E649EFF-D42F-4359-854E-723BCB0C8B7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E9AC34C-EEE9-47F3-BB4A-B1A02A3631A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E649EFF-D42F-4359-854E-723BCB0C8B7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9AC34C-EEE9-47F3-BB4A-B1A02A3631A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649EFF-D42F-4359-854E-723BCB0C8B7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E9AC34C-EEE9-47F3-BB4A-B1A02A3631A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649EFF-D42F-4359-854E-723BCB0C8B7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E9AC34C-EEE9-47F3-BB4A-B1A02A3631A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E649EFF-D42F-4359-854E-723BCB0C8B7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AC34C-EEE9-47F3-BB4A-B1A02A3631A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49EFF-D42F-4359-854E-723BCB0C8B7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slideLayout" Target="../slideLayouts/slideLayout1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343461" y="0"/>
            <a:ext cx="4848539" cy="6858000"/>
            <a:chOff x="-1" y="-1606"/>
            <a:chExt cx="7561264" cy="10695006"/>
          </a:xfrm>
        </p:grpSpPr>
        <p:pic>
          <p:nvPicPr>
            <p:cNvPr id="6" name="图片 5"/>
            <p:cNvPicPr>
              <a:picLocks noChangeAspect="1"/>
            </p:cNvPicPr>
            <p:nvPr/>
          </p:nvPicPr>
          <p:blipFill>
            <a:blip r:embed="rId2"/>
            <a:stretch>
              <a:fillRect/>
            </a:stretch>
          </p:blipFill>
          <p:spPr>
            <a:xfrm>
              <a:off x="-1" y="-1606"/>
              <a:ext cx="7561263" cy="8311291"/>
            </a:xfrm>
            <a:prstGeom prst="rect">
              <a:avLst/>
            </a:prstGeom>
          </p:spPr>
        </p:pic>
        <p:sp>
          <p:nvSpPr>
            <p:cNvPr id="5" name="任意多边形 4"/>
            <p:cNvSpPr/>
            <p:nvPr/>
          </p:nvSpPr>
          <p:spPr>
            <a:xfrm>
              <a:off x="-1" y="3834532"/>
              <a:ext cx="7561264" cy="6858868"/>
            </a:xfrm>
            <a:custGeom>
              <a:avLst/>
              <a:gdLst>
                <a:gd name="connsiteX0" fmla="*/ 0 w 7561264"/>
                <a:gd name="connsiteY0" fmla="*/ 0 h 6858868"/>
                <a:gd name="connsiteX1" fmla="*/ 7561264 w 7561264"/>
                <a:gd name="connsiteY1" fmla="*/ 5285992 h 6858868"/>
                <a:gd name="connsiteX2" fmla="*/ 7561264 w 7561264"/>
                <a:gd name="connsiteY2" fmla="*/ 6858868 h 6858868"/>
                <a:gd name="connsiteX3" fmla="*/ 3541008 w 7561264"/>
                <a:gd name="connsiteY3" fmla="*/ 6858868 h 6858868"/>
                <a:gd name="connsiteX4" fmla="*/ 0 w 7561264"/>
                <a:gd name="connsiteY4" fmla="*/ 4383391 h 685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264" h="6858868">
                  <a:moveTo>
                    <a:pt x="0" y="0"/>
                  </a:moveTo>
                  <a:lnTo>
                    <a:pt x="7561264" y="5285992"/>
                  </a:lnTo>
                  <a:lnTo>
                    <a:pt x="7561264" y="6858868"/>
                  </a:lnTo>
                  <a:lnTo>
                    <a:pt x="3541008" y="6858868"/>
                  </a:lnTo>
                  <a:lnTo>
                    <a:pt x="0" y="4383391"/>
                  </a:lnTo>
                  <a:close/>
                </a:path>
              </a:pathLst>
            </a:cu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8069270" y="4100609"/>
            <a:ext cx="747453" cy="747453"/>
            <a:chOff x="5257295" y="6010708"/>
            <a:chExt cx="647278" cy="647278"/>
          </a:xfrm>
        </p:grpSpPr>
        <p:sp>
          <p:nvSpPr>
            <p:cNvPr id="13" name="椭圆 12"/>
            <p:cNvSpPr/>
            <p:nvPr/>
          </p:nvSpPr>
          <p:spPr>
            <a:xfrm>
              <a:off x="5257295" y="6010708"/>
              <a:ext cx="647278" cy="647278"/>
            </a:xfrm>
            <a:prstGeom prst="ellipse">
              <a:avLst/>
            </a:prstGeom>
            <a:solidFill>
              <a:srgbClr val="0468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31"/>
            <p:cNvGrpSpPr/>
            <p:nvPr/>
          </p:nvGrpSpPr>
          <p:grpSpPr>
            <a:xfrm>
              <a:off x="5412883" y="6180397"/>
              <a:ext cx="336102" cy="324645"/>
              <a:chOff x="5099140" y="1309474"/>
              <a:chExt cx="439257" cy="424283"/>
            </a:xfrm>
            <a:solidFill>
              <a:schemeClr val="bg1"/>
            </a:solidFill>
          </p:grpSpPr>
          <p:sp>
            <p:nvSpPr>
              <p:cNvPr id="17"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8"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9"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0"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1"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2"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3"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4"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5"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6"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7"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8"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9"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30"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grpSp>
      </p:grpSp>
      <p:grpSp>
        <p:nvGrpSpPr>
          <p:cNvPr id="39" name="组合 38"/>
          <p:cNvGrpSpPr/>
          <p:nvPr/>
        </p:nvGrpSpPr>
        <p:grpSpPr>
          <a:xfrm>
            <a:off x="9149682" y="4880781"/>
            <a:ext cx="747453" cy="747453"/>
            <a:chOff x="6373022" y="6010708"/>
            <a:chExt cx="647278" cy="647278"/>
          </a:xfrm>
        </p:grpSpPr>
        <p:sp>
          <p:nvSpPr>
            <p:cNvPr id="14" name="椭圆 13"/>
            <p:cNvSpPr/>
            <p:nvPr/>
          </p:nvSpPr>
          <p:spPr>
            <a:xfrm>
              <a:off x="6373022" y="6010708"/>
              <a:ext cx="647278" cy="647278"/>
            </a:xfrm>
            <a:prstGeom prst="ellipse">
              <a:avLst/>
            </a:prstGeom>
            <a:solidFill>
              <a:srgbClr val="0468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62"/>
            <p:cNvGrpSpPr/>
            <p:nvPr/>
          </p:nvGrpSpPr>
          <p:grpSpPr>
            <a:xfrm>
              <a:off x="6506130" y="6202901"/>
              <a:ext cx="381062" cy="282789"/>
              <a:chOff x="5129089" y="3156352"/>
              <a:chExt cx="474198" cy="351905"/>
            </a:xfrm>
            <a:solidFill>
              <a:schemeClr val="bg1"/>
            </a:solidFill>
          </p:grpSpPr>
          <p:sp>
            <p:nvSpPr>
              <p:cNvPr id="32"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121920" tIns="60960" rIns="121920" bIns="60960" numCol="1" anchor="t" anchorCtr="0" compatLnSpc="1"/>
              <a:lstStyle/>
              <a:p>
                <a:endParaRPr lang="en-US" sz="2400"/>
              </a:p>
            </p:txBody>
          </p:sp>
          <p:sp>
            <p:nvSpPr>
              <p:cNvPr id="33"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121920" tIns="60960" rIns="121920" bIns="60960" numCol="1" anchor="t" anchorCtr="0" compatLnSpc="1"/>
              <a:lstStyle/>
              <a:p>
                <a:endParaRPr lang="en-US" sz="2400"/>
              </a:p>
            </p:txBody>
          </p:sp>
        </p:grpSp>
      </p:grpSp>
      <p:grpSp>
        <p:nvGrpSpPr>
          <p:cNvPr id="40" name="组合 39"/>
          <p:cNvGrpSpPr/>
          <p:nvPr/>
        </p:nvGrpSpPr>
        <p:grpSpPr>
          <a:xfrm>
            <a:off x="10230094" y="5660952"/>
            <a:ext cx="747453" cy="747453"/>
            <a:chOff x="7488749" y="6010708"/>
            <a:chExt cx="647278" cy="647278"/>
          </a:xfrm>
        </p:grpSpPr>
        <p:sp>
          <p:nvSpPr>
            <p:cNvPr id="15" name="椭圆 14"/>
            <p:cNvSpPr/>
            <p:nvPr/>
          </p:nvSpPr>
          <p:spPr>
            <a:xfrm>
              <a:off x="7488749" y="6010708"/>
              <a:ext cx="647278" cy="647278"/>
            </a:xfrm>
            <a:prstGeom prst="ellipse">
              <a:avLst/>
            </a:prstGeom>
            <a:solidFill>
              <a:srgbClr val="0468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Group 86"/>
            <p:cNvGrpSpPr/>
            <p:nvPr/>
          </p:nvGrpSpPr>
          <p:grpSpPr>
            <a:xfrm>
              <a:off x="7624432" y="6122349"/>
              <a:ext cx="375912" cy="423996"/>
              <a:chOff x="5513440" y="1766202"/>
              <a:chExt cx="429274" cy="484183"/>
            </a:xfrm>
            <a:solidFill>
              <a:schemeClr val="bg1"/>
            </a:solidFill>
          </p:grpSpPr>
          <p:sp>
            <p:nvSpPr>
              <p:cNvPr id="35"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6"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41" name="TextBox 20"/>
          <p:cNvSpPr txBox="1"/>
          <p:nvPr/>
        </p:nvSpPr>
        <p:spPr>
          <a:xfrm>
            <a:off x="2667985" y="2327859"/>
            <a:ext cx="2125980" cy="993140"/>
          </a:xfrm>
          <a:prstGeom prst="rect">
            <a:avLst/>
          </a:prstGeom>
          <a:noFill/>
        </p:spPr>
        <p:txBody>
          <a:bodyPr wrap="none" lIns="70907" tIns="35454" rIns="70907" bIns="35454" rtlCol="0">
            <a:spAutoFit/>
          </a:bodyPr>
          <a:lstStyle/>
          <a:p>
            <a:pPr algn="ctr"/>
            <a:r>
              <a:rPr lang="en-US" altLang="zh-CN" sz="6000" spc="300">
                <a:solidFill>
                  <a:srgbClr val="0468A8"/>
                </a:solidFill>
                <a:latin typeface="+mn-ea"/>
              </a:rPr>
              <a:t>202X</a:t>
            </a:r>
            <a:endParaRPr lang="zh-CN" altLang="en-US" sz="6000" spc="300" dirty="0">
              <a:solidFill>
                <a:srgbClr val="0468A8"/>
              </a:solidFill>
              <a:latin typeface="+mn-ea"/>
            </a:endParaRPr>
          </a:p>
        </p:txBody>
      </p:sp>
      <p:sp>
        <p:nvSpPr>
          <p:cNvPr id="42" name="TextBox 20"/>
          <p:cNvSpPr txBox="1"/>
          <p:nvPr/>
        </p:nvSpPr>
        <p:spPr>
          <a:xfrm>
            <a:off x="670127" y="3396216"/>
            <a:ext cx="6260259" cy="810264"/>
          </a:xfrm>
          <a:prstGeom prst="rect">
            <a:avLst/>
          </a:prstGeom>
          <a:noFill/>
        </p:spPr>
        <p:txBody>
          <a:bodyPr wrap="none" lIns="70907" tIns="35454" rIns="70907" bIns="35454" rtlCol="0">
            <a:spAutoFit/>
          </a:bodyPr>
          <a:lstStyle/>
          <a:p>
            <a:pPr algn="ctr"/>
            <a:r>
              <a:rPr lang="zh-CN" altLang="en-US" sz="4800" b="1">
                <a:solidFill>
                  <a:srgbClr val="0468A8"/>
                </a:solidFill>
                <a:latin typeface="+mn-ea"/>
              </a:rPr>
              <a:t>商务工作</a:t>
            </a:r>
            <a:r>
              <a:rPr lang="zh-CN" altLang="en-US" sz="4800" b="1" dirty="0">
                <a:solidFill>
                  <a:srgbClr val="0468A8"/>
                </a:solidFill>
                <a:latin typeface="+mn-ea"/>
              </a:rPr>
              <a:t>计划总结</a:t>
            </a:r>
            <a:r>
              <a:rPr lang="en-US" altLang="zh-CN" sz="4800" b="1" dirty="0">
                <a:solidFill>
                  <a:srgbClr val="0468A8"/>
                </a:solidFill>
                <a:latin typeface="+mn-ea"/>
              </a:rPr>
              <a:t>PPT</a:t>
            </a:r>
            <a:endParaRPr lang="zh-CN" altLang="en-US" sz="4800" b="1" dirty="0">
              <a:solidFill>
                <a:srgbClr val="0468A8"/>
              </a:solidFill>
              <a:latin typeface="+mn-ea"/>
            </a:endParaRPr>
          </a:p>
        </p:txBody>
      </p:sp>
      <p:sp>
        <p:nvSpPr>
          <p:cNvPr id="43" name="TextBox 20"/>
          <p:cNvSpPr txBox="1"/>
          <p:nvPr/>
        </p:nvSpPr>
        <p:spPr>
          <a:xfrm>
            <a:off x="1809011" y="4234965"/>
            <a:ext cx="3960440" cy="502488"/>
          </a:xfrm>
          <a:prstGeom prst="rect">
            <a:avLst/>
          </a:prstGeom>
          <a:noFill/>
        </p:spPr>
        <p:txBody>
          <a:bodyPr wrap="square" lIns="70907" tIns="35454" rIns="70907" bIns="35454" rtlCol="0">
            <a:spAutoFit/>
          </a:bodyPr>
          <a:lstStyle/>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Summary of the Mid-Year Work Plan PPTSummary</a:t>
            </a:r>
          </a:p>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 of the Mid-Year Work Plan PPT</a:t>
            </a:r>
            <a:endParaRPr lang="zh-CN" altLang="en-US" sz="1400" dirty="0">
              <a:solidFill>
                <a:schemeClr val="tx1">
                  <a:lumMod val="65000"/>
                  <a:lumOff val="35000"/>
                </a:schemeClr>
              </a:solidFill>
              <a:latin typeface="Arial Narrow" panose="020B0606020202030204" pitchFamily="34" charset="0"/>
              <a:ea typeface="方正兰亭准黑_GBK" panose="02000000000000000000" pitchFamily="2" charset="-122"/>
            </a:endParaRPr>
          </a:p>
        </p:txBody>
      </p:sp>
      <p:sp>
        <p:nvSpPr>
          <p:cNvPr id="44" name="TextBox 20"/>
          <p:cNvSpPr txBox="1"/>
          <p:nvPr/>
        </p:nvSpPr>
        <p:spPr>
          <a:xfrm>
            <a:off x="3105155" y="4974602"/>
            <a:ext cx="1192532" cy="231140"/>
          </a:xfrm>
          <a:prstGeom prst="rect">
            <a:avLst/>
          </a:prstGeom>
          <a:solidFill>
            <a:srgbClr val="0468A8"/>
          </a:solidFill>
        </p:spPr>
        <p:txBody>
          <a:bodyPr wrap="square" lIns="70907" tIns="35454" rIns="70907" bIns="35454" rtlCol="0">
            <a:spAutoFit/>
          </a:bodyPr>
          <a:lstStyle/>
          <a:p>
            <a:pPr algn="ctr"/>
            <a:r>
              <a:rPr lang="zh-CN" altLang="en-US" sz="1050">
                <a:solidFill>
                  <a:schemeClr val="bg1"/>
                </a:solidFill>
                <a:latin typeface="方正兰亭准黑_GBK" panose="02000000000000000000" pitchFamily="2" charset="-122"/>
                <a:ea typeface="方正兰亭准黑_GBK" panose="02000000000000000000" pitchFamily="2" charset="-122"/>
              </a:rPr>
              <a:t>汇报人：</a:t>
            </a:r>
            <a:r>
              <a:rPr lang="en-US" altLang="zh-CN" sz="1050">
                <a:solidFill>
                  <a:schemeClr val="bg1"/>
                </a:solidFill>
                <a:latin typeface="方正兰亭准黑_GBK" panose="02000000000000000000" pitchFamily="2" charset="-122"/>
                <a:ea typeface="方正兰亭准黑_GBK" panose="02000000000000000000" pitchFamily="2" charset="-122"/>
              </a:rPr>
              <a:t>xiazaii</a:t>
            </a:r>
            <a:endParaRPr lang="zh-CN" altLang="en-US" sz="1050" dirty="0">
              <a:solidFill>
                <a:schemeClr val="bg1"/>
              </a:solidFill>
              <a:latin typeface="方正兰亭准黑_GBK" panose="02000000000000000000" pitchFamily="2" charset="-122"/>
              <a:ea typeface="方正兰亭准黑_GBK" panose="02000000000000000000"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07022" y="4005065"/>
            <a:ext cx="2230653" cy="1630572"/>
            <a:chOff x="1458841" y="2943034"/>
            <a:chExt cx="1887144" cy="1379472"/>
          </a:xfrm>
          <a:solidFill>
            <a:srgbClr val="0468A8"/>
          </a:solidFill>
        </p:grpSpPr>
        <p:sp>
          <p:nvSpPr>
            <p:cNvPr id="3" name="矩形 7"/>
            <p:cNvSpPr/>
            <p:nvPr/>
          </p:nvSpPr>
          <p:spPr>
            <a:xfrm flipH="1" flipV="1">
              <a:off x="1458841" y="2943034"/>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defTabSz="1219200">
                <a:defRPr/>
              </a:pPr>
              <a:endParaRPr lang="en-US" sz="2400" kern="0">
                <a:solidFill>
                  <a:srgbClr val="FFFFFF"/>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flipH="1">
              <a:off x="1639942" y="4060156"/>
              <a:ext cx="1706043" cy="0"/>
            </a:xfrm>
            <a:prstGeom prst="line">
              <a:avLst/>
            </a:prstGeom>
            <a:grpFill/>
            <a:ln w="19050" cap="flat" cmpd="sng" algn="ctr">
              <a:noFill/>
              <a:prstDash val="sysDash"/>
            </a:ln>
            <a:effectLst/>
          </p:spPr>
        </p:cxnSp>
        <p:sp>
          <p:nvSpPr>
            <p:cNvPr id="5" name="TextBox 4"/>
            <p:cNvSpPr txBox="1"/>
            <p:nvPr/>
          </p:nvSpPr>
          <p:spPr>
            <a:xfrm>
              <a:off x="1780574" y="3240784"/>
              <a:ext cx="1198749" cy="300251"/>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defTabSz="1219200">
                <a:defRPr/>
              </a:pPr>
              <a:r>
                <a:rPr lang="zh-CN" altLang="en-US" sz="2135" b="0" dirty="0">
                  <a:solidFill>
                    <a:srgbClr val="FFFFFF"/>
                  </a:solidFill>
                  <a:latin typeface="微软雅黑" panose="020B0503020204020204" pitchFamily="34" charset="-122"/>
                  <a:cs typeface="Times New Roman" panose="02020603050405020304" pitchFamily="18" charset="0"/>
                </a:rPr>
                <a:t>标题文字</a:t>
              </a:r>
            </a:p>
          </p:txBody>
        </p:sp>
        <p:sp>
          <p:nvSpPr>
            <p:cNvPr id="6" name="TextBox 5"/>
            <p:cNvSpPr txBox="1"/>
            <p:nvPr/>
          </p:nvSpPr>
          <p:spPr>
            <a:xfrm>
              <a:off x="1671500" y="3486992"/>
              <a:ext cx="1462734" cy="425179"/>
            </a:xfrm>
            <a:prstGeom prst="rect">
              <a:avLst/>
            </a:prstGeom>
            <a:grpFill/>
            <a:ln>
              <a:noFill/>
            </a:ln>
          </p:spPr>
          <p:txBody>
            <a:bodyPr wrap="square" rtlCol="0">
              <a:spAutoFit/>
            </a:bodyPr>
            <a:lstStyle/>
            <a:p>
              <a:pPr defTabSz="1219200">
                <a:defRPr/>
              </a:pPr>
              <a:r>
                <a:rPr lang="zh-CN" altLang="en-US" sz="1335" kern="0" dirty="0">
                  <a:solidFill>
                    <a:srgbClr val="FFFFFF"/>
                  </a:solidFill>
                  <a:latin typeface="微软雅黑" panose="020B0503020204020204" pitchFamily="34" charset="-122"/>
                  <a:ea typeface="微软雅黑" panose="020B0503020204020204" pitchFamily="34" charset="-122"/>
                </a:rPr>
                <a:t>单击此处添加段落文本单击字单击</a:t>
              </a:r>
            </a:p>
          </p:txBody>
        </p:sp>
      </p:grpSp>
      <p:grpSp>
        <p:nvGrpSpPr>
          <p:cNvPr id="7" name="组合 6"/>
          <p:cNvGrpSpPr/>
          <p:nvPr/>
        </p:nvGrpSpPr>
        <p:grpSpPr>
          <a:xfrm>
            <a:off x="1045148" y="1700809"/>
            <a:ext cx="3007592" cy="2170206"/>
            <a:chOff x="685067" y="915566"/>
            <a:chExt cx="2728160" cy="1968576"/>
          </a:xfrm>
          <a:solidFill>
            <a:srgbClr val="00B0F0"/>
          </a:solidFill>
        </p:grpSpPr>
        <p:sp>
          <p:nvSpPr>
            <p:cNvPr id="8" name="矩形 7"/>
            <p:cNvSpPr/>
            <p:nvPr/>
          </p:nvSpPr>
          <p:spPr>
            <a:xfrm flipH="1">
              <a:off x="685067" y="915566"/>
              <a:ext cx="2728160" cy="196857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defTabSz="1219200">
                <a:defRPr/>
              </a:pPr>
              <a:endParaRPr lang="en-US" sz="2400" kern="0">
                <a:solidFill>
                  <a:srgbClr val="FFFFFF"/>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755576" y="1351018"/>
              <a:ext cx="1825587" cy="321931"/>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defTabSz="1219200">
                <a:defRPr/>
              </a:pPr>
              <a:r>
                <a:rPr lang="zh-CN" altLang="en-US" sz="2135" b="0" dirty="0">
                  <a:solidFill>
                    <a:srgbClr val="FFFFFF"/>
                  </a:solidFill>
                  <a:latin typeface="微软雅黑" panose="020B0503020204020204" pitchFamily="34" charset="-122"/>
                  <a:cs typeface="Times New Roman" panose="02020603050405020304" pitchFamily="18" charset="0"/>
                </a:rPr>
                <a:t>标题文字</a:t>
              </a:r>
            </a:p>
          </p:txBody>
        </p:sp>
        <p:sp>
          <p:nvSpPr>
            <p:cNvPr id="10" name="TextBox 9"/>
            <p:cNvSpPr txBox="1"/>
            <p:nvPr/>
          </p:nvSpPr>
          <p:spPr>
            <a:xfrm>
              <a:off x="915027" y="1635645"/>
              <a:ext cx="2062774" cy="828006"/>
            </a:xfrm>
            <a:prstGeom prst="rect">
              <a:avLst/>
            </a:prstGeom>
            <a:grpFill/>
            <a:ln>
              <a:noFill/>
            </a:ln>
          </p:spPr>
          <p:txBody>
            <a:bodyPr wrap="square" rtlCol="0">
              <a:spAutoFit/>
            </a:bodyPr>
            <a:lstStyle/>
            <a:p>
              <a:pPr defTabSz="1219200">
                <a:defRPr/>
              </a:pPr>
              <a:r>
                <a:rPr lang="zh-CN" altLang="en-US" sz="1335" kern="0" dirty="0">
                  <a:solidFill>
                    <a:srgbClr val="FFFFFF"/>
                  </a:solidFill>
                  <a:latin typeface="微软雅黑" panose="020B0503020204020204" pitchFamily="34" charset="-122"/>
                  <a:ea typeface="微软雅黑" panose="020B0503020204020204" pitchFamily="34" charset="-122"/>
                </a:rPr>
                <a:t>单击此处添加段落文本单击字单击此处添加段落文本单击字单击此处此处添加单击此处添加</a:t>
              </a:r>
            </a:p>
          </p:txBody>
        </p:sp>
      </p:grpSp>
      <p:grpSp>
        <p:nvGrpSpPr>
          <p:cNvPr id="11" name="组合 10"/>
          <p:cNvGrpSpPr/>
          <p:nvPr/>
        </p:nvGrpSpPr>
        <p:grpSpPr>
          <a:xfrm>
            <a:off x="4178021" y="3982835"/>
            <a:ext cx="2636281" cy="1972661"/>
            <a:chOff x="3390310" y="2983512"/>
            <a:chExt cx="2333818" cy="1746336"/>
          </a:xfrm>
          <a:solidFill>
            <a:srgbClr val="00B0F0"/>
          </a:solidFill>
        </p:grpSpPr>
        <p:sp>
          <p:nvSpPr>
            <p:cNvPr id="12" name="矩形 7"/>
            <p:cNvSpPr/>
            <p:nvPr/>
          </p:nvSpPr>
          <p:spPr>
            <a:xfrm flipH="1">
              <a:off x="3390310" y="2983512"/>
              <a:ext cx="2333818" cy="174633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defTabSz="1219200">
                <a:defRPr/>
              </a:pPr>
              <a:endParaRPr lang="en-US" sz="2400" kern="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640702" y="3281209"/>
              <a:ext cx="1352006" cy="314186"/>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defTabSz="1219200">
                <a:defRPr/>
              </a:pPr>
              <a:r>
                <a:rPr lang="zh-CN" altLang="en-US" sz="2135" b="0" dirty="0">
                  <a:solidFill>
                    <a:srgbClr val="FFFFFF"/>
                  </a:solidFill>
                  <a:latin typeface="微软雅黑" panose="020B0503020204020204" pitchFamily="34" charset="-122"/>
                  <a:cs typeface="Times New Roman" panose="02020603050405020304" pitchFamily="18" charset="0"/>
                </a:rPr>
                <a:t>标题文字</a:t>
              </a:r>
            </a:p>
          </p:txBody>
        </p:sp>
        <p:sp>
          <p:nvSpPr>
            <p:cNvPr id="14" name="TextBox 13"/>
            <p:cNvSpPr txBox="1"/>
            <p:nvPr/>
          </p:nvSpPr>
          <p:spPr>
            <a:xfrm>
              <a:off x="3540613" y="3598912"/>
              <a:ext cx="2062773" cy="626500"/>
            </a:xfrm>
            <a:prstGeom prst="rect">
              <a:avLst/>
            </a:prstGeom>
            <a:grpFill/>
          </p:spPr>
          <p:txBody>
            <a:bodyPr wrap="square" rtlCol="0">
              <a:spAutoFit/>
            </a:bodyPr>
            <a:lstStyle/>
            <a:p>
              <a:pPr defTabSz="1219200">
                <a:defRPr/>
              </a:pPr>
              <a:r>
                <a:rPr lang="zh-CN" altLang="en-US" sz="1335" kern="0" dirty="0">
                  <a:solidFill>
                    <a:srgbClr val="FFFFFF"/>
                  </a:solidFill>
                  <a:latin typeface="微软雅黑" panose="020B0503020204020204" pitchFamily="34" charset="-122"/>
                  <a:ea typeface="微软雅黑" panose="020B0503020204020204" pitchFamily="34" charset="-122"/>
                </a:rPr>
                <a:t>单击此处添加段落文本单击字单击此处添加段落文本单击字单击此处</a:t>
              </a:r>
            </a:p>
          </p:txBody>
        </p:sp>
      </p:grpSp>
      <p:grpSp>
        <p:nvGrpSpPr>
          <p:cNvPr id="15" name="组合 14"/>
          <p:cNvGrpSpPr/>
          <p:nvPr/>
        </p:nvGrpSpPr>
        <p:grpSpPr>
          <a:xfrm>
            <a:off x="4175788" y="2241065"/>
            <a:ext cx="2201273" cy="1630572"/>
            <a:chOff x="3467029" y="1542643"/>
            <a:chExt cx="1862287" cy="1379472"/>
          </a:xfrm>
          <a:solidFill>
            <a:srgbClr val="0468A8"/>
          </a:solidFill>
        </p:grpSpPr>
        <p:sp>
          <p:nvSpPr>
            <p:cNvPr id="16" name="矩形 7"/>
            <p:cNvSpPr/>
            <p:nvPr/>
          </p:nvSpPr>
          <p:spPr>
            <a:xfrm flipH="1" flipV="1">
              <a:off x="3467029" y="1542643"/>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defTabSz="1219200">
                <a:defRPr/>
              </a:pPr>
              <a:endParaRPr lang="en-US" sz="2400" kern="0">
                <a:solidFill>
                  <a:srgbClr val="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681730" y="1885058"/>
              <a:ext cx="1395882" cy="300251"/>
            </a:xfrm>
            <a:prstGeom prst="rect">
              <a:avLst/>
            </a:prstGeom>
            <a:grp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defTabSz="1219200">
                <a:defRPr/>
              </a:pPr>
              <a:r>
                <a:rPr lang="zh-CN" altLang="en-US" sz="2135" b="0" dirty="0">
                  <a:solidFill>
                    <a:srgbClr val="FFFFFF"/>
                  </a:solidFill>
                  <a:latin typeface="微软雅黑" panose="020B0503020204020204" pitchFamily="34" charset="-122"/>
                  <a:cs typeface="Times New Roman" panose="02020603050405020304" pitchFamily="18" charset="0"/>
                </a:rPr>
                <a:t>标题文字</a:t>
              </a:r>
            </a:p>
          </p:txBody>
        </p:sp>
        <p:sp>
          <p:nvSpPr>
            <p:cNvPr id="18" name="TextBox 17"/>
            <p:cNvSpPr txBox="1"/>
            <p:nvPr/>
          </p:nvSpPr>
          <p:spPr>
            <a:xfrm>
              <a:off x="3735565" y="2148963"/>
              <a:ext cx="1496959" cy="425179"/>
            </a:xfrm>
            <a:prstGeom prst="rect">
              <a:avLst/>
            </a:prstGeom>
            <a:grpFill/>
          </p:spPr>
          <p:txBody>
            <a:bodyPr wrap="square" rtlCol="0">
              <a:spAutoFit/>
            </a:bodyPr>
            <a:lstStyle/>
            <a:p>
              <a:pPr defTabSz="1219200">
                <a:defRPr/>
              </a:pPr>
              <a:r>
                <a:rPr lang="zh-CN" altLang="en-US" sz="1335" kern="0" dirty="0">
                  <a:solidFill>
                    <a:srgbClr val="FFFFFF"/>
                  </a:solidFill>
                  <a:latin typeface="微软雅黑" panose="020B0503020204020204" pitchFamily="34" charset="-122"/>
                  <a:ea typeface="微软雅黑" panose="020B0503020204020204" pitchFamily="34" charset="-122"/>
                </a:rPr>
                <a:t>单击此处添加段落文本单击字单击</a:t>
              </a:r>
            </a:p>
          </p:txBody>
        </p:sp>
      </p:grpSp>
      <p:sp>
        <p:nvSpPr>
          <p:cNvPr id="23" name="文本框 12"/>
          <p:cNvSpPr txBox="1"/>
          <p:nvPr/>
        </p:nvSpPr>
        <p:spPr>
          <a:xfrm>
            <a:off x="7746720" y="4979145"/>
            <a:ext cx="2144712" cy="400101"/>
          </a:xfrm>
          <a:prstGeom prst="rect">
            <a:avLst/>
          </a:prstGeom>
          <a:noFill/>
        </p:spPr>
        <p:txBody>
          <a:bodyPr lIns="91435" tIns="45716" rIns="91435" bIns="45716">
            <a:spAutoFit/>
          </a:bodyPr>
          <a:lstStyle/>
          <a:p>
            <a:pPr>
              <a:defRPr/>
            </a:pPr>
            <a:r>
              <a:rPr lang="zh-CN" altLang="en-US" sz="2000" b="1" spc="300" dirty="0">
                <a:solidFill>
                  <a:srgbClr val="0468A8"/>
                </a:solidFill>
                <a:effectLst>
                  <a:glow>
                    <a:schemeClr val="accent1"/>
                  </a:glow>
                </a:effectLst>
                <a:latin typeface="微软雅黑" panose="020B0503020204020204" pitchFamily="34" charset="-122"/>
                <a:ea typeface="微软雅黑" panose="020B0503020204020204" pitchFamily="34" charset="-122"/>
              </a:rPr>
              <a:t>添加标题</a:t>
            </a:r>
          </a:p>
        </p:txBody>
      </p:sp>
      <p:sp>
        <p:nvSpPr>
          <p:cNvPr id="24" name="文本框 13"/>
          <p:cNvSpPr txBox="1"/>
          <p:nvPr/>
        </p:nvSpPr>
        <p:spPr>
          <a:xfrm>
            <a:off x="7746720" y="5353796"/>
            <a:ext cx="3624263" cy="634140"/>
          </a:xfrm>
          <a:prstGeom prst="rect">
            <a:avLst/>
          </a:prstGeom>
          <a:noFill/>
        </p:spPr>
        <p:txBody>
          <a:bodyPr lIns="91435" tIns="45716" rIns="91435" bIns="45716">
            <a:spAutoFit/>
          </a:bodyPr>
          <a:lstStyle/>
          <a:p>
            <a:pPr defTabSz="914400">
              <a:lnSpc>
                <a:spcPct val="120000"/>
              </a:lnSpc>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25" name="文本框 12"/>
          <p:cNvSpPr txBox="1"/>
          <p:nvPr/>
        </p:nvSpPr>
        <p:spPr>
          <a:xfrm>
            <a:off x="7746720" y="2180862"/>
            <a:ext cx="2144712" cy="400101"/>
          </a:xfrm>
          <a:prstGeom prst="rect">
            <a:avLst/>
          </a:prstGeom>
          <a:noFill/>
        </p:spPr>
        <p:txBody>
          <a:bodyPr lIns="91435" tIns="45716" rIns="91435" bIns="45716">
            <a:spAutoFit/>
          </a:bodyPr>
          <a:lstStyle/>
          <a:p>
            <a:pPr>
              <a:defRPr/>
            </a:pPr>
            <a:r>
              <a:rPr lang="zh-CN" altLang="en-US" sz="2000" b="1" spc="300" dirty="0">
                <a:solidFill>
                  <a:srgbClr val="0468A8"/>
                </a:solidFill>
                <a:effectLst>
                  <a:glow>
                    <a:schemeClr val="accent1"/>
                  </a:glow>
                </a:effectLst>
                <a:latin typeface="微软雅黑" panose="020B0503020204020204" pitchFamily="34" charset="-122"/>
                <a:ea typeface="微软雅黑" panose="020B0503020204020204" pitchFamily="34" charset="-122"/>
              </a:rPr>
              <a:t>添加标题</a:t>
            </a:r>
          </a:p>
        </p:txBody>
      </p:sp>
      <p:sp>
        <p:nvSpPr>
          <p:cNvPr id="26" name="文本框 13"/>
          <p:cNvSpPr txBox="1"/>
          <p:nvPr/>
        </p:nvSpPr>
        <p:spPr>
          <a:xfrm>
            <a:off x="7746720" y="2555513"/>
            <a:ext cx="3624263" cy="634140"/>
          </a:xfrm>
          <a:prstGeom prst="rect">
            <a:avLst/>
          </a:prstGeom>
          <a:noFill/>
        </p:spPr>
        <p:txBody>
          <a:bodyPr lIns="91435" tIns="45716" rIns="91435" bIns="45716">
            <a:spAutoFit/>
          </a:bodyPr>
          <a:lstStyle/>
          <a:p>
            <a:pPr defTabSz="914400">
              <a:lnSpc>
                <a:spcPct val="120000"/>
              </a:lnSpc>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27" name="文本框 12"/>
          <p:cNvSpPr txBox="1"/>
          <p:nvPr/>
        </p:nvSpPr>
        <p:spPr>
          <a:xfrm>
            <a:off x="7746720" y="3595703"/>
            <a:ext cx="2144712" cy="400101"/>
          </a:xfrm>
          <a:prstGeom prst="rect">
            <a:avLst/>
          </a:prstGeom>
          <a:noFill/>
        </p:spPr>
        <p:txBody>
          <a:bodyPr lIns="91435" tIns="45716" rIns="91435" bIns="45716">
            <a:spAutoFit/>
          </a:bodyPr>
          <a:lstStyle/>
          <a:p>
            <a:pPr>
              <a:defRPr/>
            </a:pPr>
            <a:r>
              <a:rPr lang="zh-CN" altLang="en-US" sz="2000" b="1" spc="300" dirty="0">
                <a:solidFill>
                  <a:srgbClr val="0468A8"/>
                </a:solidFill>
                <a:effectLst>
                  <a:glow>
                    <a:schemeClr val="accent1"/>
                  </a:glow>
                </a:effectLst>
                <a:latin typeface="微软雅黑" panose="020B0503020204020204" pitchFamily="34" charset="-122"/>
                <a:ea typeface="微软雅黑" panose="020B0503020204020204" pitchFamily="34" charset="-122"/>
              </a:rPr>
              <a:t>添加标题</a:t>
            </a:r>
          </a:p>
        </p:txBody>
      </p:sp>
      <p:sp>
        <p:nvSpPr>
          <p:cNvPr id="28" name="文本框 13"/>
          <p:cNvSpPr txBox="1"/>
          <p:nvPr/>
        </p:nvSpPr>
        <p:spPr>
          <a:xfrm>
            <a:off x="7746720" y="3970354"/>
            <a:ext cx="3624263" cy="634140"/>
          </a:xfrm>
          <a:prstGeom prst="rect">
            <a:avLst/>
          </a:prstGeom>
          <a:noFill/>
        </p:spPr>
        <p:txBody>
          <a:bodyPr lIns="91435" tIns="45716" rIns="91435" bIns="45716">
            <a:spAutoFit/>
          </a:bodyPr>
          <a:lstStyle/>
          <a:p>
            <a:pPr defTabSz="914400">
              <a:lnSpc>
                <a:spcPct val="120000"/>
              </a:lnSpc>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29" name="矩形 28"/>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
        <p:nvSpPr>
          <p:cNvPr id="83" name="任意多边形 82"/>
          <p:cNvSpPr/>
          <p:nvPr/>
        </p:nvSpPr>
        <p:spPr bwMode="auto">
          <a:xfrm rot="10800000">
            <a:off x="4898794" y="259383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468A8"/>
          </a:solidFill>
          <a:ln w="19050">
            <a:noFill/>
          </a:ln>
          <a:effectLst/>
        </p:spPr>
        <p:txBody>
          <a:bodyPr vert="horz" wrap="square" lIns="91440" tIns="45720" rIns="91440" bIns="45720" numCol="1" anchor="t" anchorCtr="0" compatLnSpc="1">
            <a:noAutofit/>
          </a:bodyPr>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84" name="任意多边形 83"/>
          <p:cNvSpPr/>
          <p:nvPr/>
        </p:nvSpPr>
        <p:spPr bwMode="auto">
          <a:xfrm rot="14400000">
            <a:off x="6110402" y="290277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91440" tIns="45720" rIns="91440" bIns="45720" numCol="1" anchor="t" anchorCtr="0" compatLnSpc="1">
            <a:noAutofit/>
          </a:bodyPr>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85" name="任意多边形 84"/>
          <p:cNvSpPr/>
          <p:nvPr/>
        </p:nvSpPr>
        <p:spPr bwMode="auto">
          <a:xfrm rot="18000000">
            <a:off x="6475158" y="4101391"/>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468A8"/>
          </a:solidFill>
          <a:ln w="19050">
            <a:noFill/>
          </a:ln>
          <a:effectLst/>
        </p:spPr>
        <p:txBody>
          <a:bodyPr vert="horz" wrap="square" lIns="91440" tIns="45720" rIns="91440" bIns="45720" numCol="1" anchor="t" anchorCtr="0" compatLnSpc="1">
            <a:noAutofit/>
          </a:bodyPr>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86" name="任意多边形 85"/>
          <p:cNvSpPr/>
          <p:nvPr/>
        </p:nvSpPr>
        <p:spPr bwMode="auto">
          <a:xfrm rot="10800000" flipH="1" flipV="1">
            <a:off x="5626347" y="500125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91440" tIns="45720" rIns="91440" bIns="45720" numCol="1" anchor="t" anchorCtr="0" compatLnSpc="1">
            <a:noAutofit/>
          </a:bodyPr>
          <a:lstStyle/>
          <a:p>
            <a:pPr defTabSz="1219200"/>
            <a:endParaRPr lang="zh-CN" altLang="en-US" sz="2400" dirty="0">
              <a:solidFill>
                <a:prstClr val="black"/>
              </a:solidFill>
              <a:latin typeface="Calibri" panose="020F0502020204030204"/>
              <a:ea typeface="宋体" panose="02010600030101010101" pitchFamily="2" charset="-122"/>
            </a:endParaRPr>
          </a:p>
        </p:txBody>
      </p:sp>
      <p:sp>
        <p:nvSpPr>
          <p:cNvPr id="87" name="任意多边形 86"/>
          <p:cNvSpPr/>
          <p:nvPr/>
        </p:nvSpPr>
        <p:spPr bwMode="auto">
          <a:xfrm rot="14400000" flipH="1" flipV="1">
            <a:off x="4414739" y="4692318"/>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468A8"/>
          </a:solidFill>
          <a:ln w="19050">
            <a:noFill/>
          </a:ln>
          <a:effectLst/>
        </p:spPr>
        <p:txBody>
          <a:bodyPr vert="horz" wrap="square" lIns="91440" tIns="45720" rIns="91440" bIns="45720" numCol="1" anchor="t" anchorCtr="0" compatLnSpc="1">
            <a:noAutofit/>
          </a:bodyPr>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88" name="任意多边形 87"/>
          <p:cNvSpPr/>
          <p:nvPr/>
        </p:nvSpPr>
        <p:spPr bwMode="auto">
          <a:xfrm rot="18000000" flipH="1" flipV="1">
            <a:off x="4030934" y="3493705"/>
            <a:ext cx="1638287"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91440" tIns="45720" rIns="91440" bIns="45720" numCol="1" anchor="t" anchorCtr="0" compatLnSpc="1">
            <a:noAutofit/>
          </a:bodyPr>
          <a:lstStyle/>
          <a:p>
            <a:pPr defTabSz="1219200"/>
            <a:endParaRPr lang="zh-CN" altLang="en-US" sz="2400">
              <a:solidFill>
                <a:prstClr val="black"/>
              </a:solidFill>
              <a:latin typeface="Calibri" panose="020F0502020204030204"/>
              <a:ea typeface="宋体" panose="02010600030101010101" pitchFamily="2" charset="-122"/>
            </a:endParaRPr>
          </a:p>
        </p:txBody>
      </p:sp>
      <p:sp>
        <p:nvSpPr>
          <p:cNvPr id="89" name="任意多边形 88"/>
          <p:cNvSpPr/>
          <p:nvPr/>
        </p:nvSpPr>
        <p:spPr>
          <a:xfrm flipH="1" flipV="1">
            <a:off x="1775521" y="2697457"/>
            <a:ext cx="2821545"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90" name="任意多边形 89"/>
          <p:cNvSpPr/>
          <p:nvPr/>
        </p:nvSpPr>
        <p:spPr>
          <a:xfrm flipH="1">
            <a:off x="1767411" y="4851946"/>
            <a:ext cx="2900988"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prstClr val="white"/>
              </a:solidFill>
              <a:latin typeface="Calibri" panose="020F0502020204030204"/>
              <a:ea typeface="宋体" panose="02010600030101010101" pitchFamily="2" charset="-122"/>
            </a:endParaRPr>
          </a:p>
        </p:txBody>
      </p:sp>
      <p:sp>
        <p:nvSpPr>
          <p:cNvPr id="91" name="任意多边形 90"/>
          <p:cNvSpPr/>
          <p:nvPr/>
        </p:nvSpPr>
        <p:spPr>
          <a:xfrm flipV="1">
            <a:off x="7476329" y="2759070"/>
            <a:ext cx="2940151"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a:solidFill>
                <a:srgbClr val="080808"/>
              </a:solidFill>
              <a:latin typeface="Calibri" panose="020F0502020204030204"/>
              <a:ea typeface="宋体" panose="02010600030101010101" pitchFamily="2" charset="-122"/>
            </a:endParaRPr>
          </a:p>
        </p:txBody>
      </p:sp>
      <p:sp>
        <p:nvSpPr>
          <p:cNvPr id="92" name="任意多边形 91"/>
          <p:cNvSpPr/>
          <p:nvPr/>
        </p:nvSpPr>
        <p:spPr>
          <a:xfrm>
            <a:off x="7479471" y="4878219"/>
            <a:ext cx="2940151"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b="1">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latin typeface="Calibri" panose="020F0502020204030204"/>
              <a:ea typeface="宋体" panose="02010600030101010101" pitchFamily="2" charset="-122"/>
            </a:endParaRPr>
          </a:p>
        </p:txBody>
      </p:sp>
      <p:grpSp>
        <p:nvGrpSpPr>
          <p:cNvPr id="93" name="组合 92"/>
          <p:cNvGrpSpPr/>
          <p:nvPr/>
        </p:nvGrpSpPr>
        <p:grpSpPr>
          <a:xfrm>
            <a:off x="5413766" y="3402106"/>
            <a:ext cx="1371044" cy="1371044"/>
            <a:chOff x="4982373" y="2208496"/>
            <a:chExt cx="2227648" cy="2227648"/>
          </a:xfrm>
          <a:effectLst/>
        </p:grpSpPr>
        <p:sp>
          <p:nvSpPr>
            <p:cNvPr id="94" name="椭圆 93"/>
            <p:cNvSpPr/>
            <p:nvPr/>
          </p:nvSpPr>
          <p:spPr>
            <a:xfrm>
              <a:off x="4982373" y="2208496"/>
              <a:ext cx="2227648" cy="2227648"/>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dirty="0">
                <a:solidFill>
                  <a:srgbClr val="564B45"/>
                </a:solidFill>
                <a:latin typeface="Calibri" panose="020F0502020204030204"/>
                <a:ea typeface="宋体" panose="02010600030101010101" pitchFamily="2" charset="-122"/>
              </a:endParaRPr>
            </a:p>
          </p:txBody>
        </p:sp>
        <p:grpSp>
          <p:nvGrpSpPr>
            <p:cNvPr id="95" name="Group 35"/>
            <p:cNvGrpSpPr>
              <a:grpSpLocks noChangeAspect="1"/>
            </p:cNvGrpSpPr>
            <p:nvPr/>
          </p:nvGrpSpPr>
          <p:grpSpPr bwMode="auto">
            <a:xfrm>
              <a:off x="7021143" y="3577005"/>
              <a:ext cx="86125" cy="161136"/>
              <a:chOff x="4164" y="2298"/>
              <a:chExt cx="31" cy="58"/>
            </a:xfrm>
            <a:noFill/>
          </p:grpSpPr>
          <p:sp>
            <p:nvSpPr>
              <p:cNvPr id="96"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121920" tIns="60960" rIns="121920" bIns="60960" numCol="1" anchor="t" anchorCtr="0" compatLnSpc="1"/>
              <a:lstStyle/>
              <a:p>
                <a:pPr defTabSz="1219200"/>
                <a:endParaRPr lang="zh-CN" altLang="en-US" sz="2400">
                  <a:solidFill>
                    <a:srgbClr val="56777F"/>
                  </a:solidFill>
                  <a:latin typeface="Calibri" panose="020F0502020204030204"/>
                  <a:ea typeface="宋体" panose="02010600030101010101" pitchFamily="2" charset="-122"/>
                </a:endParaRPr>
              </a:p>
            </p:txBody>
          </p:sp>
          <p:sp>
            <p:nvSpPr>
              <p:cNvPr id="97"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121920" tIns="60960" rIns="121920" bIns="60960" numCol="1" anchor="t" anchorCtr="0" compatLnSpc="1"/>
              <a:lstStyle/>
              <a:p>
                <a:pPr defTabSz="1219200"/>
                <a:endParaRPr lang="zh-CN" altLang="en-US" sz="2400">
                  <a:solidFill>
                    <a:srgbClr val="56777F"/>
                  </a:solidFill>
                  <a:latin typeface="Calibri" panose="020F0502020204030204"/>
                  <a:ea typeface="宋体" panose="02010600030101010101" pitchFamily="2" charset="-122"/>
                </a:endParaRPr>
              </a:p>
            </p:txBody>
          </p:sp>
        </p:grpSp>
      </p:grpSp>
      <p:grpSp>
        <p:nvGrpSpPr>
          <p:cNvPr id="98" name="组合 1"/>
          <p:cNvGrpSpPr/>
          <p:nvPr/>
        </p:nvGrpSpPr>
        <p:grpSpPr>
          <a:xfrm>
            <a:off x="1679510" y="1700808"/>
            <a:ext cx="2352009" cy="893012"/>
            <a:chOff x="6382171" y="2195545"/>
            <a:chExt cx="1764007" cy="669759"/>
          </a:xfrm>
        </p:grpSpPr>
        <p:sp>
          <p:nvSpPr>
            <p:cNvPr id="99"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此处添加段落文本单击此处</a:t>
              </a:r>
            </a:p>
          </p:txBody>
        </p:sp>
        <p:sp>
          <p:nvSpPr>
            <p:cNvPr id="100"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01" name="组合 1"/>
          <p:cNvGrpSpPr/>
          <p:nvPr/>
        </p:nvGrpSpPr>
        <p:grpSpPr>
          <a:xfrm>
            <a:off x="1679510" y="4420984"/>
            <a:ext cx="2352009" cy="893012"/>
            <a:chOff x="6382171" y="2195545"/>
            <a:chExt cx="1764007" cy="669759"/>
          </a:xfrm>
        </p:grpSpPr>
        <p:sp>
          <p:nvSpPr>
            <p:cNvPr id="102"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此处添加段落文本单击此处</a:t>
              </a:r>
            </a:p>
          </p:txBody>
        </p:sp>
        <p:sp>
          <p:nvSpPr>
            <p:cNvPr id="103"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04" name="组合 1"/>
          <p:cNvGrpSpPr/>
          <p:nvPr/>
        </p:nvGrpSpPr>
        <p:grpSpPr>
          <a:xfrm>
            <a:off x="8160482" y="1700808"/>
            <a:ext cx="2352009" cy="893012"/>
            <a:chOff x="6382171" y="2195545"/>
            <a:chExt cx="1764007" cy="669759"/>
          </a:xfrm>
        </p:grpSpPr>
        <p:sp>
          <p:nvSpPr>
            <p:cNvPr id="105"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此处添加段落文本单击此处</a:t>
              </a:r>
            </a:p>
          </p:txBody>
        </p:sp>
        <p:sp>
          <p:nvSpPr>
            <p:cNvPr id="106"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07" name="组合 1"/>
          <p:cNvGrpSpPr/>
          <p:nvPr/>
        </p:nvGrpSpPr>
        <p:grpSpPr>
          <a:xfrm>
            <a:off x="8160482" y="4460369"/>
            <a:ext cx="2352009" cy="893012"/>
            <a:chOff x="6382171" y="2195545"/>
            <a:chExt cx="1764007" cy="669759"/>
          </a:xfrm>
        </p:grpSpPr>
        <p:sp>
          <p:nvSpPr>
            <p:cNvPr id="108"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此处添加段落文本单击此处</a:t>
              </a:r>
            </a:p>
          </p:txBody>
        </p:sp>
        <p:sp>
          <p:nvSpPr>
            <p:cNvPr id="109"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110" name="TextBox 19"/>
          <p:cNvSpPr txBox="1">
            <a:spLocks noChangeArrowheads="1"/>
          </p:cNvSpPr>
          <p:nvPr/>
        </p:nvSpPr>
        <p:spPr bwMode="auto">
          <a:xfrm>
            <a:off x="5484885" y="3702918"/>
            <a:ext cx="1235816" cy="78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pPr>
            <a:r>
              <a:rPr lang="zh-CN" altLang="en-US"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a:p>
            <a:pPr algn="ctr" defTabSz="1219200" fontAlgn="base">
              <a:spcBef>
                <a:spcPct val="0"/>
              </a:spcBef>
              <a:spcAft>
                <a:spcPct val="0"/>
              </a:spcAft>
            </a:pPr>
            <a:r>
              <a:rPr lang="zh-CN" altLang="en-US"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2135"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10">
        <p14:warp dir="in"/>
      </p:transition>
    </mc:Choice>
    <mc:Fallback xmlns="">
      <p:transition spd="slow" advClick="0" advTm="1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grpSp>
        <p:nvGrpSpPr>
          <p:cNvPr id="46" name="组合 45"/>
          <p:cNvGrpSpPr/>
          <p:nvPr/>
        </p:nvGrpSpPr>
        <p:grpSpPr>
          <a:xfrm>
            <a:off x="4831166" y="3499409"/>
            <a:ext cx="2170109" cy="1847617"/>
            <a:chOff x="4208894" y="3762612"/>
            <a:chExt cx="1822450" cy="1551623"/>
          </a:xfrm>
          <a:solidFill>
            <a:srgbClr val="00A39E"/>
          </a:solidFill>
        </p:grpSpPr>
        <p:sp>
          <p:nvSpPr>
            <p:cNvPr id="67" name="等腰三角形 66"/>
            <p:cNvSpPr/>
            <p:nvPr/>
          </p:nvSpPr>
          <p:spPr>
            <a:xfrm rot="10800000">
              <a:off x="4208894" y="3762612"/>
              <a:ext cx="1822450" cy="1551623"/>
            </a:xfrm>
            <a:prstGeom prst="triangle">
              <a:avLst/>
            </a:prstGeom>
            <a:solidFill>
              <a:schemeClr val="bg1">
                <a:lumMod val="50000"/>
              </a:schemeClr>
            </a:solidFill>
            <a:ln w="3175" cap="flat" cmpd="sng" algn="ctr">
              <a:noFill/>
              <a:prstDash val="solid"/>
            </a:ln>
            <a:effectLst/>
          </p:spPr>
          <p:txBody>
            <a:bodyPr anchor="ctr"/>
            <a:lstStyle/>
            <a:p>
              <a:pPr algn="ctr" defTabSz="1219200">
                <a:defRPr/>
              </a:pPr>
              <a:endParaRPr lang="zh-CN" altLang="en-US" sz="2135"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8" name="TextBox 3"/>
            <p:cNvSpPr txBox="1"/>
            <p:nvPr/>
          </p:nvSpPr>
          <p:spPr>
            <a:xfrm>
              <a:off x="4711452" y="3969357"/>
              <a:ext cx="824027" cy="628836"/>
            </a:xfrm>
            <a:prstGeom prst="rect">
              <a:avLst/>
            </a:prstGeom>
            <a:noFill/>
          </p:spPr>
          <p:txBody>
            <a:bodyPr wrap="square" rtlCol="0">
              <a:spAutoFit/>
            </a:bodyPr>
            <a:lstStyle/>
            <a:p>
              <a:pPr algn="ctr" defTabSz="1219200">
                <a:defRPr/>
              </a:pPr>
              <a:r>
                <a:rPr lang="zh-CN" altLang="en-US" sz="2135" kern="0" dirty="0">
                  <a:solidFill>
                    <a:srgbClr val="F8F8F8"/>
                  </a:solidFill>
                  <a:latin typeface="微软雅黑" panose="020B0503020204020204" pitchFamily="34" charset="-122"/>
                  <a:ea typeface="微软雅黑" panose="020B0503020204020204" pitchFamily="34" charset="-122"/>
                </a:rPr>
                <a:t>标题</a:t>
              </a:r>
              <a:endParaRPr lang="en-US" altLang="zh-CN" sz="2135" kern="0" dirty="0">
                <a:solidFill>
                  <a:srgbClr val="F8F8F8"/>
                </a:solidFill>
                <a:latin typeface="微软雅黑" panose="020B0503020204020204" pitchFamily="34" charset="-122"/>
                <a:ea typeface="微软雅黑" panose="020B0503020204020204" pitchFamily="34" charset="-122"/>
              </a:endParaRPr>
            </a:p>
            <a:p>
              <a:pPr algn="ctr" defTabSz="1219200">
                <a:defRPr/>
              </a:pPr>
              <a:r>
                <a:rPr lang="zh-CN" altLang="en-US" sz="2135" kern="0" dirty="0">
                  <a:solidFill>
                    <a:srgbClr val="F8F8F8"/>
                  </a:solidFill>
                  <a:latin typeface="微软雅黑" panose="020B0503020204020204" pitchFamily="34" charset="-122"/>
                  <a:ea typeface="微软雅黑" panose="020B0503020204020204" pitchFamily="34" charset="-122"/>
                </a:rPr>
                <a:t>文字</a:t>
              </a:r>
            </a:p>
          </p:txBody>
        </p:sp>
      </p:grpSp>
      <p:grpSp>
        <p:nvGrpSpPr>
          <p:cNvPr id="69" name="组合 68"/>
          <p:cNvGrpSpPr/>
          <p:nvPr/>
        </p:nvGrpSpPr>
        <p:grpSpPr>
          <a:xfrm>
            <a:off x="6192012" y="3636444"/>
            <a:ext cx="2101761" cy="1786865"/>
            <a:chOff x="5237842" y="4004098"/>
            <a:chExt cx="1765052" cy="1500603"/>
          </a:xfrm>
          <a:solidFill>
            <a:srgbClr val="0468A8"/>
          </a:solidFill>
        </p:grpSpPr>
        <p:sp>
          <p:nvSpPr>
            <p:cNvPr id="70" name="等腰三角形 7"/>
            <p:cNvSpPr/>
            <p:nvPr/>
          </p:nvSpPr>
          <p:spPr>
            <a:xfrm>
              <a:off x="5237842" y="4004098"/>
              <a:ext cx="1765052" cy="1500603"/>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pFill/>
            <a:ln w="3175" cap="flat" cmpd="sng" algn="ctr">
              <a:noFill/>
              <a:prstDash val="solid"/>
            </a:ln>
            <a:effectLst/>
          </p:spPr>
          <p:txBody>
            <a:bodyPr anchor="ctr"/>
            <a:lstStyle/>
            <a:p>
              <a:pPr algn="ctr" defTabSz="1219200">
                <a:defRPr/>
              </a:pPr>
              <a:endParaRPr lang="zh-CN" altLang="en-US" sz="2135"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1" name="TextBox 6"/>
            <p:cNvSpPr txBox="1"/>
            <p:nvPr/>
          </p:nvSpPr>
          <p:spPr>
            <a:xfrm>
              <a:off x="6023159" y="4958700"/>
              <a:ext cx="615481" cy="353188"/>
            </a:xfrm>
            <a:prstGeom prst="rect">
              <a:avLst/>
            </a:prstGeom>
            <a:grpFill/>
          </p:spPr>
          <p:txBody>
            <a:bodyPr wrap="none" rtlCol="0">
              <a:spAutoFit/>
            </a:bodyPr>
            <a:lstStyle/>
            <a:p>
              <a:pPr algn="ctr" defTabSz="1219200">
                <a:defRPr/>
              </a:pPr>
              <a:r>
                <a:rPr lang="zh-CN" altLang="en-US" sz="2135" kern="0" dirty="0">
                  <a:solidFill>
                    <a:srgbClr val="FFFFFF"/>
                  </a:solidFill>
                  <a:latin typeface="微软雅黑" panose="020B0503020204020204" pitchFamily="34" charset="-122"/>
                  <a:ea typeface="微软雅黑" panose="020B0503020204020204" pitchFamily="34" charset="-122"/>
                </a:rPr>
                <a:t>标题</a:t>
              </a:r>
            </a:p>
          </p:txBody>
        </p:sp>
      </p:grpSp>
      <p:grpSp>
        <p:nvGrpSpPr>
          <p:cNvPr id="72" name="组合 71"/>
          <p:cNvGrpSpPr/>
          <p:nvPr/>
        </p:nvGrpSpPr>
        <p:grpSpPr>
          <a:xfrm>
            <a:off x="4878059" y="1487658"/>
            <a:ext cx="2139565" cy="1749321"/>
            <a:chOff x="4244067" y="2343574"/>
            <a:chExt cx="1796802" cy="1469072"/>
          </a:xfrm>
        </p:grpSpPr>
        <p:sp>
          <p:nvSpPr>
            <p:cNvPr id="73" name="等腰三角形 6"/>
            <p:cNvSpPr/>
            <p:nvPr/>
          </p:nvSpPr>
          <p:spPr>
            <a:xfrm>
              <a:off x="4244067" y="2343574"/>
              <a:ext cx="1796802" cy="1469072"/>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rgbClr val="00B0F0"/>
            </a:solidFill>
            <a:ln w="3175" cap="flat" cmpd="sng" algn="ctr">
              <a:noFill/>
              <a:prstDash val="solid"/>
            </a:ln>
            <a:effectLst/>
          </p:spPr>
          <p:txBody>
            <a:bodyPr anchor="ctr"/>
            <a:lstStyle/>
            <a:p>
              <a:pPr algn="ctr" defTabSz="1219200">
                <a:defRPr/>
              </a:pPr>
              <a:endParaRPr lang="zh-CN" altLang="en-US" sz="2135"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4" name="TextBox 9"/>
            <p:cNvSpPr txBox="1"/>
            <p:nvPr/>
          </p:nvSpPr>
          <p:spPr>
            <a:xfrm>
              <a:off x="4826821" y="3047006"/>
              <a:ext cx="615482" cy="353188"/>
            </a:xfrm>
            <a:prstGeom prst="rect">
              <a:avLst/>
            </a:prstGeom>
            <a:noFill/>
          </p:spPr>
          <p:txBody>
            <a:bodyPr wrap="none" rtlCol="0">
              <a:spAutoFit/>
            </a:bodyPr>
            <a:lstStyle/>
            <a:p>
              <a:pPr algn="ctr" defTabSz="1219200">
                <a:defRPr/>
              </a:pPr>
              <a:r>
                <a:rPr lang="zh-CN" altLang="en-US" sz="2135" kern="0" dirty="0">
                  <a:solidFill>
                    <a:srgbClr val="FFFFFF"/>
                  </a:solidFill>
                  <a:latin typeface="微软雅黑" panose="020B0503020204020204" pitchFamily="34" charset="-122"/>
                  <a:ea typeface="微软雅黑" panose="020B0503020204020204" pitchFamily="34" charset="-122"/>
                </a:rPr>
                <a:t>标题</a:t>
              </a:r>
            </a:p>
          </p:txBody>
        </p:sp>
      </p:grpSp>
      <p:grpSp>
        <p:nvGrpSpPr>
          <p:cNvPr id="75" name="组合 74"/>
          <p:cNvGrpSpPr/>
          <p:nvPr/>
        </p:nvGrpSpPr>
        <p:grpSpPr>
          <a:xfrm>
            <a:off x="3586896" y="3636444"/>
            <a:ext cx="2101761" cy="1786865"/>
            <a:chOff x="3275692" y="4004098"/>
            <a:chExt cx="1765052" cy="1500603"/>
          </a:xfrm>
          <a:solidFill>
            <a:srgbClr val="002060"/>
          </a:solidFill>
        </p:grpSpPr>
        <p:sp>
          <p:nvSpPr>
            <p:cNvPr id="76" name="等腰三角形 11"/>
            <p:cNvSpPr/>
            <p:nvPr/>
          </p:nvSpPr>
          <p:spPr>
            <a:xfrm>
              <a:off x="3275692" y="4004098"/>
              <a:ext cx="1765052" cy="1500603"/>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pFill/>
            <a:ln w="3175" cap="flat" cmpd="sng" algn="ctr">
              <a:noFill/>
              <a:prstDash val="solid"/>
            </a:ln>
            <a:effectLst/>
          </p:spPr>
          <p:txBody>
            <a:bodyPr anchor="ctr"/>
            <a:lstStyle/>
            <a:p>
              <a:pPr algn="ctr" defTabSz="1219200">
                <a:defRPr/>
              </a:pPr>
              <a:endParaRPr lang="zh-CN" altLang="en-US" sz="2135" kern="0">
                <a:solidFill>
                  <a:srgbClr val="F8F8F8"/>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7" name="TextBox 12"/>
            <p:cNvSpPr txBox="1"/>
            <p:nvPr/>
          </p:nvSpPr>
          <p:spPr>
            <a:xfrm>
              <a:off x="3648359" y="4936591"/>
              <a:ext cx="615481" cy="353188"/>
            </a:xfrm>
            <a:prstGeom prst="rect">
              <a:avLst/>
            </a:prstGeom>
            <a:grpFill/>
          </p:spPr>
          <p:txBody>
            <a:bodyPr wrap="none" rtlCol="0">
              <a:spAutoFit/>
            </a:bodyPr>
            <a:lstStyle/>
            <a:p>
              <a:pPr algn="ctr" defTabSz="1219200">
                <a:defRPr/>
              </a:pPr>
              <a:r>
                <a:rPr lang="zh-CN" altLang="en-US" sz="2135" kern="0" dirty="0">
                  <a:solidFill>
                    <a:srgbClr val="FFFFFF"/>
                  </a:solidFill>
                  <a:latin typeface="微软雅黑" panose="020B0503020204020204" pitchFamily="34" charset="-122"/>
                  <a:ea typeface="微软雅黑" panose="020B0503020204020204" pitchFamily="34" charset="-122"/>
                </a:rPr>
                <a:t>标题</a:t>
              </a:r>
            </a:p>
          </p:txBody>
        </p:sp>
      </p:grpSp>
      <p:cxnSp>
        <p:nvCxnSpPr>
          <p:cNvPr id="87" name="直接连接符 86"/>
          <p:cNvCxnSpPr/>
          <p:nvPr/>
        </p:nvCxnSpPr>
        <p:spPr>
          <a:xfrm flipH="1">
            <a:off x="587405" y="5253912"/>
            <a:ext cx="3457656" cy="0"/>
          </a:xfrm>
          <a:prstGeom prst="line">
            <a:avLst/>
          </a:prstGeom>
          <a:noFill/>
          <a:ln w="12700" cap="flat" cmpd="sng" algn="ctr">
            <a:solidFill>
              <a:schemeClr val="tx1"/>
            </a:solidFill>
            <a:prstDash val="sysDot"/>
            <a:headEnd type="oval"/>
            <a:tailEnd type="oval"/>
          </a:ln>
          <a:effectLst/>
        </p:spPr>
      </p:cxnSp>
      <p:cxnSp>
        <p:nvCxnSpPr>
          <p:cNvPr id="96" name="直接连接符 95"/>
          <p:cNvCxnSpPr/>
          <p:nvPr/>
        </p:nvCxnSpPr>
        <p:spPr>
          <a:xfrm flipH="1">
            <a:off x="7454930" y="5253912"/>
            <a:ext cx="3457656" cy="0"/>
          </a:xfrm>
          <a:prstGeom prst="line">
            <a:avLst/>
          </a:prstGeom>
          <a:noFill/>
          <a:ln w="12700" cap="flat" cmpd="sng" algn="ctr">
            <a:solidFill>
              <a:schemeClr val="tx1"/>
            </a:solidFill>
            <a:prstDash val="sysDot"/>
            <a:headEnd type="oval"/>
            <a:tailEnd type="oval"/>
          </a:ln>
          <a:effectLst/>
        </p:spPr>
      </p:cxnSp>
      <p:cxnSp>
        <p:nvCxnSpPr>
          <p:cNvPr id="97" name="直接连接符 96"/>
          <p:cNvCxnSpPr/>
          <p:nvPr/>
        </p:nvCxnSpPr>
        <p:spPr>
          <a:xfrm flipH="1">
            <a:off x="6721505" y="3015537"/>
            <a:ext cx="3457656" cy="0"/>
          </a:xfrm>
          <a:prstGeom prst="line">
            <a:avLst/>
          </a:prstGeom>
          <a:noFill/>
          <a:ln w="12700" cap="flat" cmpd="sng" algn="ctr">
            <a:solidFill>
              <a:schemeClr val="tx1"/>
            </a:solidFill>
            <a:prstDash val="sysDot"/>
            <a:headEnd type="oval"/>
            <a:tailEnd type="oval"/>
          </a:ln>
          <a:effectLst/>
        </p:spPr>
      </p:cxnSp>
      <p:grpSp>
        <p:nvGrpSpPr>
          <p:cNvPr id="98" name="组合 1"/>
          <p:cNvGrpSpPr/>
          <p:nvPr/>
        </p:nvGrpSpPr>
        <p:grpSpPr>
          <a:xfrm>
            <a:off x="7727532" y="1986473"/>
            <a:ext cx="2352009" cy="893012"/>
            <a:chOff x="6382171" y="2195545"/>
            <a:chExt cx="1764007" cy="669759"/>
          </a:xfrm>
        </p:grpSpPr>
        <p:sp>
          <p:nvSpPr>
            <p:cNvPr id="99"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此处添加段落文本单击此处</a:t>
              </a:r>
            </a:p>
          </p:txBody>
        </p:sp>
        <p:sp>
          <p:nvSpPr>
            <p:cNvPr id="100"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01" name="组合 1"/>
          <p:cNvGrpSpPr/>
          <p:nvPr/>
        </p:nvGrpSpPr>
        <p:grpSpPr>
          <a:xfrm>
            <a:off x="8450333" y="4274376"/>
            <a:ext cx="2352009" cy="893012"/>
            <a:chOff x="6382171" y="2195545"/>
            <a:chExt cx="1764007" cy="669759"/>
          </a:xfrm>
        </p:grpSpPr>
        <p:sp>
          <p:nvSpPr>
            <p:cNvPr id="102"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此处添加段落文本单击此处</a:t>
              </a:r>
            </a:p>
          </p:txBody>
        </p:sp>
        <p:sp>
          <p:nvSpPr>
            <p:cNvPr id="103"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04" name="组合 1"/>
          <p:cNvGrpSpPr/>
          <p:nvPr/>
        </p:nvGrpSpPr>
        <p:grpSpPr>
          <a:xfrm>
            <a:off x="644428" y="4274376"/>
            <a:ext cx="2352009" cy="893012"/>
            <a:chOff x="6382171" y="2195545"/>
            <a:chExt cx="1764007" cy="669759"/>
          </a:xfrm>
        </p:grpSpPr>
        <p:sp>
          <p:nvSpPr>
            <p:cNvPr id="105" name="TextBox 20"/>
            <p:cNvSpPr txBox="1"/>
            <p:nvPr/>
          </p:nvSpPr>
          <p:spPr bwMode="auto">
            <a:xfrm>
              <a:off x="6382171" y="2494098"/>
              <a:ext cx="1764007" cy="371206"/>
            </a:xfrm>
            <a:prstGeom prst="rect">
              <a:avLst/>
            </a:prstGeom>
            <a:noFill/>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此处添加段落文本单击此处</a:t>
              </a:r>
            </a:p>
          </p:txBody>
        </p:sp>
        <p:sp>
          <p:nvSpPr>
            <p:cNvPr id="106" name="TextBox 19"/>
            <p:cNvSpPr txBox="1">
              <a:spLocks noChangeArrowheads="1"/>
            </p:cNvSpPr>
            <p:nvPr/>
          </p:nvSpPr>
          <p:spPr bwMode="auto">
            <a:xfrm>
              <a:off x="6382172" y="2195545"/>
              <a:ext cx="1764006" cy="30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95" tIns="62197" rIns="124395" bIns="6219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200" fontAlgn="base">
                <a:spcBef>
                  <a:spcPct val="0"/>
                </a:spcBef>
                <a:spcAft>
                  <a:spcPct val="0"/>
                </a:spcAft>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10">
        <p14:warp dir="in"/>
      </p:transition>
    </mc:Choice>
    <mc:Fallback xmlns="">
      <p:transition spd="slow" advClick="0" advTm="1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664979" y="2401338"/>
            <a:ext cx="891739" cy="891739"/>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t>03</a:t>
            </a:r>
            <a:endParaRPr lang="zh-CN" altLang="en-US" sz="4000" dirty="0"/>
          </a:p>
        </p:txBody>
      </p:sp>
      <p:sp>
        <p:nvSpPr>
          <p:cNvPr id="17" name="TextBox 20"/>
          <p:cNvSpPr txBox="1"/>
          <p:nvPr/>
        </p:nvSpPr>
        <p:spPr>
          <a:xfrm>
            <a:off x="4177786" y="3491636"/>
            <a:ext cx="3836519" cy="810264"/>
          </a:xfrm>
          <a:prstGeom prst="rect">
            <a:avLst/>
          </a:prstGeom>
          <a:noFill/>
        </p:spPr>
        <p:txBody>
          <a:bodyPr wrap="none" lIns="70907" tIns="35454" rIns="70907" bIns="35454" rtlCol="0">
            <a:spAutoFit/>
          </a:bodyPr>
          <a:lstStyle/>
          <a:p>
            <a:pPr algn="ctr"/>
            <a:r>
              <a:rPr lang="zh-CN" altLang="en-US" sz="4800" dirty="0">
                <a:solidFill>
                  <a:srgbClr val="6B6C6E"/>
                </a:solidFill>
                <a:latin typeface="+mn-ea"/>
              </a:rPr>
              <a:t>单击添加标题</a:t>
            </a:r>
          </a:p>
        </p:txBody>
      </p:sp>
      <p:sp>
        <p:nvSpPr>
          <p:cNvPr id="4" name="TextBox 20"/>
          <p:cNvSpPr txBox="1"/>
          <p:nvPr/>
        </p:nvSpPr>
        <p:spPr>
          <a:xfrm>
            <a:off x="4130628" y="4301900"/>
            <a:ext cx="3960440" cy="502488"/>
          </a:xfrm>
          <a:prstGeom prst="rect">
            <a:avLst/>
          </a:prstGeom>
          <a:noFill/>
        </p:spPr>
        <p:txBody>
          <a:bodyPr wrap="square" lIns="70907" tIns="35454" rIns="70907" bIns="35454" rtlCol="0">
            <a:spAutoFit/>
          </a:bodyPr>
          <a:lstStyle/>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Summary of the Mid-Year Work Plan PPTSummary</a:t>
            </a:r>
          </a:p>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 of the Mid-Year Work Plan PPT</a:t>
            </a:r>
            <a:endParaRPr lang="zh-CN" altLang="en-US" sz="1400" dirty="0">
              <a:solidFill>
                <a:schemeClr val="tx1">
                  <a:lumMod val="65000"/>
                  <a:lumOff val="35000"/>
                </a:schemeClr>
              </a:solidFill>
              <a:latin typeface="Arial Narrow" panose="020B0606020202030204" pitchFamily="34" charset="0"/>
              <a:ea typeface="方正兰亭准黑_GBK" panose="02000000000000000000"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p:cNvSpPr txBox="1"/>
          <p:nvPr/>
        </p:nvSpPr>
        <p:spPr>
          <a:xfrm>
            <a:off x="1059544" y="2333618"/>
            <a:ext cx="2981798" cy="525696"/>
          </a:xfrm>
          <a:prstGeom prst="rect">
            <a:avLst/>
          </a:prstGeom>
          <a:solidFill>
            <a:srgbClr val="046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b="1" dirty="0">
                <a:solidFill>
                  <a:schemeClr val="bg1"/>
                </a:solidFill>
                <a:latin typeface="+mn-ea"/>
              </a:rPr>
              <a:t>单击此添加文本</a:t>
            </a:r>
            <a:endParaRPr lang="en-US" sz="2400" b="1" dirty="0">
              <a:solidFill>
                <a:schemeClr val="bg1"/>
              </a:solidFill>
              <a:latin typeface="+mn-ea"/>
            </a:endParaRPr>
          </a:p>
        </p:txBody>
      </p:sp>
      <p:grpSp>
        <p:nvGrpSpPr>
          <p:cNvPr id="4" name="组合 3"/>
          <p:cNvGrpSpPr/>
          <p:nvPr/>
        </p:nvGrpSpPr>
        <p:grpSpPr>
          <a:xfrm>
            <a:off x="4490077" y="2053191"/>
            <a:ext cx="3310893" cy="4160840"/>
            <a:chOff x="4490077" y="1893534"/>
            <a:chExt cx="3310893" cy="4160840"/>
          </a:xfrm>
        </p:grpSpPr>
        <p:sp>
          <p:nvSpPr>
            <p:cNvPr id="7" name="椭圆 6"/>
            <p:cNvSpPr/>
            <p:nvPr/>
          </p:nvSpPr>
          <p:spPr>
            <a:xfrm>
              <a:off x="4720586" y="5616224"/>
              <a:ext cx="2552727" cy="43815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mn-ea"/>
              </a:endParaRPr>
            </a:p>
          </p:txBody>
        </p:sp>
        <p:grpSp>
          <p:nvGrpSpPr>
            <p:cNvPr id="8" name="组合 7"/>
            <p:cNvGrpSpPr/>
            <p:nvPr/>
          </p:nvGrpSpPr>
          <p:grpSpPr>
            <a:xfrm>
              <a:off x="4490077" y="1893534"/>
              <a:ext cx="3310893" cy="3941767"/>
              <a:chOff x="3684588" y="-10437816"/>
              <a:chExt cx="495300" cy="628651"/>
            </a:xfrm>
            <a:solidFill>
              <a:schemeClr val="tx1">
                <a:lumMod val="75000"/>
                <a:lumOff val="25000"/>
              </a:schemeClr>
            </a:solidFill>
          </p:grpSpPr>
          <p:sp>
            <p:nvSpPr>
              <p:cNvPr id="9" name="Rectangle 192"/>
              <p:cNvSpPr>
                <a:spLocks noChangeArrowheads="1"/>
              </p:cNvSpPr>
              <p:nvPr/>
            </p:nvSpPr>
            <p:spPr bwMode="auto">
              <a:xfrm>
                <a:off x="3887787" y="-10437816"/>
                <a:ext cx="44450" cy="20161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b="1">
                  <a:solidFill>
                    <a:schemeClr val="bg1"/>
                  </a:solidFill>
                  <a:latin typeface="+mn-ea"/>
                </a:endParaRPr>
              </a:p>
            </p:txBody>
          </p:sp>
          <p:sp>
            <p:nvSpPr>
              <p:cNvPr id="10" name="Rectangle 193"/>
              <p:cNvSpPr>
                <a:spLocks noChangeArrowheads="1"/>
              </p:cNvSpPr>
              <p:nvPr/>
            </p:nvSpPr>
            <p:spPr bwMode="auto">
              <a:xfrm>
                <a:off x="3887787" y="-10213978"/>
                <a:ext cx="44450" cy="18097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b="1">
                  <a:solidFill>
                    <a:schemeClr val="bg1"/>
                  </a:solidFill>
                  <a:latin typeface="+mn-ea"/>
                </a:endParaRPr>
              </a:p>
            </p:txBody>
          </p:sp>
          <p:sp>
            <p:nvSpPr>
              <p:cNvPr id="11" name="Rectangle 194"/>
              <p:cNvSpPr>
                <a:spLocks noChangeArrowheads="1"/>
              </p:cNvSpPr>
              <p:nvPr/>
            </p:nvSpPr>
            <p:spPr bwMode="auto">
              <a:xfrm>
                <a:off x="3887787" y="-10010778"/>
                <a:ext cx="44450" cy="20161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b="1">
                  <a:solidFill>
                    <a:schemeClr val="bg1"/>
                  </a:solidFill>
                  <a:latin typeface="+mn-ea"/>
                </a:endParaRPr>
              </a:p>
            </p:txBody>
          </p:sp>
          <p:sp>
            <p:nvSpPr>
              <p:cNvPr id="12" name="Freeform 191"/>
              <p:cNvSpPr/>
              <p:nvPr/>
            </p:nvSpPr>
            <p:spPr bwMode="auto">
              <a:xfrm>
                <a:off x="3684588" y="-10145716"/>
                <a:ext cx="473075" cy="112713"/>
              </a:xfrm>
              <a:custGeom>
                <a:avLst/>
                <a:gdLst>
                  <a:gd name="T0" fmla="*/ 0 w 298"/>
                  <a:gd name="T1" fmla="*/ 35 h 71"/>
                  <a:gd name="T2" fmla="*/ 43 w 298"/>
                  <a:gd name="T3" fmla="*/ 0 h 71"/>
                  <a:gd name="T4" fmla="*/ 298 w 298"/>
                  <a:gd name="T5" fmla="*/ 0 h 71"/>
                  <a:gd name="T6" fmla="*/ 298 w 298"/>
                  <a:gd name="T7" fmla="*/ 71 h 71"/>
                  <a:gd name="T8" fmla="*/ 43 w 298"/>
                  <a:gd name="T9" fmla="*/ 71 h 71"/>
                  <a:gd name="T10" fmla="*/ 0 w 298"/>
                  <a:gd name="T11" fmla="*/ 35 h 71"/>
                </a:gdLst>
                <a:ahLst/>
                <a:cxnLst>
                  <a:cxn ang="0">
                    <a:pos x="T0" y="T1"/>
                  </a:cxn>
                  <a:cxn ang="0">
                    <a:pos x="T2" y="T3"/>
                  </a:cxn>
                  <a:cxn ang="0">
                    <a:pos x="T4" y="T5"/>
                  </a:cxn>
                  <a:cxn ang="0">
                    <a:pos x="T6" y="T7"/>
                  </a:cxn>
                  <a:cxn ang="0">
                    <a:pos x="T8" y="T9"/>
                  </a:cxn>
                  <a:cxn ang="0">
                    <a:pos x="T10" y="T11"/>
                  </a:cxn>
                </a:cxnLst>
                <a:rect l="0" t="0" r="r" b="b"/>
                <a:pathLst>
                  <a:path w="298" h="71">
                    <a:moveTo>
                      <a:pt x="0" y="35"/>
                    </a:moveTo>
                    <a:lnTo>
                      <a:pt x="43" y="0"/>
                    </a:lnTo>
                    <a:lnTo>
                      <a:pt x="298" y="0"/>
                    </a:lnTo>
                    <a:lnTo>
                      <a:pt x="298" y="71"/>
                    </a:lnTo>
                    <a:lnTo>
                      <a:pt x="43" y="71"/>
                    </a:lnTo>
                    <a:lnTo>
                      <a:pt x="0" y="35"/>
                    </a:lnTo>
                    <a:close/>
                  </a:path>
                </a:pathLst>
              </a:custGeom>
              <a:solidFill>
                <a:srgbClr val="046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b="1">
                  <a:solidFill>
                    <a:schemeClr val="bg1"/>
                  </a:solidFill>
                  <a:latin typeface="+mn-ea"/>
                </a:endParaRPr>
              </a:p>
            </p:txBody>
          </p:sp>
          <p:sp>
            <p:nvSpPr>
              <p:cNvPr id="13" name="Freeform 190"/>
              <p:cNvSpPr/>
              <p:nvPr/>
            </p:nvSpPr>
            <p:spPr bwMode="auto">
              <a:xfrm>
                <a:off x="3706813" y="-10348916"/>
                <a:ext cx="473075" cy="112713"/>
              </a:xfrm>
              <a:custGeom>
                <a:avLst/>
                <a:gdLst>
                  <a:gd name="T0" fmla="*/ 298 w 298"/>
                  <a:gd name="T1" fmla="*/ 36 h 71"/>
                  <a:gd name="T2" fmla="*/ 256 w 298"/>
                  <a:gd name="T3" fmla="*/ 71 h 71"/>
                  <a:gd name="T4" fmla="*/ 0 w 298"/>
                  <a:gd name="T5" fmla="*/ 71 h 71"/>
                  <a:gd name="T6" fmla="*/ 0 w 298"/>
                  <a:gd name="T7" fmla="*/ 0 h 71"/>
                  <a:gd name="T8" fmla="*/ 256 w 298"/>
                  <a:gd name="T9" fmla="*/ 0 h 71"/>
                  <a:gd name="T10" fmla="*/ 298 w 298"/>
                  <a:gd name="T11" fmla="*/ 36 h 71"/>
                </a:gdLst>
                <a:ahLst/>
                <a:cxnLst>
                  <a:cxn ang="0">
                    <a:pos x="T0" y="T1"/>
                  </a:cxn>
                  <a:cxn ang="0">
                    <a:pos x="T2" y="T3"/>
                  </a:cxn>
                  <a:cxn ang="0">
                    <a:pos x="T4" y="T5"/>
                  </a:cxn>
                  <a:cxn ang="0">
                    <a:pos x="T6" y="T7"/>
                  </a:cxn>
                  <a:cxn ang="0">
                    <a:pos x="T8" y="T9"/>
                  </a:cxn>
                  <a:cxn ang="0">
                    <a:pos x="T10" y="T11"/>
                  </a:cxn>
                </a:cxnLst>
                <a:rect l="0" t="0" r="r" b="b"/>
                <a:pathLst>
                  <a:path w="298" h="71">
                    <a:moveTo>
                      <a:pt x="298" y="36"/>
                    </a:moveTo>
                    <a:lnTo>
                      <a:pt x="256" y="71"/>
                    </a:lnTo>
                    <a:lnTo>
                      <a:pt x="0" y="71"/>
                    </a:lnTo>
                    <a:lnTo>
                      <a:pt x="0" y="0"/>
                    </a:lnTo>
                    <a:lnTo>
                      <a:pt x="256" y="0"/>
                    </a:lnTo>
                    <a:lnTo>
                      <a:pt x="298" y="36"/>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b="1" dirty="0">
                  <a:solidFill>
                    <a:schemeClr val="bg1"/>
                  </a:solidFill>
                  <a:latin typeface="+mn-ea"/>
                </a:endParaRPr>
              </a:p>
            </p:txBody>
          </p:sp>
        </p:grpSp>
      </p:grpSp>
      <p:sp>
        <p:nvSpPr>
          <p:cNvPr id="5" name="矩形 4"/>
          <p:cNvSpPr/>
          <p:nvPr/>
        </p:nvSpPr>
        <p:spPr>
          <a:xfrm flipH="1">
            <a:off x="5076557" y="2749492"/>
            <a:ext cx="1800493" cy="369332"/>
          </a:xfrm>
          <a:prstGeom prst="rect">
            <a:avLst/>
          </a:prstGeom>
        </p:spPr>
        <p:txBody>
          <a:bodyPr wrap="none">
            <a:spAutoFit/>
          </a:bodyPr>
          <a:lstStyle/>
          <a:p>
            <a:pPr algn="r"/>
            <a:r>
              <a:rPr lang="zh-CN" altLang="en-US" b="1" dirty="0">
                <a:solidFill>
                  <a:schemeClr val="bg1"/>
                </a:solidFill>
                <a:latin typeface="+mn-ea"/>
              </a:rPr>
              <a:t>在此添加关键字</a:t>
            </a:r>
          </a:p>
        </p:txBody>
      </p:sp>
      <p:sp>
        <p:nvSpPr>
          <p:cNvPr id="6" name="矩形 5"/>
          <p:cNvSpPr/>
          <p:nvPr/>
        </p:nvSpPr>
        <p:spPr>
          <a:xfrm flipH="1">
            <a:off x="5114269" y="4053420"/>
            <a:ext cx="1800493" cy="369332"/>
          </a:xfrm>
          <a:prstGeom prst="rect">
            <a:avLst/>
          </a:prstGeom>
        </p:spPr>
        <p:txBody>
          <a:bodyPr wrap="none">
            <a:spAutoFit/>
          </a:bodyPr>
          <a:lstStyle/>
          <a:p>
            <a:pPr algn="r"/>
            <a:r>
              <a:rPr lang="zh-CN" altLang="en-US" b="1" dirty="0">
                <a:solidFill>
                  <a:schemeClr val="bg1"/>
                </a:solidFill>
                <a:latin typeface="+mn-ea"/>
              </a:rPr>
              <a:t>在此添加关键字</a:t>
            </a:r>
          </a:p>
        </p:txBody>
      </p:sp>
      <p:grpSp>
        <p:nvGrpSpPr>
          <p:cNvPr id="14" name="组合 13"/>
          <p:cNvGrpSpPr/>
          <p:nvPr/>
        </p:nvGrpSpPr>
        <p:grpSpPr>
          <a:xfrm>
            <a:off x="1122980" y="3218465"/>
            <a:ext cx="2918362" cy="1691104"/>
            <a:chOff x="1122980" y="3058808"/>
            <a:chExt cx="2918362" cy="1691104"/>
          </a:xfrm>
        </p:grpSpPr>
        <p:sp>
          <p:nvSpPr>
            <p:cNvPr id="15" name="TextBox 24"/>
            <p:cNvSpPr txBox="1"/>
            <p:nvPr/>
          </p:nvSpPr>
          <p:spPr>
            <a:xfrm>
              <a:off x="1797331" y="3058808"/>
              <a:ext cx="1569660" cy="417358"/>
            </a:xfrm>
            <a:prstGeom prst="rect">
              <a:avLst/>
            </a:prstGeom>
            <a:noFill/>
          </p:spPr>
          <p:txBody>
            <a:bodyPr wrap="none" rtlCol="0">
              <a:spAutoFit/>
            </a:bodyPr>
            <a:lstStyle/>
            <a:p>
              <a:pPr>
                <a:lnSpc>
                  <a:spcPct val="130000"/>
                </a:lnSpc>
              </a:pPr>
              <a:r>
                <a:rPr lang="zh-CN" altLang="en-US" b="1" dirty="0">
                  <a:solidFill>
                    <a:srgbClr val="0468A8"/>
                  </a:solidFill>
                  <a:latin typeface="+mn-ea"/>
                  <a:sym typeface="Arial" panose="020B0604020202020204" pitchFamily="34" charset="0"/>
                </a:rPr>
                <a:t>相关标题文字</a:t>
              </a:r>
              <a:endParaRPr lang="en-GB" b="1" dirty="0">
                <a:solidFill>
                  <a:srgbClr val="0468A8"/>
                </a:solidFill>
                <a:latin typeface="+mn-ea"/>
                <a:sym typeface="Arial" panose="020B0604020202020204" pitchFamily="34" charset="0"/>
              </a:endParaRPr>
            </a:p>
          </p:txBody>
        </p:sp>
        <p:sp>
          <p:nvSpPr>
            <p:cNvPr id="16" name="Rectangle 25"/>
            <p:cNvSpPr/>
            <p:nvPr/>
          </p:nvSpPr>
          <p:spPr>
            <a:xfrm>
              <a:off x="1122980" y="3475717"/>
              <a:ext cx="2918362" cy="1274195"/>
            </a:xfrm>
            <a:prstGeom prst="rect">
              <a:avLst/>
            </a:prstGeom>
          </p:spPr>
          <p:txBody>
            <a:bodyPr wrap="square">
              <a:spAutoFit/>
            </a:bodyPr>
            <a:lstStyle/>
            <a:p>
              <a:pPr algn="ctr">
                <a:lnSpc>
                  <a:spcPct val="120000"/>
                </a:lnSpc>
              </a:pPr>
              <a:r>
                <a:rPr lang="zh-CN" altLang="en-US" sz="1600" dirty="0">
                  <a:solidFill>
                    <a:schemeClr val="tx1">
                      <a:lumMod val="75000"/>
                      <a:lumOff val="25000"/>
                    </a:schemeClr>
                  </a:solidFill>
                  <a:latin typeface="+mn-ea"/>
                  <a:sym typeface="Arial" panose="020B0604020202020204" pitchFamily="34" charset="0"/>
                </a:rPr>
                <a:t>点击添加相关标题文字，点击添加相关标题文字，点击添加相关标题文字，点击添加相关标题文字。</a:t>
              </a:r>
              <a:endParaRPr lang="en-GB" sz="1600" dirty="0">
                <a:solidFill>
                  <a:schemeClr val="tx1">
                    <a:lumMod val="75000"/>
                    <a:lumOff val="25000"/>
                  </a:schemeClr>
                </a:solidFill>
                <a:latin typeface="+mn-ea"/>
                <a:sym typeface="Arial" panose="020B0604020202020204" pitchFamily="34" charset="0"/>
              </a:endParaRPr>
            </a:p>
          </p:txBody>
        </p:sp>
      </p:grpSp>
      <p:sp>
        <p:nvSpPr>
          <p:cNvPr id="17" name="TextBox 17"/>
          <p:cNvSpPr txBox="1"/>
          <p:nvPr/>
        </p:nvSpPr>
        <p:spPr>
          <a:xfrm>
            <a:off x="8325666" y="2333618"/>
            <a:ext cx="2981798" cy="52569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b="1" dirty="0">
                <a:solidFill>
                  <a:schemeClr val="bg1"/>
                </a:solidFill>
                <a:latin typeface="+mn-ea"/>
              </a:rPr>
              <a:t>单击此添加文本</a:t>
            </a:r>
            <a:endParaRPr lang="en-US" sz="2400" b="1" dirty="0">
              <a:solidFill>
                <a:schemeClr val="bg1"/>
              </a:solidFill>
              <a:latin typeface="+mn-ea"/>
            </a:endParaRPr>
          </a:p>
        </p:txBody>
      </p:sp>
      <p:grpSp>
        <p:nvGrpSpPr>
          <p:cNvPr id="18" name="组合 17"/>
          <p:cNvGrpSpPr/>
          <p:nvPr/>
        </p:nvGrpSpPr>
        <p:grpSpPr>
          <a:xfrm>
            <a:off x="8398271" y="3218465"/>
            <a:ext cx="2918362" cy="1691104"/>
            <a:chOff x="1122980" y="3058808"/>
            <a:chExt cx="2918362" cy="1691104"/>
          </a:xfrm>
        </p:grpSpPr>
        <p:sp>
          <p:nvSpPr>
            <p:cNvPr id="19" name="TextBox 24"/>
            <p:cNvSpPr txBox="1"/>
            <p:nvPr/>
          </p:nvSpPr>
          <p:spPr>
            <a:xfrm>
              <a:off x="1797331" y="3058808"/>
              <a:ext cx="1569660" cy="416909"/>
            </a:xfrm>
            <a:prstGeom prst="rect">
              <a:avLst/>
            </a:prstGeom>
            <a:noFill/>
          </p:spPr>
          <p:txBody>
            <a:bodyPr wrap="none" rtlCol="0">
              <a:spAutoFit/>
            </a:bodyPr>
            <a:lstStyle/>
            <a:p>
              <a:pPr>
                <a:lnSpc>
                  <a:spcPct val="130000"/>
                </a:lnSpc>
              </a:pPr>
              <a:r>
                <a:rPr lang="zh-CN" altLang="en-US" b="1" dirty="0">
                  <a:solidFill>
                    <a:srgbClr val="00B0F0"/>
                  </a:solidFill>
                  <a:latin typeface="+mn-ea"/>
                  <a:sym typeface="Arial" panose="020B0604020202020204" pitchFamily="34" charset="0"/>
                </a:rPr>
                <a:t>相关标题文字</a:t>
              </a:r>
              <a:endParaRPr lang="en-GB" b="1" dirty="0">
                <a:solidFill>
                  <a:srgbClr val="00B0F0"/>
                </a:solidFill>
                <a:latin typeface="+mn-ea"/>
                <a:sym typeface="Arial" panose="020B0604020202020204" pitchFamily="34" charset="0"/>
              </a:endParaRPr>
            </a:p>
          </p:txBody>
        </p:sp>
        <p:sp>
          <p:nvSpPr>
            <p:cNvPr id="20" name="Rectangle 25"/>
            <p:cNvSpPr/>
            <p:nvPr/>
          </p:nvSpPr>
          <p:spPr>
            <a:xfrm>
              <a:off x="1122980" y="3475717"/>
              <a:ext cx="2918362" cy="1274195"/>
            </a:xfrm>
            <a:prstGeom prst="rect">
              <a:avLst/>
            </a:prstGeom>
          </p:spPr>
          <p:txBody>
            <a:bodyPr wrap="square">
              <a:spAutoFit/>
            </a:bodyPr>
            <a:lstStyle/>
            <a:p>
              <a:pPr algn="ctr">
                <a:lnSpc>
                  <a:spcPct val="120000"/>
                </a:lnSpc>
              </a:pPr>
              <a:r>
                <a:rPr lang="zh-CN" altLang="en-US" sz="1600" dirty="0">
                  <a:solidFill>
                    <a:schemeClr val="tx1">
                      <a:lumMod val="75000"/>
                      <a:lumOff val="25000"/>
                    </a:schemeClr>
                  </a:solidFill>
                  <a:latin typeface="+mn-ea"/>
                  <a:sym typeface="Arial" panose="020B0604020202020204" pitchFamily="34" charset="0"/>
                </a:rPr>
                <a:t>点击添加相关标题文字，点击添加相关标题文字，点击添加相关标题文字，点击添加相关标题文字。</a:t>
              </a:r>
              <a:endParaRPr lang="en-GB" sz="1600" dirty="0">
                <a:solidFill>
                  <a:schemeClr val="tx1">
                    <a:lumMod val="75000"/>
                    <a:lumOff val="25000"/>
                  </a:schemeClr>
                </a:solidFill>
                <a:latin typeface="+mn-ea"/>
                <a:sym typeface="Arial" panose="020B0604020202020204" pitchFamily="34" charset="0"/>
              </a:endParaRPr>
            </a:p>
          </p:txBody>
        </p:sp>
      </p:grpSp>
      <p:sp>
        <p:nvSpPr>
          <p:cNvPr id="21" name="矩形 20"/>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00302" y="2509120"/>
            <a:ext cx="2656222" cy="3056707"/>
            <a:chOff x="2884071" y="1238250"/>
            <a:chExt cx="3066183" cy="2858068"/>
          </a:xfrm>
          <a:effectLst/>
        </p:grpSpPr>
        <p:sp>
          <p:nvSpPr>
            <p:cNvPr id="3" name="剪去对角的矩形 16"/>
            <p:cNvSpPr/>
            <p:nvPr/>
          </p:nvSpPr>
          <p:spPr>
            <a:xfrm>
              <a:off x="4537288" y="1238250"/>
              <a:ext cx="1410202" cy="806573"/>
            </a:xfrm>
            <a:prstGeom prst="snip2DiagRect">
              <a:avLst/>
            </a:prstGeom>
            <a:solidFill>
              <a:srgbClr val="046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latin typeface="+mn-ea"/>
              </a:endParaRPr>
            </a:p>
          </p:txBody>
        </p:sp>
        <p:sp>
          <p:nvSpPr>
            <p:cNvPr id="4" name="剪去同侧角的矩形 17"/>
            <p:cNvSpPr/>
            <p:nvPr/>
          </p:nvSpPr>
          <p:spPr>
            <a:xfrm rot="16200000" flipH="1">
              <a:off x="3185885" y="1981009"/>
              <a:ext cx="806573" cy="1410202"/>
            </a:xfrm>
            <a:prstGeom prst="snip2SameRect">
              <a:avLst>
                <a:gd name="adj1" fmla="val 17818"/>
                <a:gd name="adj2" fmla="val 0"/>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latin typeface="+mn-ea"/>
              </a:endParaRPr>
            </a:p>
          </p:txBody>
        </p:sp>
        <p:sp>
          <p:nvSpPr>
            <p:cNvPr id="5" name="剪去对角的矩形 18"/>
            <p:cNvSpPr/>
            <p:nvPr/>
          </p:nvSpPr>
          <p:spPr>
            <a:xfrm flipH="1">
              <a:off x="4540052" y="3289745"/>
              <a:ext cx="1410202" cy="806573"/>
            </a:xfrm>
            <a:prstGeom prst="snip2DiagRect">
              <a:avLst/>
            </a:prstGeom>
            <a:solidFill>
              <a:srgbClr val="046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latin typeface="+mn-ea"/>
              </a:endParaRPr>
            </a:p>
          </p:txBody>
        </p:sp>
        <p:sp>
          <p:nvSpPr>
            <p:cNvPr id="6" name="燕尾形 19"/>
            <p:cNvSpPr/>
            <p:nvPr/>
          </p:nvSpPr>
          <p:spPr>
            <a:xfrm>
              <a:off x="4858060"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sp>
          <p:nvSpPr>
            <p:cNvPr id="7" name="燕尾形 20"/>
            <p:cNvSpPr/>
            <p:nvPr/>
          </p:nvSpPr>
          <p:spPr>
            <a:xfrm>
              <a:off x="5145628"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sp>
          <p:nvSpPr>
            <p:cNvPr id="8" name="燕尾形 21"/>
            <p:cNvSpPr/>
            <p:nvPr/>
          </p:nvSpPr>
          <p:spPr>
            <a:xfrm>
              <a:off x="5417653" y="1430134"/>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sp>
          <p:nvSpPr>
            <p:cNvPr id="9" name="燕尾形 22"/>
            <p:cNvSpPr/>
            <p:nvPr/>
          </p:nvSpPr>
          <p:spPr>
            <a:xfrm flipH="1">
              <a:off x="3207171"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sp>
          <p:nvSpPr>
            <p:cNvPr id="10" name="燕尾形 23"/>
            <p:cNvSpPr/>
            <p:nvPr/>
          </p:nvSpPr>
          <p:spPr>
            <a:xfrm flipH="1">
              <a:off x="3494739"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sp>
          <p:nvSpPr>
            <p:cNvPr id="11" name="燕尾形 24"/>
            <p:cNvSpPr/>
            <p:nvPr/>
          </p:nvSpPr>
          <p:spPr>
            <a:xfrm flipH="1">
              <a:off x="3766764" y="2474708"/>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sp>
          <p:nvSpPr>
            <p:cNvPr id="12" name="燕尾形 25"/>
            <p:cNvSpPr/>
            <p:nvPr/>
          </p:nvSpPr>
          <p:spPr>
            <a:xfrm>
              <a:off x="4854174"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sp>
          <p:nvSpPr>
            <p:cNvPr id="13" name="燕尾形 26"/>
            <p:cNvSpPr/>
            <p:nvPr/>
          </p:nvSpPr>
          <p:spPr>
            <a:xfrm>
              <a:off x="5141742"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sp>
          <p:nvSpPr>
            <p:cNvPr id="14" name="燕尾形 27"/>
            <p:cNvSpPr/>
            <p:nvPr/>
          </p:nvSpPr>
          <p:spPr>
            <a:xfrm>
              <a:off x="5413766" y="3488192"/>
              <a:ext cx="188863" cy="422803"/>
            </a:xfrm>
            <a:prstGeom prst="chevron">
              <a:avLst>
                <a:gd name="adj" fmla="val 758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n-ea"/>
              </a:endParaRPr>
            </a:p>
          </p:txBody>
        </p:sp>
        <p:sp>
          <p:nvSpPr>
            <p:cNvPr id="15" name="圆角矩形 28"/>
            <p:cNvSpPr/>
            <p:nvPr/>
          </p:nvSpPr>
          <p:spPr>
            <a:xfrm>
              <a:off x="4537288" y="2282822"/>
              <a:ext cx="1412966" cy="806573"/>
            </a:xfrm>
            <a:prstGeom prst="round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tx1">
                    <a:lumMod val="75000"/>
                    <a:lumOff val="25000"/>
                  </a:schemeClr>
                </a:solidFill>
                <a:latin typeface="+mn-ea"/>
              </a:endParaRPr>
            </a:p>
          </p:txBody>
        </p:sp>
        <p:sp>
          <p:nvSpPr>
            <p:cNvPr id="16" name="矩形 15"/>
            <p:cNvSpPr/>
            <p:nvPr/>
          </p:nvSpPr>
          <p:spPr>
            <a:xfrm rot="18952920">
              <a:off x="4080952" y="2041591"/>
              <a:ext cx="718922" cy="201747"/>
            </a:xfrm>
            <a:prstGeom prst="rect">
              <a:avLst/>
            </a:prstGeom>
            <a:solidFill>
              <a:srgbClr val="046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schemeClr val="tx1">
                    <a:lumMod val="75000"/>
                    <a:lumOff val="25000"/>
                  </a:schemeClr>
                </a:solidFill>
                <a:latin typeface="+mn-ea"/>
              </a:endParaRPr>
            </a:p>
          </p:txBody>
        </p:sp>
        <p:sp>
          <p:nvSpPr>
            <p:cNvPr id="17" name="矩形 16"/>
            <p:cNvSpPr/>
            <p:nvPr/>
          </p:nvSpPr>
          <p:spPr>
            <a:xfrm rot="2647080" flipH="1">
              <a:off x="4049864" y="3081787"/>
              <a:ext cx="718922" cy="201747"/>
            </a:xfrm>
            <a:prstGeom prst="rect">
              <a:avLst/>
            </a:prstGeom>
            <a:solidFill>
              <a:srgbClr val="046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75000"/>
                    <a:lumOff val="25000"/>
                  </a:schemeClr>
                </a:solidFill>
                <a:latin typeface="+mn-ea"/>
              </a:endParaRPr>
            </a:p>
          </p:txBody>
        </p:sp>
      </p:grpSp>
      <p:sp>
        <p:nvSpPr>
          <p:cNvPr id="18" name="TextBox 17"/>
          <p:cNvSpPr txBox="1"/>
          <p:nvPr/>
        </p:nvSpPr>
        <p:spPr>
          <a:xfrm>
            <a:off x="7418935" y="2511653"/>
            <a:ext cx="2920576" cy="932563"/>
          </a:xfrm>
          <a:prstGeom prst="rect">
            <a:avLst/>
          </a:prstGeom>
          <a:noFill/>
        </p:spPr>
        <p:txBody>
          <a:bodyPr wrap="square" rtlCol="0">
            <a:spAutoFit/>
          </a:bodyPr>
          <a:lstStyle/>
          <a:p>
            <a:pPr algn="just">
              <a:lnSpc>
                <a:spcPct val="130000"/>
              </a:lnSpc>
            </a:pPr>
            <a:r>
              <a:rPr lang="zh-CN" altLang="en-US" sz="1400" dirty="0">
                <a:solidFill>
                  <a:schemeClr val="tx1">
                    <a:lumMod val="75000"/>
                    <a:lumOff val="25000"/>
                  </a:schemeClr>
                </a:solidFill>
                <a:latin typeface="+mn-ea"/>
              </a:rPr>
              <a:t>您的内容打在这里，或者通过复制您的文本后，在此框中选择粘贴，并选择只保留文字。</a:t>
            </a:r>
            <a:endParaRPr lang="en-US" altLang="zh-CN" sz="1400" dirty="0">
              <a:solidFill>
                <a:schemeClr val="tx1">
                  <a:lumMod val="75000"/>
                  <a:lumOff val="25000"/>
                </a:schemeClr>
              </a:solidFill>
              <a:latin typeface="+mn-ea"/>
            </a:endParaRPr>
          </a:p>
        </p:txBody>
      </p:sp>
      <p:grpSp>
        <p:nvGrpSpPr>
          <p:cNvPr id="19" name="组合 18"/>
          <p:cNvGrpSpPr/>
          <p:nvPr/>
        </p:nvGrpSpPr>
        <p:grpSpPr>
          <a:xfrm>
            <a:off x="7428479" y="1951451"/>
            <a:ext cx="2825306" cy="541000"/>
            <a:chOff x="6007544" y="1079206"/>
            <a:chExt cx="2825306" cy="438210"/>
          </a:xfrm>
        </p:grpSpPr>
        <p:sp>
          <p:nvSpPr>
            <p:cNvPr id="20" name="TextBox 19"/>
            <p:cNvSpPr txBox="1"/>
            <p:nvPr/>
          </p:nvSpPr>
          <p:spPr>
            <a:xfrm>
              <a:off x="6007544" y="1079206"/>
              <a:ext cx="1723549" cy="32408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a:solidFill>
                    <a:srgbClr val="00B0F0"/>
                  </a:solidFill>
                  <a:latin typeface="+mn-ea"/>
                </a:rPr>
                <a:t>单击添加标题</a:t>
              </a:r>
            </a:p>
          </p:txBody>
        </p:sp>
        <p:cxnSp>
          <p:nvCxnSpPr>
            <p:cNvPr id="21" name="直接连接符 20"/>
            <p:cNvCxnSpPr/>
            <p:nvPr/>
          </p:nvCxnSpPr>
          <p:spPr>
            <a:xfrm>
              <a:off x="6102794" y="1517416"/>
              <a:ext cx="2730056"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7418935" y="4738475"/>
            <a:ext cx="2920576" cy="932563"/>
          </a:xfrm>
          <a:prstGeom prst="rect">
            <a:avLst/>
          </a:prstGeom>
          <a:noFill/>
        </p:spPr>
        <p:txBody>
          <a:bodyPr wrap="square" rtlCol="0">
            <a:spAutoFit/>
          </a:bodyPr>
          <a:lstStyle/>
          <a:p>
            <a:pPr algn="just">
              <a:lnSpc>
                <a:spcPct val="130000"/>
              </a:lnSpc>
            </a:pPr>
            <a:r>
              <a:rPr lang="zh-CN" altLang="en-US" sz="1400" dirty="0">
                <a:solidFill>
                  <a:schemeClr val="tx1">
                    <a:lumMod val="75000"/>
                    <a:lumOff val="25000"/>
                  </a:schemeClr>
                </a:solidFill>
                <a:latin typeface="+mn-ea"/>
              </a:rPr>
              <a:t>您的内容打在这里，或者通过复制您的文本后，在此框中选择粘贴，并选择只保留文字。</a:t>
            </a:r>
            <a:endParaRPr lang="en-US" altLang="zh-CN" sz="1400" dirty="0">
              <a:solidFill>
                <a:schemeClr val="tx1">
                  <a:lumMod val="75000"/>
                  <a:lumOff val="25000"/>
                </a:schemeClr>
              </a:solidFill>
              <a:latin typeface="+mn-ea"/>
            </a:endParaRPr>
          </a:p>
        </p:txBody>
      </p:sp>
      <p:grpSp>
        <p:nvGrpSpPr>
          <p:cNvPr id="23" name="组合 22"/>
          <p:cNvGrpSpPr/>
          <p:nvPr/>
        </p:nvGrpSpPr>
        <p:grpSpPr>
          <a:xfrm>
            <a:off x="7428479" y="4178276"/>
            <a:ext cx="2825306" cy="541002"/>
            <a:chOff x="6007544" y="2882931"/>
            <a:chExt cx="2825306" cy="438211"/>
          </a:xfrm>
        </p:grpSpPr>
        <p:sp>
          <p:nvSpPr>
            <p:cNvPr id="24" name="TextBox 23"/>
            <p:cNvSpPr txBox="1"/>
            <p:nvPr/>
          </p:nvSpPr>
          <p:spPr>
            <a:xfrm>
              <a:off x="6007544" y="2882931"/>
              <a:ext cx="1723549" cy="32408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a:solidFill>
                    <a:srgbClr val="00B0F0"/>
                  </a:solidFill>
                  <a:latin typeface="+mn-ea"/>
                </a:rPr>
                <a:t>单击添加标题</a:t>
              </a:r>
            </a:p>
          </p:txBody>
        </p:sp>
        <p:cxnSp>
          <p:nvCxnSpPr>
            <p:cNvPr id="25" name="直接连接符 24"/>
            <p:cNvCxnSpPr/>
            <p:nvPr/>
          </p:nvCxnSpPr>
          <p:spPr>
            <a:xfrm>
              <a:off x="6102794" y="3321142"/>
              <a:ext cx="2730056" cy="0"/>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999454" y="3672302"/>
            <a:ext cx="2920576" cy="932563"/>
          </a:xfrm>
          <a:prstGeom prst="rect">
            <a:avLst/>
          </a:prstGeom>
          <a:noFill/>
        </p:spPr>
        <p:txBody>
          <a:bodyPr wrap="square" rtlCol="0">
            <a:spAutoFit/>
          </a:bodyPr>
          <a:lstStyle/>
          <a:p>
            <a:pPr algn="just">
              <a:lnSpc>
                <a:spcPct val="130000"/>
              </a:lnSpc>
            </a:pPr>
            <a:r>
              <a:rPr lang="zh-CN" altLang="en-US" sz="1400" dirty="0">
                <a:solidFill>
                  <a:schemeClr val="tx1">
                    <a:lumMod val="75000"/>
                    <a:lumOff val="25000"/>
                  </a:schemeClr>
                </a:solidFill>
                <a:latin typeface="+mn-ea"/>
              </a:rPr>
              <a:t>您的内容打在这里，或者通过复制您的文本后，在此框中选择粘贴，并选择只保留文字。</a:t>
            </a:r>
            <a:endParaRPr lang="en-US" altLang="zh-CN" sz="1400" dirty="0">
              <a:solidFill>
                <a:schemeClr val="tx1">
                  <a:lumMod val="75000"/>
                  <a:lumOff val="25000"/>
                </a:schemeClr>
              </a:solidFill>
              <a:latin typeface="+mn-ea"/>
            </a:endParaRPr>
          </a:p>
        </p:txBody>
      </p:sp>
      <p:grpSp>
        <p:nvGrpSpPr>
          <p:cNvPr id="27" name="组合 26"/>
          <p:cNvGrpSpPr/>
          <p:nvPr/>
        </p:nvGrpSpPr>
        <p:grpSpPr>
          <a:xfrm>
            <a:off x="1104248" y="3112101"/>
            <a:ext cx="2862643" cy="541000"/>
            <a:chOff x="387569" y="2019332"/>
            <a:chExt cx="2862643" cy="438210"/>
          </a:xfrm>
        </p:grpSpPr>
        <p:sp>
          <p:nvSpPr>
            <p:cNvPr id="28" name="TextBox 27"/>
            <p:cNvSpPr txBox="1"/>
            <p:nvPr/>
          </p:nvSpPr>
          <p:spPr>
            <a:xfrm>
              <a:off x="1526663" y="2019332"/>
              <a:ext cx="1723549" cy="324089"/>
            </a:xfrm>
            <a:prstGeom prst="rect">
              <a:avLst/>
            </a:prstGeom>
            <a:noFill/>
          </p:spPr>
          <p:txBody>
            <a:bodyPr wrap="none" rtlCol="0">
              <a:spAutoFit/>
            </a:bodyPr>
            <a:lstStyle>
              <a:defPPr>
                <a:defRPr lang="zh-CN"/>
              </a:defPPr>
              <a:lvl1pPr>
                <a:defRPr sz="2400" b="1">
                  <a:solidFill>
                    <a:schemeClr val="bg1">
                      <a:lumMod val="50000"/>
                    </a:schemeClr>
                  </a:solidFill>
                </a:defRPr>
              </a:lvl1pPr>
            </a:lstStyle>
            <a:p>
              <a:r>
                <a:rPr lang="zh-CN" altLang="en-US" sz="2000">
                  <a:solidFill>
                    <a:srgbClr val="00B0F0"/>
                  </a:solidFill>
                  <a:latin typeface="+mn-ea"/>
                </a:rPr>
                <a:t>单击添加标题</a:t>
              </a:r>
            </a:p>
          </p:txBody>
        </p:sp>
        <p:cxnSp>
          <p:nvCxnSpPr>
            <p:cNvPr id="29" name="直接连接符 28"/>
            <p:cNvCxnSpPr/>
            <p:nvPr/>
          </p:nvCxnSpPr>
          <p:spPr>
            <a:xfrm>
              <a:off x="387569" y="2457542"/>
              <a:ext cx="2730056"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矩形 3"/>
          <p:cNvSpPr/>
          <p:nvPr>
            <p:custDataLst>
              <p:tags r:id="rId1"/>
            </p:custDataLst>
          </p:nvPr>
        </p:nvSpPr>
        <p:spPr>
          <a:xfrm>
            <a:off x="10266435" y="3432630"/>
            <a:ext cx="721825" cy="16871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a:solidFill>
                <a:schemeClr val="tx1">
                  <a:lumMod val="75000"/>
                  <a:lumOff val="25000"/>
                </a:schemeClr>
              </a:solidFill>
              <a:latin typeface="+mn-ea"/>
              <a:sym typeface="Arial" panose="020B0604020202020204" pitchFamily="34" charset="0"/>
            </a:endParaRPr>
          </a:p>
        </p:txBody>
      </p:sp>
      <p:sp>
        <p:nvSpPr>
          <p:cNvPr id="3" name="PA_椭圆 4"/>
          <p:cNvSpPr/>
          <p:nvPr>
            <p:custDataLst>
              <p:tags r:id="rId2"/>
            </p:custDataLst>
          </p:nvPr>
        </p:nvSpPr>
        <p:spPr>
          <a:xfrm>
            <a:off x="10266435" y="4758842"/>
            <a:ext cx="721825" cy="721825"/>
          </a:xfrm>
          <a:prstGeom prst="ellipse">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a:solidFill>
                <a:schemeClr val="tx1">
                  <a:lumMod val="75000"/>
                  <a:lumOff val="25000"/>
                </a:schemeClr>
              </a:solidFill>
              <a:latin typeface="+mn-ea"/>
              <a:sym typeface="Arial" panose="020B0604020202020204" pitchFamily="34" charset="0"/>
            </a:endParaRPr>
          </a:p>
        </p:txBody>
      </p:sp>
      <p:sp>
        <p:nvSpPr>
          <p:cNvPr id="4" name="PA_矩形 5"/>
          <p:cNvSpPr/>
          <p:nvPr>
            <p:custDataLst>
              <p:tags r:id="rId3"/>
            </p:custDataLst>
          </p:nvPr>
        </p:nvSpPr>
        <p:spPr>
          <a:xfrm>
            <a:off x="9252440" y="2367081"/>
            <a:ext cx="721825" cy="27526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a:solidFill>
                <a:schemeClr val="tx1">
                  <a:lumMod val="75000"/>
                  <a:lumOff val="25000"/>
                </a:schemeClr>
              </a:solidFill>
              <a:latin typeface="+mn-ea"/>
              <a:sym typeface="Arial" panose="020B0604020202020204" pitchFamily="34" charset="0"/>
            </a:endParaRPr>
          </a:p>
        </p:txBody>
      </p:sp>
      <p:sp>
        <p:nvSpPr>
          <p:cNvPr id="5" name="PA_椭圆 6"/>
          <p:cNvSpPr/>
          <p:nvPr>
            <p:custDataLst>
              <p:tags r:id="rId4"/>
            </p:custDataLst>
          </p:nvPr>
        </p:nvSpPr>
        <p:spPr>
          <a:xfrm>
            <a:off x="9252440" y="4758842"/>
            <a:ext cx="721825" cy="721825"/>
          </a:xfrm>
          <a:prstGeom prst="ellipse">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a:solidFill>
                <a:schemeClr val="tx1">
                  <a:lumMod val="75000"/>
                  <a:lumOff val="25000"/>
                </a:schemeClr>
              </a:solidFill>
              <a:latin typeface="+mn-ea"/>
              <a:sym typeface="Arial" panose="020B0604020202020204" pitchFamily="34" charset="0"/>
            </a:endParaRPr>
          </a:p>
        </p:txBody>
      </p:sp>
      <p:sp>
        <p:nvSpPr>
          <p:cNvPr id="6" name="PA_矩形 7"/>
          <p:cNvSpPr/>
          <p:nvPr>
            <p:custDataLst>
              <p:tags r:id="rId5"/>
            </p:custDataLst>
          </p:nvPr>
        </p:nvSpPr>
        <p:spPr>
          <a:xfrm>
            <a:off x="8238449" y="2791009"/>
            <a:ext cx="721825" cy="232874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a:solidFill>
                <a:schemeClr val="tx1">
                  <a:lumMod val="75000"/>
                  <a:lumOff val="25000"/>
                </a:schemeClr>
              </a:solidFill>
              <a:latin typeface="+mn-ea"/>
              <a:sym typeface="Arial" panose="020B0604020202020204" pitchFamily="34" charset="0"/>
            </a:endParaRPr>
          </a:p>
        </p:txBody>
      </p:sp>
      <p:sp>
        <p:nvSpPr>
          <p:cNvPr id="7" name="PA_椭圆 8"/>
          <p:cNvSpPr/>
          <p:nvPr>
            <p:custDataLst>
              <p:tags r:id="rId6"/>
            </p:custDataLst>
          </p:nvPr>
        </p:nvSpPr>
        <p:spPr>
          <a:xfrm>
            <a:off x="8238449" y="4758842"/>
            <a:ext cx="721825" cy="721825"/>
          </a:xfrm>
          <a:prstGeom prst="ellipse">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a:solidFill>
                <a:schemeClr val="tx1">
                  <a:lumMod val="75000"/>
                  <a:lumOff val="25000"/>
                </a:schemeClr>
              </a:solidFill>
              <a:latin typeface="+mn-ea"/>
              <a:sym typeface="Arial" panose="020B0604020202020204" pitchFamily="34" charset="0"/>
            </a:endParaRPr>
          </a:p>
        </p:txBody>
      </p:sp>
      <p:sp>
        <p:nvSpPr>
          <p:cNvPr id="8" name="PA_矩形 9"/>
          <p:cNvSpPr/>
          <p:nvPr>
            <p:custDataLst>
              <p:tags r:id="rId7"/>
            </p:custDataLst>
          </p:nvPr>
        </p:nvSpPr>
        <p:spPr>
          <a:xfrm>
            <a:off x="7224457" y="3902392"/>
            <a:ext cx="721825" cy="12173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a:solidFill>
                <a:schemeClr val="tx1">
                  <a:lumMod val="75000"/>
                  <a:lumOff val="25000"/>
                </a:schemeClr>
              </a:solidFill>
              <a:latin typeface="+mn-ea"/>
              <a:sym typeface="Arial" panose="020B0604020202020204" pitchFamily="34" charset="0"/>
            </a:endParaRPr>
          </a:p>
        </p:txBody>
      </p:sp>
      <p:sp>
        <p:nvSpPr>
          <p:cNvPr id="9" name="PA_椭圆 10"/>
          <p:cNvSpPr/>
          <p:nvPr>
            <p:custDataLst>
              <p:tags r:id="rId8"/>
            </p:custDataLst>
          </p:nvPr>
        </p:nvSpPr>
        <p:spPr>
          <a:xfrm>
            <a:off x="7224457" y="4758842"/>
            <a:ext cx="721825" cy="721825"/>
          </a:xfrm>
          <a:prstGeom prst="ellipse">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a:solidFill>
                <a:schemeClr val="tx1">
                  <a:lumMod val="75000"/>
                  <a:lumOff val="25000"/>
                </a:schemeClr>
              </a:solidFill>
              <a:latin typeface="+mn-ea"/>
              <a:sym typeface="Arial" panose="020B0604020202020204" pitchFamily="34" charset="0"/>
            </a:endParaRPr>
          </a:p>
        </p:txBody>
      </p:sp>
      <p:sp>
        <p:nvSpPr>
          <p:cNvPr id="10" name="PA_矩形 11"/>
          <p:cNvSpPr/>
          <p:nvPr>
            <p:custDataLst>
              <p:tags r:id="rId9"/>
            </p:custDataLst>
          </p:nvPr>
        </p:nvSpPr>
        <p:spPr>
          <a:xfrm>
            <a:off x="6210463" y="3432630"/>
            <a:ext cx="721825" cy="16871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a:solidFill>
                <a:schemeClr val="tx1">
                  <a:lumMod val="75000"/>
                  <a:lumOff val="25000"/>
                </a:schemeClr>
              </a:solidFill>
              <a:latin typeface="+mn-ea"/>
              <a:sym typeface="Arial" panose="020B0604020202020204" pitchFamily="34" charset="0"/>
            </a:endParaRPr>
          </a:p>
        </p:txBody>
      </p:sp>
      <p:sp>
        <p:nvSpPr>
          <p:cNvPr id="11" name="PA_椭圆 12"/>
          <p:cNvSpPr/>
          <p:nvPr>
            <p:custDataLst>
              <p:tags r:id="rId10"/>
            </p:custDataLst>
          </p:nvPr>
        </p:nvSpPr>
        <p:spPr>
          <a:xfrm>
            <a:off x="6210463" y="4758842"/>
            <a:ext cx="721825" cy="721825"/>
          </a:xfrm>
          <a:prstGeom prst="ellipse">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a:solidFill>
                <a:schemeClr val="tx1">
                  <a:lumMod val="75000"/>
                  <a:lumOff val="25000"/>
                </a:schemeClr>
              </a:solidFill>
              <a:latin typeface="+mn-ea"/>
              <a:sym typeface="Arial" panose="020B0604020202020204" pitchFamily="34" charset="0"/>
            </a:endParaRPr>
          </a:p>
        </p:txBody>
      </p:sp>
      <p:grpSp>
        <p:nvGrpSpPr>
          <p:cNvPr id="12" name="PA_组合 13"/>
          <p:cNvGrpSpPr/>
          <p:nvPr>
            <p:custDataLst>
              <p:tags r:id="rId11"/>
            </p:custDataLst>
          </p:nvPr>
        </p:nvGrpSpPr>
        <p:grpSpPr>
          <a:xfrm>
            <a:off x="10444069" y="4933033"/>
            <a:ext cx="366552" cy="367179"/>
            <a:chOff x="9145588" y="4435475"/>
            <a:chExt cx="464344" cy="465138"/>
          </a:xfrm>
          <a:solidFill>
            <a:schemeClr val="bg1"/>
          </a:solidFill>
        </p:grpSpPr>
        <p:sp>
          <p:nvSpPr>
            <p:cNvPr id="13"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sp>
          <p:nvSpPr>
            <p:cNvPr id="14"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sp>
          <p:nvSpPr>
            <p:cNvPr id="15"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sp>
          <p:nvSpPr>
            <p:cNvPr id="16"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sp>
          <p:nvSpPr>
            <p:cNvPr id="17"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sp>
          <p:nvSpPr>
            <p:cNvPr id="18"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sp>
          <p:nvSpPr>
            <p:cNvPr id="19"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sp>
          <p:nvSpPr>
            <p:cNvPr id="20"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sp>
          <p:nvSpPr>
            <p:cNvPr id="21"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grpSp>
      <p:grpSp>
        <p:nvGrpSpPr>
          <p:cNvPr id="22" name="PA_组合 23"/>
          <p:cNvGrpSpPr/>
          <p:nvPr>
            <p:custDataLst>
              <p:tags r:id="rId12"/>
            </p:custDataLst>
          </p:nvPr>
        </p:nvGrpSpPr>
        <p:grpSpPr>
          <a:xfrm>
            <a:off x="9441668" y="4929673"/>
            <a:ext cx="343368" cy="366552"/>
            <a:chOff x="9159875" y="1647825"/>
            <a:chExt cx="434975" cy="464344"/>
          </a:xfrm>
          <a:solidFill>
            <a:schemeClr val="bg1"/>
          </a:solidFill>
        </p:grpSpPr>
        <p:sp>
          <p:nvSpPr>
            <p:cNvPr id="23"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sp>
          <p:nvSpPr>
            <p:cNvPr id="24"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sp>
          <p:nvSpPr>
            <p:cNvPr id="25"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grpSp>
      <p:grpSp>
        <p:nvGrpSpPr>
          <p:cNvPr id="26" name="PA_组合 27"/>
          <p:cNvGrpSpPr/>
          <p:nvPr>
            <p:custDataLst>
              <p:tags r:id="rId13"/>
            </p:custDataLst>
          </p:nvPr>
        </p:nvGrpSpPr>
        <p:grpSpPr>
          <a:xfrm>
            <a:off x="8414831" y="4965300"/>
            <a:ext cx="367179" cy="308907"/>
            <a:chOff x="5368132" y="2625725"/>
            <a:chExt cx="465138" cy="391319"/>
          </a:xfrm>
          <a:solidFill>
            <a:schemeClr val="bg1"/>
          </a:solidFill>
        </p:grpSpPr>
        <p:sp>
          <p:nvSpPr>
            <p:cNvPr id="27"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sp>
          <p:nvSpPr>
            <p:cNvPr id="28"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sp>
          <p:nvSpPr>
            <p:cNvPr id="29"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grpSp>
      <p:grpSp>
        <p:nvGrpSpPr>
          <p:cNvPr id="30" name="PA_组合 31"/>
          <p:cNvGrpSpPr/>
          <p:nvPr>
            <p:custDataLst>
              <p:tags r:id="rId14"/>
            </p:custDataLst>
          </p:nvPr>
        </p:nvGrpSpPr>
        <p:grpSpPr>
          <a:xfrm>
            <a:off x="7401777" y="4936476"/>
            <a:ext cx="366552" cy="366552"/>
            <a:chOff x="4439444" y="1652588"/>
            <a:chExt cx="464344" cy="464344"/>
          </a:xfrm>
          <a:solidFill>
            <a:schemeClr val="bg1"/>
          </a:solidFill>
        </p:grpSpPr>
        <p:sp>
          <p:nvSpPr>
            <p:cNvPr id="3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sp>
          <p:nvSpPr>
            <p:cNvPr id="3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sp>
          <p:nvSpPr>
            <p:cNvPr id="3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latin typeface="+mn-ea"/>
                <a:cs typeface="+mn-ea"/>
                <a:sym typeface="Arial" panose="020B0604020202020204" pitchFamily="34" charset="0"/>
              </a:endParaRPr>
            </a:p>
          </p:txBody>
        </p:sp>
      </p:grpSp>
      <p:grpSp>
        <p:nvGrpSpPr>
          <p:cNvPr id="34" name="PA_组合 35"/>
          <p:cNvGrpSpPr/>
          <p:nvPr>
            <p:custDataLst>
              <p:tags r:id="rId15"/>
            </p:custDataLst>
          </p:nvPr>
        </p:nvGrpSpPr>
        <p:grpSpPr>
          <a:xfrm>
            <a:off x="6388098" y="4987770"/>
            <a:ext cx="366552" cy="286349"/>
            <a:chOff x="2581275" y="1710532"/>
            <a:chExt cx="464344" cy="362744"/>
          </a:xfrm>
          <a:solidFill>
            <a:schemeClr val="bg1"/>
          </a:solidFill>
        </p:grpSpPr>
        <p:sp>
          <p:nvSpPr>
            <p:cNvPr id="3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sp>
          <p:nvSpPr>
            <p:cNvPr id="3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sp>
          <p:nvSpPr>
            <p:cNvPr id="3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sp>
          <p:nvSpPr>
            <p:cNvPr id="3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sp>
          <p:nvSpPr>
            <p:cNvPr id="3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sp>
          <p:nvSpPr>
            <p:cNvPr id="4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sp>
          <p:nvSpPr>
            <p:cNvPr id="41"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6542" tIns="16542" rIns="16542" bIns="16542" anchor="ctr"/>
            <a:lstStyle/>
            <a:p>
              <a:pPr algn="just" defTabSz="198755" hangingPunct="0">
                <a:lnSpc>
                  <a:spcPct val="120000"/>
                </a:lnSpc>
              </a:pPr>
              <a:endParaRPr lang="en-US" sz="760">
                <a:solidFill>
                  <a:schemeClr val="tx1">
                    <a:lumMod val="75000"/>
                    <a:lumOff val="25000"/>
                  </a:schemeClr>
                </a:solidFill>
                <a:effectLst>
                  <a:outerShdw blurRad="38100" dist="38100" dir="2700000" algn="tl">
                    <a:srgbClr val="000000"/>
                  </a:outerShdw>
                </a:effectLst>
                <a:latin typeface="+mn-ea"/>
                <a:cs typeface="+mn-ea"/>
                <a:sym typeface="Arial" panose="020B0604020202020204" pitchFamily="34" charset="0"/>
              </a:endParaRPr>
            </a:p>
          </p:txBody>
        </p:sp>
      </p:grpSp>
      <p:sp>
        <p:nvSpPr>
          <p:cNvPr id="42" name="PA_文本框 43"/>
          <p:cNvSpPr txBox="1"/>
          <p:nvPr>
            <p:custDataLst>
              <p:tags r:id="rId16"/>
            </p:custDataLst>
          </p:nvPr>
        </p:nvSpPr>
        <p:spPr>
          <a:xfrm>
            <a:off x="6167417" y="5554827"/>
            <a:ext cx="807913" cy="166199"/>
          </a:xfrm>
          <a:prstGeom prst="rect">
            <a:avLst/>
          </a:prstGeom>
          <a:noFill/>
        </p:spPr>
        <p:txBody>
          <a:bodyPr wrap="none" lIns="0" tIns="0" rIns="0" bIns="0" rtlCol="0">
            <a:spAutoFit/>
          </a:bodyPr>
          <a:lstStyle/>
          <a:p>
            <a:pPr algn="just">
              <a:lnSpc>
                <a:spcPct val="120000"/>
              </a:lnSpc>
            </a:pPr>
            <a:r>
              <a:rPr lang="zh-CN" altLang="en-US" sz="900">
                <a:solidFill>
                  <a:schemeClr val="tx1">
                    <a:lumMod val="75000"/>
                    <a:lumOff val="25000"/>
                  </a:schemeClr>
                </a:solidFill>
                <a:latin typeface="+mn-ea"/>
                <a:cs typeface="+mn-ea"/>
                <a:sym typeface="Arial" panose="020B0604020202020204" pitchFamily="34" charset="0"/>
              </a:rPr>
              <a:t>请替换文字内容</a:t>
            </a:r>
            <a:endParaRPr lang="en-GB" sz="900" dirty="0">
              <a:solidFill>
                <a:schemeClr val="tx1">
                  <a:lumMod val="75000"/>
                  <a:lumOff val="25000"/>
                </a:schemeClr>
              </a:solidFill>
              <a:latin typeface="+mn-ea"/>
              <a:cs typeface="+mn-ea"/>
              <a:sym typeface="Arial" panose="020B0604020202020204" pitchFamily="34" charset="0"/>
            </a:endParaRPr>
          </a:p>
        </p:txBody>
      </p:sp>
      <p:sp>
        <p:nvSpPr>
          <p:cNvPr id="43" name="PA_文本框 44"/>
          <p:cNvSpPr txBox="1"/>
          <p:nvPr>
            <p:custDataLst>
              <p:tags r:id="rId17"/>
            </p:custDataLst>
          </p:nvPr>
        </p:nvSpPr>
        <p:spPr>
          <a:xfrm>
            <a:off x="7181099" y="5554826"/>
            <a:ext cx="807913" cy="166199"/>
          </a:xfrm>
          <a:prstGeom prst="rect">
            <a:avLst/>
          </a:prstGeom>
          <a:noFill/>
        </p:spPr>
        <p:txBody>
          <a:bodyPr wrap="none" lIns="0" tIns="0" rIns="0" bIns="0" rtlCol="0">
            <a:spAutoFit/>
          </a:bodyPr>
          <a:lstStyle/>
          <a:p>
            <a:pPr algn="just">
              <a:lnSpc>
                <a:spcPct val="120000"/>
              </a:lnSpc>
            </a:pPr>
            <a:r>
              <a:rPr lang="zh-CN" altLang="en-US" sz="900">
                <a:solidFill>
                  <a:schemeClr val="tx1">
                    <a:lumMod val="75000"/>
                    <a:lumOff val="25000"/>
                  </a:schemeClr>
                </a:solidFill>
                <a:latin typeface="+mn-ea"/>
                <a:cs typeface="+mn-ea"/>
                <a:sym typeface="Arial" panose="020B0604020202020204" pitchFamily="34" charset="0"/>
              </a:rPr>
              <a:t>请替换文字内容</a:t>
            </a:r>
            <a:endParaRPr lang="en-GB" altLang="zh-CN" sz="900" dirty="0">
              <a:solidFill>
                <a:schemeClr val="tx1">
                  <a:lumMod val="75000"/>
                  <a:lumOff val="25000"/>
                </a:schemeClr>
              </a:solidFill>
              <a:latin typeface="+mn-ea"/>
              <a:cs typeface="+mn-ea"/>
              <a:sym typeface="Arial" panose="020B0604020202020204" pitchFamily="34" charset="0"/>
            </a:endParaRPr>
          </a:p>
        </p:txBody>
      </p:sp>
      <p:sp>
        <p:nvSpPr>
          <p:cNvPr id="44" name="PA_文本框 45"/>
          <p:cNvSpPr txBox="1"/>
          <p:nvPr>
            <p:custDataLst>
              <p:tags r:id="rId18"/>
            </p:custDataLst>
          </p:nvPr>
        </p:nvSpPr>
        <p:spPr>
          <a:xfrm>
            <a:off x="8200102" y="5554826"/>
            <a:ext cx="807913" cy="166199"/>
          </a:xfrm>
          <a:prstGeom prst="rect">
            <a:avLst/>
          </a:prstGeom>
          <a:noFill/>
        </p:spPr>
        <p:txBody>
          <a:bodyPr wrap="none" lIns="0" tIns="0" rIns="0" bIns="0" rtlCol="0">
            <a:spAutoFit/>
          </a:bodyPr>
          <a:lstStyle/>
          <a:p>
            <a:pPr algn="just">
              <a:lnSpc>
                <a:spcPct val="120000"/>
              </a:lnSpc>
            </a:pPr>
            <a:r>
              <a:rPr lang="zh-CN" altLang="en-US" sz="900">
                <a:solidFill>
                  <a:schemeClr val="tx1">
                    <a:lumMod val="75000"/>
                    <a:lumOff val="25000"/>
                  </a:schemeClr>
                </a:solidFill>
                <a:latin typeface="+mn-ea"/>
                <a:cs typeface="+mn-ea"/>
                <a:sym typeface="Arial" panose="020B0604020202020204" pitchFamily="34" charset="0"/>
              </a:rPr>
              <a:t>请替换文字内容</a:t>
            </a:r>
            <a:endParaRPr lang="en-GB" sz="900" dirty="0">
              <a:solidFill>
                <a:schemeClr val="tx1">
                  <a:lumMod val="75000"/>
                  <a:lumOff val="25000"/>
                </a:schemeClr>
              </a:solidFill>
              <a:latin typeface="+mn-ea"/>
              <a:cs typeface="+mn-ea"/>
              <a:sym typeface="Arial" panose="020B0604020202020204" pitchFamily="34" charset="0"/>
            </a:endParaRPr>
          </a:p>
        </p:txBody>
      </p:sp>
      <p:sp>
        <p:nvSpPr>
          <p:cNvPr id="45" name="PA_文本框 46"/>
          <p:cNvSpPr txBox="1"/>
          <p:nvPr>
            <p:custDataLst>
              <p:tags r:id="rId19"/>
            </p:custDataLst>
          </p:nvPr>
        </p:nvSpPr>
        <p:spPr>
          <a:xfrm>
            <a:off x="10223073" y="5551465"/>
            <a:ext cx="807913" cy="166199"/>
          </a:xfrm>
          <a:prstGeom prst="rect">
            <a:avLst/>
          </a:prstGeom>
          <a:noFill/>
        </p:spPr>
        <p:txBody>
          <a:bodyPr wrap="none" lIns="0" tIns="0" rIns="0" bIns="0" rtlCol="0">
            <a:spAutoFit/>
          </a:bodyPr>
          <a:lstStyle/>
          <a:p>
            <a:pPr algn="just">
              <a:lnSpc>
                <a:spcPct val="120000"/>
              </a:lnSpc>
            </a:pPr>
            <a:r>
              <a:rPr lang="zh-CN" altLang="en-US" sz="900">
                <a:solidFill>
                  <a:schemeClr val="tx1">
                    <a:lumMod val="75000"/>
                    <a:lumOff val="25000"/>
                  </a:schemeClr>
                </a:solidFill>
                <a:latin typeface="+mn-ea"/>
                <a:cs typeface="+mn-ea"/>
                <a:sym typeface="Arial" panose="020B0604020202020204" pitchFamily="34" charset="0"/>
              </a:rPr>
              <a:t>请替换文字内容</a:t>
            </a:r>
            <a:endParaRPr lang="en-GB" sz="900" dirty="0">
              <a:solidFill>
                <a:schemeClr val="tx1">
                  <a:lumMod val="75000"/>
                  <a:lumOff val="25000"/>
                </a:schemeClr>
              </a:solidFill>
              <a:latin typeface="+mn-ea"/>
              <a:cs typeface="+mn-ea"/>
              <a:sym typeface="Arial" panose="020B0604020202020204" pitchFamily="34" charset="0"/>
            </a:endParaRPr>
          </a:p>
        </p:txBody>
      </p:sp>
      <p:sp>
        <p:nvSpPr>
          <p:cNvPr id="46" name="PA_文本框 47"/>
          <p:cNvSpPr txBox="1"/>
          <p:nvPr>
            <p:custDataLst>
              <p:tags r:id="rId20"/>
            </p:custDataLst>
          </p:nvPr>
        </p:nvSpPr>
        <p:spPr>
          <a:xfrm>
            <a:off x="9209394" y="5551871"/>
            <a:ext cx="807913" cy="166199"/>
          </a:xfrm>
          <a:prstGeom prst="rect">
            <a:avLst/>
          </a:prstGeom>
          <a:noFill/>
        </p:spPr>
        <p:txBody>
          <a:bodyPr wrap="none" lIns="0" tIns="0" rIns="0" bIns="0" rtlCol="0">
            <a:spAutoFit/>
          </a:bodyPr>
          <a:lstStyle/>
          <a:p>
            <a:pPr algn="just">
              <a:lnSpc>
                <a:spcPct val="120000"/>
              </a:lnSpc>
            </a:pPr>
            <a:r>
              <a:rPr lang="zh-CN" altLang="en-US" sz="900">
                <a:solidFill>
                  <a:schemeClr val="tx1">
                    <a:lumMod val="75000"/>
                    <a:lumOff val="25000"/>
                  </a:schemeClr>
                </a:solidFill>
                <a:latin typeface="+mn-ea"/>
                <a:cs typeface="+mn-ea"/>
                <a:sym typeface="Arial" panose="020B0604020202020204" pitchFamily="34" charset="0"/>
              </a:rPr>
              <a:t>请替换文字内容</a:t>
            </a:r>
            <a:endParaRPr lang="en-GB" sz="900" dirty="0">
              <a:solidFill>
                <a:schemeClr val="tx1">
                  <a:lumMod val="75000"/>
                  <a:lumOff val="25000"/>
                </a:schemeClr>
              </a:solidFill>
              <a:latin typeface="+mn-ea"/>
              <a:cs typeface="+mn-ea"/>
              <a:sym typeface="Arial" panose="020B0604020202020204" pitchFamily="34" charset="0"/>
            </a:endParaRPr>
          </a:p>
        </p:txBody>
      </p:sp>
      <p:sp>
        <p:nvSpPr>
          <p:cNvPr id="47" name="PA_文本框 48"/>
          <p:cNvSpPr txBox="1"/>
          <p:nvPr>
            <p:custDataLst>
              <p:tags r:id="rId21"/>
            </p:custDataLst>
          </p:nvPr>
        </p:nvSpPr>
        <p:spPr>
          <a:xfrm>
            <a:off x="9408168" y="1976857"/>
            <a:ext cx="410369" cy="295466"/>
          </a:xfrm>
          <a:prstGeom prst="rect">
            <a:avLst/>
          </a:prstGeom>
          <a:noFill/>
        </p:spPr>
        <p:txBody>
          <a:bodyPr wrap="none" lIns="0" tIns="0" rIns="0" bIns="0" rtlCol="0">
            <a:spAutoFit/>
          </a:bodyPr>
          <a:lstStyle/>
          <a:p>
            <a:pPr algn="just">
              <a:lnSpc>
                <a:spcPct val="120000"/>
              </a:lnSpc>
            </a:pPr>
            <a:r>
              <a:rPr lang="en-US" sz="1600">
                <a:solidFill>
                  <a:schemeClr val="tx1">
                    <a:lumMod val="75000"/>
                    <a:lumOff val="25000"/>
                  </a:schemeClr>
                </a:solidFill>
                <a:latin typeface="+mn-ea"/>
                <a:cs typeface="+mn-ea"/>
                <a:sym typeface="Arial" panose="020B0604020202020204" pitchFamily="34" charset="0"/>
              </a:rPr>
              <a:t>88%</a:t>
            </a:r>
            <a:endParaRPr lang="en-GB" sz="1600">
              <a:solidFill>
                <a:schemeClr val="tx1">
                  <a:lumMod val="75000"/>
                  <a:lumOff val="25000"/>
                </a:schemeClr>
              </a:solidFill>
              <a:latin typeface="+mn-ea"/>
              <a:cs typeface="+mn-ea"/>
              <a:sym typeface="Arial" panose="020B0604020202020204" pitchFamily="34" charset="0"/>
            </a:endParaRPr>
          </a:p>
        </p:txBody>
      </p:sp>
      <p:sp>
        <p:nvSpPr>
          <p:cNvPr id="48" name="PA_文本框 49"/>
          <p:cNvSpPr txBox="1"/>
          <p:nvPr>
            <p:custDataLst>
              <p:tags r:id="rId22"/>
            </p:custDataLst>
          </p:nvPr>
        </p:nvSpPr>
        <p:spPr>
          <a:xfrm>
            <a:off x="6366190" y="3045638"/>
            <a:ext cx="410369" cy="295466"/>
          </a:xfrm>
          <a:prstGeom prst="rect">
            <a:avLst/>
          </a:prstGeom>
          <a:noFill/>
        </p:spPr>
        <p:txBody>
          <a:bodyPr wrap="none" lIns="0" tIns="0" rIns="0" bIns="0" rtlCol="0">
            <a:spAutoFit/>
          </a:bodyPr>
          <a:lstStyle/>
          <a:p>
            <a:pPr algn="just">
              <a:lnSpc>
                <a:spcPct val="120000"/>
              </a:lnSpc>
            </a:pPr>
            <a:r>
              <a:rPr lang="en-US" sz="1600">
                <a:solidFill>
                  <a:schemeClr val="tx1">
                    <a:lumMod val="75000"/>
                    <a:lumOff val="25000"/>
                  </a:schemeClr>
                </a:solidFill>
                <a:latin typeface="+mn-ea"/>
                <a:cs typeface="+mn-ea"/>
                <a:sym typeface="Arial" panose="020B0604020202020204" pitchFamily="34" charset="0"/>
              </a:rPr>
              <a:t>90%</a:t>
            </a:r>
            <a:endParaRPr lang="en-GB" sz="1600">
              <a:solidFill>
                <a:schemeClr val="tx1">
                  <a:lumMod val="75000"/>
                  <a:lumOff val="25000"/>
                </a:schemeClr>
              </a:solidFill>
              <a:latin typeface="+mn-ea"/>
              <a:cs typeface="+mn-ea"/>
              <a:sym typeface="Arial" panose="020B0604020202020204" pitchFamily="34" charset="0"/>
            </a:endParaRPr>
          </a:p>
        </p:txBody>
      </p:sp>
      <p:sp>
        <p:nvSpPr>
          <p:cNvPr id="49" name="PA_文本框 50"/>
          <p:cNvSpPr txBox="1"/>
          <p:nvPr>
            <p:custDataLst>
              <p:tags r:id="rId23"/>
            </p:custDataLst>
          </p:nvPr>
        </p:nvSpPr>
        <p:spPr>
          <a:xfrm>
            <a:off x="7379052" y="3550894"/>
            <a:ext cx="410369" cy="295466"/>
          </a:xfrm>
          <a:prstGeom prst="rect">
            <a:avLst/>
          </a:prstGeom>
          <a:noFill/>
        </p:spPr>
        <p:txBody>
          <a:bodyPr wrap="none" lIns="0" tIns="0" rIns="0" bIns="0" rtlCol="0">
            <a:spAutoFit/>
          </a:bodyPr>
          <a:lstStyle/>
          <a:p>
            <a:pPr algn="just">
              <a:lnSpc>
                <a:spcPct val="120000"/>
              </a:lnSpc>
            </a:pPr>
            <a:r>
              <a:rPr lang="en-US" sz="1600">
                <a:solidFill>
                  <a:schemeClr val="tx1">
                    <a:lumMod val="75000"/>
                    <a:lumOff val="25000"/>
                  </a:schemeClr>
                </a:solidFill>
                <a:latin typeface="+mn-ea"/>
                <a:cs typeface="+mn-ea"/>
                <a:sym typeface="Arial" panose="020B0604020202020204" pitchFamily="34" charset="0"/>
              </a:rPr>
              <a:t>75%</a:t>
            </a:r>
            <a:endParaRPr lang="en-GB" sz="1600">
              <a:solidFill>
                <a:schemeClr val="tx1">
                  <a:lumMod val="75000"/>
                  <a:lumOff val="25000"/>
                </a:schemeClr>
              </a:solidFill>
              <a:latin typeface="+mn-ea"/>
              <a:cs typeface="+mn-ea"/>
              <a:sym typeface="Arial" panose="020B0604020202020204" pitchFamily="34" charset="0"/>
            </a:endParaRPr>
          </a:p>
        </p:txBody>
      </p:sp>
      <p:sp>
        <p:nvSpPr>
          <p:cNvPr id="50" name="PA_文本框 51"/>
          <p:cNvSpPr txBox="1"/>
          <p:nvPr>
            <p:custDataLst>
              <p:tags r:id="rId24"/>
            </p:custDataLst>
          </p:nvPr>
        </p:nvSpPr>
        <p:spPr>
          <a:xfrm>
            <a:off x="10420135" y="3099818"/>
            <a:ext cx="410369" cy="295466"/>
          </a:xfrm>
          <a:prstGeom prst="rect">
            <a:avLst/>
          </a:prstGeom>
          <a:noFill/>
        </p:spPr>
        <p:txBody>
          <a:bodyPr wrap="none" lIns="0" tIns="0" rIns="0" bIns="0" rtlCol="0">
            <a:spAutoFit/>
          </a:bodyPr>
          <a:lstStyle/>
          <a:p>
            <a:pPr algn="just">
              <a:lnSpc>
                <a:spcPct val="120000"/>
              </a:lnSpc>
            </a:pPr>
            <a:r>
              <a:rPr lang="en-US" sz="1600">
                <a:solidFill>
                  <a:schemeClr val="tx1">
                    <a:lumMod val="75000"/>
                    <a:lumOff val="25000"/>
                  </a:schemeClr>
                </a:solidFill>
                <a:latin typeface="+mn-ea"/>
                <a:cs typeface="+mn-ea"/>
                <a:sym typeface="Arial" panose="020B0604020202020204" pitchFamily="34" charset="0"/>
              </a:rPr>
              <a:t>77%</a:t>
            </a:r>
            <a:endParaRPr lang="en-GB" sz="1600">
              <a:solidFill>
                <a:schemeClr val="tx1">
                  <a:lumMod val="75000"/>
                  <a:lumOff val="25000"/>
                </a:schemeClr>
              </a:solidFill>
              <a:latin typeface="+mn-ea"/>
              <a:cs typeface="+mn-ea"/>
              <a:sym typeface="Arial" panose="020B0604020202020204" pitchFamily="34" charset="0"/>
            </a:endParaRPr>
          </a:p>
        </p:txBody>
      </p:sp>
      <p:sp>
        <p:nvSpPr>
          <p:cNvPr id="51" name="PA_文本框 52"/>
          <p:cNvSpPr txBox="1"/>
          <p:nvPr>
            <p:custDataLst>
              <p:tags r:id="rId25"/>
            </p:custDataLst>
          </p:nvPr>
        </p:nvSpPr>
        <p:spPr>
          <a:xfrm>
            <a:off x="8430092" y="2452189"/>
            <a:ext cx="296556" cy="268279"/>
          </a:xfrm>
          <a:prstGeom prst="rect">
            <a:avLst/>
          </a:prstGeom>
          <a:noFill/>
        </p:spPr>
        <p:txBody>
          <a:bodyPr wrap="none" lIns="0" tIns="0" rIns="0" bIns="0" rtlCol="0">
            <a:spAutoFit/>
          </a:bodyPr>
          <a:lstStyle/>
          <a:p>
            <a:pPr algn="just">
              <a:lnSpc>
                <a:spcPct val="120000"/>
              </a:lnSpc>
            </a:pPr>
            <a:r>
              <a:rPr lang="en-US" sz="1600">
                <a:solidFill>
                  <a:schemeClr val="tx1">
                    <a:lumMod val="75000"/>
                    <a:lumOff val="25000"/>
                  </a:schemeClr>
                </a:solidFill>
                <a:latin typeface="+mn-ea"/>
                <a:cs typeface="+mn-ea"/>
                <a:sym typeface="Arial" panose="020B0604020202020204" pitchFamily="34" charset="0"/>
              </a:rPr>
              <a:t>9%</a:t>
            </a:r>
            <a:endParaRPr lang="en-GB" sz="1600">
              <a:solidFill>
                <a:schemeClr val="tx1">
                  <a:lumMod val="75000"/>
                  <a:lumOff val="25000"/>
                </a:schemeClr>
              </a:solidFill>
              <a:latin typeface="+mn-ea"/>
              <a:cs typeface="+mn-ea"/>
              <a:sym typeface="Arial" panose="020B0604020202020204" pitchFamily="34" charset="0"/>
            </a:endParaRPr>
          </a:p>
        </p:txBody>
      </p:sp>
      <p:sp>
        <p:nvSpPr>
          <p:cNvPr id="52" name="PA_文本框 53"/>
          <p:cNvSpPr txBox="1"/>
          <p:nvPr>
            <p:custDataLst>
              <p:tags r:id="rId26"/>
            </p:custDataLst>
          </p:nvPr>
        </p:nvSpPr>
        <p:spPr>
          <a:xfrm>
            <a:off x="1124863" y="1858632"/>
            <a:ext cx="1436291" cy="295466"/>
          </a:xfrm>
          <a:prstGeom prst="rect">
            <a:avLst/>
          </a:prstGeom>
          <a:noFill/>
        </p:spPr>
        <p:txBody>
          <a:bodyPr wrap="none" lIns="0" tIns="0" rIns="0" bIns="0" rtlCol="0">
            <a:spAutoFit/>
          </a:bodyPr>
          <a:lstStyle/>
          <a:p>
            <a:pPr>
              <a:lnSpc>
                <a:spcPct val="120000"/>
              </a:lnSpc>
            </a:pPr>
            <a:r>
              <a:rPr lang="zh-CN" altLang="en-US" sz="1600">
                <a:solidFill>
                  <a:srgbClr val="0468A8"/>
                </a:solidFill>
                <a:latin typeface="+mn-ea"/>
                <a:cs typeface="+mn-ea"/>
                <a:sym typeface="Arial" panose="020B0604020202020204" pitchFamily="34" charset="0"/>
              </a:rPr>
              <a:t>请替换文字内容</a:t>
            </a:r>
            <a:endParaRPr lang="en-GB" sz="1600" dirty="0">
              <a:solidFill>
                <a:srgbClr val="0468A8"/>
              </a:solidFill>
              <a:latin typeface="+mn-ea"/>
              <a:cs typeface="+mn-ea"/>
              <a:sym typeface="Arial" panose="020B0604020202020204" pitchFamily="34" charset="0"/>
            </a:endParaRPr>
          </a:p>
        </p:txBody>
      </p:sp>
      <p:sp>
        <p:nvSpPr>
          <p:cNvPr id="54" name="PA_矩形 55"/>
          <p:cNvSpPr/>
          <p:nvPr>
            <p:custDataLst>
              <p:tags r:id="rId27"/>
            </p:custDataLst>
          </p:nvPr>
        </p:nvSpPr>
        <p:spPr>
          <a:xfrm>
            <a:off x="1120700" y="2221568"/>
            <a:ext cx="3328339" cy="369332"/>
          </a:xfrm>
          <a:prstGeom prst="rect">
            <a:avLst/>
          </a:prstGeom>
        </p:spPr>
        <p:txBody>
          <a:bodyPr wrap="square" lIns="0" tIns="0" rIns="0" bIns="0">
            <a:spAutoFit/>
          </a:bodyPr>
          <a:lstStyle/>
          <a:p>
            <a:pPr algn="just">
              <a:lnSpc>
                <a:spcPct val="120000"/>
              </a:lnSpc>
            </a:pPr>
            <a:r>
              <a:rPr lang="zh-CN" altLang="en-US" sz="1000" dirty="0">
                <a:solidFill>
                  <a:schemeClr val="tx1">
                    <a:lumMod val="75000"/>
                    <a:lumOff val="25000"/>
                  </a:schemeClr>
                </a:solidFill>
                <a:latin typeface="+mn-ea"/>
                <a:cs typeface="+mn-ea"/>
                <a:sym typeface="Arial" panose="020B0604020202020204" pitchFamily="34" charset="0"/>
              </a:rPr>
              <a:t>点击添加相关标题文字，点击添加相关标题文字，点击添加相关标题文字，点击添加相关标题文字。</a:t>
            </a:r>
            <a:endParaRPr lang="en-GB" altLang="zh-CN" sz="1000" dirty="0">
              <a:solidFill>
                <a:schemeClr val="tx1">
                  <a:lumMod val="75000"/>
                  <a:lumOff val="25000"/>
                </a:schemeClr>
              </a:solidFill>
              <a:latin typeface="+mn-ea"/>
              <a:cs typeface="+mn-ea"/>
              <a:sym typeface="Arial" panose="020B0604020202020204" pitchFamily="34" charset="0"/>
            </a:endParaRPr>
          </a:p>
        </p:txBody>
      </p:sp>
      <p:sp>
        <p:nvSpPr>
          <p:cNvPr id="63" name="矩形 62"/>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
        <p:nvSpPr>
          <p:cNvPr id="65" name="PA_文本框 53"/>
          <p:cNvSpPr txBox="1"/>
          <p:nvPr>
            <p:custDataLst>
              <p:tags r:id="rId28"/>
            </p:custDataLst>
          </p:nvPr>
        </p:nvSpPr>
        <p:spPr>
          <a:xfrm>
            <a:off x="1124863" y="2837324"/>
            <a:ext cx="1436291" cy="295466"/>
          </a:xfrm>
          <a:prstGeom prst="rect">
            <a:avLst/>
          </a:prstGeom>
          <a:noFill/>
        </p:spPr>
        <p:txBody>
          <a:bodyPr wrap="none" lIns="0" tIns="0" rIns="0" bIns="0" rtlCol="0">
            <a:spAutoFit/>
          </a:bodyPr>
          <a:lstStyle/>
          <a:p>
            <a:pPr>
              <a:lnSpc>
                <a:spcPct val="120000"/>
              </a:lnSpc>
            </a:pPr>
            <a:r>
              <a:rPr lang="zh-CN" altLang="en-US" sz="1600">
                <a:solidFill>
                  <a:srgbClr val="0468A8"/>
                </a:solidFill>
                <a:latin typeface="+mn-ea"/>
                <a:cs typeface="+mn-ea"/>
                <a:sym typeface="Arial" panose="020B0604020202020204" pitchFamily="34" charset="0"/>
              </a:rPr>
              <a:t>请替换文字内容</a:t>
            </a:r>
            <a:endParaRPr lang="en-GB" sz="1600" dirty="0">
              <a:solidFill>
                <a:srgbClr val="0468A8"/>
              </a:solidFill>
              <a:latin typeface="+mn-ea"/>
              <a:cs typeface="+mn-ea"/>
              <a:sym typeface="Arial" panose="020B0604020202020204" pitchFamily="34" charset="0"/>
            </a:endParaRPr>
          </a:p>
        </p:txBody>
      </p:sp>
      <p:sp>
        <p:nvSpPr>
          <p:cNvPr id="66" name="PA_矩形 55"/>
          <p:cNvSpPr/>
          <p:nvPr>
            <p:custDataLst>
              <p:tags r:id="rId29"/>
            </p:custDataLst>
          </p:nvPr>
        </p:nvSpPr>
        <p:spPr>
          <a:xfrm>
            <a:off x="1120700" y="3200260"/>
            <a:ext cx="3328339" cy="369332"/>
          </a:xfrm>
          <a:prstGeom prst="rect">
            <a:avLst/>
          </a:prstGeom>
        </p:spPr>
        <p:txBody>
          <a:bodyPr wrap="square" lIns="0" tIns="0" rIns="0" bIns="0">
            <a:spAutoFit/>
          </a:bodyPr>
          <a:lstStyle/>
          <a:p>
            <a:pPr algn="just">
              <a:lnSpc>
                <a:spcPct val="120000"/>
              </a:lnSpc>
            </a:pPr>
            <a:r>
              <a:rPr lang="zh-CN" altLang="en-US" sz="1000" dirty="0">
                <a:solidFill>
                  <a:schemeClr val="tx1">
                    <a:lumMod val="75000"/>
                    <a:lumOff val="25000"/>
                  </a:schemeClr>
                </a:solidFill>
                <a:latin typeface="+mn-ea"/>
                <a:cs typeface="+mn-ea"/>
                <a:sym typeface="Arial" panose="020B0604020202020204" pitchFamily="34" charset="0"/>
              </a:rPr>
              <a:t>点击添加相关标题文字，点击添加相关标题文字，点击添加相关标题文字，点击添加相关标题文字。</a:t>
            </a:r>
            <a:endParaRPr lang="en-GB" altLang="zh-CN" sz="1000" dirty="0">
              <a:solidFill>
                <a:schemeClr val="tx1">
                  <a:lumMod val="75000"/>
                  <a:lumOff val="25000"/>
                </a:schemeClr>
              </a:solidFill>
              <a:latin typeface="+mn-ea"/>
              <a:cs typeface="+mn-ea"/>
              <a:sym typeface="Arial" panose="020B0604020202020204" pitchFamily="34" charset="0"/>
            </a:endParaRPr>
          </a:p>
        </p:txBody>
      </p:sp>
      <p:sp>
        <p:nvSpPr>
          <p:cNvPr id="67" name="PA_文本框 53"/>
          <p:cNvSpPr txBox="1"/>
          <p:nvPr>
            <p:custDataLst>
              <p:tags r:id="rId30"/>
            </p:custDataLst>
          </p:nvPr>
        </p:nvSpPr>
        <p:spPr>
          <a:xfrm>
            <a:off x="1124863" y="3863116"/>
            <a:ext cx="1436291" cy="295466"/>
          </a:xfrm>
          <a:prstGeom prst="rect">
            <a:avLst/>
          </a:prstGeom>
          <a:noFill/>
        </p:spPr>
        <p:txBody>
          <a:bodyPr wrap="none" lIns="0" tIns="0" rIns="0" bIns="0" rtlCol="0">
            <a:spAutoFit/>
          </a:bodyPr>
          <a:lstStyle/>
          <a:p>
            <a:pPr>
              <a:lnSpc>
                <a:spcPct val="120000"/>
              </a:lnSpc>
            </a:pPr>
            <a:r>
              <a:rPr lang="zh-CN" altLang="en-US" sz="1600">
                <a:solidFill>
                  <a:srgbClr val="0468A8"/>
                </a:solidFill>
                <a:latin typeface="+mn-ea"/>
                <a:cs typeface="+mn-ea"/>
                <a:sym typeface="Arial" panose="020B0604020202020204" pitchFamily="34" charset="0"/>
              </a:rPr>
              <a:t>请替换文字内容</a:t>
            </a:r>
            <a:endParaRPr lang="en-GB" sz="1600" dirty="0">
              <a:solidFill>
                <a:srgbClr val="0468A8"/>
              </a:solidFill>
              <a:latin typeface="+mn-ea"/>
              <a:cs typeface="+mn-ea"/>
              <a:sym typeface="Arial" panose="020B0604020202020204" pitchFamily="34" charset="0"/>
            </a:endParaRPr>
          </a:p>
        </p:txBody>
      </p:sp>
      <p:sp>
        <p:nvSpPr>
          <p:cNvPr id="68" name="PA_矩形 55"/>
          <p:cNvSpPr/>
          <p:nvPr>
            <p:custDataLst>
              <p:tags r:id="rId31"/>
            </p:custDataLst>
          </p:nvPr>
        </p:nvSpPr>
        <p:spPr>
          <a:xfrm>
            <a:off x="1120700" y="4226052"/>
            <a:ext cx="3328339" cy="369332"/>
          </a:xfrm>
          <a:prstGeom prst="rect">
            <a:avLst/>
          </a:prstGeom>
        </p:spPr>
        <p:txBody>
          <a:bodyPr wrap="square" lIns="0" tIns="0" rIns="0" bIns="0">
            <a:spAutoFit/>
          </a:bodyPr>
          <a:lstStyle/>
          <a:p>
            <a:pPr algn="just">
              <a:lnSpc>
                <a:spcPct val="120000"/>
              </a:lnSpc>
            </a:pPr>
            <a:r>
              <a:rPr lang="zh-CN" altLang="en-US" sz="1000" dirty="0">
                <a:solidFill>
                  <a:schemeClr val="tx1">
                    <a:lumMod val="75000"/>
                    <a:lumOff val="25000"/>
                  </a:schemeClr>
                </a:solidFill>
                <a:latin typeface="+mn-ea"/>
                <a:cs typeface="+mn-ea"/>
                <a:sym typeface="Arial" panose="020B0604020202020204" pitchFamily="34" charset="0"/>
              </a:rPr>
              <a:t>点击添加相关标题文字，点击添加相关标题文字，点击添加相关标题文字，点击添加相关标题文字。</a:t>
            </a:r>
            <a:endParaRPr lang="en-GB" altLang="zh-CN" sz="1000" dirty="0">
              <a:solidFill>
                <a:schemeClr val="tx1">
                  <a:lumMod val="75000"/>
                  <a:lumOff val="25000"/>
                </a:schemeClr>
              </a:solidFill>
              <a:latin typeface="+mn-ea"/>
              <a:cs typeface="+mn-ea"/>
              <a:sym typeface="Arial" panose="020B0604020202020204" pitchFamily="34" charset="0"/>
            </a:endParaRPr>
          </a:p>
        </p:txBody>
      </p:sp>
      <p:sp>
        <p:nvSpPr>
          <p:cNvPr id="69" name="PA_文本框 53"/>
          <p:cNvSpPr txBox="1"/>
          <p:nvPr>
            <p:custDataLst>
              <p:tags r:id="rId32"/>
            </p:custDataLst>
          </p:nvPr>
        </p:nvSpPr>
        <p:spPr>
          <a:xfrm>
            <a:off x="1124863" y="4841808"/>
            <a:ext cx="1436291" cy="295466"/>
          </a:xfrm>
          <a:prstGeom prst="rect">
            <a:avLst/>
          </a:prstGeom>
          <a:noFill/>
        </p:spPr>
        <p:txBody>
          <a:bodyPr wrap="none" lIns="0" tIns="0" rIns="0" bIns="0" rtlCol="0">
            <a:spAutoFit/>
          </a:bodyPr>
          <a:lstStyle/>
          <a:p>
            <a:pPr>
              <a:lnSpc>
                <a:spcPct val="120000"/>
              </a:lnSpc>
            </a:pPr>
            <a:r>
              <a:rPr lang="zh-CN" altLang="en-US" sz="1600">
                <a:solidFill>
                  <a:srgbClr val="0468A8"/>
                </a:solidFill>
                <a:latin typeface="+mn-ea"/>
                <a:cs typeface="+mn-ea"/>
                <a:sym typeface="Arial" panose="020B0604020202020204" pitchFamily="34" charset="0"/>
              </a:rPr>
              <a:t>请替换文字内容</a:t>
            </a:r>
            <a:endParaRPr lang="en-GB" sz="1600" dirty="0">
              <a:solidFill>
                <a:srgbClr val="0468A8"/>
              </a:solidFill>
              <a:latin typeface="+mn-ea"/>
              <a:cs typeface="+mn-ea"/>
              <a:sym typeface="Arial" panose="020B0604020202020204" pitchFamily="34" charset="0"/>
            </a:endParaRPr>
          </a:p>
        </p:txBody>
      </p:sp>
      <p:sp>
        <p:nvSpPr>
          <p:cNvPr id="70" name="PA_矩形 55"/>
          <p:cNvSpPr/>
          <p:nvPr>
            <p:custDataLst>
              <p:tags r:id="rId33"/>
            </p:custDataLst>
          </p:nvPr>
        </p:nvSpPr>
        <p:spPr>
          <a:xfrm>
            <a:off x="1120700" y="5204744"/>
            <a:ext cx="3328339" cy="369332"/>
          </a:xfrm>
          <a:prstGeom prst="rect">
            <a:avLst/>
          </a:prstGeom>
        </p:spPr>
        <p:txBody>
          <a:bodyPr wrap="square" lIns="0" tIns="0" rIns="0" bIns="0">
            <a:spAutoFit/>
          </a:bodyPr>
          <a:lstStyle/>
          <a:p>
            <a:pPr algn="just">
              <a:lnSpc>
                <a:spcPct val="120000"/>
              </a:lnSpc>
            </a:pPr>
            <a:r>
              <a:rPr lang="zh-CN" altLang="en-US" sz="1000" dirty="0">
                <a:solidFill>
                  <a:schemeClr val="tx1">
                    <a:lumMod val="75000"/>
                    <a:lumOff val="25000"/>
                  </a:schemeClr>
                </a:solidFill>
                <a:latin typeface="+mn-ea"/>
                <a:cs typeface="+mn-ea"/>
                <a:sym typeface="Arial" panose="020B0604020202020204" pitchFamily="34" charset="0"/>
              </a:rPr>
              <a:t>点击添加相关标题文字，点击添加相关标题文字，点击添加相关标题文字，点击添加相关标题文字。</a:t>
            </a:r>
            <a:endParaRPr lang="en-GB" altLang="zh-CN" sz="1000" dirty="0">
              <a:solidFill>
                <a:schemeClr val="tx1">
                  <a:lumMod val="75000"/>
                  <a:lumOff val="25000"/>
                </a:schemeClr>
              </a:solidFill>
              <a:latin typeface="+mn-ea"/>
              <a:cs typeface="+mn-ea"/>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
        <p:nvSpPr>
          <p:cNvPr id="4" name="AutoShape 5"/>
          <p:cNvSpPr>
            <a:spLocks noChangeArrowheads="1"/>
          </p:cNvSpPr>
          <p:nvPr/>
        </p:nvSpPr>
        <p:spPr bwMode="auto">
          <a:xfrm rot="10800000">
            <a:off x="1315120" y="4037105"/>
            <a:ext cx="3585057" cy="1001135"/>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037ABA"/>
          </a:solidFill>
          <a:ln>
            <a:noFill/>
          </a:ln>
        </p:spPr>
        <p:style>
          <a:lnRef idx="2">
            <a:schemeClr val="accent6">
              <a:shade val="50000"/>
            </a:schemeClr>
          </a:lnRef>
          <a:fillRef idx="1">
            <a:schemeClr val="accent6"/>
          </a:fillRef>
          <a:effectRef idx="0">
            <a:schemeClr val="accent6"/>
          </a:effectRef>
          <a:fontRef idx="minor">
            <a:schemeClr val="lt1"/>
          </a:fontRef>
        </p:style>
        <p:txBody>
          <a:bodyPr lIns="96043" tIns="48022" rIns="96043" bIns="48022" rtlCol="0" anchor="ctr"/>
          <a:lstStyle/>
          <a:p>
            <a:pPr algn="ctr"/>
            <a:endParaRPr lang="zh-CN" altLang="en-US" sz="3250" dirty="0"/>
          </a:p>
        </p:txBody>
      </p:sp>
      <p:sp>
        <p:nvSpPr>
          <p:cNvPr id="5" name="AutoShape 3"/>
          <p:cNvSpPr>
            <a:spLocks noChangeArrowheads="1"/>
          </p:cNvSpPr>
          <p:nvPr/>
        </p:nvSpPr>
        <p:spPr bwMode="auto">
          <a:xfrm rot="10800000">
            <a:off x="2378120" y="2669378"/>
            <a:ext cx="1459056" cy="40537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019EDE"/>
          </a:solidFill>
          <a:ln>
            <a:noFill/>
          </a:ln>
        </p:spPr>
        <p:style>
          <a:lnRef idx="2">
            <a:schemeClr val="accent5">
              <a:shade val="50000"/>
            </a:schemeClr>
          </a:lnRef>
          <a:fillRef idx="1">
            <a:schemeClr val="accent5"/>
          </a:fillRef>
          <a:effectRef idx="0">
            <a:schemeClr val="accent5"/>
          </a:effectRef>
          <a:fontRef idx="minor">
            <a:schemeClr val="lt1"/>
          </a:fontRef>
        </p:style>
        <p:txBody>
          <a:bodyPr lIns="96043" tIns="48022" rIns="96043" bIns="48022" rtlCol="0" anchor="ctr"/>
          <a:lstStyle/>
          <a:p>
            <a:pPr algn="ctr"/>
            <a:endParaRPr lang="zh-CN" altLang="en-US" sz="3250" dirty="0"/>
          </a:p>
        </p:txBody>
      </p:sp>
      <p:sp>
        <p:nvSpPr>
          <p:cNvPr id="6" name="AutoShape 6"/>
          <p:cNvSpPr>
            <a:spLocks noChangeArrowheads="1"/>
          </p:cNvSpPr>
          <p:nvPr/>
        </p:nvSpPr>
        <p:spPr bwMode="auto">
          <a:xfrm>
            <a:off x="2650883" y="1777190"/>
            <a:ext cx="913531" cy="774407"/>
          </a:xfrm>
          <a:prstGeom prst="triangle">
            <a:avLst>
              <a:gd name="adj" fmla="val 50000"/>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lIns="96043" tIns="48022" rIns="96043" bIns="48022" rtlCol="0" anchor="ctr"/>
          <a:lstStyle/>
          <a:p>
            <a:pPr algn="ctr"/>
            <a:endParaRPr lang="zh-CN" altLang="en-US" sz="3250" dirty="0"/>
          </a:p>
        </p:txBody>
      </p:sp>
      <p:sp>
        <p:nvSpPr>
          <p:cNvPr id="7" name="AutoShape 4"/>
          <p:cNvSpPr>
            <a:spLocks noChangeArrowheads="1"/>
          </p:cNvSpPr>
          <p:nvPr/>
        </p:nvSpPr>
        <p:spPr bwMode="auto">
          <a:xfrm rot="10800000">
            <a:off x="1941952" y="3236198"/>
            <a:ext cx="2331395" cy="652208"/>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028CCC"/>
          </a:solidFill>
          <a:ln>
            <a:noFill/>
          </a:ln>
        </p:spPr>
        <p:style>
          <a:lnRef idx="2">
            <a:schemeClr val="dk1">
              <a:shade val="50000"/>
            </a:schemeClr>
          </a:lnRef>
          <a:fillRef idx="1">
            <a:schemeClr val="dk1"/>
          </a:fillRef>
          <a:effectRef idx="0">
            <a:schemeClr val="dk1"/>
          </a:effectRef>
          <a:fontRef idx="minor">
            <a:schemeClr val="lt1"/>
          </a:fontRef>
        </p:style>
        <p:txBody>
          <a:bodyPr lIns="96043" tIns="48022" rIns="96043" bIns="48022" rtlCol="0" anchor="ctr"/>
          <a:lstStyle/>
          <a:p>
            <a:pPr algn="ctr"/>
            <a:endParaRPr lang="zh-CN" altLang="en-US" sz="3250" dirty="0"/>
          </a:p>
        </p:txBody>
      </p:sp>
      <p:sp>
        <p:nvSpPr>
          <p:cNvPr id="8" name="AutoShape 5"/>
          <p:cNvSpPr>
            <a:spLocks noChangeArrowheads="1"/>
          </p:cNvSpPr>
          <p:nvPr/>
        </p:nvSpPr>
        <p:spPr bwMode="auto">
          <a:xfrm rot="10800000">
            <a:off x="726370" y="5165865"/>
            <a:ext cx="4762554" cy="93862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0468A8"/>
          </a:solidFill>
          <a:ln>
            <a:noFill/>
          </a:ln>
        </p:spPr>
        <p:style>
          <a:lnRef idx="2">
            <a:schemeClr val="dk1">
              <a:shade val="50000"/>
            </a:schemeClr>
          </a:lnRef>
          <a:fillRef idx="1">
            <a:schemeClr val="dk1"/>
          </a:fillRef>
          <a:effectRef idx="0">
            <a:schemeClr val="dk1"/>
          </a:effectRef>
          <a:fontRef idx="minor">
            <a:schemeClr val="lt1"/>
          </a:fontRef>
        </p:style>
        <p:txBody>
          <a:bodyPr lIns="96043" tIns="48022" rIns="96043" bIns="48022" rtlCol="0" anchor="ctr"/>
          <a:lstStyle/>
          <a:p>
            <a:pPr algn="ctr"/>
            <a:endParaRPr lang="zh-CN" altLang="en-US" sz="3250" dirty="0"/>
          </a:p>
        </p:txBody>
      </p:sp>
      <p:cxnSp>
        <p:nvCxnSpPr>
          <p:cNvPr id="9" name="直接连接符 8"/>
          <p:cNvCxnSpPr/>
          <p:nvPr/>
        </p:nvCxnSpPr>
        <p:spPr>
          <a:xfrm>
            <a:off x="3142169" y="2202240"/>
            <a:ext cx="376477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3127612" y="2870694"/>
            <a:ext cx="377933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3142169" y="3564218"/>
            <a:ext cx="376477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a:off x="3107647" y="4579144"/>
            <a:ext cx="379930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3" name="直接连接符 12"/>
          <p:cNvCxnSpPr/>
          <p:nvPr/>
        </p:nvCxnSpPr>
        <p:spPr>
          <a:xfrm>
            <a:off x="3107647" y="5583961"/>
            <a:ext cx="379930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4" name="TextBox 11"/>
          <p:cNvSpPr txBox="1"/>
          <p:nvPr/>
        </p:nvSpPr>
        <p:spPr>
          <a:xfrm>
            <a:off x="7055858" y="5332535"/>
            <a:ext cx="4355092" cy="657135"/>
          </a:xfrm>
          <a:prstGeom prst="rect">
            <a:avLst/>
          </a:prstGeom>
          <a:noFill/>
        </p:spPr>
        <p:txBody>
          <a:bodyPr wrap="square" lIns="96043" tIns="48022" rIns="96043" bIns="48022"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5" name="TextBox 12"/>
          <p:cNvSpPr txBox="1"/>
          <p:nvPr/>
        </p:nvSpPr>
        <p:spPr>
          <a:xfrm>
            <a:off x="5382462" y="5144135"/>
            <a:ext cx="1303240" cy="430471"/>
          </a:xfrm>
          <a:prstGeom prst="rect">
            <a:avLst/>
          </a:prstGeom>
          <a:noFill/>
        </p:spPr>
        <p:txBody>
          <a:bodyPr wrap="none" lIns="96043" tIns="48022" rIns="96043" bIns="48022" rtlCol="0">
            <a:spAutoFit/>
          </a:bodyPr>
          <a:lstStyle/>
          <a:p>
            <a:pPr algn="ctr"/>
            <a:r>
              <a:rPr lang="zh-CN" altLang="en-US" sz="2165">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6" name="TextBox 13"/>
          <p:cNvSpPr txBox="1"/>
          <p:nvPr/>
        </p:nvSpPr>
        <p:spPr>
          <a:xfrm>
            <a:off x="7055858" y="4467820"/>
            <a:ext cx="4355092" cy="657135"/>
          </a:xfrm>
          <a:prstGeom prst="rect">
            <a:avLst/>
          </a:prstGeom>
          <a:noFill/>
        </p:spPr>
        <p:txBody>
          <a:bodyPr wrap="square" lIns="96043" tIns="48022" rIns="96043" bIns="48022"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4"/>
          <p:cNvSpPr txBox="1"/>
          <p:nvPr/>
        </p:nvSpPr>
        <p:spPr>
          <a:xfrm>
            <a:off x="5382462" y="4154455"/>
            <a:ext cx="1303240" cy="430471"/>
          </a:xfrm>
          <a:prstGeom prst="rect">
            <a:avLst/>
          </a:prstGeom>
          <a:noFill/>
        </p:spPr>
        <p:txBody>
          <a:bodyPr wrap="none" lIns="96043" tIns="48022" rIns="96043" bIns="48022" rtlCol="0">
            <a:spAutoFit/>
          </a:bodyPr>
          <a:lstStyle/>
          <a:p>
            <a:pPr algn="ctr"/>
            <a:r>
              <a:rPr lang="zh-CN" altLang="en-US" sz="2165">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18" name="TextBox 15"/>
          <p:cNvSpPr txBox="1"/>
          <p:nvPr/>
        </p:nvSpPr>
        <p:spPr>
          <a:xfrm>
            <a:off x="7055858" y="3603104"/>
            <a:ext cx="4355092" cy="657135"/>
          </a:xfrm>
          <a:prstGeom prst="rect">
            <a:avLst/>
          </a:prstGeom>
          <a:noFill/>
        </p:spPr>
        <p:txBody>
          <a:bodyPr wrap="square" lIns="96043" tIns="48022" rIns="96043" bIns="48022"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9" name="TextBox 16"/>
          <p:cNvSpPr txBox="1"/>
          <p:nvPr/>
        </p:nvSpPr>
        <p:spPr>
          <a:xfrm>
            <a:off x="5382462" y="3149486"/>
            <a:ext cx="1303240" cy="430471"/>
          </a:xfrm>
          <a:prstGeom prst="rect">
            <a:avLst/>
          </a:prstGeom>
          <a:noFill/>
        </p:spPr>
        <p:txBody>
          <a:bodyPr wrap="none" lIns="96043" tIns="48022" rIns="96043" bIns="48022" rtlCol="0">
            <a:spAutoFit/>
          </a:bodyPr>
          <a:lstStyle/>
          <a:p>
            <a:pPr algn="ctr"/>
            <a:r>
              <a:rPr lang="zh-CN" altLang="en-US" sz="2165">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0" name="TextBox 17"/>
          <p:cNvSpPr txBox="1"/>
          <p:nvPr/>
        </p:nvSpPr>
        <p:spPr>
          <a:xfrm>
            <a:off x="7055858" y="2738388"/>
            <a:ext cx="4355092" cy="657135"/>
          </a:xfrm>
          <a:prstGeom prst="rect">
            <a:avLst/>
          </a:prstGeom>
          <a:noFill/>
        </p:spPr>
        <p:txBody>
          <a:bodyPr wrap="square" lIns="96043" tIns="48022" rIns="96043" bIns="48022"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TextBox 18"/>
          <p:cNvSpPr txBox="1"/>
          <p:nvPr/>
        </p:nvSpPr>
        <p:spPr>
          <a:xfrm>
            <a:off x="5382462" y="2466674"/>
            <a:ext cx="1303240" cy="430471"/>
          </a:xfrm>
          <a:prstGeom prst="rect">
            <a:avLst/>
          </a:prstGeom>
          <a:noFill/>
        </p:spPr>
        <p:txBody>
          <a:bodyPr wrap="none" lIns="96043" tIns="48022" rIns="96043" bIns="48022" rtlCol="0">
            <a:spAutoFit/>
          </a:bodyPr>
          <a:lstStyle/>
          <a:p>
            <a:pPr algn="ctr"/>
            <a:r>
              <a:rPr lang="zh-CN" altLang="en-US" sz="2165">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
        <p:nvSpPr>
          <p:cNvPr id="22" name="TextBox 19"/>
          <p:cNvSpPr txBox="1"/>
          <p:nvPr/>
        </p:nvSpPr>
        <p:spPr>
          <a:xfrm>
            <a:off x="7055858" y="1873672"/>
            <a:ext cx="4355092" cy="657135"/>
          </a:xfrm>
          <a:prstGeom prst="rect">
            <a:avLst/>
          </a:prstGeom>
          <a:noFill/>
        </p:spPr>
        <p:txBody>
          <a:bodyPr wrap="square" lIns="96043" tIns="48022" rIns="96043" bIns="48022" rtlCol="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TextBox 20"/>
          <p:cNvSpPr txBox="1"/>
          <p:nvPr/>
        </p:nvSpPr>
        <p:spPr>
          <a:xfrm>
            <a:off x="5382462" y="1776844"/>
            <a:ext cx="1303240" cy="430471"/>
          </a:xfrm>
          <a:prstGeom prst="rect">
            <a:avLst/>
          </a:prstGeom>
          <a:noFill/>
        </p:spPr>
        <p:txBody>
          <a:bodyPr wrap="none" lIns="96043" tIns="48022" rIns="96043" bIns="48022" rtlCol="0">
            <a:spAutoFit/>
          </a:bodyPr>
          <a:lstStyle/>
          <a:p>
            <a:pPr algn="ctr"/>
            <a:r>
              <a:rPr lang="zh-CN" altLang="en-US" sz="2165" dirty="0">
                <a:solidFill>
                  <a:schemeClr val="tx1">
                    <a:lumMod val="50000"/>
                    <a:lumOff val="50000"/>
                  </a:schemeClr>
                </a:solidFill>
                <a:latin typeface="微软雅黑" panose="020B0503020204020204" pitchFamily="34" charset="-122"/>
                <a:ea typeface="微软雅黑" panose="020B0503020204020204" pitchFamily="34" charset="-122"/>
              </a:rPr>
              <a:t>添加标题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664979" y="2401338"/>
            <a:ext cx="891739" cy="891739"/>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t>04</a:t>
            </a:r>
            <a:endParaRPr lang="zh-CN" altLang="en-US" sz="4000" dirty="0"/>
          </a:p>
        </p:txBody>
      </p:sp>
      <p:sp>
        <p:nvSpPr>
          <p:cNvPr id="17" name="TextBox 20"/>
          <p:cNvSpPr txBox="1"/>
          <p:nvPr/>
        </p:nvSpPr>
        <p:spPr>
          <a:xfrm>
            <a:off x="4177786" y="3491636"/>
            <a:ext cx="3836519" cy="810264"/>
          </a:xfrm>
          <a:prstGeom prst="rect">
            <a:avLst/>
          </a:prstGeom>
          <a:noFill/>
        </p:spPr>
        <p:txBody>
          <a:bodyPr wrap="none" lIns="70907" tIns="35454" rIns="70907" bIns="35454" rtlCol="0">
            <a:spAutoFit/>
          </a:bodyPr>
          <a:lstStyle/>
          <a:p>
            <a:pPr algn="ctr"/>
            <a:r>
              <a:rPr lang="zh-CN" altLang="en-US" sz="4800" dirty="0">
                <a:solidFill>
                  <a:srgbClr val="6B6C6E"/>
                </a:solidFill>
                <a:latin typeface="+mn-ea"/>
              </a:rPr>
              <a:t>单击添加标题</a:t>
            </a:r>
          </a:p>
        </p:txBody>
      </p:sp>
      <p:sp>
        <p:nvSpPr>
          <p:cNvPr id="4" name="TextBox 20"/>
          <p:cNvSpPr txBox="1"/>
          <p:nvPr/>
        </p:nvSpPr>
        <p:spPr>
          <a:xfrm>
            <a:off x="4130628" y="4301900"/>
            <a:ext cx="3960440" cy="502488"/>
          </a:xfrm>
          <a:prstGeom prst="rect">
            <a:avLst/>
          </a:prstGeom>
          <a:noFill/>
        </p:spPr>
        <p:txBody>
          <a:bodyPr wrap="square" lIns="70907" tIns="35454" rIns="70907" bIns="35454" rtlCol="0">
            <a:spAutoFit/>
          </a:bodyPr>
          <a:lstStyle/>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Summary of the Mid-Year Work Plan PPTSummary</a:t>
            </a:r>
          </a:p>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 of the Mid-Year Work Plan PPT</a:t>
            </a:r>
            <a:endParaRPr lang="zh-CN" altLang="en-US" sz="1400" dirty="0">
              <a:solidFill>
                <a:schemeClr val="tx1">
                  <a:lumMod val="65000"/>
                  <a:lumOff val="35000"/>
                </a:schemeClr>
              </a:solidFill>
              <a:latin typeface="Arial Narrow" panose="020B0606020202030204" pitchFamily="34" charset="0"/>
              <a:ea typeface="方正兰亭准黑_GBK" panose="02000000000000000000"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
        <p:nvSpPr>
          <p:cNvPr id="62" name="弦形 20"/>
          <p:cNvSpPr/>
          <p:nvPr/>
        </p:nvSpPr>
        <p:spPr>
          <a:xfrm rot="4326166">
            <a:off x="4638993" y="1576095"/>
            <a:ext cx="1302020" cy="2906067"/>
          </a:xfrm>
          <a:custGeom>
            <a:avLst/>
            <a:gdLst/>
            <a:ahLst/>
            <a:cxnLst/>
            <a:rect l="l" t="t" r="r" b="b"/>
            <a:pathLst>
              <a:path w="976515" h="2179550">
                <a:moveTo>
                  <a:pt x="721" y="827023"/>
                </a:moveTo>
                <a:lnTo>
                  <a:pt x="431684" y="510647"/>
                </a:lnTo>
                <a:lnTo>
                  <a:pt x="976515" y="2179550"/>
                </a:lnTo>
                <a:cubicBezTo>
                  <a:pt x="546432" y="2038102"/>
                  <a:pt x="209395" y="1700327"/>
                  <a:pt x="68889" y="1269935"/>
                </a:cubicBezTo>
                <a:cubicBezTo>
                  <a:pt x="21613" y="1125121"/>
                  <a:pt x="-1513" y="975644"/>
                  <a:pt x="721" y="827023"/>
                </a:cubicBezTo>
                <a:close/>
                <a:moveTo>
                  <a:pt x="251160" y="21907"/>
                </a:moveTo>
                <a:cubicBezTo>
                  <a:pt x="254984" y="14076"/>
                  <a:pt x="259946" y="7019"/>
                  <a:pt x="264978" y="0"/>
                </a:cubicBezTo>
                <a:lnTo>
                  <a:pt x="265768" y="2419"/>
                </a:lnTo>
                <a:close/>
                <a:moveTo>
                  <a:pt x="5323" y="716406"/>
                </a:moveTo>
                <a:lnTo>
                  <a:pt x="203" y="802696"/>
                </a:lnTo>
                <a:cubicBezTo>
                  <a:pt x="-574" y="773801"/>
                  <a:pt x="833" y="744974"/>
                  <a:pt x="5323" y="716406"/>
                </a:cubicBezTo>
                <a:close/>
                <a:moveTo>
                  <a:pt x="164474" y="164768"/>
                </a:moveTo>
                <a:cubicBezTo>
                  <a:pt x="175948" y="140419"/>
                  <a:pt x="189215" y="116946"/>
                  <a:pt x="205085" y="94955"/>
                </a:cubicBezTo>
                <a:close/>
                <a:moveTo>
                  <a:pt x="27800" y="553402"/>
                </a:moveTo>
                <a:lnTo>
                  <a:pt x="12987" y="636081"/>
                </a:lnTo>
                <a:cubicBezTo>
                  <a:pt x="15579" y="608141"/>
                  <a:pt x="20198" y="580481"/>
                  <a:pt x="27800" y="553402"/>
                </a:cubicBezTo>
                <a:close/>
                <a:moveTo>
                  <a:pt x="95615" y="315745"/>
                </a:moveTo>
                <a:cubicBezTo>
                  <a:pt x="104369" y="289819"/>
                  <a:pt x="114984" y="264570"/>
                  <a:pt x="128372" y="240524"/>
                </a:cubicBezTo>
                <a:close/>
                <a:moveTo>
                  <a:pt x="49968" y="450037"/>
                </a:moveTo>
                <a:cubicBezTo>
                  <a:pt x="55212" y="431044"/>
                  <a:pt x="60853" y="412148"/>
                  <a:pt x="69001" y="394042"/>
                </a:cubicBezTo>
                <a:lnTo>
                  <a:pt x="44988" y="473257"/>
                </a:lnTo>
                <a:cubicBezTo>
                  <a:pt x="45822" y="465305"/>
                  <a:pt x="47863" y="457663"/>
                  <a:pt x="49968" y="450037"/>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mn-ea"/>
            </a:endParaRPr>
          </a:p>
        </p:txBody>
      </p:sp>
      <p:sp>
        <p:nvSpPr>
          <p:cNvPr id="71" name="弦形 23"/>
          <p:cNvSpPr/>
          <p:nvPr/>
        </p:nvSpPr>
        <p:spPr>
          <a:xfrm rot="8633980">
            <a:off x="6150720" y="1638301"/>
            <a:ext cx="1302048" cy="2906067"/>
          </a:xfrm>
          <a:custGeom>
            <a:avLst/>
            <a:gdLst/>
            <a:ahLst/>
            <a:cxnLst/>
            <a:rect l="l" t="t" r="r" b="b"/>
            <a:pathLst>
              <a:path w="976536" h="2179550">
                <a:moveTo>
                  <a:pt x="249861" y="24000"/>
                </a:moveTo>
                <a:cubicBezTo>
                  <a:pt x="254056" y="15428"/>
                  <a:pt x="259486" y="7692"/>
                  <a:pt x="264999" y="0"/>
                </a:cubicBezTo>
                <a:lnTo>
                  <a:pt x="265828" y="2540"/>
                </a:lnTo>
                <a:close/>
                <a:moveTo>
                  <a:pt x="163416" y="167032"/>
                </a:moveTo>
                <a:cubicBezTo>
                  <a:pt x="174787" y="142557"/>
                  <a:pt x="188047" y="119005"/>
                  <a:pt x="203874" y="96907"/>
                </a:cubicBezTo>
                <a:close/>
                <a:moveTo>
                  <a:pt x="94823" y="318135"/>
                </a:moveTo>
                <a:cubicBezTo>
                  <a:pt x="103445" y="292133"/>
                  <a:pt x="114026" y="266843"/>
                  <a:pt x="127341" y="242733"/>
                </a:cubicBezTo>
                <a:close/>
                <a:moveTo>
                  <a:pt x="44478" y="475734"/>
                </a:moveTo>
                <a:cubicBezTo>
                  <a:pt x="50087" y="448680"/>
                  <a:pt x="57722" y="422126"/>
                  <a:pt x="68204" y="396450"/>
                </a:cubicBezTo>
                <a:close/>
                <a:moveTo>
                  <a:pt x="12765" y="638620"/>
                </a:moveTo>
                <a:cubicBezTo>
                  <a:pt x="15203" y="610692"/>
                  <a:pt x="19766" y="583054"/>
                  <a:pt x="27267" y="555983"/>
                </a:cubicBezTo>
                <a:close/>
                <a:moveTo>
                  <a:pt x="279" y="805278"/>
                </a:moveTo>
                <a:cubicBezTo>
                  <a:pt x="-651" y="776449"/>
                  <a:pt x="698" y="747685"/>
                  <a:pt x="5080" y="719171"/>
                </a:cubicBezTo>
                <a:close/>
                <a:moveTo>
                  <a:pt x="537404" y="1943065"/>
                </a:moveTo>
                <a:cubicBezTo>
                  <a:pt x="321313" y="1771747"/>
                  <a:pt x="156726" y="1538930"/>
                  <a:pt x="68910" y="1269935"/>
                </a:cubicBezTo>
                <a:cubicBezTo>
                  <a:pt x="22163" y="1126742"/>
                  <a:pt x="-971" y="978990"/>
                  <a:pt x="847" y="832007"/>
                </a:cubicBezTo>
                <a:lnTo>
                  <a:pt x="432413" y="512816"/>
                </a:lnTo>
                <a:lnTo>
                  <a:pt x="976536" y="2179550"/>
                </a:lnTo>
                <a:cubicBezTo>
                  <a:pt x="815255" y="2126507"/>
                  <a:pt x="667058" y="2045856"/>
                  <a:pt x="537404" y="1943065"/>
                </a:cubicBezTo>
                <a:close/>
              </a:path>
            </a:pathLst>
          </a:cu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mn-ea"/>
            </a:endParaRPr>
          </a:p>
        </p:txBody>
      </p:sp>
      <p:sp>
        <p:nvSpPr>
          <p:cNvPr id="72" name="弦形 26"/>
          <p:cNvSpPr/>
          <p:nvPr/>
        </p:nvSpPr>
        <p:spPr>
          <a:xfrm rot="12929543">
            <a:off x="6567051" y="3090880"/>
            <a:ext cx="1302621" cy="2906067"/>
          </a:xfrm>
          <a:custGeom>
            <a:avLst/>
            <a:gdLst/>
            <a:ahLst/>
            <a:cxnLst/>
            <a:rect l="l" t="t" r="r" b="b"/>
            <a:pathLst>
              <a:path w="976966" h="2179550">
                <a:moveTo>
                  <a:pt x="259407" y="9548"/>
                </a:moveTo>
                <a:cubicBezTo>
                  <a:pt x="261061" y="6119"/>
                  <a:pt x="263239" y="3056"/>
                  <a:pt x="265429" y="0"/>
                </a:cubicBezTo>
                <a:lnTo>
                  <a:pt x="265856" y="1307"/>
                </a:lnTo>
                <a:close/>
                <a:moveTo>
                  <a:pt x="171270" y="151452"/>
                </a:moveTo>
                <a:cubicBezTo>
                  <a:pt x="182997" y="128666"/>
                  <a:pt x="195840" y="106416"/>
                  <a:pt x="211358" y="85725"/>
                </a:cubicBezTo>
                <a:close/>
                <a:moveTo>
                  <a:pt x="100836" y="301712"/>
                </a:moveTo>
                <a:cubicBezTo>
                  <a:pt x="110271" y="276716"/>
                  <a:pt x="120885" y="252146"/>
                  <a:pt x="134381" y="228862"/>
                </a:cubicBezTo>
                <a:close/>
                <a:moveTo>
                  <a:pt x="48554" y="458734"/>
                </a:moveTo>
                <a:cubicBezTo>
                  <a:pt x="55239" y="432038"/>
                  <a:pt x="63171" y="405657"/>
                  <a:pt x="74139" y="380253"/>
                </a:cubicBezTo>
                <a:close/>
                <a:moveTo>
                  <a:pt x="14855" y="621226"/>
                </a:moveTo>
                <a:cubicBezTo>
                  <a:pt x="18484" y="592975"/>
                  <a:pt x="23483" y="564927"/>
                  <a:pt x="31654" y="537532"/>
                </a:cubicBezTo>
                <a:close/>
                <a:moveTo>
                  <a:pt x="334" y="787642"/>
                </a:moveTo>
                <a:cubicBezTo>
                  <a:pt x="569" y="757672"/>
                  <a:pt x="2380" y="727776"/>
                  <a:pt x="7511" y="698199"/>
                </a:cubicBezTo>
                <a:close/>
                <a:moveTo>
                  <a:pt x="976966" y="2179550"/>
                </a:moveTo>
                <a:cubicBezTo>
                  <a:pt x="546883" y="2038102"/>
                  <a:pt x="209846" y="1700327"/>
                  <a:pt x="69340" y="1269935"/>
                </a:cubicBezTo>
                <a:cubicBezTo>
                  <a:pt x="18998" y="1115730"/>
                  <a:pt x="-3959" y="956238"/>
                  <a:pt x="558" y="798143"/>
                </a:cubicBezTo>
                <a:lnTo>
                  <a:pt x="427961" y="49786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mn-ea"/>
            </a:endParaRPr>
          </a:p>
        </p:txBody>
      </p:sp>
      <p:sp>
        <p:nvSpPr>
          <p:cNvPr id="73" name="弦形 30"/>
          <p:cNvSpPr/>
          <p:nvPr/>
        </p:nvSpPr>
        <p:spPr>
          <a:xfrm rot="17308887">
            <a:off x="5288629" y="3942048"/>
            <a:ext cx="1302060" cy="2906067"/>
          </a:xfrm>
          <a:custGeom>
            <a:avLst/>
            <a:gdLst/>
            <a:ahLst/>
            <a:cxnLst/>
            <a:rect l="l" t="t" r="r" b="b"/>
            <a:pathLst>
              <a:path w="976545" h="2179550">
                <a:moveTo>
                  <a:pt x="5001" y="720091"/>
                </a:moveTo>
                <a:lnTo>
                  <a:pt x="309" y="806257"/>
                </a:lnTo>
                <a:cubicBezTo>
                  <a:pt x="-678" y="777410"/>
                  <a:pt x="653" y="748627"/>
                  <a:pt x="5001" y="720091"/>
                </a:cubicBezTo>
                <a:close/>
                <a:moveTo>
                  <a:pt x="27092" y="556842"/>
                </a:moveTo>
                <a:lnTo>
                  <a:pt x="12683" y="639580"/>
                </a:lnTo>
                <a:cubicBezTo>
                  <a:pt x="15068" y="611617"/>
                  <a:pt x="19618" y="583948"/>
                  <a:pt x="27092" y="556842"/>
                </a:cubicBezTo>
                <a:close/>
                <a:moveTo>
                  <a:pt x="67939" y="397256"/>
                </a:moveTo>
                <a:lnTo>
                  <a:pt x="44287" y="476668"/>
                </a:lnTo>
                <a:cubicBezTo>
                  <a:pt x="49850" y="449567"/>
                  <a:pt x="57477" y="422975"/>
                  <a:pt x="67939" y="397256"/>
                </a:cubicBezTo>
                <a:close/>
                <a:moveTo>
                  <a:pt x="126994" y="243479"/>
                </a:moveTo>
                <a:lnTo>
                  <a:pt x="94527" y="319034"/>
                </a:lnTo>
                <a:cubicBezTo>
                  <a:pt x="103111" y="292975"/>
                  <a:pt x="113691" y="267640"/>
                  <a:pt x="126994" y="243479"/>
                </a:cubicBezTo>
                <a:close/>
                <a:moveTo>
                  <a:pt x="203462" y="97574"/>
                </a:moveTo>
                <a:lnTo>
                  <a:pt x="163020" y="167881"/>
                </a:lnTo>
                <a:cubicBezTo>
                  <a:pt x="174366" y="143337"/>
                  <a:pt x="187636" y="119733"/>
                  <a:pt x="203462" y="97574"/>
                </a:cubicBezTo>
                <a:close/>
                <a:moveTo>
                  <a:pt x="432679" y="513603"/>
                </a:moveTo>
                <a:lnTo>
                  <a:pt x="976545" y="2179550"/>
                </a:lnTo>
                <a:cubicBezTo>
                  <a:pt x="546462" y="2038102"/>
                  <a:pt x="209425" y="1700327"/>
                  <a:pt x="68919" y="1269935"/>
                </a:cubicBezTo>
                <a:cubicBezTo>
                  <a:pt x="22365" y="1127332"/>
                  <a:pt x="-771" y="980208"/>
                  <a:pt x="895" y="833822"/>
                </a:cubicBezTo>
                <a:close/>
                <a:moveTo>
                  <a:pt x="265008" y="0"/>
                </a:moveTo>
                <a:lnTo>
                  <a:pt x="265851" y="2581"/>
                </a:lnTo>
                <a:lnTo>
                  <a:pt x="249376" y="24783"/>
                </a:lnTo>
                <a:cubicBezTo>
                  <a:pt x="253709" y="15934"/>
                  <a:pt x="259314" y="7943"/>
                  <a:pt x="265008" y="0"/>
                </a:cubicBezTo>
                <a:close/>
              </a:path>
            </a:pathLst>
          </a:cu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mn-ea"/>
            </a:endParaRPr>
          </a:p>
        </p:txBody>
      </p:sp>
      <p:sp>
        <p:nvSpPr>
          <p:cNvPr id="74" name="弦形 32"/>
          <p:cNvSpPr/>
          <p:nvPr/>
        </p:nvSpPr>
        <p:spPr>
          <a:xfrm>
            <a:off x="4109114" y="3000584"/>
            <a:ext cx="1301999" cy="2906067"/>
          </a:xfrm>
          <a:custGeom>
            <a:avLst/>
            <a:gdLst/>
            <a:ahLst/>
            <a:cxnLst/>
            <a:rect l="l" t="t" r="r" b="b"/>
            <a:pathLst>
              <a:path w="976499" h="2179550">
                <a:moveTo>
                  <a:pt x="5707" y="712205"/>
                </a:moveTo>
                <a:lnTo>
                  <a:pt x="105" y="798818"/>
                </a:lnTo>
                <a:cubicBezTo>
                  <a:pt x="-432" y="769809"/>
                  <a:pt x="1062" y="740870"/>
                  <a:pt x="5707" y="712205"/>
                </a:cubicBezTo>
                <a:close/>
                <a:moveTo>
                  <a:pt x="28614" y="549532"/>
                </a:moveTo>
                <a:lnTo>
                  <a:pt x="13335" y="632264"/>
                </a:lnTo>
                <a:cubicBezTo>
                  <a:pt x="16169" y="604311"/>
                  <a:pt x="20870" y="576621"/>
                  <a:pt x="28614" y="549532"/>
                </a:cubicBezTo>
                <a:close/>
                <a:moveTo>
                  <a:pt x="430604" y="507387"/>
                </a:moveTo>
                <a:lnTo>
                  <a:pt x="976499" y="2179550"/>
                </a:lnTo>
                <a:cubicBezTo>
                  <a:pt x="546416" y="2038102"/>
                  <a:pt x="209379" y="1700327"/>
                  <a:pt x="68873" y="1269935"/>
                </a:cubicBezTo>
                <a:cubicBezTo>
                  <a:pt x="20807" y="1122700"/>
                  <a:pt x="-2295" y="970645"/>
                  <a:pt x="546" y="819579"/>
                </a:cubicBezTo>
                <a:close/>
                <a:moveTo>
                  <a:pt x="70200" y="390469"/>
                </a:moveTo>
                <a:lnTo>
                  <a:pt x="45771" y="469532"/>
                </a:lnTo>
                <a:cubicBezTo>
                  <a:pt x="51756" y="442576"/>
                  <a:pt x="59507" y="416061"/>
                  <a:pt x="70200" y="390469"/>
                </a:cubicBezTo>
                <a:close/>
                <a:moveTo>
                  <a:pt x="129902" y="237280"/>
                </a:moveTo>
                <a:lnTo>
                  <a:pt x="96821" y="312151"/>
                </a:lnTo>
                <a:cubicBezTo>
                  <a:pt x="105771" y="286369"/>
                  <a:pt x="116427" y="261208"/>
                  <a:pt x="129902" y="237280"/>
                </a:cubicBezTo>
                <a:close/>
                <a:moveTo>
                  <a:pt x="206847" y="92135"/>
                </a:moveTo>
                <a:lnTo>
                  <a:pt x="166080" y="161365"/>
                </a:lnTo>
                <a:cubicBezTo>
                  <a:pt x="177693" y="137249"/>
                  <a:pt x="190948" y="113935"/>
                  <a:pt x="206847" y="92135"/>
                </a:cubicBezTo>
                <a:close/>
                <a:moveTo>
                  <a:pt x="264962" y="0"/>
                </a:moveTo>
                <a:lnTo>
                  <a:pt x="265680" y="2200"/>
                </a:lnTo>
                <a:lnTo>
                  <a:pt x="253131" y="18758"/>
                </a:lnTo>
                <a:cubicBezTo>
                  <a:pt x="256399" y="12045"/>
                  <a:pt x="260655" y="6008"/>
                  <a:pt x="264962"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mn-ea"/>
            </a:endParaRPr>
          </a:p>
        </p:txBody>
      </p:sp>
      <p:sp>
        <p:nvSpPr>
          <p:cNvPr id="75" name="矩形 74"/>
          <p:cNvSpPr/>
          <p:nvPr/>
        </p:nvSpPr>
        <p:spPr>
          <a:xfrm>
            <a:off x="4541795" y="2685847"/>
            <a:ext cx="930136" cy="502766"/>
          </a:xfrm>
          <a:prstGeom prst="rect">
            <a:avLst/>
          </a:prstGeom>
        </p:spPr>
        <p:txBody>
          <a:bodyPr wrap="square">
            <a:spAutoFit/>
          </a:bodyPr>
          <a:lstStyle/>
          <a:p>
            <a:pPr algn="ctr" defTabSz="1219200">
              <a:defRPr/>
            </a:pPr>
            <a:r>
              <a:rPr lang="en-US" altLang="zh-CN" sz="2665" b="1" dirty="0">
                <a:solidFill>
                  <a:prstClr val="white"/>
                </a:solidFill>
                <a:latin typeface="+mn-ea"/>
              </a:rPr>
              <a:t>01</a:t>
            </a:r>
          </a:p>
        </p:txBody>
      </p:sp>
      <p:sp>
        <p:nvSpPr>
          <p:cNvPr id="76" name="矩形 75"/>
          <p:cNvSpPr/>
          <p:nvPr/>
        </p:nvSpPr>
        <p:spPr>
          <a:xfrm>
            <a:off x="6432037" y="2685847"/>
            <a:ext cx="930136" cy="502766"/>
          </a:xfrm>
          <a:prstGeom prst="rect">
            <a:avLst/>
          </a:prstGeom>
        </p:spPr>
        <p:txBody>
          <a:bodyPr wrap="square">
            <a:spAutoFit/>
          </a:bodyPr>
          <a:lstStyle/>
          <a:p>
            <a:pPr algn="ctr" defTabSz="1219200">
              <a:defRPr/>
            </a:pPr>
            <a:r>
              <a:rPr lang="en-US" altLang="zh-CN" sz="2665" b="1" dirty="0">
                <a:solidFill>
                  <a:prstClr val="white"/>
                </a:solidFill>
                <a:latin typeface="+mn-ea"/>
              </a:rPr>
              <a:t>02</a:t>
            </a:r>
          </a:p>
        </p:txBody>
      </p:sp>
      <p:sp>
        <p:nvSpPr>
          <p:cNvPr id="77" name="矩形 76"/>
          <p:cNvSpPr/>
          <p:nvPr/>
        </p:nvSpPr>
        <p:spPr>
          <a:xfrm>
            <a:off x="4109747" y="4360612"/>
            <a:ext cx="930136" cy="502766"/>
          </a:xfrm>
          <a:prstGeom prst="rect">
            <a:avLst/>
          </a:prstGeom>
        </p:spPr>
        <p:txBody>
          <a:bodyPr wrap="square">
            <a:spAutoFit/>
          </a:bodyPr>
          <a:lstStyle/>
          <a:p>
            <a:pPr algn="ctr" defTabSz="1219200">
              <a:defRPr/>
            </a:pPr>
            <a:r>
              <a:rPr lang="en-US" altLang="zh-CN" sz="2665" b="1">
                <a:solidFill>
                  <a:prstClr val="white"/>
                </a:solidFill>
                <a:latin typeface="+mn-ea"/>
              </a:rPr>
              <a:t>05</a:t>
            </a:r>
            <a:endParaRPr lang="en-US" altLang="zh-CN" sz="2665" b="1" dirty="0">
              <a:solidFill>
                <a:prstClr val="white"/>
              </a:solidFill>
              <a:latin typeface="+mn-ea"/>
            </a:endParaRPr>
          </a:p>
        </p:txBody>
      </p:sp>
      <p:sp>
        <p:nvSpPr>
          <p:cNvPr id="78" name="矩形 77"/>
          <p:cNvSpPr/>
          <p:nvPr/>
        </p:nvSpPr>
        <p:spPr>
          <a:xfrm>
            <a:off x="6960096" y="4360612"/>
            <a:ext cx="930136" cy="502766"/>
          </a:xfrm>
          <a:prstGeom prst="rect">
            <a:avLst/>
          </a:prstGeom>
        </p:spPr>
        <p:txBody>
          <a:bodyPr wrap="square">
            <a:spAutoFit/>
          </a:bodyPr>
          <a:lstStyle/>
          <a:p>
            <a:pPr algn="ctr" defTabSz="1219200">
              <a:defRPr/>
            </a:pPr>
            <a:r>
              <a:rPr lang="en-US" altLang="zh-CN" sz="2665" b="1">
                <a:solidFill>
                  <a:prstClr val="white"/>
                </a:solidFill>
                <a:latin typeface="+mn-ea"/>
              </a:rPr>
              <a:t>03</a:t>
            </a:r>
            <a:endParaRPr lang="en-US" altLang="zh-CN" sz="2665" b="1" dirty="0">
              <a:solidFill>
                <a:prstClr val="white"/>
              </a:solidFill>
              <a:latin typeface="+mn-ea"/>
            </a:endParaRPr>
          </a:p>
        </p:txBody>
      </p:sp>
      <p:sp>
        <p:nvSpPr>
          <p:cNvPr id="79" name="矩形 78"/>
          <p:cNvSpPr/>
          <p:nvPr/>
        </p:nvSpPr>
        <p:spPr>
          <a:xfrm>
            <a:off x="5582879" y="5326140"/>
            <a:ext cx="930136" cy="502766"/>
          </a:xfrm>
          <a:prstGeom prst="rect">
            <a:avLst/>
          </a:prstGeom>
        </p:spPr>
        <p:txBody>
          <a:bodyPr wrap="square">
            <a:spAutoFit/>
          </a:bodyPr>
          <a:lstStyle/>
          <a:p>
            <a:pPr algn="ctr" defTabSz="1219200">
              <a:defRPr/>
            </a:pPr>
            <a:r>
              <a:rPr lang="en-US" altLang="zh-CN" sz="2665" b="1">
                <a:solidFill>
                  <a:prstClr val="white"/>
                </a:solidFill>
                <a:latin typeface="+mn-ea"/>
              </a:rPr>
              <a:t>04</a:t>
            </a:r>
            <a:endParaRPr lang="en-US" altLang="zh-CN" sz="2665" b="1" dirty="0">
              <a:solidFill>
                <a:prstClr val="white"/>
              </a:solidFill>
              <a:latin typeface="+mn-ea"/>
            </a:endParaRPr>
          </a:p>
        </p:txBody>
      </p:sp>
      <p:sp>
        <p:nvSpPr>
          <p:cNvPr id="80" name="矩形 79"/>
          <p:cNvSpPr/>
          <p:nvPr/>
        </p:nvSpPr>
        <p:spPr>
          <a:xfrm>
            <a:off x="5163659" y="3572015"/>
            <a:ext cx="1748432" cy="420564"/>
          </a:xfrm>
          <a:prstGeom prst="rect">
            <a:avLst/>
          </a:prstGeom>
        </p:spPr>
        <p:txBody>
          <a:bodyPr wrap="square">
            <a:spAutoFit/>
          </a:bodyPr>
          <a:lstStyle/>
          <a:p>
            <a:pPr algn="ctr" defTabSz="1219200">
              <a:defRPr/>
            </a:pPr>
            <a:r>
              <a:rPr lang="zh-CN" altLang="en-US" sz="2135" b="1" dirty="0">
                <a:solidFill>
                  <a:prstClr val="black">
                    <a:lumMod val="75000"/>
                    <a:lumOff val="25000"/>
                  </a:prstClr>
                </a:solidFill>
                <a:latin typeface="+mn-ea"/>
              </a:rPr>
              <a:t>添加文本</a:t>
            </a:r>
            <a:endParaRPr lang="en-US" altLang="zh-CN" sz="2135" b="1" dirty="0">
              <a:solidFill>
                <a:prstClr val="black">
                  <a:lumMod val="75000"/>
                  <a:lumOff val="25000"/>
                </a:prstClr>
              </a:solidFill>
              <a:latin typeface="+mn-ea"/>
            </a:endParaRPr>
          </a:p>
        </p:txBody>
      </p:sp>
      <p:sp>
        <p:nvSpPr>
          <p:cNvPr id="81" name="TextBox 13"/>
          <p:cNvSpPr txBox="1"/>
          <p:nvPr/>
        </p:nvSpPr>
        <p:spPr>
          <a:xfrm>
            <a:off x="4847861" y="4005056"/>
            <a:ext cx="2253531" cy="732508"/>
          </a:xfrm>
          <a:prstGeom prst="rect">
            <a:avLst/>
          </a:prstGeom>
          <a:noFill/>
        </p:spPr>
        <p:txBody>
          <a:bodyPr wrap="square" rtlCol="0">
            <a:spAutoFit/>
          </a:bodyPr>
          <a:lstStyle/>
          <a:p>
            <a:pPr algn="ctr" defTabSz="1219200">
              <a:lnSpc>
                <a:spcPct val="130000"/>
              </a:lnSpc>
              <a:spcBef>
                <a:spcPts val="800"/>
              </a:spcBef>
              <a:defRPr/>
            </a:pPr>
            <a:r>
              <a:rPr lang="zh-CN" altLang="en-US" sz="1600" dirty="0">
                <a:solidFill>
                  <a:prstClr val="black">
                    <a:lumMod val="65000"/>
                    <a:lumOff val="35000"/>
                  </a:prstClr>
                </a:solidFill>
                <a:latin typeface="+mn-ea"/>
              </a:rPr>
              <a:t>点击此处添加文本内容点击此处</a:t>
            </a:r>
          </a:p>
        </p:txBody>
      </p:sp>
      <p:sp>
        <p:nvSpPr>
          <p:cNvPr id="82" name="矩形 81"/>
          <p:cNvSpPr/>
          <p:nvPr/>
        </p:nvSpPr>
        <p:spPr>
          <a:xfrm>
            <a:off x="1391479" y="2109783"/>
            <a:ext cx="2584032" cy="379656"/>
          </a:xfrm>
          <a:prstGeom prst="rect">
            <a:avLst/>
          </a:prstGeom>
        </p:spPr>
        <p:txBody>
          <a:bodyPr wrap="square">
            <a:spAutoFit/>
          </a:bodyPr>
          <a:lstStyle/>
          <a:p>
            <a:pPr defTabSz="1219200">
              <a:defRPr/>
            </a:pPr>
            <a:r>
              <a:rPr lang="en-US" altLang="zh-CN" sz="1865" b="1" dirty="0">
                <a:solidFill>
                  <a:srgbClr val="0468A8"/>
                </a:solidFill>
                <a:latin typeface="+mn-ea"/>
              </a:rPr>
              <a:t>01.</a:t>
            </a:r>
            <a:r>
              <a:rPr lang="zh-CN" altLang="en-US" sz="1865" b="1" dirty="0">
                <a:solidFill>
                  <a:srgbClr val="0468A8"/>
                </a:solidFill>
                <a:latin typeface="+mn-ea"/>
              </a:rPr>
              <a:t>点击添加文字说明</a:t>
            </a:r>
            <a:endParaRPr lang="en-US" altLang="zh-CN" sz="1865" b="1" dirty="0">
              <a:solidFill>
                <a:srgbClr val="0468A8"/>
              </a:solidFill>
              <a:latin typeface="+mn-ea"/>
            </a:endParaRPr>
          </a:p>
        </p:txBody>
      </p:sp>
      <p:sp>
        <p:nvSpPr>
          <p:cNvPr id="83" name="TextBox 15"/>
          <p:cNvSpPr txBox="1"/>
          <p:nvPr/>
        </p:nvSpPr>
        <p:spPr>
          <a:xfrm>
            <a:off x="1391478" y="2539507"/>
            <a:ext cx="2584031" cy="972767"/>
          </a:xfrm>
          <a:prstGeom prst="rect">
            <a:avLst/>
          </a:prstGeom>
          <a:noFill/>
        </p:spPr>
        <p:txBody>
          <a:bodyPr wrap="square" rtlCol="0">
            <a:spAutoFit/>
          </a:bodyPr>
          <a:lstStyle/>
          <a:p>
            <a:pPr defTabSz="1219200">
              <a:lnSpc>
                <a:spcPct val="130000"/>
              </a:lnSpc>
              <a:spcBef>
                <a:spcPts val="800"/>
              </a:spcBef>
              <a:defRPr/>
            </a:pPr>
            <a:r>
              <a:rPr lang="zh-CN" altLang="en-US" sz="1465" dirty="0">
                <a:solidFill>
                  <a:prstClr val="black">
                    <a:lumMod val="65000"/>
                    <a:lumOff val="35000"/>
                  </a:prstClr>
                </a:solidFill>
                <a:latin typeface="+mn-ea"/>
              </a:rPr>
              <a:t>点击此处添加文本内容点击此处添加文本内容点击此处添加文本内容</a:t>
            </a:r>
          </a:p>
        </p:txBody>
      </p:sp>
      <p:sp>
        <p:nvSpPr>
          <p:cNvPr id="84" name="矩形 83"/>
          <p:cNvSpPr/>
          <p:nvPr/>
        </p:nvSpPr>
        <p:spPr>
          <a:xfrm>
            <a:off x="1391479" y="4261866"/>
            <a:ext cx="2584032" cy="379656"/>
          </a:xfrm>
          <a:prstGeom prst="rect">
            <a:avLst/>
          </a:prstGeom>
        </p:spPr>
        <p:txBody>
          <a:bodyPr wrap="square">
            <a:spAutoFit/>
          </a:bodyPr>
          <a:lstStyle/>
          <a:p>
            <a:pPr defTabSz="1219200">
              <a:defRPr/>
            </a:pPr>
            <a:r>
              <a:rPr lang="en-US" altLang="zh-CN" sz="1865" b="1" dirty="0">
                <a:solidFill>
                  <a:srgbClr val="0468A8"/>
                </a:solidFill>
                <a:latin typeface="+mn-ea"/>
              </a:rPr>
              <a:t>05.</a:t>
            </a:r>
            <a:r>
              <a:rPr lang="zh-CN" altLang="en-US" sz="1865" b="1" dirty="0">
                <a:solidFill>
                  <a:srgbClr val="0468A8"/>
                </a:solidFill>
                <a:latin typeface="+mn-ea"/>
              </a:rPr>
              <a:t>点击添加文字说明</a:t>
            </a:r>
            <a:endParaRPr lang="en-US" altLang="zh-CN" sz="1865" b="1" dirty="0">
              <a:solidFill>
                <a:srgbClr val="0468A8"/>
              </a:solidFill>
              <a:latin typeface="+mn-ea"/>
            </a:endParaRPr>
          </a:p>
        </p:txBody>
      </p:sp>
      <p:sp>
        <p:nvSpPr>
          <p:cNvPr id="85" name="TextBox 25"/>
          <p:cNvSpPr txBox="1"/>
          <p:nvPr/>
        </p:nvSpPr>
        <p:spPr>
          <a:xfrm>
            <a:off x="1391478" y="4691590"/>
            <a:ext cx="2584031" cy="972767"/>
          </a:xfrm>
          <a:prstGeom prst="rect">
            <a:avLst/>
          </a:prstGeom>
          <a:noFill/>
        </p:spPr>
        <p:txBody>
          <a:bodyPr wrap="square" rtlCol="0">
            <a:spAutoFit/>
          </a:bodyPr>
          <a:lstStyle/>
          <a:p>
            <a:pPr defTabSz="1219200">
              <a:lnSpc>
                <a:spcPct val="130000"/>
              </a:lnSpc>
              <a:spcBef>
                <a:spcPts val="800"/>
              </a:spcBef>
              <a:defRPr/>
            </a:pPr>
            <a:r>
              <a:rPr lang="zh-CN" altLang="en-US" sz="1465" dirty="0">
                <a:solidFill>
                  <a:prstClr val="black">
                    <a:lumMod val="65000"/>
                    <a:lumOff val="35000"/>
                  </a:prstClr>
                </a:solidFill>
                <a:latin typeface="+mn-ea"/>
              </a:rPr>
              <a:t>点击此处添加文本内容点击此处添加文本内容点击此处添加文本内容</a:t>
            </a:r>
          </a:p>
        </p:txBody>
      </p:sp>
      <p:sp>
        <p:nvSpPr>
          <p:cNvPr id="86" name="矩形 85"/>
          <p:cNvSpPr/>
          <p:nvPr/>
        </p:nvSpPr>
        <p:spPr>
          <a:xfrm>
            <a:off x="7318998" y="1308108"/>
            <a:ext cx="2584032" cy="379656"/>
          </a:xfrm>
          <a:prstGeom prst="rect">
            <a:avLst/>
          </a:prstGeom>
        </p:spPr>
        <p:txBody>
          <a:bodyPr wrap="square">
            <a:spAutoFit/>
          </a:bodyPr>
          <a:lstStyle/>
          <a:p>
            <a:pPr defTabSz="1219200">
              <a:defRPr/>
            </a:pPr>
            <a:r>
              <a:rPr lang="en-US" altLang="zh-CN" sz="1865" b="1" dirty="0">
                <a:solidFill>
                  <a:srgbClr val="0468A8"/>
                </a:solidFill>
                <a:latin typeface="+mn-ea"/>
              </a:rPr>
              <a:t>02.</a:t>
            </a:r>
            <a:r>
              <a:rPr lang="zh-CN" altLang="en-US" sz="1865" b="1" dirty="0">
                <a:solidFill>
                  <a:srgbClr val="0468A8"/>
                </a:solidFill>
                <a:latin typeface="+mn-ea"/>
              </a:rPr>
              <a:t>点击添加文字说明</a:t>
            </a:r>
            <a:endParaRPr lang="en-US" altLang="zh-CN" sz="1865" b="1" dirty="0">
              <a:solidFill>
                <a:srgbClr val="0468A8"/>
              </a:solidFill>
              <a:latin typeface="+mn-ea"/>
            </a:endParaRPr>
          </a:p>
        </p:txBody>
      </p:sp>
      <p:sp>
        <p:nvSpPr>
          <p:cNvPr id="87" name="TextBox 27"/>
          <p:cNvSpPr txBox="1"/>
          <p:nvPr/>
        </p:nvSpPr>
        <p:spPr>
          <a:xfrm>
            <a:off x="7318998" y="1737832"/>
            <a:ext cx="2584031" cy="972767"/>
          </a:xfrm>
          <a:prstGeom prst="rect">
            <a:avLst/>
          </a:prstGeom>
          <a:noFill/>
        </p:spPr>
        <p:txBody>
          <a:bodyPr wrap="square" rtlCol="0">
            <a:spAutoFit/>
          </a:bodyPr>
          <a:lstStyle/>
          <a:p>
            <a:pPr defTabSz="1219200">
              <a:lnSpc>
                <a:spcPct val="130000"/>
              </a:lnSpc>
              <a:spcBef>
                <a:spcPts val="800"/>
              </a:spcBef>
              <a:defRPr/>
            </a:pPr>
            <a:r>
              <a:rPr lang="zh-CN" altLang="en-US" sz="1465" dirty="0">
                <a:solidFill>
                  <a:prstClr val="black">
                    <a:lumMod val="65000"/>
                    <a:lumOff val="35000"/>
                  </a:prstClr>
                </a:solidFill>
                <a:latin typeface="+mn-ea"/>
              </a:rPr>
              <a:t>点击此处添加文本内容点击此处添加文本内容点击此处添加文本内容</a:t>
            </a:r>
          </a:p>
        </p:txBody>
      </p:sp>
      <p:sp>
        <p:nvSpPr>
          <p:cNvPr id="88" name="矩形 87"/>
          <p:cNvSpPr/>
          <p:nvPr/>
        </p:nvSpPr>
        <p:spPr>
          <a:xfrm>
            <a:off x="8215941" y="3147915"/>
            <a:ext cx="2584032" cy="379656"/>
          </a:xfrm>
          <a:prstGeom prst="rect">
            <a:avLst/>
          </a:prstGeom>
        </p:spPr>
        <p:txBody>
          <a:bodyPr wrap="square">
            <a:spAutoFit/>
          </a:bodyPr>
          <a:lstStyle/>
          <a:p>
            <a:pPr defTabSz="1219200">
              <a:defRPr/>
            </a:pPr>
            <a:r>
              <a:rPr lang="en-US" altLang="zh-CN" sz="1865" b="1" dirty="0">
                <a:solidFill>
                  <a:srgbClr val="0468A8"/>
                </a:solidFill>
                <a:latin typeface="+mn-ea"/>
              </a:rPr>
              <a:t>03.</a:t>
            </a:r>
            <a:r>
              <a:rPr lang="zh-CN" altLang="en-US" sz="1865" b="1" dirty="0">
                <a:solidFill>
                  <a:srgbClr val="0468A8"/>
                </a:solidFill>
                <a:latin typeface="+mn-ea"/>
              </a:rPr>
              <a:t>点击添加文字说明</a:t>
            </a:r>
            <a:endParaRPr lang="en-US" altLang="zh-CN" sz="1865" b="1" dirty="0">
              <a:solidFill>
                <a:srgbClr val="0468A8"/>
              </a:solidFill>
              <a:latin typeface="+mn-ea"/>
            </a:endParaRPr>
          </a:p>
        </p:txBody>
      </p:sp>
      <p:sp>
        <p:nvSpPr>
          <p:cNvPr id="89" name="TextBox 29"/>
          <p:cNvSpPr txBox="1"/>
          <p:nvPr/>
        </p:nvSpPr>
        <p:spPr>
          <a:xfrm>
            <a:off x="8215941" y="3577639"/>
            <a:ext cx="2584031" cy="972767"/>
          </a:xfrm>
          <a:prstGeom prst="rect">
            <a:avLst/>
          </a:prstGeom>
          <a:noFill/>
        </p:spPr>
        <p:txBody>
          <a:bodyPr wrap="square" rtlCol="0">
            <a:spAutoFit/>
          </a:bodyPr>
          <a:lstStyle/>
          <a:p>
            <a:pPr defTabSz="1219200">
              <a:lnSpc>
                <a:spcPct val="130000"/>
              </a:lnSpc>
              <a:spcBef>
                <a:spcPts val="800"/>
              </a:spcBef>
              <a:defRPr/>
            </a:pPr>
            <a:r>
              <a:rPr lang="zh-CN" altLang="en-US" sz="1465" dirty="0">
                <a:solidFill>
                  <a:prstClr val="black">
                    <a:lumMod val="65000"/>
                    <a:lumOff val="35000"/>
                  </a:prstClr>
                </a:solidFill>
                <a:latin typeface="+mn-ea"/>
              </a:rPr>
              <a:t>点击此处添加文本内容点击此处添加文本内容点击此处添加文本内容</a:t>
            </a:r>
          </a:p>
        </p:txBody>
      </p:sp>
      <p:sp>
        <p:nvSpPr>
          <p:cNvPr id="90" name="矩形 89"/>
          <p:cNvSpPr/>
          <p:nvPr/>
        </p:nvSpPr>
        <p:spPr>
          <a:xfrm>
            <a:off x="7672776" y="5136312"/>
            <a:ext cx="2584032" cy="379656"/>
          </a:xfrm>
          <a:prstGeom prst="rect">
            <a:avLst/>
          </a:prstGeom>
        </p:spPr>
        <p:txBody>
          <a:bodyPr wrap="square">
            <a:spAutoFit/>
          </a:bodyPr>
          <a:lstStyle/>
          <a:p>
            <a:pPr defTabSz="1219200">
              <a:defRPr/>
            </a:pPr>
            <a:r>
              <a:rPr lang="en-US" altLang="zh-CN" sz="1865" b="1" dirty="0">
                <a:solidFill>
                  <a:srgbClr val="0468A8"/>
                </a:solidFill>
                <a:latin typeface="+mn-ea"/>
              </a:rPr>
              <a:t>04.</a:t>
            </a:r>
            <a:r>
              <a:rPr lang="zh-CN" altLang="en-US" sz="1865" b="1" dirty="0">
                <a:solidFill>
                  <a:srgbClr val="0468A8"/>
                </a:solidFill>
                <a:latin typeface="+mn-ea"/>
              </a:rPr>
              <a:t>点击添加文字说明</a:t>
            </a:r>
            <a:endParaRPr lang="en-US" altLang="zh-CN" sz="1865" b="1" dirty="0">
              <a:solidFill>
                <a:srgbClr val="0468A8"/>
              </a:solidFill>
              <a:latin typeface="+mn-ea"/>
            </a:endParaRPr>
          </a:p>
        </p:txBody>
      </p:sp>
      <p:sp>
        <p:nvSpPr>
          <p:cNvPr id="91" name="TextBox 31"/>
          <p:cNvSpPr txBox="1"/>
          <p:nvPr/>
        </p:nvSpPr>
        <p:spPr>
          <a:xfrm>
            <a:off x="7672776" y="5566036"/>
            <a:ext cx="2584031" cy="972767"/>
          </a:xfrm>
          <a:prstGeom prst="rect">
            <a:avLst/>
          </a:prstGeom>
          <a:noFill/>
        </p:spPr>
        <p:txBody>
          <a:bodyPr wrap="square" rtlCol="0">
            <a:spAutoFit/>
          </a:bodyPr>
          <a:lstStyle/>
          <a:p>
            <a:pPr defTabSz="1219200">
              <a:lnSpc>
                <a:spcPct val="130000"/>
              </a:lnSpc>
              <a:spcBef>
                <a:spcPts val="800"/>
              </a:spcBef>
              <a:defRPr/>
            </a:pPr>
            <a:r>
              <a:rPr lang="zh-CN" altLang="en-US" sz="1465" dirty="0">
                <a:solidFill>
                  <a:prstClr val="black">
                    <a:lumMod val="65000"/>
                    <a:lumOff val="35000"/>
                  </a:prstClr>
                </a:solidFill>
                <a:latin typeface="+mn-ea"/>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0"/>
          <p:cNvSpPr txBox="1"/>
          <p:nvPr/>
        </p:nvSpPr>
        <p:spPr>
          <a:xfrm>
            <a:off x="838516" y="944692"/>
            <a:ext cx="1372253" cy="379377"/>
          </a:xfrm>
          <a:prstGeom prst="rect">
            <a:avLst/>
          </a:prstGeom>
          <a:noFill/>
        </p:spPr>
        <p:txBody>
          <a:bodyPr wrap="none" lIns="70907" tIns="35454" rIns="70907" bIns="35454" rtlCol="0">
            <a:spAutoFit/>
          </a:bodyPr>
          <a:lstStyle/>
          <a:p>
            <a:pPr algn="ctr"/>
            <a:r>
              <a:rPr lang="en-US" altLang="zh-CN" sz="2000" dirty="0">
                <a:solidFill>
                  <a:srgbClr val="0468A8"/>
                </a:solidFill>
                <a:latin typeface="+mn-ea"/>
              </a:rPr>
              <a:t>CONTENT</a:t>
            </a:r>
            <a:endParaRPr lang="zh-CN" altLang="en-US" sz="2000" dirty="0">
              <a:solidFill>
                <a:srgbClr val="0468A8"/>
              </a:solidFill>
              <a:latin typeface="+mn-ea"/>
            </a:endParaRPr>
          </a:p>
        </p:txBody>
      </p:sp>
      <p:sp>
        <p:nvSpPr>
          <p:cNvPr id="30" name="TextBox 20"/>
          <p:cNvSpPr txBox="1"/>
          <p:nvPr/>
        </p:nvSpPr>
        <p:spPr>
          <a:xfrm>
            <a:off x="818831" y="408029"/>
            <a:ext cx="1989858" cy="625598"/>
          </a:xfrm>
          <a:prstGeom prst="rect">
            <a:avLst/>
          </a:prstGeom>
          <a:noFill/>
        </p:spPr>
        <p:txBody>
          <a:bodyPr wrap="none" lIns="70907" tIns="35454" rIns="70907" bIns="35454" rtlCol="0">
            <a:spAutoFit/>
          </a:bodyPr>
          <a:lstStyle/>
          <a:p>
            <a:pPr algn="ctr"/>
            <a:r>
              <a:rPr lang="zh-CN" altLang="en-US" sz="3600" b="1">
                <a:solidFill>
                  <a:srgbClr val="0468A8"/>
                </a:solidFill>
                <a:latin typeface="+mn-ea"/>
              </a:rPr>
              <a:t>目录大纲</a:t>
            </a:r>
            <a:endParaRPr lang="zh-CN" altLang="en-US" sz="3600" b="1" dirty="0">
              <a:solidFill>
                <a:srgbClr val="0468A8"/>
              </a:solidFill>
              <a:latin typeface="+mn-ea"/>
            </a:endParaRPr>
          </a:p>
        </p:txBody>
      </p:sp>
      <p:sp>
        <p:nvSpPr>
          <p:cNvPr id="17" name="矩形 16"/>
          <p:cNvSpPr/>
          <p:nvPr/>
        </p:nvSpPr>
        <p:spPr>
          <a:xfrm>
            <a:off x="2431264" y="2638677"/>
            <a:ext cx="581375" cy="581375"/>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01</a:t>
            </a:r>
            <a:endParaRPr lang="zh-CN" altLang="en-US" sz="2400" dirty="0"/>
          </a:p>
        </p:txBody>
      </p:sp>
      <p:sp>
        <p:nvSpPr>
          <p:cNvPr id="22" name="TextBox 20"/>
          <p:cNvSpPr txBox="1"/>
          <p:nvPr/>
        </p:nvSpPr>
        <p:spPr>
          <a:xfrm>
            <a:off x="3269607" y="2533033"/>
            <a:ext cx="1989858" cy="440932"/>
          </a:xfrm>
          <a:prstGeom prst="rect">
            <a:avLst/>
          </a:prstGeom>
          <a:noFill/>
        </p:spPr>
        <p:txBody>
          <a:bodyPr wrap="none" lIns="70907" tIns="35454" rIns="70907" bIns="35454" rtlCol="0">
            <a:spAutoFit/>
          </a:bodyPr>
          <a:lstStyle/>
          <a:p>
            <a:pPr algn="ctr"/>
            <a:r>
              <a:rPr lang="zh-CN" altLang="en-US" sz="2400" dirty="0">
                <a:solidFill>
                  <a:srgbClr val="6B6C6E"/>
                </a:solidFill>
                <a:latin typeface="+mn-ea"/>
              </a:rPr>
              <a:t>单击添加标题</a:t>
            </a:r>
          </a:p>
        </p:txBody>
      </p:sp>
      <p:sp>
        <p:nvSpPr>
          <p:cNvPr id="23" name="矩形 22"/>
          <p:cNvSpPr/>
          <p:nvPr/>
        </p:nvSpPr>
        <p:spPr>
          <a:xfrm>
            <a:off x="2431264" y="3842989"/>
            <a:ext cx="581375" cy="581375"/>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03</a:t>
            </a:r>
            <a:endParaRPr lang="zh-CN" altLang="en-US" sz="2400" dirty="0"/>
          </a:p>
        </p:txBody>
      </p:sp>
      <p:sp>
        <p:nvSpPr>
          <p:cNvPr id="20" name="矩形 19"/>
          <p:cNvSpPr/>
          <p:nvPr/>
        </p:nvSpPr>
        <p:spPr>
          <a:xfrm>
            <a:off x="597523" y="471632"/>
            <a:ext cx="140977" cy="770293"/>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3279245" y="2896707"/>
            <a:ext cx="2350030" cy="394766"/>
          </a:xfrm>
          <a:prstGeom prst="rect">
            <a:avLst/>
          </a:prstGeom>
          <a:noFill/>
        </p:spPr>
        <p:txBody>
          <a:bodyPr wrap="square" lIns="70907" tIns="35454" rIns="70907" bIns="35454" rtlCol="0">
            <a:spAutoFit/>
          </a:bodyPr>
          <a:lstStyle/>
          <a:p>
            <a:r>
              <a:rPr lang="en-US" altLang="zh-CN" sz="1050">
                <a:solidFill>
                  <a:schemeClr val="tx1">
                    <a:lumMod val="65000"/>
                    <a:lumOff val="35000"/>
                  </a:schemeClr>
                </a:solidFill>
                <a:latin typeface="Arial Narrow" panose="020B0606020202030204" pitchFamily="34" charset="0"/>
                <a:ea typeface="方正兰亭准黑_GBK" panose="02000000000000000000" pitchFamily="2" charset="-122"/>
              </a:rPr>
              <a:t>Summary of the Mid-Year Work Plan PPTSummary</a:t>
            </a:r>
          </a:p>
        </p:txBody>
      </p:sp>
      <p:sp>
        <p:nvSpPr>
          <p:cNvPr id="24" name="TextBox 20"/>
          <p:cNvSpPr txBox="1"/>
          <p:nvPr/>
        </p:nvSpPr>
        <p:spPr>
          <a:xfrm>
            <a:off x="3269607" y="3758474"/>
            <a:ext cx="1989858" cy="440932"/>
          </a:xfrm>
          <a:prstGeom prst="rect">
            <a:avLst/>
          </a:prstGeom>
          <a:noFill/>
        </p:spPr>
        <p:txBody>
          <a:bodyPr wrap="none" lIns="70907" tIns="35454" rIns="70907" bIns="35454" rtlCol="0">
            <a:spAutoFit/>
          </a:bodyPr>
          <a:lstStyle/>
          <a:p>
            <a:pPr algn="ctr"/>
            <a:r>
              <a:rPr lang="zh-CN" altLang="en-US" sz="2400" dirty="0">
                <a:solidFill>
                  <a:srgbClr val="6B6C6E"/>
                </a:solidFill>
                <a:latin typeface="+mn-ea"/>
              </a:rPr>
              <a:t>单击添加标题</a:t>
            </a:r>
          </a:p>
        </p:txBody>
      </p:sp>
      <p:sp>
        <p:nvSpPr>
          <p:cNvPr id="39" name="TextBox 20"/>
          <p:cNvSpPr txBox="1"/>
          <p:nvPr/>
        </p:nvSpPr>
        <p:spPr>
          <a:xfrm>
            <a:off x="3279245" y="4122148"/>
            <a:ext cx="2350030" cy="394766"/>
          </a:xfrm>
          <a:prstGeom prst="rect">
            <a:avLst/>
          </a:prstGeom>
          <a:noFill/>
        </p:spPr>
        <p:txBody>
          <a:bodyPr wrap="square" lIns="70907" tIns="35454" rIns="70907" bIns="35454" rtlCol="0">
            <a:spAutoFit/>
          </a:bodyPr>
          <a:lstStyle/>
          <a:p>
            <a:r>
              <a:rPr lang="en-US" altLang="zh-CN" sz="1050">
                <a:solidFill>
                  <a:schemeClr val="tx1">
                    <a:lumMod val="65000"/>
                    <a:lumOff val="35000"/>
                  </a:schemeClr>
                </a:solidFill>
                <a:latin typeface="Arial Narrow" panose="020B0606020202030204" pitchFamily="34" charset="0"/>
                <a:ea typeface="方正兰亭准黑_GBK" panose="02000000000000000000" pitchFamily="2" charset="-122"/>
              </a:rPr>
              <a:t>Summary of the Mid-Year Work Plan PPTSummary</a:t>
            </a:r>
          </a:p>
        </p:txBody>
      </p:sp>
      <p:sp>
        <p:nvSpPr>
          <p:cNvPr id="40" name="矩形 39"/>
          <p:cNvSpPr/>
          <p:nvPr/>
        </p:nvSpPr>
        <p:spPr>
          <a:xfrm>
            <a:off x="6555589" y="2638677"/>
            <a:ext cx="581375" cy="581375"/>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02</a:t>
            </a:r>
            <a:endParaRPr lang="zh-CN" altLang="en-US" sz="2400" dirty="0"/>
          </a:p>
        </p:txBody>
      </p:sp>
      <p:sp>
        <p:nvSpPr>
          <p:cNvPr id="41" name="TextBox 20"/>
          <p:cNvSpPr txBox="1"/>
          <p:nvPr/>
        </p:nvSpPr>
        <p:spPr>
          <a:xfrm>
            <a:off x="7393932" y="2533033"/>
            <a:ext cx="1989858" cy="440932"/>
          </a:xfrm>
          <a:prstGeom prst="rect">
            <a:avLst/>
          </a:prstGeom>
          <a:noFill/>
        </p:spPr>
        <p:txBody>
          <a:bodyPr wrap="none" lIns="70907" tIns="35454" rIns="70907" bIns="35454" rtlCol="0">
            <a:spAutoFit/>
          </a:bodyPr>
          <a:lstStyle/>
          <a:p>
            <a:pPr algn="ctr"/>
            <a:r>
              <a:rPr lang="zh-CN" altLang="en-US" sz="2400" dirty="0">
                <a:solidFill>
                  <a:srgbClr val="6B6C6E"/>
                </a:solidFill>
                <a:latin typeface="+mn-ea"/>
              </a:rPr>
              <a:t>单击添加标题</a:t>
            </a:r>
          </a:p>
        </p:txBody>
      </p:sp>
      <p:sp>
        <p:nvSpPr>
          <p:cNvPr id="42" name="矩形 41"/>
          <p:cNvSpPr/>
          <p:nvPr/>
        </p:nvSpPr>
        <p:spPr>
          <a:xfrm>
            <a:off x="6555589" y="3842989"/>
            <a:ext cx="581375" cy="581375"/>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04</a:t>
            </a:r>
            <a:endParaRPr lang="zh-CN" altLang="en-US" sz="2400" dirty="0"/>
          </a:p>
        </p:txBody>
      </p:sp>
      <p:sp>
        <p:nvSpPr>
          <p:cNvPr id="43" name="TextBox 20"/>
          <p:cNvSpPr txBox="1"/>
          <p:nvPr/>
        </p:nvSpPr>
        <p:spPr>
          <a:xfrm>
            <a:off x="7403570" y="2896707"/>
            <a:ext cx="2350030" cy="394766"/>
          </a:xfrm>
          <a:prstGeom prst="rect">
            <a:avLst/>
          </a:prstGeom>
          <a:noFill/>
        </p:spPr>
        <p:txBody>
          <a:bodyPr wrap="square" lIns="70907" tIns="35454" rIns="70907" bIns="35454" rtlCol="0">
            <a:spAutoFit/>
          </a:bodyPr>
          <a:lstStyle/>
          <a:p>
            <a:r>
              <a:rPr lang="en-US" altLang="zh-CN" sz="1050">
                <a:solidFill>
                  <a:schemeClr val="tx1">
                    <a:lumMod val="65000"/>
                    <a:lumOff val="35000"/>
                  </a:schemeClr>
                </a:solidFill>
                <a:latin typeface="Arial Narrow" panose="020B0606020202030204" pitchFamily="34" charset="0"/>
                <a:ea typeface="方正兰亭准黑_GBK" panose="02000000000000000000" pitchFamily="2" charset="-122"/>
              </a:rPr>
              <a:t>Summary of the Mid-Year Work Plan PPTSummary</a:t>
            </a:r>
          </a:p>
        </p:txBody>
      </p:sp>
      <p:sp>
        <p:nvSpPr>
          <p:cNvPr id="44" name="TextBox 20"/>
          <p:cNvSpPr txBox="1"/>
          <p:nvPr/>
        </p:nvSpPr>
        <p:spPr>
          <a:xfrm>
            <a:off x="7393932" y="3758474"/>
            <a:ext cx="1989858" cy="440932"/>
          </a:xfrm>
          <a:prstGeom prst="rect">
            <a:avLst/>
          </a:prstGeom>
          <a:noFill/>
        </p:spPr>
        <p:txBody>
          <a:bodyPr wrap="none" lIns="70907" tIns="35454" rIns="70907" bIns="35454" rtlCol="0">
            <a:spAutoFit/>
          </a:bodyPr>
          <a:lstStyle/>
          <a:p>
            <a:pPr algn="ctr"/>
            <a:r>
              <a:rPr lang="zh-CN" altLang="en-US" sz="2400" dirty="0">
                <a:solidFill>
                  <a:srgbClr val="6B6C6E"/>
                </a:solidFill>
                <a:latin typeface="+mn-ea"/>
              </a:rPr>
              <a:t>单击添加标题</a:t>
            </a:r>
          </a:p>
        </p:txBody>
      </p:sp>
      <p:sp>
        <p:nvSpPr>
          <p:cNvPr id="45" name="TextBox 20"/>
          <p:cNvSpPr txBox="1"/>
          <p:nvPr/>
        </p:nvSpPr>
        <p:spPr>
          <a:xfrm>
            <a:off x="7403570" y="4122148"/>
            <a:ext cx="2350030" cy="394766"/>
          </a:xfrm>
          <a:prstGeom prst="rect">
            <a:avLst/>
          </a:prstGeom>
          <a:noFill/>
        </p:spPr>
        <p:txBody>
          <a:bodyPr wrap="square" lIns="70907" tIns="35454" rIns="70907" bIns="35454" rtlCol="0">
            <a:spAutoFit/>
          </a:bodyPr>
          <a:lstStyle/>
          <a:p>
            <a:r>
              <a:rPr lang="en-US" altLang="zh-CN" sz="1050">
                <a:solidFill>
                  <a:schemeClr val="tx1">
                    <a:lumMod val="65000"/>
                    <a:lumOff val="35000"/>
                  </a:schemeClr>
                </a:solidFill>
                <a:latin typeface="Arial Narrow" panose="020B0606020202030204" pitchFamily="34" charset="0"/>
                <a:ea typeface="方正兰亭准黑_GBK" panose="02000000000000000000" pitchFamily="2" charset="-122"/>
              </a:rPr>
              <a:t>Summary of the Mid-Year Work Plan PPTSummary</a:t>
            </a:r>
          </a:p>
        </p:txBody>
      </p:sp>
      <p:sp>
        <p:nvSpPr>
          <p:cNvPr id="47" name="任意多边形 46"/>
          <p:cNvSpPr/>
          <p:nvPr/>
        </p:nvSpPr>
        <p:spPr>
          <a:xfrm flipH="1">
            <a:off x="10588336" y="6091030"/>
            <a:ext cx="1603664" cy="766970"/>
          </a:xfrm>
          <a:custGeom>
            <a:avLst/>
            <a:gdLst>
              <a:gd name="connsiteX0" fmla="*/ 0 w 7561264"/>
              <a:gd name="connsiteY0" fmla="*/ 0 h 6858868"/>
              <a:gd name="connsiteX1" fmla="*/ 7561264 w 7561264"/>
              <a:gd name="connsiteY1" fmla="*/ 5285992 h 6858868"/>
              <a:gd name="connsiteX2" fmla="*/ 7561264 w 7561264"/>
              <a:gd name="connsiteY2" fmla="*/ 6858868 h 6858868"/>
              <a:gd name="connsiteX3" fmla="*/ 3541008 w 7561264"/>
              <a:gd name="connsiteY3" fmla="*/ 6858868 h 6858868"/>
              <a:gd name="connsiteX4" fmla="*/ 0 w 7561264"/>
              <a:gd name="connsiteY4" fmla="*/ 4383391 h 685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264" h="6858868">
                <a:moveTo>
                  <a:pt x="0" y="0"/>
                </a:moveTo>
                <a:lnTo>
                  <a:pt x="7561264" y="5285992"/>
                </a:lnTo>
                <a:lnTo>
                  <a:pt x="7561264" y="6858868"/>
                </a:lnTo>
                <a:lnTo>
                  <a:pt x="3541008" y="6858868"/>
                </a:lnTo>
                <a:lnTo>
                  <a:pt x="0" y="4383391"/>
                </a:lnTo>
                <a:close/>
              </a:path>
            </a:pathLst>
          </a:custGeom>
          <a:solidFill>
            <a:srgbClr val="0468A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cxnSp>
        <p:nvCxnSpPr>
          <p:cNvPr id="4" name="直接连接符 3"/>
          <p:cNvCxnSpPr/>
          <p:nvPr/>
        </p:nvCxnSpPr>
        <p:spPr>
          <a:xfrm>
            <a:off x="6023991" y="1880286"/>
            <a:ext cx="0" cy="384042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615945" y="1404945"/>
            <a:ext cx="816091" cy="816091"/>
            <a:chOff x="3714631" y="870654"/>
            <a:chExt cx="612068" cy="612068"/>
          </a:xfrm>
        </p:grpSpPr>
        <p:sp>
          <p:nvSpPr>
            <p:cNvPr id="6" name="椭圆 5"/>
            <p:cNvSpPr/>
            <p:nvPr/>
          </p:nvSpPr>
          <p:spPr>
            <a:xfrm>
              <a:off x="3714631" y="870654"/>
              <a:ext cx="612068" cy="612068"/>
            </a:xfrm>
            <a:prstGeom prst="ellipse">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7" name="TextBox 50"/>
            <p:cNvSpPr txBox="1"/>
            <p:nvPr/>
          </p:nvSpPr>
          <p:spPr>
            <a:xfrm>
              <a:off x="3806543" y="1022799"/>
              <a:ext cx="428242" cy="284742"/>
            </a:xfrm>
            <a:prstGeom prst="rect">
              <a:avLst/>
            </a:prstGeom>
            <a:noFill/>
          </p:spPr>
          <p:txBody>
            <a:bodyPr wrap="none" rtlCol="0">
              <a:spAutoFit/>
            </a:bodyPr>
            <a:lstStyle/>
            <a:p>
              <a:pPr algn="ctr" defTabSz="1219200">
                <a:defRPr/>
              </a:pPr>
              <a:r>
                <a:rPr lang="en-US" altLang="zh-CN" sz="1865" b="1" dirty="0">
                  <a:solidFill>
                    <a:prstClr val="white"/>
                  </a:solidFill>
                  <a:latin typeface="微软雅黑" panose="020B0503020204020204" pitchFamily="34" charset="-122"/>
                  <a:ea typeface="微软雅黑" panose="020B0503020204020204" pitchFamily="34" charset="-122"/>
                </a:rPr>
                <a:t>7</a:t>
              </a:r>
              <a:r>
                <a:rPr lang="zh-CN" altLang="en-US" sz="1865" b="1" dirty="0">
                  <a:solidFill>
                    <a:prstClr val="white"/>
                  </a:solidFill>
                  <a:latin typeface="微软雅黑" panose="020B0503020204020204" pitchFamily="34" charset="-122"/>
                  <a:ea typeface="微软雅黑" panose="020B0503020204020204" pitchFamily="34" charset="-122"/>
                </a:rPr>
                <a:t>月</a:t>
              </a:r>
            </a:p>
          </p:txBody>
        </p:sp>
      </p:grpSp>
      <p:grpSp>
        <p:nvGrpSpPr>
          <p:cNvPr id="8" name="组合 7"/>
          <p:cNvGrpSpPr/>
          <p:nvPr/>
        </p:nvGrpSpPr>
        <p:grpSpPr>
          <a:xfrm>
            <a:off x="5615945" y="2685088"/>
            <a:ext cx="816091" cy="816091"/>
            <a:chOff x="3707904" y="1851670"/>
            <a:chExt cx="612068" cy="612068"/>
          </a:xfrm>
        </p:grpSpPr>
        <p:sp>
          <p:nvSpPr>
            <p:cNvPr id="9" name="椭圆 8"/>
            <p:cNvSpPr/>
            <p:nvPr/>
          </p:nvSpPr>
          <p:spPr>
            <a:xfrm>
              <a:off x="3707904" y="1851670"/>
              <a:ext cx="612068" cy="6120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0" name="TextBox 53"/>
            <p:cNvSpPr txBox="1"/>
            <p:nvPr/>
          </p:nvSpPr>
          <p:spPr>
            <a:xfrm>
              <a:off x="3799816" y="2003815"/>
              <a:ext cx="428242" cy="284742"/>
            </a:xfrm>
            <a:prstGeom prst="rect">
              <a:avLst/>
            </a:prstGeom>
            <a:noFill/>
          </p:spPr>
          <p:txBody>
            <a:bodyPr wrap="none" rtlCol="0">
              <a:spAutoFit/>
            </a:bodyPr>
            <a:lstStyle/>
            <a:p>
              <a:pPr algn="ctr" defTabSz="1219200">
                <a:defRPr/>
              </a:pPr>
              <a:r>
                <a:rPr lang="en-US" altLang="zh-CN" sz="1865" b="1" dirty="0">
                  <a:solidFill>
                    <a:prstClr val="white"/>
                  </a:solidFill>
                  <a:latin typeface="微软雅黑" panose="020B0503020204020204" pitchFamily="34" charset="-122"/>
                  <a:ea typeface="微软雅黑" panose="020B0503020204020204" pitchFamily="34" charset="-122"/>
                </a:rPr>
                <a:t>8</a:t>
              </a:r>
              <a:r>
                <a:rPr lang="zh-CN" altLang="en-US" sz="1865" b="1" dirty="0">
                  <a:solidFill>
                    <a:prstClr val="white"/>
                  </a:solidFill>
                  <a:latin typeface="微软雅黑" panose="020B0503020204020204" pitchFamily="34" charset="-122"/>
                  <a:ea typeface="微软雅黑" panose="020B0503020204020204" pitchFamily="34" charset="-122"/>
                </a:rPr>
                <a:t>月</a:t>
              </a:r>
            </a:p>
          </p:txBody>
        </p:sp>
      </p:grpSp>
      <p:grpSp>
        <p:nvGrpSpPr>
          <p:cNvPr id="11" name="组合 10"/>
          <p:cNvGrpSpPr/>
          <p:nvPr/>
        </p:nvGrpSpPr>
        <p:grpSpPr>
          <a:xfrm>
            <a:off x="5615945" y="3965231"/>
            <a:ext cx="816091" cy="816091"/>
            <a:chOff x="3701177" y="2832686"/>
            <a:chExt cx="612068" cy="612068"/>
          </a:xfrm>
        </p:grpSpPr>
        <p:sp>
          <p:nvSpPr>
            <p:cNvPr id="12" name="椭圆 11"/>
            <p:cNvSpPr/>
            <p:nvPr/>
          </p:nvSpPr>
          <p:spPr>
            <a:xfrm>
              <a:off x="3701177" y="2832686"/>
              <a:ext cx="612068" cy="612068"/>
            </a:xfrm>
            <a:prstGeom prst="ellipse">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3" name="TextBox 56"/>
            <p:cNvSpPr txBox="1"/>
            <p:nvPr/>
          </p:nvSpPr>
          <p:spPr>
            <a:xfrm>
              <a:off x="3793089" y="2984831"/>
              <a:ext cx="428242" cy="284742"/>
            </a:xfrm>
            <a:prstGeom prst="rect">
              <a:avLst/>
            </a:prstGeom>
            <a:noFill/>
          </p:spPr>
          <p:txBody>
            <a:bodyPr wrap="none" rtlCol="0">
              <a:spAutoFit/>
            </a:bodyPr>
            <a:lstStyle/>
            <a:p>
              <a:pPr algn="ctr" defTabSz="1219200">
                <a:defRPr/>
              </a:pPr>
              <a:r>
                <a:rPr lang="en-US" altLang="zh-CN" sz="1865" b="1" dirty="0">
                  <a:solidFill>
                    <a:prstClr val="white"/>
                  </a:solidFill>
                  <a:latin typeface="微软雅黑" panose="020B0503020204020204" pitchFamily="34" charset="-122"/>
                  <a:ea typeface="微软雅黑" panose="020B0503020204020204" pitchFamily="34" charset="-122"/>
                </a:rPr>
                <a:t>9</a:t>
              </a:r>
              <a:r>
                <a:rPr lang="zh-CN" altLang="en-US" sz="1865" b="1" dirty="0">
                  <a:solidFill>
                    <a:prstClr val="white"/>
                  </a:solidFill>
                  <a:latin typeface="微软雅黑" panose="020B0503020204020204" pitchFamily="34" charset="-122"/>
                  <a:ea typeface="微软雅黑" panose="020B0503020204020204" pitchFamily="34" charset="-122"/>
                </a:rPr>
                <a:t>月</a:t>
              </a:r>
            </a:p>
          </p:txBody>
        </p:sp>
      </p:grpSp>
      <p:grpSp>
        <p:nvGrpSpPr>
          <p:cNvPr id="14" name="组合 13"/>
          <p:cNvGrpSpPr/>
          <p:nvPr/>
        </p:nvGrpSpPr>
        <p:grpSpPr>
          <a:xfrm>
            <a:off x="5615946" y="5245372"/>
            <a:ext cx="816091" cy="816091"/>
            <a:chOff x="3694450" y="3813702"/>
            <a:chExt cx="612068" cy="612068"/>
          </a:xfrm>
        </p:grpSpPr>
        <p:sp>
          <p:nvSpPr>
            <p:cNvPr id="15" name="椭圆 14"/>
            <p:cNvSpPr/>
            <p:nvPr/>
          </p:nvSpPr>
          <p:spPr>
            <a:xfrm>
              <a:off x="3694450" y="3813702"/>
              <a:ext cx="612068" cy="61206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6" name="TextBox 59"/>
            <p:cNvSpPr txBox="1"/>
            <p:nvPr/>
          </p:nvSpPr>
          <p:spPr>
            <a:xfrm>
              <a:off x="3731059" y="3965847"/>
              <a:ext cx="538849" cy="284742"/>
            </a:xfrm>
            <a:prstGeom prst="rect">
              <a:avLst/>
            </a:prstGeom>
            <a:noFill/>
          </p:spPr>
          <p:txBody>
            <a:bodyPr wrap="none" rtlCol="0">
              <a:spAutoFit/>
            </a:bodyPr>
            <a:lstStyle/>
            <a:p>
              <a:pPr algn="ctr" defTabSz="1219200">
                <a:defRPr/>
              </a:pPr>
              <a:r>
                <a:rPr lang="en-US" altLang="zh-CN" sz="1865" b="1" dirty="0">
                  <a:solidFill>
                    <a:prstClr val="white"/>
                  </a:solidFill>
                  <a:latin typeface="微软雅黑" panose="020B0503020204020204" pitchFamily="34" charset="-122"/>
                  <a:ea typeface="微软雅黑" panose="020B0503020204020204" pitchFamily="34" charset="-122"/>
                </a:rPr>
                <a:t>10</a:t>
              </a:r>
              <a:r>
                <a:rPr lang="zh-CN" altLang="en-US" sz="1865" b="1" dirty="0">
                  <a:solidFill>
                    <a:prstClr val="white"/>
                  </a:solidFill>
                  <a:latin typeface="微软雅黑" panose="020B0503020204020204" pitchFamily="34" charset="-122"/>
                  <a:ea typeface="微软雅黑" panose="020B0503020204020204" pitchFamily="34" charset="-122"/>
                </a:rPr>
                <a:t>月</a:t>
              </a:r>
            </a:p>
          </p:txBody>
        </p:sp>
      </p:grpSp>
      <p:sp>
        <p:nvSpPr>
          <p:cNvPr id="17" name="矩形 16"/>
          <p:cNvSpPr/>
          <p:nvPr/>
        </p:nvSpPr>
        <p:spPr>
          <a:xfrm>
            <a:off x="6624058" y="1300200"/>
            <a:ext cx="3888433" cy="379656"/>
          </a:xfrm>
          <a:prstGeom prst="rect">
            <a:avLst/>
          </a:prstGeom>
        </p:spPr>
        <p:txBody>
          <a:bodyPr wrap="square">
            <a:spAutoFit/>
          </a:bodyPr>
          <a:lstStyle/>
          <a:p>
            <a:pPr defTabSz="1219200">
              <a:defRPr/>
            </a:pPr>
            <a:r>
              <a:rPr lang="zh-CN" altLang="en-US" sz="1865" b="1" dirty="0">
                <a:solidFill>
                  <a:srgbClr val="0468A8"/>
                </a:solidFill>
                <a:latin typeface="微软雅黑" panose="020B0503020204020204" pitchFamily="34" charset="-122"/>
                <a:ea typeface="微软雅黑" panose="020B0503020204020204" pitchFamily="34" charset="-122"/>
              </a:rPr>
              <a:t>点击添加文字说明</a:t>
            </a:r>
            <a:endParaRPr lang="en-US" altLang="zh-CN" sz="1865" b="1" dirty="0">
              <a:solidFill>
                <a:srgbClr val="0468A8"/>
              </a:solidFill>
              <a:latin typeface="微软雅黑" panose="020B0503020204020204" pitchFamily="34" charset="-122"/>
              <a:ea typeface="微软雅黑" panose="020B0503020204020204" pitchFamily="34" charset="-122"/>
            </a:endParaRPr>
          </a:p>
        </p:txBody>
      </p:sp>
      <p:sp>
        <p:nvSpPr>
          <p:cNvPr id="18" name="TextBox 62"/>
          <p:cNvSpPr txBox="1"/>
          <p:nvPr/>
        </p:nvSpPr>
        <p:spPr>
          <a:xfrm>
            <a:off x="6624057" y="1729925"/>
            <a:ext cx="3888432" cy="679289"/>
          </a:xfrm>
          <a:prstGeom prst="rect">
            <a:avLst/>
          </a:prstGeom>
          <a:noFill/>
        </p:spPr>
        <p:txBody>
          <a:bodyPr wrap="square" rtlCol="0">
            <a:spAutoFit/>
          </a:bodyPr>
          <a:lstStyle/>
          <a:p>
            <a:pPr defTabSz="1219200">
              <a:lnSpc>
                <a:spcPct val="130000"/>
              </a:lnSpc>
              <a:spcBef>
                <a:spcPts val="800"/>
              </a:spcBef>
              <a:defRPr/>
            </a:pPr>
            <a:r>
              <a:rPr lang="zh-CN" altLang="en-US" sz="1465" dirty="0">
                <a:solidFill>
                  <a:prstClr val="black">
                    <a:lumMod val="65000"/>
                    <a:lumOff val="35000"/>
                  </a:prstClr>
                </a:solidFill>
                <a:latin typeface="+mn-ea"/>
              </a:rPr>
              <a:t>点击此处添加文本内容点击此处添加文本内容点击此处添加文本内容</a:t>
            </a:r>
          </a:p>
        </p:txBody>
      </p:sp>
      <p:sp>
        <p:nvSpPr>
          <p:cNvPr id="19" name="矩形 18"/>
          <p:cNvSpPr/>
          <p:nvPr/>
        </p:nvSpPr>
        <p:spPr>
          <a:xfrm>
            <a:off x="6624058" y="3798088"/>
            <a:ext cx="3888433" cy="379656"/>
          </a:xfrm>
          <a:prstGeom prst="rect">
            <a:avLst/>
          </a:prstGeom>
        </p:spPr>
        <p:txBody>
          <a:bodyPr wrap="square">
            <a:spAutoFit/>
          </a:bodyPr>
          <a:lstStyle/>
          <a:p>
            <a:pPr defTabSz="1219200">
              <a:defRPr/>
            </a:pPr>
            <a:r>
              <a:rPr lang="zh-CN" altLang="en-US" sz="1865" b="1" dirty="0">
                <a:solidFill>
                  <a:srgbClr val="0468A8"/>
                </a:solidFill>
                <a:latin typeface="微软雅黑" panose="020B0503020204020204" pitchFamily="34" charset="-122"/>
                <a:ea typeface="微软雅黑" panose="020B0503020204020204" pitchFamily="34" charset="-122"/>
              </a:rPr>
              <a:t>点击添加文字说明</a:t>
            </a:r>
            <a:endParaRPr lang="en-US" altLang="zh-CN" sz="1865" b="1" dirty="0">
              <a:solidFill>
                <a:srgbClr val="0468A8"/>
              </a:solidFill>
              <a:latin typeface="微软雅黑" panose="020B0503020204020204" pitchFamily="34" charset="-122"/>
              <a:ea typeface="微软雅黑" panose="020B0503020204020204" pitchFamily="34" charset="-122"/>
            </a:endParaRPr>
          </a:p>
        </p:txBody>
      </p:sp>
      <p:sp>
        <p:nvSpPr>
          <p:cNvPr id="20" name="TextBox 64"/>
          <p:cNvSpPr txBox="1"/>
          <p:nvPr/>
        </p:nvSpPr>
        <p:spPr>
          <a:xfrm>
            <a:off x="6624057" y="4227812"/>
            <a:ext cx="3888432" cy="732508"/>
          </a:xfrm>
          <a:prstGeom prst="rect">
            <a:avLst/>
          </a:prstGeom>
          <a:noFill/>
        </p:spPr>
        <p:txBody>
          <a:bodyPr wrap="square" rtlCol="0">
            <a:spAutoFit/>
          </a:bodyPr>
          <a:lstStyle/>
          <a:p>
            <a:pPr defTabSz="1219200">
              <a:lnSpc>
                <a:spcPct val="130000"/>
              </a:lnSpc>
              <a:spcBef>
                <a:spcPts val="800"/>
              </a:spcBef>
              <a:defRPr/>
            </a:pPr>
            <a:r>
              <a:rPr lang="zh-CN" altLang="en-US" sz="1600" dirty="0">
                <a:solidFill>
                  <a:prstClr val="black">
                    <a:lumMod val="65000"/>
                    <a:lumOff val="35000"/>
                  </a:prstClr>
                </a:solidFill>
                <a:latin typeface="+mn-ea"/>
              </a:rPr>
              <a:t>点击此处添加文本内容点击此处添加文本内容点击此处添加文本内容</a:t>
            </a:r>
          </a:p>
        </p:txBody>
      </p:sp>
      <p:sp>
        <p:nvSpPr>
          <p:cNvPr id="21" name="矩形 20"/>
          <p:cNvSpPr/>
          <p:nvPr/>
        </p:nvSpPr>
        <p:spPr>
          <a:xfrm>
            <a:off x="1487488" y="2604577"/>
            <a:ext cx="3888433" cy="379656"/>
          </a:xfrm>
          <a:prstGeom prst="rect">
            <a:avLst/>
          </a:prstGeom>
        </p:spPr>
        <p:txBody>
          <a:bodyPr wrap="square">
            <a:spAutoFit/>
          </a:bodyPr>
          <a:lstStyle/>
          <a:p>
            <a:pPr algn="r" defTabSz="1219200">
              <a:defRPr/>
            </a:pPr>
            <a:r>
              <a:rPr lang="zh-CN" altLang="en-US" sz="1865" b="1" dirty="0">
                <a:solidFill>
                  <a:srgbClr val="0468A8"/>
                </a:solidFill>
                <a:latin typeface="微软雅黑" panose="020B0503020204020204" pitchFamily="34" charset="-122"/>
                <a:ea typeface="微软雅黑" panose="020B0503020204020204" pitchFamily="34" charset="-122"/>
              </a:rPr>
              <a:t>点击添加文字说明</a:t>
            </a:r>
            <a:endParaRPr lang="en-US" altLang="zh-CN" sz="1865" b="1" dirty="0">
              <a:solidFill>
                <a:srgbClr val="0468A8"/>
              </a:solidFill>
              <a:latin typeface="微软雅黑" panose="020B0503020204020204" pitchFamily="34" charset="-122"/>
              <a:ea typeface="微软雅黑" panose="020B0503020204020204" pitchFamily="34" charset="-122"/>
            </a:endParaRPr>
          </a:p>
        </p:txBody>
      </p:sp>
      <p:sp>
        <p:nvSpPr>
          <p:cNvPr id="22" name="TextBox 66"/>
          <p:cNvSpPr txBox="1"/>
          <p:nvPr/>
        </p:nvSpPr>
        <p:spPr>
          <a:xfrm>
            <a:off x="1487487" y="3034302"/>
            <a:ext cx="3888432" cy="732508"/>
          </a:xfrm>
          <a:prstGeom prst="rect">
            <a:avLst/>
          </a:prstGeom>
          <a:noFill/>
        </p:spPr>
        <p:txBody>
          <a:bodyPr wrap="square" rtlCol="0">
            <a:spAutoFit/>
          </a:bodyPr>
          <a:lstStyle/>
          <a:p>
            <a:pPr algn="r" defTabSz="1219200">
              <a:lnSpc>
                <a:spcPct val="130000"/>
              </a:lnSpc>
              <a:spcBef>
                <a:spcPts val="800"/>
              </a:spcBef>
              <a:defRPr/>
            </a:pPr>
            <a:r>
              <a:rPr lang="zh-CN" altLang="en-US" sz="1600" dirty="0">
                <a:solidFill>
                  <a:prstClr val="black">
                    <a:lumMod val="65000"/>
                    <a:lumOff val="35000"/>
                  </a:prstClr>
                </a:solidFill>
                <a:latin typeface="+mn-ea"/>
              </a:rPr>
              <a:t>点击此处添加文本内容点击此处添加文本内容点击此处添加文本内容</a:t>
            </a:r>
          </a:p>
        </p:txBody>
      </p:sp>
      <p:sp>
        <p:nvSpPr>
          <p:cNvPr id="23" name="矩形 22"/>
          <p:cNvSpPr/>
          <p:nvPr/>
        </p:nvSpPr>
        <p:spPr>
          <a:xfrm>
            <a:off x="1487488" y="5141736"/>
            <a:ext cx="3888433" cy="379656"/>
          </a:xfrm>
          <a:prstGeom prst="rect">
            <a:avLst/>
          </a:prstGeom>
        </p:spPr>
        <p:txBody>
          <a:bodyPr wrap="square">
            <a:spAutoFit/>
          </a:bodyPr>
          <a:lstStyle/>
          <a:p>
            <a:pPr algn="r" defTabSz="1219200">
              <a:defRPr/>
            </a:pPr>
            <a:r>
              <a:rPr lang="zh-CN" altLang="en-US" sz="1865" b="1" dirty="0">
                <a:solidFill>
                  <a:srgbClr val="0468A8"/>
                </a:solidFill>
                <a:latin typeface="微软雅黑" panose="020B0503020204020204" pitchFamily="34" charset="-122"/>
                <a:ea typeface="微软雅黑" panose="020B0503020204020204" pitchFamily="34" charset="-122"/>
              </a:rPr>
              <a:t>点击添加文字说明</a:t>
            </a:r>
            <a:endParaRPr lang="en-US" altLang="zh-CN" sz="1865" b="1" dirty="0">
              <a:solidFill>
                <a:srgbClr val="0468A8"/>
              </a:solidFill>
              <a:latin typeface="微软雅黑" panose="020B0503020204020204" pitchFamily="34" charset="-122"/>
              <a:ea typeface="微软雅黑" panose="020B0503020204020204" pitchFamily="34" charset="-122"/>
            </a:endParaRPr>
          </a:p>
        </p:txBody>
      </p:sp>
      <p:sp>
        <p:nvSpPr>
          <p:cNvPr id="24" name="TextBox 68"/>
          <p:cNvSpPr txBox="1"/>
          <p:nvPr/>
        </p:nvSpPr>
        <p:spPr>
          <a:xfrm>
            <a:off x="1487487" y="5571460"/>
            <a:ext cx="3888432" cy="732508"/>
          </a:xfrm>
          <a:prstGeom prst="rect">
            <a:avLst/>
          </a:prstGeom>
          <a:noFill/>
        </p:spPr>
        <p:txBody>
          <a:bodyPr wrap="square" rtlCol="0">
            <a:spAutoFit/>
          </a:bodyPr>
          <a:lstStyle/>
          <a:p>
            <a:pPr algn="r" defTabSz="1219200">
              <a:lnSpc>
                <a:spcPct val="130000"/>
              </a:lnSpc>
              <a:spcBef>
                <a:spcPts val="800"/>
              </a:spcBef>
              <a:defRPr/>
            </a:pPr>
            <a:r>
              <a:rPr lang="zh-CN" altLang="en-US" sz="1600" dirty="0">
                <a:solidFill>
                  <a:prstClr val="black">
                    <a:lumMod val="65000"/>
                    <a:lumOff val="35000"/>
                  </a:prstClr>
                </a:solidFill>
                <a:latin typeface="+mn-ea"/>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cxnSp>
        <p:nvCxnSpPr>
          <p:cNvPr id="4" name="直接连接符 3"/>
          <p:cNvCxnSpPr/>
          <p:nvPr/>
        </p:nvCxnSpPr>
        <p:spPr>
          <a:xfrm>
            <a:off x="5494975" y="3411896"/>
            <a:ext cx="1344149" cy="0"/>
          </a:xfrm>
          <a:prstGeom prst="line">
            <a:avLst/>
          </a:prstGeom>
          <a:ln>
            <a:solidFill>
              <a:srgbClr val="0468A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494975" y="4035965"/>
            <a:ext cx="1344149" cy="0"/>
          </a:xfrm>
          <a:prstGeom prst="line">
            <a:avLst/>
          </a:prstGeom>
          <a:ln>
            <a:solidFill>
              <a:srgbClr val="0468A8"/>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438524" y="2377457"/>
            <a:ext cx="3840427" cy="2692947"/>
            <a:chOff x="1079612" y="1507889"/>
            <a:chExt cx="2880320" cy="2019710"/>
          </a:xfrm>
        </p:grpSpPr>
        <p:grpSp>
          <p:nvGrpSpPr>
            <p:cNvPr id="7" name="组合 6"/>
            <p:cNvGrpSpPr/>
            <p:nvPr/>
          </p:nvGrpSpPr>
          <p:grpSpPr>
            <a:xfrm>
              <a:off x="1079612" y="1507889"/>
              <a:ext cx="2880320" cy="775829"/>
              <a:chOff x="755576" y="1779662"/>
              <a:chExt cx="2880320" cy="360040"/>
            </a:xfrm>
          </p:grpSpPr>
          <p:cxnSp>
            <p:nvCxnSpPr>
              <p:cNvPr id="11" name="直接连接符 10"/>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flipV="1">
              <a:off x="1079612" y="2751770"/>
              <a:ext cx="2880320" cy="775829"/>
              <a:chOff x="755576" y="1779662"/>
              <a:chExt cx="2880320" cy="360040"/>
            </a:xfrm>
          </p:grpSpPr>
          <p:cxnSp>
            <p:nvCxnSpPr>
              <p:cNvPr id="9" name="直接连接符 8"/>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nvGrpSpPr>
        <p:grpSpPr>
          <a:xfrm flipH="1">
            <a:off x="7007143" y="2377457"/>
            <a:ext cx="3840427" cy="2692947"/>
            <a:chOff x="1079612" y="1507889"/>
            <a:chExt cx="2880320" cy="2019710"/>
          </a:xfrm>
        </p:grpSpPr>
        <p:grpSp>
          <p:nvGrpSpPr>
            <p:cNvPr id="14" name="组合 13"/>
            <p:cNvGrpSpPr/>
            <p:nvPr/>
          </p:nvGrpSpPr>
          <p:grpSpPr>
            <a:xfrm>
              <a:off x="1079612" y="1507889"/>
              <a:ext cx="2880320" cy="775829"/>
              <a:chOff x="755576" y="1779662"/>
              <a:chExt cx="2880320" cy="360040"/>
            </a:xfrm>
          </p:grpSpPr>
          <p:cxnSp>
            <p:nvCxnSpPr>
              <p:cNvPr id="18" name="直接连接符 17"/>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flipV="1">
              <a:off x="1079612" y="2751770"/>
              <a:ext cx="2880320" cy="775829"/>
              <a:chOff x="755576" y="1779662"/>
              <a:chExt cx="2880320" cy="360040"/>
            </a:xfrm>
          </p:grpSpPr>
          <p:cxnSp>
            <p:nvCxnSpPr>
              <p:cNvPr id="16" name="直接连接符 15"/>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0" name="矩形 19"/>
          <p:cNvSpPr/>
          <p:nvPr/>
        </p:nvSpPr>
        <p:spPr>
          <a:xfrm>
            <a:off x="5568090" y="3422703"/>
            <a:ext cx="1197572" cy="584775"/>
          </a:xfrm>
          <a:prstGeom prst="rect">
            <a:avLst/>
          </a:prstGeom>
          <a:noFill/>
          <a:ln>
            <a:noFill/>
          </a:ln>
        </p:spPr>
        <p:txBody>
          <a:bodyPr wrap="none">
            <a:spAutoFit/>
          </a:bodyPr>
          <a:lstStyle/>
          <a:p>
            <a:pPr algn="ctr" defTabSz="1219200">
              <a:defRPr/>
            </a:pPr>
            <a:r>
              <a:rPr lang="en-US" altLang="zh-CN" sz="3200" dirty="0">
                <a:solidFill>
                  <a:srgbClr val="0468A8"/>
                </a:solidFill>
                <a:latin typeface="Calibri" panose="020F0502020204030204"/>
                <a:ea typeface="宋体" panose="02010600030101010101" pitchFamily="2" charset="-122"/>
              </a:rPr>
              <a:t>SWTO</a:t>
            </a:r>
            <a:endParaRPr lang="zh-CN" altLang="en-US" sz="3200" dirty="0">
              <a:solidFill>
                <a:srgbClr val="0468A8"/>
              </a:solidFill>
              <a:latin typeface="Calibri" panose="020F0502020204030204"/>
              <a:ea typeface="宋体" panose="02010600030101010101" pitchFamily="2" charset="-122"/>
            </a:endParaRPr>
          </a:p>
        </p:txBody>
      </p:sp>
      <p:grpSp>
        <p:nvGrpSpPr>
          <p:cNvPr id="21" name="组合 20"/>
          <p:cNvGrpSpPr/>
          <p:nvPr/>
        </p:nvGrpSpPr>
        <p:grpSpPr>
          <a:xfrm>
            <a:off x="4510692" y="2071021"/>
            <a:ext cx="3312369" cy="3312369"/>
            <a:chOff x="3383018" y="1553265"/>
            <a:chExt cx="2484277" cy="2484277"/>
          </a:xfrm>
        </p:grpSpPr>
        <p:sp>
          <p:nvSpPr>
            <p:cNvPr id="22" name="弧形 21"/>
            <p:cNvSpPr/>
            <p:nvPr/>
          </p:nvSpPr>
          <p:spPr>
            <a:xfrm>
              <a:off x="3383018" y="1553265"/>
              <a:ext cx="2484276" cy="2484276"/>
            </a:xfrm>
            <a:prstGeom prst="arc">
              <a:avLst>
                <a:gd name="adj1" fmla="val 10802728"/>
                <a:gd name="adj2" fmla="val 16203320"/>
              </a:avLst>
            </a:prstGeom>
            <a:noFill/>
            <a:ln w="57150" cap="rnd">
              <a:solidFill>
                <a:srgbClr val="046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3200">
                <a:solidFill>
                  <a:srgbClr val="BF3420"/>
                </a:solidFill>
                <a:latin typeface="Calibri" panose="020F0502020204030204"/>
                <a:ea typeface="宋体" panose="02010600030101010101" pitchFamily="2" charset="-122"/>
              </a:endParaRPr>
            </a:p>
          </p:txBody>
        </p:sp>
        <p:sp>
          <p:nvSpPr>
            <p:cNvPr id="23" name="弧形 22"/>
            <p:cNvSpPr/>
            <p:nvPr/>
          </p:nvSpPr>
          <p:spPr>
            <a:xfrm rot="16200000">
              <a:off x="3383018" y="1553266"/>
              <a:ext cx="2484276" cy="2484276"/>
            </a:xfrm>
            <a:prstGeom prst="arc">
              <a:avLst>
                <a:gd name="adj1" fmla="val 10802728"/>
                <a:gd name="adj2" fmla="val 16203320"/>
              </a:avLst>
            </a:prstGeom>
            <a:noFill/>
            <a:ln w="57150" cap="rnd">
              <a:solidFill>
                <a:srgbClr val="046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3200">
                <a:solidFill>
                  <a:srgbClr val="BF3420"/>
                </a:solidFill>
                <a:latin typeface="Calibri" panose="020F0502020204030204"/>
                <a:ea typeface="宋体" panose="02010600030101010101" pitchFamily="2" charset="-122"/>
              </a:endParaRPr>
            </a:p>
          </p:txBody>
        </p:sp>
        <p:sp>
          <p:nvSpPr>
            <p:cNvPr id="24" name="弧形 23"/>
            <p:cNvSpPr/>
            <p:nvPr/>
          </p:nvSpPr>
          <p:spPr>
            <a:xfrm rot="10800000">
              <a:off x="3383019" y="1553265"/>
              <a:ext cx="2484276" cy="2484276"/>
            </a:xfrm>
            <a:prstGeom prst="arc">
              <a:avLst>
                <a:gd name="adj1" fmla="val 10802728"/>
                <a:gd name="adj2" fmla="val 16203320"/>
              </a:avLst>
            </a:prstGeom>
            <a:noFill/>
            <a:ln w="57150" cap="rnd">
              <a:solidFill>
                <a:srgbClr val="046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3200">
                <a:solidFill>
                  <a:srgbClr val="BF3420"/>
                </a:solidFill>
                <a:latin typeface="Calibri" panose="020F0502020204030204"/>
                <a:ea typeface="宋体" panose="02010600030101010101" pitchFamily="2" charset="-122"/>
              </a:endParaRPr>
            </a:p>
          </p:txBody>
        </p:sp>
        <p:sp>
          <p:nvSpPr>
            <p:cNvPr id="25" name="弧形 24"/>
            <p:cNvSpPr/>
            <p:nvPr/>
          </p:nvSpPr>
          <p:spPr>
            <a:xfrm rot="5400000">
              <a:off x="3383018" y="1553265"/>
              <a:ext cx="2484276" cy="2484276"/>
            </a:xfrm>
            <a:prstGeom prst="arc">
              <a:avLst>
                <a:gd name="adj1" fmla="val 10802728"/>
                <a:gd name="adj2" fmla="val 16203320"/>
              </a:avLst>
            </a:prstGeom>
            <a:noFill/>
            <a:ln w="57150" cap="rnd">
              <a:solidFill>
                <a:srgbClr val="046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3200">
                <a:solidFill>
                  <a:srgbClr val="BF3420"/>
                </a:solidFill>
                <a:latin typeface="Calibri" panose="020F0502020204030204"/>
                <a:ea typeface="宋体" panose="02010600030101010101" pitchFamily="2" charset="-122"/>
              </a:endParaRPr>
            </a:p>
          </p:txBody>
        </p:sp>
      </p:grpSp>
      <p:sp>
        <p:nvSpPr>
          <p:cNvPr id="26" name="矩形 25"/>
          <p:cNvSpPr/>
          <p:nvPr/>
        </p:nvSpPr>
        <p:spPr>
          <a:xfrm>
            <a:off x="1495744" y="1915686"/>
            <a:ext cx="2584032" cy="379656"/>
          </a:xfrm>
          <a:prstGeom prst="rect">
            <a:avLst/>
          </a:prstGeom>
        </p:spPr>
        <p:txBody>
          <a:bodyPr wrap="square">
            <a:spAutoFit/>
          </a:bodyPr>
          <a:lstStyle/>
          <a:p>
            <a:pPr defTabSz="1219200">
              <a:defRPr/>
            </a:pPr>
            <a:r>
              <a:rPr lang="en-US" altLang="zh-CN" sz="1865" b="1" dirty="0">
                <a:solidFill>
                  <a:srgbClr val="0468A8"/>
                </a:solidFill>
                <a:latin typeface="微软雅黑" panose="020B0503020204020204" pitchFamily="34" charset="-122"/>
                <a:ea typeface="微软雅黑" panose="020B0503020204020204" pitchFamily="34" charset="-122"/>
              </a:rPr>
              <a:t>01.</a:t>
            </a:r>
            <a:r>
              <a:rPr lang="zh-CN" altLang="en-US" sz="1865" b="1" dirty="0">
                <a:solidFill>
                  <a:srgbClr val="0468A8"/>
                </a:solidFill>
                <a:latin typeface="微软雅黑" panose="020B0503020204020204" pitchFamily="34" charset="-122"/>
                <a:ea typeface="微软雅黑" panose="020B0503020204020204" pitchFamily="34" charset="-122"/>
              </a:rPr>
              <a:t>点击添加文本</a:t>
            </a:r>
            <a:endParaRPr lang="en-US" altLang="zh-CN" sz="1865" b="1" dirty="0">
              <a:solidFill>
                <a:srgbClr val="0468A8"/>
              </a:solidFill>
              <a:latin typeface="微软雅黑" panose="020B0503020204020204" pitchFamily="34" charset="-122"/>
              <a:ea typeface="微软雅黑" panose="020B0503020204020204" pitchFamily="34" charset="-122"/>
            </a:endParaRPr>
          </a:p>
        </p:txBody>
      </p:sp>
      <p:sp>
        <p:nvSpPr>
          <p:cNvPr id="27" name="TextBox 33"/>
          <p:cNvSpPr txBox="1"/>
          <p:nvPr/>
        </p:nvSpPr>
        <p:spPr>
          <a:xfrm>
            <a:off x="1495743" y="2468894"/>
            <a:ext cx="2584031" cy="972767"/>
          </a:xfrm>
          <a:prstGeom prst="rect">
            <a:avLst/>
          </a:prstGeom>
          <a:noFill/>
        </p:spPr>
        <p:txBody>
          <a:bodyPr wrap="square" rtlCol="0">
            <a:spAutoFit/>
          </a:bodyPr>
          <a:lstStyle/>
          <a:p>
            <a:pPr defTabSz="1219200">
              <a:lnSpc>
                <a:spcPct val="130000"/>
              </a:lnSpc>
              <a:spcBef>
                <a:spcPts val="800"/>
              </a:spcBef>
              <a:defRPr/>
            </a:pPr>
            <a:r>
              <a:rPr lang="zh-CN" altLang="en-US" sz="1465" dirty="0">
                <a:solidFill>
                  <a:prstClr val="black">
                    <a:lumMod val="65000"/>
                    <a:lumOff val="35000"/>
                  </a:prstClr>
                </a:solidFill>
                <a:latin typeface="+mn-ea"/>
              </a:rPr>
              <a:t>点击此处添加文本内容点击此处添加文本内容点击此处添加文本内容</a:t>
            </a:r>
          </a:p>
        </p:txBody>
      </p:sp>
      <p:sp>
        <p:nvSpPr>
          <p:cNvPr id="28" name="矩形 27"/>
          <p:cNvSpPr/>
          <p:nvPr/>
        </p:nvSpPr>
        <p:spPr>
          <a:xfrm>
            <a:off x="1495744" y="4589270"/>
            <a:ext cx="2584032" cy="379656"/>
          </a:xfrm>
          <a:prstGeom prst="rect">
            <a:avLst/>
          </a:prstGeom>
        </p:spPr>
        <p:txBody>
          <a:bodyPr wrap="square">
            <a:spAutoFit/>
          </a:bodyPr>
          <a:lstStyle/>
          <a:p>
            <a:pPr defTabSz="1219200">
              <a:defRPr/>
            </a:pPr>
            <a:r>
              <a:rPr lang="en-US" altLang="zh-CN" sz="1865" b="1" dirty="0">
                <a:solidFill>
                  <a:srgbClr val="0468A8"/>
                </a:solidFill>
                <a:latin typeface="微软雅黑" panose="020B0503020204020204" pitchFamily="34" charset="-122"/>
                <a:ea typeface="微软雅黑" panose="020B0503020204020204" pitchFamily="34" charset="-122"/>
              </a:rPr>
              <a:t>02.</a:t>
            </a:r>
            <a:r>
              <a:rPr lang="zh-CN" altLang="en-US" sz="1865" b="1" dirty="0">
                <a:solidFill>
                  <a:srgbClr val="0468A8"/>
                </a:solidFill>
                <a:latin typeface="微软雅黑" panose="020B0503020204020204" pitchFamily="34" charset="-122"/>
                <a:ea typeface="微软雅黑" panose="020B0503020204020204" pitchFamily="34" charset="-122"/>
              </a:rPr>
              <a:t>点击添加文本</a:t>
            </a:r>
            <a:endParaRPr lang="en-US" altLang="zh-CN" sz="1865" b="1" dirty="0">
              <a:solidFill>
                <a:srgbClr val="0468A8"/>
              </a:solidFill>
              <a:latin typeface="微软雅黑" panose="020B0503020204020204" pitchFamily="34" charset="-122"/>
              <a:ea typeface="微软雅黑" panose="020B0503020204020204" pitchFamily="34" charset="-122"/>
            </a:endParaRPr>
          </a:p>
        </p:txBody>
      </p:sp>
      <p:sp>
        <p:nvSpPr>
          <p:cNvPr id="29" name="TextBox 35"/>
          <p:cNvSpPr txBox="1"/>
          <p:nvPr/>
        </p:nvSpPr>
        <p:spPr>
          <a:xfrm>
            <a:off x="1495743" y="5142478"/>
            <a:ext cx="2584031" cy="972767"/>
          </a:xfrm>
          <a:prstGeom prst="rect">
            <a:avLst/>
          </a:prstGeom>
          <a:noFill/>
        </p:spPr>
        <p:txBody>
          <a:bodyPr wrap="square" rtlCol="0">
            <a:spAutoFit/>
          </a:bodyPr>
          <a:lstStyle/>
          <a:p>
            <a:pPr defTabSz="1219200">
              <a:lnSpc>
                <a:spcPct val="130000"/>
              </a:lnSpc>
              <a:spcBef>
                <a:spcPts val="800"/>
              </a:spcBef>
              <a:defRPr/>
            </a:pPr>
            <a:r>
              <a:rPr lang="zh-CN" altLang="en-US" sz="1465" dirty="0">
                <a:solidFill>
                  <a:prstClr val="black">
                    <a:lumMod val="65000"/>
                    <a:lumOff val="35000"/>
                  </a:prstClr>
                </a:solidFill>
                <a:latin typeface="+mn-ea"/>
              </a:rPr>
              <a:t>点击此处添加文本内容点击此处添加文本内容点击此处添加文本内容</a:t>
            </a:r>
          </a:p>
        </p:txBody>
      </p:sp>
      <p:sp>
        <p:nvSpPr>
          <p:cNvPr id="30" name="矩形 29"/>
          <p:cNvSpPr/>
          <p:nvPr/>
        </p:nvSpPr>
        <p:spPr>
          <a:xfrm>
            <a:off x="8263537" y="1915686"/>
            <a:ext cx="2584032" cy="379656"/>
          </a:xfrm>
          <a:prstGeom prst="rect">
            <a:avLst/>
          </a:prstGeom>
        </p:spPr>
        <p:txBody>
          <a:bodyPr wrap="square">
            <a:spAutoFit/>
          </a:bodyPr>
          <a:lstStyle/>
          <a:p>
            <a:pPr defTabSz="1219200">
              <a:defRPr/>
            </a:pPr>
            <a:r>
              <a:rPr lang="en-US" altLang="zh-CN" sz="1865" b="1" dirty="0">
                <a:solidFill>
                  <a:srgbClr val="0468A8"/>
                </a:solidFill>
                <a:latin typeface="微软雅黑" panose="020B0503020204020204" pitchFamily="34" charset="-122"/>
                <a:ea typeface="微软雅黑" panose="020B0503020204020204" pitchFamily="34" charset="-122"/>
              </a:rPr>
              <a:t>03.</a:t>
            </a:r>
            <a:r>
              <a:rPr lang="zh-CN" altLang="en-US" sz="1865" b="1" dirty="0">
                <a:solidFill>
                  <a:srgbClr val="0468A8"/>
                </a:solidFill>
                <a:latin typeface="微软雅黑" panose="020B0503020204020204" pitchFamily="34" charset="-122"/>
                <a:ea typeface="微软雅黑" panose="020B0503020204020204" pitchFamily="34" charset="-122"/>
              </a:rPr>
              <a:t>点击添加文本</a:t>
            </a:r>
            <a:endParaRPr lang="en-US" altLang="zh-CN" sz="1865" b="1" dirty="0">
              <a:solidFill>
                <a:srgbClr val="0468A8"/>
              </a:solidFill>
              <a:latin typeface="微软雅黑" panose="020B0503020204020204" pitchFamily="34" charset="-122"/>
              <a:ea typeface="微软雅黑" panose="020B0503020204020204" pitchFamily="34" charset="-122"/>
            </a:endParaRPr>
          </a:p>
        </p:txBody>
      </p:sp>
      <p:sp>
        <p:nvSpPr>
          <p:cNvPr id="31" name="TextBox 37"/>
          <p:cNvSpPr txBox="1"/>
          <p:nvPr/>
        </p:nvSpPr>
        <p:spPr>
          <a:xfrm>
            <a:off x="8263537" y="2468894"/>
            <a:ext cx="2584031" cy="972767"/>
          </a:xfrm>
          <a:prstGeom prst="rect">
            <a:avLst/>
          </a:prstGeom>
          <a:noFill/>
        </p:spPr>
        <p:txBody>
          <a:bodyPr wrap="square" rtlCol="0">
            <a:spAutoFit/>
          </a:bodyPr>
          <a:lstStyle/>
          <a:p>
            <a:pPr defTabSz="1219200">
              <a:lnSpc>
                <a:spcPct val="130000"/>
              </a:lnSpc>
              <a:spcBef>
                <a:spcPts val="800"/>
              </a:spcBef>
              <a:defRPr/>
            </a:pPr>
            <a:r>
              <a:rPr lang="zh-CN" altLang="en-US" sz="1465" dirty="0">
                <a:solidFill>
                  <a:prstClr val="black">
                    <a:lumMod val="65000"/>
                    <a:lumOff val="35000"/>
                  </a:prstClr>
                </a:solidFill>
                <a:latin typeface="+mn-ea"/>
              </a:rPr>
              <a:t>点击此处添加文本内容点击此处添加文本内容点击此处添加文本内容</a:t>
            </a:r>
          </a:p>
        </p:txBody>
      </p:sp>
      <p:sp>
        <p:nvSpPr>
          <p:cNvPr id="32" name="矩形 31"/>
          <p:cNvSpPr/>
          <p:nvPr/>
        </p:nvSpPr>
        <p:spPr>
          <a:xfrm>
            <a:off x="8263537" y="4589270"/>
            <a:ext cx="2584032" cy="379656"/>
          </a:xfrm>
          <a:prstGeom prst="rect">
            <a:avLst/>
          </a:prstGeom>
        </p:spPr>
        <p:txBody>
          <a:bodyPr wrap="square">
            <a:spAutoFit/>
          </a:bodyPr>
          <a:lstStyle/>
          <a:p>
            <a:pPr defTabSz="1219200">
              <a:defRPr/>
            </a:pPr>
            <a:r>
              <a:rPr lang="en-US" altLang="zh-CN" sz="1865" b="1" dirty="0">
                <a:solidFill>
                  <a:srgbClr val="0468A8"/>
                </a:solidFill>
                <a:latin typeface="微软雅黑" panose="020B0503020204020204" pitchFamily="34" charset="-122"/>
                <a:ea typeface="微软雅黑" panose="020B0503020204020204" pitchFamily="34" charset="-122"/>
              </a:rPr>
              <a:t>04.</a:t>
            </a:r>
            <a:r>
              <a:rPr lang="zh-CN" altLang="en-US" sz="1865" b="1" dirty="0">
                <a:solidFill>
                  <a:srgbClr val="0468A8"/>
                </a:solidFill>
                <a:latin typeface="微软雅黑" panose="020B0503020204020204" pitchFamily="34" charset="-122"/>
                <a:ea typeface="微软雅黑" panose="020B0503020204020204" pitchFamily="34" charset="-122"/>
              </a:rPr>
              <a:t>点击添加文本</a:t>
            </a:r>
            <a:endParaRPr lang="en-US" altLang="zh-CN" sz="1865" b="1" dirty="0">
              <a:solidFill>
                <a:srgbClr val="0468A8"/>
              </a:solidFill>
              <a:latin typeface="微软雅黑" panose="020B0503020204020204" pitchFamily="34" charset="-122"/>
              <a:ea typeface="微软雅黑" panose="020B0503020204020204" pitchFamily="34" charset="-122"/>
            </a:endParaRPr>
          </a:p>
        </p:txBody>
      </p:sp>
      <p:sp>
        <p:nvSpPr>
          <p:cNvPr id="33" name="TextBox 39"/>
          <p:cNvSpPr txBox="1"/>
          <p:nvPr/>
        </p:nvSpPr>
        <p:spPr>
          <a:xfrm>
            <a:off x="8263537" y="5142478"/>
            <a:ext cx="2584031" cy="972767"/>
          </a:xfrm>
          <a:prstGeom prst="rect">
            <a:avLst/>
          </a:prstGeom>
          <a:noFill/>
        </p:spPr>
        <p:txBody>
          <a:bodyPr wrap="square" rtlCol="0">
            <a:spAutoFit/>
          </a:bodyPr>
          <a:lstStyle/>
          <a:p>
            <a:pPr defTabSz="1219200">
              <a:lnSpc>
                <a:spcPct val="130000"/>
              </a:lnSpc>
              <a:spcBef>
                <a:spcPts val="800"/>
              </a:spcBef>
              <a:defRPr/>
            </a:pPr>
            <a:r>
              <a:rPr lang="zh-CN" altLang="en-US" sz="1465" dirty="0">
                <a:solidFill>
                  <a:prstClr val="black">
                    <a:lumMod val="65000"/>
                    <a:lumOff val="35000"/>
                  </a:prstClr>
                </a:solidFill>
                <a:latin typeface="+mn-ea"/>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grpSp>
        <p:nvGrpSpPr>
          <p:cNvPr id="4" name="组合 3"/>
          <p:cNvGrpSpPr/>
          <p:nvPr/>
        </p:nvGrpSpPr>
        <p:grpSpPr>
          <a:xfrm>
            <a:off x="2976368" y="2990925"/>
            <a:ext cx="2162723" cy="1948835"/>
            <a:chOff x="2975573" y="2990925"/>
            <a:chExt cx="2162723" cy="1948834"/>
          </a:xfrm>
        </p:grpSpPr>
        <p:sp>
          <p:nvSpPr>
            <p:cNvPr id="5" name="Oval 21"/>
            <p:cNvSpPr>
              <a:spLocks noChangeArrowheads="1"/>
            </p:cNvSpPr>
            <p:nvPr/>
          </p:nvSpPr>
          <p:spPr bwMode="auto">
            <a:xfrm rot="17150482">
              <a:off x="2976315" y="3437573"/>
              <a:ext cx="1501444" cy="1502927"/>
            </a:xfrm>
            <a:prstGeom prst="ellipse">
              <a:avLst/>
            </a:pr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zh-CN" sz="1900">
                <a:solidFill>
                  <a:srgbClr val="0468A8"/>
                </a:solidFill>
                <a:latin typeface="Calibri" panose="020F0502020204030204" pitchFamily="34" charset="0"/>
                <a:sym typeface="宋体" panose="02010600030101010101" pitchFamily="2" charset="-122"/>
              </a:endParaRPr>
            </a:p>
          </p:txBody>
        </p:sp>
        <p:sp>
          <p:nvSpPr>
            <p:cNvPr id="6" name="Freeform 22"/>
            <p:cNvSpPr>
              <a:spLocks noChangeArrowheads="1"/>
            </p:cNvSpPr>
            <p:nvPr/>
          </p:nvSpPr>
          <p:spPr bwMode="auto">
            <a:xfrm rot="17150482">
              <a:off x="4052090" y="3000787"/>
              <a:ext cx="1096068" cy="1076344"/>
            </a:xfrm>
            <a:custGeom>
              <a:avLst/>
              <a:gdLst>
                <a:gd name="T0" fmla="*/ 175 w 453"/>
                <a:gd name="T1" fmla="*/ 0 h 445"/>
                <a:gd name="T2" fmla="*/ 453 w 453"/>
                <a:gd name="T3" fmla="*/ 200 h 445"/>
                <a:gd name="T4" fmla="*/ 266 w 453"/>
                <a:gd name="T5" fmla="*/ 445 h 445"/>
                <a:gd name="T6" fmla="*/ 0 w 453"/>
                <a:gd name="T7" fmla="*/ 230 h 445"/>
                <a:gd name="T8" fmla="*/ 175 w 453"/>
                <a:gd name="T9" fmla="*/ 0 h 445"/>
                <a:gd name="T10" fmla="*/ 0 60000 65536"/>
                <a:gd name="T11" fmla="*/ 0 60000 65536"/>
                <a:gd name="T12" fmla="*/ 0 60000 65536"/>
                <a:gd name="T13" fmla="*/ 0 60000 65536"/>
                <a:gd name="T14" fmla="*/ 0 60000 65536"/>
                <a:gd name="T15" fmla="*/ 0 w 453"/>
                <a:gd name="T16" fmla="*/ 0 h 445"/>
                <a:gd name="T17" fmla="*/ 453 w 453"/>
                <a:gd name="T18" fmla="*/ 445 h 445"/>
              </a:gdLst>
              <a:ahLst/>
              <a:cxnLst>
                <a:cxn ang="T10">
                  <a:pos x="T0" y="T1"/>
                </a:cxn>
                <a:cxn ang="T11">
                  <a:pos x="T2" y="T3"/>
                </a:cxn>
                <a:cxn ang="T12">
                  <a:pos x="T4" y="T5"/>
                </a:cxn>
                <a:cxn ang="T13">
                  <a:pos x="T6" y="T7"/>
                </a:cxn>
                <a:cxn ang="T14">
                  <a:pos x="T8" y="T9"/>
                </a:cxn>
              </a:cxnLst>
              <a:rect l="T15" t="T16" r="T17" b="T18"/>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zh-CN" sz="1900">
                <a:solidFill>
                  <a:srgbClr val="0468A8"/>
                </a:solidFill>
                <a:latin typeface="Calibri" panose="020F0502020204030204" pitchFamily="34" charset="0"/>
                <a:sym typeface="宋体" panose="02010600030101010101" pitchFamily="2" charset="-122"/>
              </a:endParaRPr>
            </a:p>
          </p:txBody>
        </p:sp>
        <p:sp>
          <p:nvSpPr>
            <p:cNvPr id="7" name="Oval 28"/>
            <p:cNvSpPr>
              <a:spLocks noChangeArrowheads="1"/>
            </p:cNvSpPr>
            <p:nvPr/>
          </p:nvSpPr>
          <p:spPr bwMode="auto">
            <a:xfrm rot="17150482">
              <a:off x="3082597" y="3545384"/>
              <a:ext cx="1286750" cy="128963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zh-CN" sz="1900">
                <a:solidFill>
                  <a:srgbClr val="0468A8"/>
                </a:solidFill>
                <a:latin typeface="Calibri" panose="020F0502020204030204" pitchFamily="34" charset="0"/>
                <a:sym typeface="宋体" panose="02010600030101010101" pitchFamily="2" charset="-122"/>
              </a:endParaRPr>
            </a:p>
          </p:txBody>
        </p:sp>
      </p:grpSp>
      <p:grpSp>
        <p:nvGrpSpPr>
          <p:cNvPr id="8" name="组合 7"/>
          <p:cNvGrpSpPr/>
          <p:nvPr/>
        </p:nvGrpSpPr>
        <p:grpSpPr>
          <a:xfrm>
            <a:off x="4684639" y="2001050"/>
            <a:ext cx="1880967" cy="2594279"/>
            <a:chOff x="4683845" y="2001050"/>
            <a:chExt cx="1880966" cy="2594278"/>
          </a:xfrm>
        </p:grpSpPr>
        <p:sp>
          <p:nvSpPr>
            <p:cNvPr id="9" name="Freeform 23"/>
            <p:cNvSpPr>
              <a:spLocks noChangeArrowheads="1"/>
            </p:cNvSpPr>
            <p:nvPr/>
          </p:nvSpPr>
          <p:spPr bwMode="auto">
            <a:xfrm rot="17150482">
              <a:off x="5353600" y="3384116"/>
              <a:ext cx="1224602" cy="1197821"/>
            </a:xfrm>
            <a:custGeom>
              <a:avLst/>
              <a:gdLst>
                <a:gd name="T0" fmla="*/ 506 w 506"/>
                <a:gd name="T1" fmla="*/ 258 h 495"/>
                <a:gd name="T2" fmla="*/ 204 w 506"/>
                <a:gd name="T3" fmla="*/ 495 h 495"/>
                <a:gd name="T4" fmla="*/ 0 w 506"/>
                <a:gd name="T5" fmla="*/ 222 h 495"/>
                <a:gd name="T6" fmla="*/ 313 w 506"/>
                <a:gd name="T7" fmla="*/ 0 h 495"/>
                <a:gd name="T8" fmla="*/ 506 w 506"/>
                <a:gd name="T9" fmla="*/ 258 h 495"/>
                <a:gd name="T10" fmla="*/ 0 60000 65536"/>
                <a:gd name="T11" fmla="*/ 0 60000 65536"/>
                <a:gd name="T12" fmla="*/ 0 60000 65536"/>
                <a:gd name="T13" fmla="*/ 0 60000 65536"/>
                <a:gd name="T14" fmla="*/ 0 60000 65536"/>
                <a:gd name="T15" fmla="*/ 0 w 506"/>
                <a:gd name="T16" fmla="*/ 0 h 495"/>
                <a:gd name="T17" fmla="*/ 506 w 506"/>
                <a:gd name="T18" fmla="*/ 495 h 495"/>
              </a:gdLst>
              <a:ahLst/>
              <a:cxnLst>
                <a:cxn ang="T10">
                  <a:pos x="T0" y="T1"/>
                </a:cxn>
                <a:cxn ang="T11">
                  <a:pos x="T2" y="T3"/>
                </a:cxn>
                <a:cxn ang="T12">
                  <a:pos x="T4" y="T5"/>
                </a:cxn>
                <a:cxn ang="T13">
                  <a:pos x="T6" y="T7"/>
                </a:cxn>
                <a:cxn ang="T14">
                  <a:pos x="T8" y="T9"/>
                </a:cxn>
              </a:cxnLst>
              <a:rect l="T15" t="T16" r="T17" b="T18"/>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solidFill>
              <a:srgbClr val="0468A8"/>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zh-CN" sz="1900">
                <a:solidFill>
                  <a:srgbClr val="0468A8"/>
                </a:solidFill>
                <a:latin typeface="Calibri" panose="020F0502020204030204" pitchFamily="34" charset="0"/>
                <a:sym typeface="宋体" panose="02010600030101010101" pitchFamily="2" charset="-122"/>
              </a:endParaRPr>
            </a:p>
          </p:txBody>
        </p:sp>
        <p:sp>
          <p:nvSpPr>
            <p:cNvPr id="10" name="Oval 24"/>
            <p:cNvSpPr>
              <a:spLocks noChangeArrowheads="1"/>
            </p:cNvSpPr>
            <p:nvPr/>
          </p:nvSpPr>
          <p:spPr bwMode="auto">
            <a:xfrm rot="17150482">
              <a:off x="4683178" y="2001717"/>
              <a:ext cx="1685063" cy="1683730"/>
            </a:xfrm>
            <a:prstGeom prst="ellipse">
              <a:avLst/>
            </a:prstGeom>
            <a:solidFill>
              <a:srgbClr val="0468A8"/>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zh-CN" sz="1900">
                <a:solidFill>
                  <a:srgbClr val="0468A8"/>
                </a:solidFill>
                <a:latin typeface="Calibri" panose="020F0502020204030204" pitchFamily="34" charset="0"/>
                <a:sym typeface="宋体" panose="02010600030101010101" pitchFamily="2" charset="-122"/>
              </a:endParaRPr>
            </a:p>
          </p:txBody>
        </p:sp>
        <p:sp>
          <p:nvSpPr>
            <p:cNvPr id="11" name="Oval 29"/>
            <p:cNvSpPr>
              <a:spLocks noChangeArrowheads="1"/>
            </p:cNvSpPr>
            <p:nvPr/>
          </p:nvSpPr>
          <p:spPr bwMode="auto">
            <a:xfrm rot="17150482">
              <a:off x="4801878" y="2121396"/>
              <a:ext cx="1444945" cy="144360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zh-CN" sz="1900">
                <a:solidFill>
                  <a:srgbClr val="0468A8"/>
                </a:solidFill>
                <a:latin typeface="Calibri" panose="020F0502020204030204" pitchFamily="34" charset="0"/>
                <a:sym typeface="宋体" panose="02010600030101010101" pitchFamily="2" charset="-122"/>
              </a:endParaRPr>
            </a:p>
          </p:txBody>
        </p:sp>
      </p:grpSp>
      <p:grpSp>
        <p:nvGrpSpPr>
          <p:cNvPr id="12" name="组合 11"/>
          <p:cNvGrpSpPr/>
          <p:nvPr/>
        </p:nvGrpSpPr>
        <p:grpSpPr>
          <a:xfrm>
            <a:off x="5495953" y="3698046"/>
            <a:ext cx="2638471" cy="2407255"/>
            <a:chOff x="5495158" y="3698044"/>
            <a:chExt cx="2638470" cy="2407255"/>
          </a:xfrm>
        </p:grpSpPr>
        <p:sp>
          <p:nvSpPr>
            <p:cNvPr id="13" name="Freeform 25"/>
            <p:cNvSpPr>
              <a:spLocks noChangeArrowheads="1"/>
            </p:cNvSpPr>
            <p:nvPr/>
          </p:nvSpPr>
          <p:spPr bwMode="auto">
            <a:xfrm rot="17150482">
              <a:off x="6806592" y="3705782"/>
              <a:ext cx="1334773" cy="1319298"/>
            </a:xfrm>
            <a:custGeom>
              <a:avLst/>
              <a:gdLst>
                <a:gd name="T0" fmla="*/ 211 w 552"/>
                <a:gd name="T1" fmla="*/ 0 h 545"/>
                <a:gd name="T2" fmla="*/ 552 w 552"/>
                <a:gd name="T3" fmla="*/ 227 h 545"/>
                <a:gd name="T4" fmla="*/ 320 w 552"/>
                <a:gd name="T5" fmla="*/ 545 h 545"/>
                <a:gd name="T6" fmla="*/ 0 w 552"/>
                <a:gd name="T7" fmla="*/ 289 h 545"/>
                <a:gd name="T8" fmla="*/ 211 w 552"/>
                <a:gd name="T9" fmla="*/ 0 h 545"/>
                <a:gd name="T10" fmla="*/ 0 60000 65536"/>
                <a:gd name="T11" fmla="*/ 0 60000 65536"/>
                <a:gd name="T12" fmla="*/ 0 60000 65536"/>
                <a:gd name="T13" fmla="*/ 0 60000 65536"/>
                <a:gd name="T14" fmla="*/ 0 60000 65536"/>
                <a:gd name="T15" fmla="*/ 0 w 552"/>
                <a:gd name="T16" fmla="*/ 0 h 545"/>
                <a:gd name="T17" fmla="*/ 552 w 552"/>
                <a:gd name="T18" fmla="*/ 545 h 545"/>
              </a:gdLst>
              <a:ahLst/>
              <a:cxnLst>
                <a:cxn ang="T10">
                  <a:pos x="T0" y="T1"/>
                </a:cxn>
                <a:cxn ang="T11">
                  <a:pos x="T2" y="T3"/>
                </a:cxn>
                <a:cxn ang="T12">
                  <a:pos x="T4" y="T5"/>
                </a:cxn>
                <a:cxn ang="T13">
                  <a:pos x="T6" y="T7"/>
                </a:cxn>
                <a:cxn ang="T14">
                  <a:pos x="T8" y="T9"/>
                </a:cxn>
              </a:cxnLst>
              <a:rect l="T15" t="T16" r="T17" b="T18"/>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zh-CN" sz="1900">
                <a:solidFill>
                  <a:srgbClr val="0468A8"/>
                </a:solidFill>
                <a:latin typeface="Calibri" panose="020F0502020204030204" pitchFamily="34" charset="0"/>
                <a:sym typeface="宋体" panose="02010600030101010101" pitchFamily="2" charset="-122"/>
              </a:endParaRPr>
            </a:p>
          </p:txBody>
        </p:sp>
        <p:sp>
          <p:nvSpPr>
            <p:cNvPr id="14" name="Oval 26"/>
            <p:cNvSpPr>
              <a:spLocks noChangeArrowheads="1"/>
            </p:cNvSpPr>
            <p:nvPr/>
          </p:nvSpPr>
          <p:spPr bwMode="auto">
            <a:xfrm rot="17150482">
              <a:off x="5495908" y="4255641"/>
              <a:ext cx="1848908" cy="1850408"/>
            </a:xfrm>
            <a:prstGeom prst="ellipse">
              <a:avLst/>
            </a:prstGeom>
            <a:solidFill>
              <a:srgbClr val="00B0F0"/>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zh-CN" sz="1900">
                <a:solidFill>
                  <a:srgbClr val="0468A8"/>
                </a:solidFill>
                <a:latin typeface="Calibri" panose="020F0502020204030204" pitchFamily="34" charset="0"/>
                <a:sym typeface="宋体" panose="02010600030101010101" pitchFamily="2" charset="-122"/>
              </a:endParaRPr>
            </a:p>
          </p:txBody>
        </p:sp>
        <p:sp>
          <p:nvSpPr>
            <p:cNvPr id="15" name="Oval 30"/>
            <p:cNvSpPr>
              <a:spLocks noChangeArrowheads="1"/>
            </p:cNvSpPr>
            <p:nvPr/>
          </p:nvSpPr>
          <p:spPr bwMode="auto">
            <a:xfrm rot="17150482">
              <a:off x="5627267" y="4388419"/>
              <a:ext cx="1586191" cy="1584853"/>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zh-CN" sz="1900">
                <a:solidFill>
                  <a:srgbClr val="0468A8"/>
                </a:solidFill>
                <a:latin typeface="Calibri" panose="020F0502020204030204" pitchFamily="34" charset="0"/>
                <a:sym typeface="宋体" panose="02010600030101010101" pitchFamily="2" charset="-122"/>
              </a:endParaRPr>
            </a:p>
          </p:txBody>
        </p:sp>
      </p:grpSp>
      <p:grpSp>
        <p:nvGrpSpPr>
          <p:cNvPr id="16" name="组合 15"/>
          <p:cNvGrpSpPr/>
          <p:nvPr/>
        </p:nvGrpSpPr>
        <p:grpSpPr>
          <a:xfrm>
            <a:off x="7527571" y="2380161"/>
            <a:ext cx="2172464" cy="2172361"/>
            <a:chOff x="7526776" y="2380159"/>
            <a:chExt cx="2172464" cy="2172361"/>
          </a:xfrm>
        </p:grpSpPr>
        <p:sp>
          <p:nvSpPr>
            <p:cNvPr id="17" name="Oval 27"/>
            <p:cNvSpPr>
              <a:spLocks noChangeArrowheads="1"/>
            </p:cNvSpPr>
            <p:nvPr/>
          </p:nvSpPr>
          <p:spPr bwMode="auto">
            <a:xfrm rot="17150482">
              <a:off x="7526827" y="2380108"/>
              <a:ext cx="2172361" cy="2172464"/>
            </a:xfrm>
            <a:prstGeom prst="ellipse">
              <a:avLst/>
            </a:prstGeom>
            <a:solidFill>
              <a:srgbClr val="0468A8"/>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zh-CN" sz="1900">
                <a:solidFill>
                  <a:srgbClr val="0468A8"/>
                </a:solidFill>
                <a:latin typeface="Calibri" panose="020F0502020204030204" pitchFamily="34" charset="0"/>
                <a:sym typeface="宋体" panose="02010600030101010101" pitchFamily="2" charset="-122"/>
              </a:endParaRPr>
            </a:p>
          </p:txBody>
        </p:sp>
        <p:sp>
          <p:nvSpPr>
            <p:cNvPr id="18" name="Oval 31"/>
            <p:cNvSpPr>
              <a:spLocks noChangeArrowheads="1"/>
            </p:cNvSpPr>
            <p:nvPr/>
          </p:nvSpPr>
          <p:spPr bwMode="auto">
            <a:xfrm rot="17150482">
              <a:off x="7681978" y="2535651"/>
              <a:ext cx="1863033" cy="186312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914400"/>
              <a:endParaRPr lang="zh-CN" altLang="zh-CN" sz="1900">
                <a:solidFill>
                  <a:srgbClr val="0468A8"/>
                </a:solidFill>
                <a:latin typeface="Calibri" panose="020F0502020204030204" pitchFamily="34" charset="0"/>
                <a:sym typeface="宋体" panose="02010600030101010101" pitchFamily="2" charset="-122"/>
              </a:endParaRPr>
            </a:p>
          </p:txBody>
        </p:sp>
      </p:grpSp>
      <p:grpSp>
        <p:nvGrpSpPr>
          <p:cNvPr id="19" name="组合 18"/>
          <p:cNvGrpSpPr/>
          <p:nvPr/>
        </p:nvGrpSpPr>
        <p:grpSpPr>
          <a:xfrm>
            <a:off x="3159787" y="3720975"/>
            <a:ext cx="1107996" cy="902129"/>
            <a:chOff x="3158992" y="3720976"/>
            <a:chExt cx="1107997" cy="902130"/>
          </a:xfrm>
        </p:grpSpPr>
        <p:sp>
          <p:nvSpPr>
            <p:cNvPr id="20" name="TextBox 8"/>
            <p:cNvSpPr>
              <a:spLocks noChangeArrowheads="1"/>
            </p:cNvSpPr>
            <p:nvPr/>
          </p:nvSpPr>
          <p:spPr bwMode="auto">
            <a:xfrm>
              <a:off x="3158992" y="4253774"/>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defTabSz="914400"/>
              <a:r>
                <a:rPr lang="zh-CN" altLang="en-US" b="1" dirty="0">
                  <a:solidFill>
                    <a:srgbClr val="0468A8"/>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b="1" dirty="0">
                <a:solidFill>
                  <a:srgbClr val="0468A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38"/>
            <p:cNvSpPr>
              <a:spLocks noChangeArrowheads="1"/>
            </p:cNvSpPr>
            <p:nvPr/>
          </p:nvSpPr>
          <p:spPr bwMode="auto">
            <a:xfrm>
              <a:off x="3359668" y="3720976"/>
              <a:ext cx="687753"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sz="3600" spc="-151" dirty="0">
                  <a:solidFill>
                    <a:srgbClr val="0468A8"/>
                  </a:solidFill>
                  <a:latin typeface="微软雅黑" panose="020B0503020204020204" pitchFamily="34" charset="-122"/>
                  <a:ea typeface="微软雅黑" panose="020B0503020204020204" pitchFamily="34" charset="-122"/>
                  <a:sym typeface="方正黑体简体" pitchFamily="2" charset="-122"/>
                </a:rPr>
                <a:t>01</a:t>
              </a:r>
              <a:endParaRPr lang="zh-CN" altLang="en-US" sz="3600" spc="-151" dirty="0">
                <a:solidFill>
                  <a:srgbClr val="0468A8"/>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22" name="组合 21"/>
          <p:cNvGrpSpPr/>
          <p:nvPr/>
        </p:nvGrpSpPr>
        <p:grpSpPr>
          <a:xfrm>
            <a:off x="4964383" y="2343313"/>
            <a:ext cx="1197499" cy="943527"/>
            <a:chOff x="4963588" y="2343309"/>
            <a:chExt cx="1197499" cy="943526"/>
          </a:xfrm>
        </p:grpSpPr>
        <p:sp>
          <p:nvSpPr>
            <p:cNvPr id="23" name="TextBox 8"/>
            <p:cNvSpPr>
              <a:spLocks noChangeArrowheads="1"/>
            </p:cNvSpPr>
            <p:nvPr/>
          </p:nvSpPr>
          <p:spPr bwMode="auto">
            <a:xfrm>
              <a:off x="4963588" y="2917503"/>
              <a:ext cx="11974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ctr" defTabSz="914400"/>
              <a:r>
                <a:rPr lang="zh-CN" altLang="en-US" b="1" dirty="0">
                  <a:solidFill>
                    <a:srgbClr val="0468A8"/>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b="1" dirty="0">
                <a:solidFill>
                  <a:srgbClr val="0468A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39"/>
            <p:cNvSpPr>
              <a:spLocks noChangeArrowheads="1"/>
            </p:cNvSpPr>
            <p:nvPr/>
          </p:nvSpPr>
          <p:spPr bwMode="auto">
            <a:xfrm>
              <a:off x="5162468" y="2343309"/>
              <a:ext cx="726481"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sz="3600" dirty="0">
                  <a:solidFill>
                    <a:srgbClr val="0468A8"/>
                  </a:solidFill>
                  <a:latin typeface="微软雅黑" panose="020B0503020204020204" pitchFamily="34" charset="-122"/>
                  <a:ea typeface="微软雅黑" panose="020B0503020204020204" pitchFamily="34" charset="-122"/>
                  <a:sym typeface="方正黑体简体" pitchFamily="2" charset="-122"/>
                </a:rPr>
                <a:t>02</a:t>
              </a:r>
              <a:endParaRPr lang="zh-CN" altLang="en-US" sz="3600" dirty="0">
                <a:solidFill>
                  <a:srgbClr val="0468A8"/>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25" name="组合 24"/>
          <p:cNvGrpSpPr/>
          <p:nvPr/>
        </p:nvGrpSpPr>
        <p:grpSpPr>
          <a:xfrm>
            <a:off x="5867146" y="4735563"/>
            <a:ext cx="1107996" cy="952849"/>
            <a:chOff x="5866350" y="4735561"/>
            <a:chExt cx="1107997" cy="952848"/>
          </a:xfrm>
        </p:grpSpPr>
        <p:sp>
          <p:nvSpPr>
            <p:cNvPr id="26" name="TextBox 8"/>
            <p:cNvSpPr>
              <a:spLocks noChangeArrowheads="1"/>
            </p:cNvSpPr>
            <p:nvPr/>
          </p:nvSpPr>
          <p:spPr bwMode="auto">
            <a:xfrm>
              <a:off x="5866350" y="5319077"/>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defTabSz="914400"/>
              <a:r>
                <a:rPr lang="zh-CN" altLang="en-US" b="1" dirty="0">
                  <a:solidFill>
                    <a:srgbClr val="0468A8"/>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b="1" dirty="0">
                <a:solidFill>
                  <a:srgbClr val="0468A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40"/>
            <p:cNvSpPr>
              <a:spLocks noChangeArrowheads="1"/>
            </p:cNvSpPr>
            <p:nvPr/>
          </p:nvSpPr>
          <p:spPr bwMode="auto">
            <a:xfrm>
              <a:off x="6030913" y="4735561"/>
              <a:ext cx="726482"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sz="3600" dirty="0">
                  <a:solidFill>
                    <a:srgbClr val="0468A8"/>
                  </a:solidFill>
                  <a:latin typeface="微软雅黑" panose="020B0503020204020204" pitchFamily="34" charset="-122"/>
                  <a:ea typeface="微软雅黑" panose="020B0503020204020204" pitchFamily="34" charset="-122"/>
                  <a:sym typeface="方正黑体简体" pitchFamily="2" charset="-122"/>
                </a:rPr>
                <a:t>03</a:t>
              </a:r>
              <a:endParaRPr lang="zh-CN" altLang="en-US" sz="3600" dirty="0">
                <a:solidFill>
                  <a:srgbClr val="0468A8"/>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28" name="组合 27"/>
          <p:cNvGrpSpPr/>
          <p:nvPr/>
        </p:nvGrpSpPr>
        <p:grpSpPr>
          <a:xfrm>
            <a:off x="8046887" y="2995012"/>
            <a:ext cx="1210588" cy="1046443"/>
            <a:chOff x="8046091" y="2995009"/>
            <a:chExt cx="1210588" cy="1046442"/>
          </a:xfrm>
        </p:grpSpPr>
        <p:sp>
          <p:nvSpPr>
            <p:cNvPr id="29" name="TextBox 8"/>
            <p:cNvSpPr>
              <a:spLocks noChangeArrowheads="1"/>
            </p:cNvSpPr>
            <p:nvPr/>
          </p:nvSpPr>
          <p:spPr bwMode="auto">
            <a:xfrm>
              <a:off x="8046091" y="3641341"/>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defTabSz="914400"/>
              <a:r>
                <a:rPr lang="zh-CN" altLang="en-US" sz="2000" b="1" dirty="0">
                  <a:solidFill>
                    <a:srgbClr val="0468A8"/>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2000" b="1" dirty="0">
                <a:solidFill>
                  <a:srgbClr val="0468A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41"/>
            <p:cNvSpPr>
              <a:spLocks noChangeArrowheads="1"/>
            </p:cNvSpPr>
            <p:nvPr/>
          </p:nvSpPr>
          <p:spPr bwMode="auto">
            <a:xfrm>
              <a:off x="8255446" y="2995009"/>
              <a:ext cx="726481"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a:r>
                <a:rPr lang="en-US" sz="3600" dirty="0">
                  <a:solidFill>
                    <a:srgbClr val="0468A8"/>
                  </a:solidFill>
                  <a:latin typeface="微软雅黑" panose="020B0503020204020204" pitchFamily="34" charset="-122"/>
                  <a:ea typeface="微软雅黑" panose="020B0503020204020204" pitchFamily="34" charset="-122"/>
                  <a:sym typeface="方正黑体简体" pitchFamily="2" charset="-122"/>
                </a:rPr>
                <a:t>04</a:t>
              </a:r>
              <a:endParaRPr lang="zh-CN" altLang="en-US" sz="3600" dirty="0">
                <a:solidFill>
                  <a:srgbClr val="0468A8"/>
                </a:solidFill>
                <a:latin typeface="微软雅黑" panose="020B0503020204020204" pitchFamily="34" charset="-122"/>
                <a:ea typeface="微软雅黑" panose="020B0503020204020204" pitchFamily="34" charset="-122"/>
                <a:sym typeface="方正黑体简体" pitchFamily="2" charset="-122"/>
              </a:endParaRPr>
            </a:p>
          </p:txBody>
        </p:sp>
      </p:grpSp>
      <p:sp>
        <p:nvSpPr>
          <p:cNvPr id="53" name="TextBox 235"/>
          <p:cNvSpPr txBox="1"/>
          <p:nvPr/>
        </p:nvSpPr>
        <p:spPr>
          <a:xfrm>
            <a:off x="2384622" y="5011183"/>
            <a:ext cx="2658325" cy="572454"/>
          </a:xfrm>
          <a:prstGeom prst="rect">
            <a:avLst/>
          </a:prstGeom>
          <a:noFill/>
        </p:spPr>
        <p:txBody>
          <a:bodyPr wrap="square" lIns="91431" tIns="45715" rIns="91431" bIns="45715" rtlCol="0">
            <a:spAutoFit/>
          </a:bodyPr>
          <a:lstStyle/>
          <a:p>
            <a:pP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54" name="TextBox 235"/>
          <p:cNvSpPr txBox="1"/>
          <p:nvPr/>
        </p:nvSpPr>
        <p:spPr>
          <a:xfrm>
            <a:off x="4233969" y="1201413"/>
            <a:ext cx="2658325" cy="572454"/>
          </a:xfrm>
          <a:prstGeom prst="rect">
            <a:avLst/>
          </a:prstGeom>
          <a:noFill/>
        </p:spPr>
        <p:txBody>
          <a:bodyPr wrap="square" lIns="91431" tIns="45715" rIns="91431" bIns="45715" rtlCol="0">
            <a:spAutoFit/>
          </a:bodyPr>
          <a:lstStyle/>
          <a:p>
            <a:pP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55" name="TextBox 235"/>
          <p:cNvSpPr txBox="1"/>
          <p:nvPr/>
        </p:nvSpPr>
        <p:spPr>
          <a:xfrm>
            <a:off x="7474774" y="5299914"/>
            <a:ext cx="2658325" cy="572454"/>
          </a:xfrm>
          <a:prstGeom prst="rect">
            <a:avLst/>
          </a:prstGeom>
          <a:noFill/>
        </p:spPr>
        <p:txBody>
          <a:bodyPr wrap="square" lIns="91431" tIns="45715" rIns="91431" bIns="45715" rtlCol="0">
            <a:spAutoFit/>
          </a:bodyPr>
          <a:lstStyle/>
          <a:p>
            <a:pP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56" name="TextBox 235"/>
          <p:cNvSpPr txBox="1"/>
          <p:nvPr/>
        </p:nvSpPr>
        <p:spPr>
          <a:xfrm>
            <a:off x="8046887" y="1674517"/>
            <a:ext cx="2658325" cy="572454"/>
          </a:xfrm>
          <a:prstGeom prst="rect">
            <a:avLst/>
          </a:prstGeom>
          <a:noFill/>
        </p:spPr>
        <p:txBody>
          <a:bodyPr wrap="square" lIns="91431" tIns="45715" rIns="91431" bIns="45715" rtlCol="0">
            <a:spAutoFit/>
          </a:bodyPr>
          <a:lstStyle/>
          <a:p>
            <a:pP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grpSp>
        <p:nvGrpSpPr>
          <p:cNvPr id="4" name="组合 3"/>
          <p:cNvGrpSpPr/>
          <p:nvPr/>
        </p:nvGrpSpPr>
        <p:grpSpPr>
          <a:xfrm flipH="1">
            <a:off x="6178915" y="2065568"/>
            <a:ext cx="1388067" cy="36000"/>
            <a:chOff x="2531312" y="2421168"/>
            <a:chExt cx="1388066" cy="36000"/>
          </a:xfrm>
          <a:solidFill>
            <a:schemeClr val="tx1">
              <a:lumMod val="50000"/>
              <a:lumOff val="50000"/>
            </a:schemeClr>
          </a:solidFill>
        </p:grpSpPr>
        <p:cxnSp>
          <p:nvCxnSpPr>
            <p:cNvPr id="5" name="直接连接符 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900">
                <a:solidFill>
                  <a:prstClr val="white"/>
                </a:solidFill>
                <a:latin typeface="Calibri" panose="020F0502020204030204"/>
                <a:ea typeface="宋体" panose="02010600030101010101" pitchFamily="2" charset="-122"/>
              </a:endParaRPr>
            </a:p>
          </p:txBody>
        </p:sp>
      </p:grpSp>
      <p:grpSp>
        <p:nvGrpSpPr>
          <p:cNvPr id="7" name="组合 6"/>
          <p:cNvGrpSpPr/>
          <p:nvPr/>
        </p:nvGrpSpPr>
        <p:grpSpPr>
          <a:xfrm flipH="1">
            <a:off x="7566981" y="4008240"/>
            <a:ext cx="1388067" cy="36000"/>
            <a:chOff x="2531312" y="2421168"/>
            <a:chExt cx="1388066" cy="36000"/>
          </a:xfrm>
          <a:solidFill>
            <a:schemeClr val="tx1">
              <a:lumMod val="50000"/>
              <a:lumOff val="50000"/>
            </a:schemeClr>
          </a:solidFill>
        </p:grpSpPr>
        <p:cxnSp>
          <p:nvCxnSpPr>
            <p:cNvPr id="8" name="直接连接符 7"/>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900">
                <a:solidFill>
                  <a:prstClr val="white"/>
                </a:solidFill>
                <a:latin typeface="Calibri" panose="020F0502020204030204"/>
                <a:ea typeface="宋体" panose="02010600030101010101" pitchFamily="2" charset="-122"/>
              </a:endParaRPr>
            </a:p>
          </p:txBody>
        </p:sp>
      </p:grpSp>
      <p:grpSp>
        <p:nvGrpSpPr>
          <p:cNvPr id="10" name="组合 9"/>
          <p:cNvGrpSpPr/>
          <p:nvPr/>
        </p:nvGrpSpPr>
        <p:grpSpPr>
          <a:xfrm>
            <a:off x="2640609" y="2065568"/>
            <a:ext cx="1388067" cy="36000"/>
            <a:chOff x="2531312" y="2421168"/>
            <a:chExt cx="1388066" cy="36000"/>
          </a:xfrm>
          <a:solidFill>
            <a:schemeClr val="tx1">
              <a:lumMod val="50000"/>
              <a:lumOff val="50000"/>
            </a:schemeClr>
          </a:solidFill>
        </p:grpSpPr>
        <p:cxnSp>
          <p:nvCxnSpPr>
            <p:cNvPr id="11" name="直接连接符 10"/>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900">
                <a:solidFill>
                  <a:prstClr val="white"/>
                </a:solidFill>
                <a:latin typeface="Calibri" panose="020F0502020204030204"/>
                <a:ea typeface="宋体" panose="02010600030101010101" pitchFamily="2" charset="-122"/>
              </a:endParaRPr>
            </a:p>
          </p:txBody>
        </p:sp>
      </p:grpSp>
      <p:grpSp>
        <p:nvGrpSpPr>
          <p:cNvPr id="13" name="组合 12"/>
          <p:cNvGrpSpPr/>
          <p:nvPr/>
        </p:nvGrpSpPr>
        <p:grpSpPr>
          <a:xfrm>
            <a:off x="3813687" y="4008240"/>
            <a:ext cx="1388067" cy="36000"/>
            <a:chOff x="2531312" y="2421168"/>
            <a:chExt cx="1388066" cy="36000"/>
          </a:xfrm>
          <a:solidFill>
            <a:schemeClr val="tx1">
              <a:lumMod val="50000"/>
              <a:lumOff val="50000"/>
            </a:schemeClr>
          </a:solidFill>
        </p:grpSpPr>
        <p:cxnSp>
          <p:nvCxnSpPr>
            <p:cNvPr id="14" name="直接连接符 13"/>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900">
                <a:solidFill>
                  <a:prstClr val="white"/>
                </a:solidFill>
                <a:latin typeface="Calibri" panose="020F0502020204030204"/>
                <a:ea typeface="宋体" panose="02010600030101010101" pitchFamily="2" charset="-122"/>
              </a:endParaRPr>
            </a:p>
          </p:txBody>
        </p:sp>
      </p:grpSp>
      <p:grpSp>
        <p:nvGrpSpPr>
          <p:cNvPr id="16" name="组合 18"/>
          <p:cNvGrpSpPr/>
          <p:nvPr/>
        </p:nvGrpSpPr>
        <p:grpSpPr bwMode="auto">
          <a:xfrm>
            <a:off x="3487217" y="1844616"/>
            <a:ext cx="2658715" cy="1799373"/>
            <a:chOff x="0" y="0"/>
            <a:chExt cx="2093189" cy="1416774"/>
          </a:xfrm>
          <a:solidFill>
            <a:srgbClr val="0468A8"/>
          </a:solidFill>
        </p:grpSpPr>
        <p:sp>
          <p:nvSpPr>
            <p:cNvPr id="17" name="等腰三角形 19">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sp>
          <p:nvSpPr>
            <p:cNvPr id="18" name="文本框 20"/>
            <p:cNvSpPr>
              <a:spLocks noChangeArrowheads="1"/>
            </p:cNvSpPr>
            <p:nvPr/>
          </p:nvSpPr>
          <p:spPr bwMode="auto">
            <a:xfrm>
              <a:off x="734167" y="122472"/>
              <a:ext cx="619911" cy="557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sz="4000" dirty="0">
                  <a:solidFill>
                    <a:prstClr val="white"/>
                  </a:solidFill>
                  <a:latin typeface="微软雅黑" panose="020B0503020204020204" pitchFamily="34" charset="-122"/>
                  <a:ea typeface="微软雅黑" panose="020B0503020204020204" pitchFamily="34" charset="-122"/>
                </a:rPr>
                <a:t>01</a:t>
              </a:r>
              <a:endParaRPr lang="zh-CN" altLang="en-US" sz="4000" dirty="0">
                <a:solidFill>
                  <a:prstClr val="white"/>
                </a:solidFill>
                <a:latin typeface="微软雅黑" panose="020B0503020204020204" pitchFamily="34" charset="-122"/>
                <a:ea typeface="微软雅黑" panose="020B0503020204020204" pitchFamily="34" charset="-122"/>
              </a:endParaRPr>
            </a:p>
          </p:txBody>
        </p:sp>
      </p:grpSp>
      <p:grpSp>
        <p:nvGrpSpPr>
          <p:cNvPr id="19" name="组合 21"/>
          <p:cNvGrpSpPr/>
          <p:nvPr/>
        </p:nvGrpSpPr>
        <p:grpSpPr bwMode="auto">
          <a:xfrm>
            <a:off x="4871039" y="1844616"/>
            <a:ext cx="2660732" cy="1799373"/>
            <a:chOff x="0" y="0"/>
            <a:chExt cx="2093189" cy="1416774"/>
          </a:xfrm>
          <a:solidFill>
            <a:srgbClr val="00B0F0"/>
          </a:solidFill>
        </p:grpSpPr>
        <p:sp>
          <p:nvSpPr>
            <p:cNvPr id="20" name="等腰三角形 22">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sp>
          <p:nvSpPr>
            <p:cNvPr id="21" name="文本框 23"/>
            <p:cNvSpPr>
              <a:spLocks noChangeArrowheads="1"/>
            </p:cNvSpPr>
            <p:nvPr/>
          </p:nvSpPr>
          <p:spPr bwMode="auto">
            <a:xfrm>
              <a:off x="736874" y="579708"/>
              <a:ext cx="619441" cy="557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sz="4000" dirty="0">
                  <a:solidFill>
                    <a:prstClr val="white"/>
                  </a:solidFill>
                  <a:latin typeface="微软雅黑" panose="020B0503020204020204" pitchFamily="34" charset="-122"/>
                  <a:ea typeface="微软雅黑" panose="020B0503020204020204" pitchFamily="34" charset="-122"/>
                </a:rPr>
                <a:t>02</a:t>
              </a:r>
              <a:endParaRPr lang="zh-CN" altLang="en-US" sz="4000" dirty="0">
                <a:solidFill>
                  <a:prstClr val="white"/>
                </a:solidFill>
                <a:latin typeface="微软雅黑" panose="020B0503020204020204" pitchFamily="34" charset="-122"/>
                <a:ea typeface="微软雅黑" panose="020B0503020204020204" pitchFamily="34" charset="-122"/>
              </a:endParaRPr>
            </a:p>
          </p:txBody>
        </p:sp>
      </p:grpSp>
      <p:grpSp>
        <p:nvGrpSpPr>
          <p:cNvPr id="22" name="组合 24"/>
          <p:cNvGrpSpPr/>
          <p:nvPr/>
        </p:nvGrpSpPr>
        <p:grpSpPr bwMode="auto">
          <a:xfrm>
            <a:off x="4871039" y="3698454"/>
            <a:ext cx="2660732" cy="1799373"/>
            <a:chOff x="0" y="0"/>
            <a:chExt cx="2093189" cy="1416774"/>
          </a:xfrm>
          <a:solidFill>
            <a:srgbClr val="0468A8"/>
          </a:solidFill>
        </p:grpSpPr>
        <p:sp>
          <p:nvSpPr>
            <p:cNvPr id="23" name="等腰三角形 25">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sp>
          <p:nvSpPr>
            <p:cNvPr id="24" name="文本框 26"/>
            <p:cNvSpPr>
              <a:spLocks noChangeArrowheads="1"/>
            </p:cNvSpPr>
            <p:nvPr/>
          </p:nvSpPr>
          <p:spPr bwMode="auto">
            <a:xfrm>
              <a:off x="736874" y="180213"/>
              <a:ext cx="619441" cy="557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sz="4000">
                  <a:solidFill>
                    <a:prstClr val="white"/>
                  </a:solidFill>
                  <a:latin typeface="微软雅黑" panose="020B0503020204020204" pitchFamily="34" charset="-122"/>
                  <a:ea typeface="微软雅黑" panose="020B0503020204020204" pitchFamily="34" charset="-122"/>
                </a:rPr>
                <a:t>03</a:t>
              </a:r>
              <a:endParaRPr lang="zh-CN" altLang="en-US" sz="4000">
                <a:solidFill>
                  <a:prstClr val="white"/>
                </a:solidFill>
                <a:latin typeface="微软雅黑" panose="020B0503020204020204" pitchFamily="34" charset="-122"/>
                <a:ea typeface="微软雅黑" panose="020B0503020204020204" pitchFamily="34" charset="-122"/>
              </a:endParaRPr>
            </a:p>
          </p:txBody>
        </p:sp>
      </p:grpSp>
      <p:grpSp>
        <p:nvGrpSpPr>
          <p:cNvPr id="25" name="组合 27"/>
          <p:cNvGrpSpPr/>
          <p:nvPr/>
        </p:nvGrpSpPr>
        <p:grpSpPr bwMode="auto">
          <a:xfrm>
            <a:off x="6256880" y="3698454"/>
            <a:ext cx="2658715" cy="1799373"/>
            <a:chOff x="0" y="0"/>
            <a:chExt cx="2093189" cy="1416774"/>
          </a:xfrm>
          <a:solidFill>
            <a:srgbClr val="00B0F0"/>
          </a:solidFill>
        </p:grpSpPr>
        <p:sp>
          <p:nvSpPr>
            <p:cNvPr id="26" name="等腰三角形 28">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defTabSz="914400"/>
              <a:endParaRPr lang="zh-CN" altLang="zh-CN" sz="1900">
                <a:solidFill>
                  <a:prstClr val="white"/>
                </a:solidFill>
                <a:latin typeface="宋体" panose="02010600030101010101" pitchFamily="2" charset="-122"/>
                <a:sym typeface="宋体" panose="02010600030101010101" pitchFamily="2" charset="-122"/>
              </a:endParaRPr>
            </a:p>
          </p:txBody>
        </p:sp>
        <p:sp>
          <p:nvSpPr>
            <p:cNvPr id="27" name="文本框 29"/>
            <p:cNvSpPr>
              <a:spLocks noChangeArrowheads="1"/>
            </p:cNvSpPr>
            <p:nvPr/>
          </p:nvSpPr>
          <p:spPr bwMode="auto">
            <a:xfrm>
              <a:off x="736637" y="520297"/>
              <a:ext cx="619911" cy="557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4400"/>
              <a:r>
                <a:rPr lang="en-US" sz="4000">
                  <a:solidFill>
                    <a:prstClr val="white"/>
                  </a:solidFill>
                  <a:latin typeface="微软雅黑" panose="020B0503020204020204" pitchFamily="34" charset="-122"/>
                  <a:ea typeface="微软雅黑" panose="020B0503020204020204" pitchFamily="34" charset="-122"/>
                </a:rPr>
                <a:t>04</a:t>
              </a:r>
              <a:endParaRPr lang="zh-CN" altLang="en-US" sz="4000">
                <a:solidFill>
                  <a:prstClr val="white"/>
                </a:solidFill>
                <a:latin typeface="微软雅黑" panose="020B0503020204020204" pitchFamily="34" charset="-122"/>
                <a:ea typeface="微软雅黑" panose="020B0503020204020204" pitchFamily="34" charset="-122"/>
              </a:endParaRPr>
            </a:p>
          </p:txBody>
        </p:sp>
      </p:grpSp>
      <p:sp>
        <p:nvSpPr>
          <p:cNvPr id="28" name="TextBox 223"/>
          <p:cNvSpPr txBox="1"/>
          <p:nvPr/>
        </p:nvSpPr>
        <p:spPr>
          <a:xfrm>
            <a:off x="1248476" y="2507658"/>
            <a:ext cx="2658325" cy="572454"/>
          </a:xfrm>
          <a:prstGeom prst="rect">
            <a:avLst/>
          </a:prstGeom>
          <a:noFill/>
        </p:spPr>
        <p:txBody>
          <a:bodyPr wrap="square" lIns="91431" tIns="45715" rIns="91431" bIns="45715" rtlCol="0">
            <a:spAutoFit/>
          </a:bodyPr>
          <a:lstStyle/>
          <a:p>
            <a:pP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29" name="TextBox 232"/>
          <p:cNvSpPr txBox="1"/>
          <p:nvPr/>
        </p:nvSpPr>
        <p:spPr>
          <a:xfrm>
            <a:off x="7631268" y="2521602"/>
            <a:ext cx="2658325" cy="572454"/>
          </a:xfrm>
          <a:prstGeom prst="rect">
            <a:avLst/>
          </a:prstGeom>
          <a:noFill/>
        </p:spPr>
        <p:txBody>
          <a:bodyPr wrap="square" lIns="91431" tIns="45715" rIns="91431" bIns="45715" rtlCol="0">
            <a:spAutoFit/>
          </a:bodyPr>
          <a:lstStyle/>
          <a:p>
            <a:pP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30" name="TextBox 235"/>
          <p:cNvSpPr txBox="1"/>
          <p:nvPr/>
        </p:nvSpPr>
        <p:spPr>
          <a:xfrm>
            <a:off x="2428528" y="4381278"/>
            <a:ext cx="2658325" cy="572454"/>
          </a:xfrm>
          <a:prstGeom prst="rect">
            <a:avLst/>
          </a:prstGeom>
          <a:noFill/>
        </p:spPr>
        <p:txBody>
          <a:bodyPr wrap="square" lIns="91431" tIns="45715" rIns="91431" bIns="45715" rtlCol="0">
            <a:spAutoFit/>
          </a:bodyPr>
          <a:lstStyle/>
          <a:p>
            <a:pP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31" name="TextBox 238"/>
          <p:cNvSpPr txBox="1"/>
          <p:nvPr/>
        </p:nvSpPr>
        <p:spPr>
          <a:xfrm>
            <a:off x="8931492" y="4349726"/>
            <a:ext cx="2658325" cy="572454"/>
          </a:xfrm>
          <a:prstGeom prst="rect">
            <a:avLst/>
          </a:prstGeom>
          <a:noFill/>
        </p:spPr>
        <p:txBody>
          <a:bodyPr wrap="square" lIns="91431" tIns="45715" rIns="91431" bIns="45715" rtlCol="0">
            <a:spAutoFit/>
          </a:bodyPr>
          <a:lstStyle/>
          <a:p>
            <a:pPr defTabSz="914400">
              <a:lnSpc>
                <a:spcPct val="130000"/>
              </a:lnSpc>
            </a:pP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12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12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34" name="TextBox 224"/>
          <p:cNvSpPr txBox="1"/>
          <p:nvPr/>
        </p:nvSpPr>
        <p:spPr>
          <a:xfrm>
            <a:off x="1377444" y="1774174"/>
            <a:ext cx="1180054" cy="553998"/>
          </a:xfrm>
          <a:prstGeom prst="rect">
            <a:avLst/>
          </a:prstGeom>
          <a:solidFill>
            <a:srgbClr val="0468A8"/>
          </a:solidFill>
        </p:spPr>
        <p:txBody>
          <a:bodyPr wrap="square" lIns="91431" tIns="0" rIns="91431" bIns="0" rtlCol="0" anchor="t">
            <a:spAutoFit/>
          </a:bodyPr>
          <a:lstStyle/>
          <a:p>
            <a:pPr defTabSz="914400">
              <a:lnSpc>
                <a:spcPct val="150000"/>
              </a:lnSpc>
            </a:pPr>
            <a:r>
              <a:rPr lang="zh-CN" altLang="en-US" sz="2400" dirty="0">
                <a:solidFill>
                  <a:prstClr val="white"/>
                </a:solidFill>
                <a:latin typeface="+mn-ea"/>
                <a:cs typeface="华文黑体" pitchFamily="2" charset="-122"/>
              </a:rPr>
              <a:t>方案一</a:t>
            </a:r>
          </a:p>
        </p:txBody>
      </p:sp>
      <p:sp>
        <p:nvSpPr>
          <p:cNvPr id="37" name="TextBox 87"/>
          <p:cNvSpPr txBox="1"/>
          <p:nvPr/>
        </p:nvSpPr>
        <p:spPr>
          <a:xfrm>
            <a:off x="7751439" y="1800106"/>
            <a:ext cx="1180053" cy="553998"/>
          </a:xfrm>
          <a:prstGeom prst="rect">
            <a:avLst/>
          </a:prstGeom>
          <a:solidFill>
            <a:srgbClr val="00B0F0"/>
          </a:solidFill>
        </p:spPr>
        <p:txBody>
          <a:bodyPr wrap="square" lIns="91431" tIns="0" rIns="91431" bIns="0" rtlCol="0" anchor="t">
            <a:spAutoFit/>
          </a:bodyPr>
          <a:lstStyle/>
          <a:p>
            <a:pPr defTabSz="914400">
              <a:lnSpc>
                <a:spcPct val="150000"/>
              </a:lnSpc>
            </a:pPr>
            <a:r>
              <a:rPr lang="zh-CN" altLang="en-US" sz="2400" dirty="0">
                <a:solidFill>
                  <a:prstClr val="white"/>
                </a:solidFill>
                <a:latin typeface="+mn-ea"/>
                <a:cs typeface="华文黑体" pitchFamily="2" charset="-122"/>
              </a:rPr>
              <a:t>方案二</a:t>
            </a:r>
          </a:p>
        </p:txBody>
      </p:sp>
      <p:sp>
        <p:nvSpPr>
          <p:cNvPr id="40" name="TextBox 89"/>
          <p:cNvSpPr txBox="1"/>
          <p:nvPr/>
        </p:nvSpPr>
        <p:spPr>
          <a:xfrm>
            <a:off x="9121382" y="3698454"/>
            <a:ext cx="1180054" cy="553998"/>
          </a:xfrm>
          <a:prstGeom prst="rect">
            <a:avLst/>
          </a:prstGeom>
          <a:solidFill>
            <a:srgbClr val="00B0F0"/>
          </a:solidFill>
        </p:spPr>
        <p:txBody>
          <a:bodyPr wrap="square" lIns="91431" tIns="0" rIns="91431" bIns="0" rtlCol="0" anchor="t">
            <a:spAutoFit/>
          </a:bodyPr>
          <a:lstStyle/>
          <a:p>
            <a:pPr defTabSz="914400">
              <a:lnSpc>
                <a:spcPct val="150000"/>
              </a:lnSpc>
            </a:pPr>
            <a:r>
              <a:rPr lang="zh-CN" altLang="en-US" sz="2400" dirty="0">
                <a:solidFill>
                  <a:prstClr val="white"/>
                </a:solidFill>
                <a:latin typeface="+mn-ea"/>
                <a:cs typeface="华文黑体" pitchFamily="2" charset="-122"/>
              </a:rPr>
              <a:t>方案四</a:t>
            </a:r>
          </a:p>
        </p:txBody>
      </p:sp>
      <p:sp>
        <p:nvSpPr>
          <p:cNvPr id="43" name="TextBox 91"/>
          <p:cNvSpPr txBox="1"/>
          <p:nvPr/>
        </p:nvSpPr>
        <p:spPr>
          <a:xfrm>
            <a:off x="2530740" y="3746656"/>
            <a:ext cx="1180054" cy="553998"/>
          </a:xfrm>
          <a:prstGeom prst="rect">
            <a:avLst/>
          </a:prstGeom>
          <a:solidFill>
            <a:srgbClr val="0468A8"/>
          </a:solidFill>
        </p:spPr>
        <p:txBody>
          <a:bodyPr wrap="square" lIns="91431" tIns="0" rIns="91431" bIns="0" rtlCol="0" anchor="t">
            <a:spAutoFit/>
          </a:bodyPr>
          <a:lstStyle/>
          <a:p>
            <a:pPr defTabSz="914400">
              <a:lnSpc>
                <a:spcPct val="150000"/>
              </a:lnSpc>
            </a:pPr>
            <a:r>
              <a:rPr lang="zh-CN" altLang="en-US" sz="2400" dirty="0">
                <a:solidFill>
                  <a:prstClr val="white"/>
                </a:solidFill>
                <a:latin typeface="+mn-ea"/>
                <a:cs typeface="华文黑体" pitchFamily="2" charset="-122"/>
              </a:rPr>
              <a:t>方案三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343461" y="0"/>
            <a:ext cx="4848539" cy="6858000"/>
            <a:chOff x="-1" y="-1606"/>
            <a:chExt cx="7561264" cy="10695006"/>
          </a:xfrm>
        </p:grpSpPr>
        <p:pic>
          <p:nvPicPr>
            <p:cNvPr id="6" name="图片 5"/>
            <p:cNvPicPr>
              <a:picLocks noChangeAspect="1"/>
            </p:cNvPicPr>
            <p:nvPr/>
          </p:nvPicPr>
          <p:blipFill>
            <a:blip r:embed="rId2"/>
            <a:stretch>
              <a:fillRect/>
            </a:stretch>
          </p:blipFill>
          <p:spPr>
            <a:xfrm>
              <a:off x="-1" y="-1606"/>
              <a:ext cx="7561263" cy="8311291"/>
            </a:xfrm>
            <a:prstGeom prst="rect">
              <a:avLst/>
            </a:prstGeom>
          </p:spPr>
        </p:pic>
        <p:sp>
          <p:nvSpPr>
            <p:cNvPr id="5" name="任意多边形 4"/>
            <p:cNvSpPr/>
            <p:nvPr/>
          </p:nvSpPr>
          <p:spPr>
            <a:xfrm>
              <a:off x="-1" y="3834532"/>
              <a:ext cx="7561264" cy="6858868"/>
            </a:xfrm>
            <a:custGeom>
              <a:avLst/>
              <a:gdLst>
                <a:gd name="connsiteX0" fmla="*/ 0 w 7561264"/>
                <a:gd name="connsiteY0" fmla="*/ 0 h 6858868"/>
                <a:gd name="connsiteX1" fmla="*/ 7561264 w 7561264"/>
                <a:gd name="connsiteY1" fmla="*/ 5285992 h 6858868"/>
                <a:gd name="connsiteX2" fmla="*/ 7561264 w 7561264"/>
                <a:gd name="connsiteY2" fmla="*/ 6858868 h 6858868"/>
                <a:gd name="connsiteX3" fmla="*/ 3541008 w 7561264"/>
                <a:gd name="connsiteY3" fmla="*/ 6858868 h 6858868"/>
                <a:gd name="connsiteX4" fmla="*/ 0 w 7561264"/>
                <a:gd name="connsiteY4" fmla="*/ 4383391 h 685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264" h="6858868">
                  <a:moveTo>
                    <a:pt x="0" y="0"/>
                  </a:moveTo>
                  <a:lnTo>
                    <a:pt x="7561264" y="5285992"/>
                  </a:lnTo>
                  <a:lnTo>
                    <a:pt x="7561264" y="6858868"/>
                  </a:lnTo>
                  <a:lnTo>
                    <a:pt x="3541008" y="6858868"/>
                  </a:lnTo>
                  <a:lnTo>
                    <a:pt x="0" y="4383391"/>
                  </a:lnTo>
                  <a:close/>
                </a:path>
              </a:pathLst>
            </a:cu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8069270" y="4100609"/>
            <a:ext cx="747453" cy="747453"/>
            <a:chOff x="5257295" y="6010708"/>
            <a:chExt cx="647278" cy="647278"/>
          </a:xfrm>
        </p:grpSpPr>
        <p:sp>
          <p:nvSpPr>
            <p:cNvPr id="13" name="椭圆 12"/>
            <p:cNvSpPr/>
            <p:nvPr/>
          </p:nvSpPr>
          <p:spPr>
            <a:xfrm>
              <a:off x="5257295" y="6010708"/>
              <a:ext cx="647278" cy="647278"/>
            </a:xfrm>
            <a:prstGeom prst="ellipse">
              <a:avLst/>
            </a:prstGeom>
            <a:solidFill>
              <a:srgbClr val="0468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31"/>
            <p:cNvGrpSpPr/>
            <p:nvPr/>
          </p:nvGrpSpPr>
          <p:grpSpPr>
            <a:xfrm>
              <a:off x="5412883" y="6180397"/>
              <a:ext cx="336102" cy="324645"/>
              <a:chOff x="5099140" y="1309474"/>
              <a:chExt cx="439257" cy="424283"/>
            </a:xfrm>
            <a:solidFill>
              <a:schemeClr val="bg1"/>
            </a:solidFill>
          </p:grpSpPr>
          <p:sp>
            <p:nvSpPr>
              <p:cNvPr id="17"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8"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19"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0"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1"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2"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3"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4"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5"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6"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7"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28"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29"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sp>
            <p:nvSpPr>
              <p:cNvPr id="30"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p>
            </p:txBody>
          </p:sp>
        </p:grpSp>
      </p:grpSp>
      <p:grpSp>
        <p:nvGrpSpPr>
          <p:cNvPr id="39" name="组合 38"/>
          <p:cNvGrpSpPr/>
          <p:nvPr/>
        </p:nvGrpSpPr>
        <p:grpSpPr>
          <a:xfrm>
            <a:off x="9149682" y="4880781"/>
            <a:ext cx="747453" cy="747453"/>
            <a:chOff x="6373022" y="6010708"/>
            <a:chExt cx="647278" cy="647278"/>
          </a:xfrm>
        </p:grpSpPr>
        <p:sp>
          <p:nvSpPr>
            <p:cNvPr id="14" name="椭圆 13"/>
            <p:cNvSpPr/>
            <p:nvPr/>
          </p:nvSpPr>
          <p:spPr>
            <a:xfrm>
              <a:off x="6373022" y="6010708"/>
              <a:ext cx="647278" cy="647278"/>
            </a:xfrm>
            <a:prstGeom prst="ellipse">
              <a:avLst/>
            </a:prstGeom>
            <a:solidFill>
              <a:srgbClr val="0468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Group 62"/>
            <p:cNvGrpSpPr/>
            <p:nvPr/>
          </p:nvGrpSpPr>
          <p:grpSpPr>
            <a:xfrm>
              <a:off x="6506130" y="6202901"/>
              <a:ext cx="381062" cy="282789"/>
              <a:chOff x="5129089" y="3156352"/>
              <a:chExt cx="474198" cy="351905"/>
            </a:xfrm>
            <a:solidFill>
              <a:schemeClr val="bg1"/>
            </a:solidFill>
          </p:grpSpPr>
          <p:sp>
            <p:nvSpPr>
              <p:cNvPr id="32" name="Freeform 66"/>
              <p:cNvSpPr>
                <a:spLocks noEditPoints="1"/>
              </p:cNvSpPr>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121920" tIns="60960" rIns="121920" bIns="60960" numCol="1" anchor="t" anchorCtr="0" compatLnSpc="1"/>
              <a:lstStyle/>
              <a:p>
                <a:endParaRPr lang="en-US" sz="2400"/>
              </a:p>
            </p:txBody>
          </p:sp>
          <p:sp>
            <p:nvSpPr>
              <p:cNvPr id="33" name="Freeform 67"/>
              <p:cNvSpPr/>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121920" tIns="60960" rIns="121920" bIns="60960" numCol="1" anchor="t" anchorCtr="0" compatLnSpc="1"/>
              <a:lstStyle/>
              <a:p>
                <a:endParaRPr lang="en-US" sz="2400"/>
              </a:p>
            </p:txBody>
          </p:sp>
        </p:grpSp>
      </p:grpSp>
      <p:grpSp>
        <p:nvGrpSpPr>
          <p:cNvPr id="40" name="组合 39"/>
          <p:cNvGrpSpPr/>
          <p:nvPr/>
        </p:nvGrpSpPr>
        <p:grpSpPr>
          <a:xfrm>
            <a:off x="10230094" y="5660952"/>
            <a:ext cx="747453" cy="747453"/>
            <a:chOff x="7488749" y="6010708"/>
            <a:chExt cx="647278" cy="647278"/>
          </a:xfrm>
        </p:grpSpPr>
        <p:sp>
          <p:nvSpPr>
            <p:cNvPr id="15" name="椭圆 14"/>
            <p:cNvSpPr/>
            <p:nvPr/>
          </p:nvSpPr>
          <p:spPr>
            <a:xfrm>
              <a:off x="7488749" y="6010708"/>
              <a:ext cx="647278" cy="647278"/>
            </a:xfrm>
            <a:prstGeom prst="ellipse">
              <a:avLst/>
            </a:prstGeom>
            <a:solidFill>
              <a:srgbClr val="0468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Group 86"/>
            <p:cNvGrpSpPr/>
            <p:nvPr/>
          </p:nvGrpSpPr>
          <p:grpSpPr>
            <a:xfrm>
              <a:off x="7624432" y="6122349"/>
              <a:ext cx="375912" cy="423996"/>
              <a:chOff x="5513440" y="1766202"/>
              <a:chExt cx="429274" cy="484183"/>
            </a:xfrm>
            <a:solidFill>
              <a:schemeClr val="bg1"/>
            </a:solidFill>
          </p:grpSpPr>
          <p:sp>
            <p:nvSpPr>
              <p:cNvPr id="35"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6"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3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sp>
        <p:nvSpPr>
          <p:cNvPr id="41" name="TextBox 20"/>
          <p:cNvSpPr txBox="1"/>
          <p:nvPr/>
        </p:nvSpPr>
        <p:spPr>
          <a:xfrm>
            <a:off x="2667985" y="2327859"/>
            <a:ext cx="2125980" cy="993140"/>
          </a:xfrm>
          <a:prstGeom prst="rect">
            <a:avLst/>
          </a:prstGeom>
          <a:noFill/>
        </p:spPr>
        <p:txBody>
          <a:bodyPr wrap="none" lIns="70907" tIns="35454" rIns="70907" bIns="35454" rtlCol="0">
            <a:spAutoFit/>
          </a:bodyPr>
          <a:lstStyle/>
          <a:p>
            <a:pPr algn="ctr"/>
            <a:r>
              <a:rPr lang="en-US" altLang="zh-CN" sz="6000" spc="300">
                <a:solidFill>
                  <a:srgbClr val="0468A8"/>
                </a:solidFill>
                <a:latin typeface="+mn-ea"/>
              </a:rPr>
              <a:t>202X</a:t>
            </a:r>
            <a:endParaRPr lang="zh-CN" altLang="en-US" sz="6000" spc="300" dirty="0">
              <a:solidFill>
                <a:srgbClr val="0468A8"/>
              </a:solidFill>
              <a:latin typeface="+mn-ea"/>
            </a:endParaRPr>
          </a:p>
        </p:txBody>
      </p:sp>
      <p:sp>
        <p:nvSpPr>
          <p:cNvPr id="42" name="TextBox 20"/>
          <p:cNvSpPr txBox="1"/>
          <p:nvPr/>
        </p:nvSpPr>
        <p:spPr>
          <a:xfrm>
            <a:off x="958668" y="3396216"/>
            <a:ext cx="5683177" cy="810264"/>
          </a:xfrm>
          <a:prstGeom prst="rect">
            <a:avLst/>
          </a:prstGeom>
          <a:noFill/>
        </p:spPr>
        <p:txBody>
          <a:bodyPr wrap="none" lIns="70907" tIns="35454" rIns="70907" bIns="35454" rtlCol="0">
            <a:spAutoFit/>
          </a:bodyPr>
          <a:lstStyle/>
          <a:p>
            <a:pPr algn="ctr"/>
            <a:r>
              <a:rPr lang="zh-CN" altLang="en-US" sz="4800" b="1">
                <a:solidFill>
                  <a:srgbClr val="0468A8"/>
                </a:solidFill>
                <a:latin typeface="+mn-ea"/>
              </a:rPr>
              <a:t>汇报结束，谢谢观赏</a:t>
            </a:r>
          </a:p>
        </p:txBody>
      </p:sp>
      <p:sp>
        <p:nvSpPr>
          <p:cNvPr id="43" name="TextBox 20"/>
          <p:cNvSpPr txBox="1"/>
          <p:nvPr/>
        </p:nvSpPr>
        <p:spPr>
          <a:xfrm>
            <a:off x="1809011" y="4234965"/>
            <a:ext cx="3960440" cy="502488"/>
          </a:xfrm>
          <a:prstGeom prst="rect">
            <a:avLst/>
          </a:prstGeom>
          <a:noFill/>
        </p:spPr>
        <p:txBody>
          <a:bodyPr wrap="square" lIns="70907" tIns="35454" rIns="70907" bIns="35454" rtlCol="0">
            <a:spAutoFit/>
          </a:bodyPr>
          <a:lstStyle/>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Summary of the Mid-Year Work Plan PPTSummary</a:t>
            </a:r>
          </a:p>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 of the Mid-Year Work Plan PPT</a:t>
            </a:r>
            <a:endParaRPr lang="zh-CN" altLang="en-US" sz="1400" dirty="0">
              <a:solidFill>
                <a:schemeClr val="tx1">
                  <a:lumMod val="65000"/>
                  <a:lumOff val="35000"/>
                </a:schemeClr>
              </a:solidFill>
              <a:latin typeface="Arial Narrow" panose="020B0606020202030204" pitchFamily="34" charset="0"/>
              <a:ea typeface="方正兰亭准黑_GBK" panose="02000000000000000000" pitchFamily="2" charset="-122"/>
            </a:endParaRPr>
          </a:p>
        </p:txBody>
      </p:sp>
      <p:sp>
        <p:nvSpPr>
          <p:cNvPr id="44" name="TextBox 20"/>
          <p:cNvSpPr txBox="1"/>
          <p:nvPr/>
        </p:nvSpPr>
        <p:spPr>
          <a:xfrm>
            <a:off x="3105155" y="4974602"/>
            <a:ext cx="1192532" cy="231140"/>
          </a:xfrm>
          <a:prstGeom prst="rect">
            <a:avLst/>
          </a:prstGeom>
          <a:solidFill>
            <a:srgbClr val="0468A8"/>
          </a:solidFill>
        </p:spPr>
        <p:txBody>
          <a:bodyPr wrap="square" lIns="70907" tIns="35454" rIns="70907" bIns="35454" rtlCol="0">
            <a:spAutoFit/>
          </a:bodyPr>
          <a:lstStyle/>
          <a:p>
            <a:pPr algn="ctr"/>
            <a:r>
              <a:rPr lang="zh-CN" altLang="en-US" sz="1050">
                <a:solidFill>
                  <a:schemeClr val="bg1"/>
                </a:solidFill>
                <a:latin typeface="方正兰亭准黑_GBK" panose="02000000000000000000" pitchFamily="2" charset="-122"/>
                <a:ea typeface="方正兰亭准黑_GBK" panose="02000000000000000000" pitchFamily="2" charset="-122"/>
              </a:rPr>
              <a:t>汇报人：</a:t>
            </a:r>
            <a:r>
              <a:rPr lang="en-US" altLang="zh-CN" sz="1050">
                <a:solidFill>
                  <a:schemeClr val="bg1"/>
                </a:solidFill>
                <a:latin typeface="方正兰亭准黑_GBK" panose="02000000000000000000" pitchFamily="2" charset="-122"/>
                <a:ea typeface="方正兰亭准黑_GBK" panose="02000000000000000000" pitchFamily="2" charset="-122"/>
              </a:rPr>
              <a:t>xiazaii</a:t>
            </a:r>
            <a:endParaRPr lang="zh-CN" altLang="en-US" sz="1050" dirty="0">
              <a:solidFill>
                <a:schemeClr val="bg1"/>
              </a:solidFill>
              <a:latin typeface="方正兰亭准黑_GBK" panose="02000000000000000000" pitchFamily="2" charset="-122"/>
              <a:ea typeface="方正兰亭准黑_GBK" panose="02000000000000000000"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664979" y="2401338"/>
            <a:ext cx="891739" cy="891739"/>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t>01</a:t>
            </a:r>
            <a:endParaRPr lang="zh-CN" altLang="en-US" sz="4000" dirty="0"/>
          </a:p>
        </p:txBody>
      </p:sp>
      <p:sp>
        <p:nvSpPr>
          <p:cNvPr id="17" name="TextBox 20"/>
          <p:cNvSpPr txBox="1"/>
          <p:nvPr/>
        </p:nvSpPr>
        <p:spPr>
          <a:xfrm>
            <a:off x="4177786" y="3491636"/>
            <a:ext cx="3836519" cy="810264"/>
          </a:xfrm>
          <a:prstGeom prst="rect">
            <a:avLst/>
          </a:prstGeom>
          <a:noFill/>
        </p:spPr>
        <p:txBody>
          <a:bodyPr wrap="none" lIns="70907" tIns="35454" rIns="70907" bIns="35454" rtlCol="0">
            <a:spAutoFit/>
          </a:bodyPr>
          <a:lstStyle/>
          <a:p>
            <a:pPr algn="ctr"/>
            <a:r>
              <a:rPr lang="zh-CN" altLang="en-US" sz="4800" dirty="0">
                <a:solidFill>
                  <a:srgbClr val="6B6C6E"/>
                </a:solidFill>
                <a:latin typeface="+mn-ea"/>
              </a:rPr>
              <a:t>单击添加标题</a:t>
            </a:r>
          </a:p>
        </p:txBody>
      </p:sp>
      <p:sp>
        <p:nvSpPr>
          <p:cNvPr id="4" name="TextBox 20"/>
          <p:cNvSpPr txBox="1"/>
          <p:nvPr/>
        </p:nvSpPr>
        <p:spPr>
          <a:xfrm>
            <a:off x="4130628" y="4301900"/>
            <a:ext cx="3960440" cy="502488"/>
          </a:xfrm>
          <a:prstGeom prst="rect">
            <a:avLst/>
          </a:prstGeom>
          <a:noFill/>
        </p:spPr>
        <p:txBody>
          <a:bodyPr wrap="square" lIns="70907" tIns="35454" rIns="70907" bIns="35454" rtlCol="0">
            <a:spAutoFit/>
          </a:bodyPr>
          <a:lstStyle/>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Summary of the Mid-Year Work Plan PPTSummary</a:t>
            </a:r>
          </a:p>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 of the Mid-Year Work Plan PPT</a:t>
            </a:r>
            <a:endParaRPr lang="zh-CN" altLang="en-US" sz="1400" dirty="0">
              <a:solidFill>
                <a:schemeClr val="tx1">
                  <a:lumMod val="65000"/>
                  <a:lumOff val="35000"/>
                </a:schemeClr>
              </a:solidFill>
              <a:latin typeface="Arial Narrow" panose="020B0606020202030204" pitchFamily="34" charset="0"/>
              <a:ea typeface="方正兰亭准黑_GBK" panose="02000000000000000000"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rot="5400000">
            <a:off x="7175407" y="1999010"/>
            <a:ext cx="1825299" cy="1641261"/>
          </a:xfrm>
          <a:custGeom>
            <a:avLst/>
            <a:gdLst>
              <a:gd name="connsiteX0" fmla="*/ 0 w 1834305"/>
              <a:gd name="connsiteY0" fmla="*/ 1078825 h 1640637"/>
              <a:gd name="connsiteX1" fmla="*/ 1834305 w 1834305"/>
              <a:gd name="connsiteY1" fmla="*/ 0 h 1640637"/>
              <a:gd name="connsiteX2" fmla="*/ 1834305 w 1834305"/>
              <a:gd name="connsiteY2" fmla="*/ 1399285 h 1640637"/>
              <a:gd name="connsiteX3" fmla="*/ 1774909 w 1834305"/>
              <a:gd name="connsiteY3" fmla="*/ 1396286 h 1640637"/>
              <a:gd name="connsiteX4" fmla="*/ 1034741 w 1834305"/>
              <a:gd name="connsiteY4" fmla="*/ 1622376 h 1640637"/>
              <a:gd name="connsiteX5" fmla="*/ 1010322 w 1834305"/>
              <a:gd name="connsiteY5" fmla="*/ 1640637 h 164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640637">
                <a:moveTo>
                  <a:pt x="0" y="1078825"/>
                </a:moveTo>
                <a:cubicBezTo>
                  <a:pt x="370288" y="412925"/>
                  <a:pt x="1072376" y="0"/>
                  <a:pt x="1834305" y="0"/>
                </a:cubicBezTo>
                <a:lnTo>
                  <a:pt x="1834305" y="1399285"/>
                </a:lnTo>
                <a:lnTo>
                  <a:pt x="1774909" y="1396286"/>
                </a:lnTo>
                <a:cubicBezTo>
                  <a:pt x="1500734" y="1396286"/>
                  <a:pt x="1246027" y="1479635"/>
                  <a:pt x="1034741" y="1622376"/>
                </a:cubicBezTo>
                <a:lnTo>
                  <a:pt x="1010322" y="1640637"/>
                </a:lnTo>
                <a:close/>
              </a:path>
            </a:pathLst>
          </a:cu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lIns="91281" tIns="45641" rIns="91281" bIns="45641" anchor="ctr"/>
          <a:lstStyle/>
          <a:p>
            <a:pPr algn="ctr">
              <a:defRPr/>
            </a:pPr>
            <a:endParaRPr lang="zh-CN" altLang="en-US" sz="2440">
              <a:solidFill>
                <a:schemeClr val="tx1"/>
              </a:solidFill>
              <a:cs typeface="+mn-ea"/>
            </a:endParaRPr>
          </a:p>
        </p:txBody>
      </p:sp>
      <p:sp>
        <p:nvSpPr>
          <p:cNvPr id="3" name="任意多边形 2"/>
          <p:cNvSpPr/>
          <p:nvPr/>
        </p:nvSpPr>
        <p:spPr>
          <a:xfrm rot="9058301">
            <a:off x="7326156" y="3632724"/>
            <a:ext cx="1834910" cy="1757344"/>
          </a:xfrm>
          <a:custGeom>
            <a:avLst/>
            <a:gdLst>
              <a:gd name="connsiteX0" fmla="*/ 1234014 w 1834305"/>
              <a:gd name="connsiteY0" fmla="*/ 1765026 h 1765026"/>
              <a:gd name="connsiteX1" fmla="*/ 0 w 1834305"/>
              <a:gd name="connsiteY1" fmla="*/ 1078825 h 1765026"/>
              <a:gd name="connsiteX2" fmla="*/ 1834305 w 1834305"/>
              <a:gd name="connsiteY2" fmla="*/ 0 h 1765026"/>
              <a:gd name="connsiteX3" fmla="*/ 1834305 w 1834305"/>
              <a:gd name="connsiteY3" fmla="*/ 1269819 h 1765026"/>
              <a:gd name="connsiteX4" fmla="*/ 1737433 w 1834305"/>
              <a:gd name="connsiteY4" fmla="*/ 1313321 h 1765026"/>
              <a:gd name="connsiteX5" fmla="*/ 1252240 w 1834305"/>
              <a:gd name="connsiteY5" fmla="*/ 1735766 h 176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05" h="1765026">
                <a:moveTo>
                  <a:pt x="1234014" y="1765026"/>
                </a:moveTo>
                <a:lnTo>
                  <a:pt x="0" y="1078825"/>
                </a:lnTo>
                <a:cubicBezTo>
                  <a:pt x="370288" y="412925"/>
                  <a:pt x="1072376" y="0"/>
                  <a:pt x="1834305" y="0"/>
                </a:cubicBezTo>
                <a:lnTo>
                  <a:pt x="1834305" y="1269819"/>
                </a:lnTo>
                <a:lnTo>
                  <a:pt x="1737433" y="1313321"/>
                </a:lnTo>
                <a:cubicBezTo>
                  <a:pt x="1547988" y="1409553"/>
                  <a:pt x="1379974" y="1552166"/>
                  <a:pt x="1252240" y="1735766"/>
                </a:cubicBezTo>
                <a:close/>
              </a:path>
            </a:pathLst>
          </a:cu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lIns="91281" tIns="45641" rIns="91281" bIns="45641" anchor="ctr"/>
          <a:lstStyle/>
          <a:p>
            <a:pPr algn="ctr">
              <a:defRPr/>
            </a:pPr>
            <a:endParaRPr lang="zh-CN" altLang="en-US" sz="2440">
              <a:solidFill>
                <a:schemeClr val="tx1"/>
              </a:solidFill>
              <a:cs typeface="+mn-ea"/>
            </a:endParaRPr>
          </a:p>
        </p:txBody>
      </p:sp>
      <p:sp>
        <p:nvSpPr>
          <p:cNvPr id="4" name="任意多边形 3"/>
          <p:cNvSpPr/>
          <p:nvPr/>
        </p:nvSpPr>
        <p:spPr>
          <a:xfrm rot="16200000">
            <a:off x="3178605" y="3885973"/>
            <a:ext cx="1826878" cy="1626975"/>
          </a:xfrm>
          <a:custGeom>
            <a:avLst/>
            <a:gdLst>
              <a:gd name="connsiteX0" fmla="*/ 1834305 w 1834305"/>
              <a:gd name="connsiteY0" fmla="*/ 0 h 1626600"/>
              <a:gd name="connsiteX1" fmla="*/ 1834305 w 1834305"/>
              <a:gd name="connsiteY1" fmla="*/ 1331393 h 1626600"/>
              <a:gd name="connsiteX2" fmla="*/ 1818726 w 1834305"/>
              <a:gd name="connsiteY2" fmla="*/ 1330606 h 1626600"/>
              <a:gd name="connsiteX3" fmla="*/ 1078559 w 1834305"/>
              <a:gd name="connsiteY3" fmla="*/ 1556696 h 1626600"/>
              <a:gd name="connsiteX4" fmla="*/ 985078 w 1834305"/>
              <a:gd name="connsiteY4" fmla="*/ 1626600 h 1626600"/>
              <a:gd name="connsiteX5" fmla="*/ 0 w 1834305"/>
              <a:gd name="connsiteY5" fmla="*/ 1078825 h 1626600"/>
              <a:gd name="connsiteX6" fmla="*/ 1834305 w 1834305"/>
              <a:gd name="connsiteY6" fmla="*/ 0 h 162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626600">
                <a:moveTo>
                  <a:pt x="1834305" y="0"/>
                </a:moveTo>
                <a:lnTo>
                  <a:pt x="1834305" y="1331393"/>
                </a:lnTo>
                <a:lnTo>
                  <a:pt x="1818726" y="1330606"/>
                </a:lnTo>
                <a:cubicBezTo>
                  <a:pt x="1544551" y="1330606"/>
                  <a:pt x="1289844" y="1413955"/>
                  <a:pt x="1078559" y="1556696"/>
                </a:cubicBezTo>
                <a:lnTo>
                  <a:pt x="985078" y="1626600"/>
                </a:lnTo>
                <a:lnTo>
                  <a:pt x="0" y="1078825"/>
                </a:lnTo>
                <a:cubicBezTo>
                  <a:pt x="370288" y="412925"/>
                  <a:pt x="1072376" y="0"/>
                  <a:pt x="1834305" y="0"/>
                </a:cubicBezTo>
                <a:close/>
              </a:path>
            </a:pathLst>
          </a:cu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lIns="91281" tIns="45641" rIns="91281" bIns="45641" anchor="ctr"/>
          <a:lstStyle/>
          <a:p>
            <a:pPr algn="ctr">
              <a:defRPr/>
            </a:pPr>
            <a:endParaRPr lang="zh-CN" altLang="en-US" sz="2440">
              <a:solidFill>
                <a:schemeClr val="tx1"/>
              </a:solidFill>
              <a:cs typeface="+mn-ea"/>
            </a:endParaRPr>
          </a:p>
        </p:txBody>
      </p:sp>
      <p:sp>
        <p:nvSpPr>
          <p:cNvPr id="5" name="任意多边形 4"/>
          <p:cNvSpPr/>
          <p:nvPr/>
        </p:nvSpPr>
        <p:spPr>
          <a:xfrm rot="19800000">
            <a:off x="3040464" y="2178810"/>
            <a:ext cx="1834910" cy="1717836"/>
          </a:xfrm>
          <a:custGeom>
            <a:avLst/>
            <a:gdLst>
              <a:gd name="connsiteX0" fmla="*/ 1834305 w 1834305"/>
              <a:gd name="connsiteY0" fmla="*/ 0 h 1725513"/>
              <a:gd name="connsiteX1" fmla="*/ 1834305 w 1834305"/>
              <a:gd name="connsiteY1" fmla="*/ 1154275 h 1725513"/>
              <a:gd name="connsiteX2" fmla="*/ 1727097 w 1834305"/>
              <a:gd name="connsiteY2" fmla="*/ 1200250 h 1725513"/>
              <a:gd name="connsiteX3" fmla="*/ 1234810 w 1834305"/>
              <a:gd name="connsiteY3" fmla="*/ 1614406 h 1725513"/>
              <a:gd name="connsiteX4" fmla="*/ 1162957 w 1834305"/>
              <a:gd name="connsiteY4" fmla="*/ 1725513 h 1725513"/>
              <a:gd name="connsiteX5" fmla="*/ 0 w 1834305"/>
              <a:gd name="connsiteY5" fmla="*/ 1078825 h 1725513"/>
              <a:gd name="connsiteX6" fmla="*/ 1834305 w 1834305"/>
              <a:gd name="connsiteY6" fmla="*/ 0 h 172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05" h="1725513">
                <a:moveTo>
                  <a:pt x="1834305" y="0"/>
                </a:moveTo>
                <a:lnTo>
                  <a:pt x="1834305" y="1154275"/>
                </a:lnTo>
                <a:lnTo>
                  <a:pt x="1727097" y="1200250"/>
                </a:lnTo>
                <a:cubicBezTo>
                  <a:pt x="1536047" y="1293256"/>
                  <a:pt x="1365639" y="1432999"/>
                  <a:pt x="1234810" y="1614406"/>
                </a:cubicBezTo>
                <a:lnTo>
                  <a:pt x="1162957" y="1725513"/>
                </a:lnTo>
                <a:lnTo>
                  <a:pt x="0" y="1078825"/>
                </a:lnTo>
                <a:cubicBezTo>
                  <a:pt x="370288" y="412925"/>
                  <a:pt x="1072376" y="0"/>
                  <a:pt x="1834305" y="0"/>
                </a:cubicBezTo>
                <a:close/>
              </a:path>
            </a:pathLst>
          </a:cu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lIns="91281" tIns="45641" rIns="91281" bIns="45641" anchor="ctr"/>
          <a:lstStyle/>
          <a:p>
            <a:pPr algn="ctr">
              <a:defRPr/>
            </a:pPr>
            <a:endParaRPr lang="zh-CN" altLang="en-US" sz="2440">
              <a:solidFill>
                <a:schemeClr val="tx1"/>
              </a:solidFill>
              <a:cs typeface="+mn-ea"/>
            </a:endParaRPr>
          </a:p>
        </p:txBody>
      </p:sp>
      <p:sp>
        <p:nvSpPr>
          <p:cNvPr id="6" name="椭圆 5"/>
          <p:cNvSpPr/>
          <p:nvPr/>
        </p:nvSpPr>
        <p:spPr>
          <a:xfrm>
            <a:off x="4718233" y="2374770"/>
            <a:ext cx="2647605" cy="26360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81" tIns="45641" rIns="91281" bIns="45641" anchor="ctr"/>
          <a:lstStyle/>
          <a:p>
            <a:pPr algn="ctr">
              <a:defRPr/>
            </a:pPr>
            <a:endParaRPr lang="zh-CN" altLang="en-US" sz="2440">
              <a:cs typeface="+mn-ea"/>
            </a:endParaRPr>
          </a:p>
        </p:txBody>
      </p:sp>
      <p:grpSp>
        <p:nvGrpSpPr>
          <p:cNvPr id="7" name="组合 15"/>
          <p:cNvGrpSpPr/>
          <p:nvPr/>
        </p:nvGrpSpPr>
        <p:grpSpPr bwMode="auto">
          <a:xfrm>
            <a:off x="5210293" y="2938016"/>
            <a:ext cx="1746023" cy="1525484"/>
            <a:chOff x="237305" y="1722403"/>
            <a:chExt cx="1746372" cy="1532986"/>
          </a:xfrm>
        </p:grpSpPr>
        <p:sp>
          <p:nvSpPr>
            <p:cNvPr id="8" name="TextBox 10"/>
            <p:cNvSpPr txBox="1">
              <a:spLocks noChangeArrowheads="1"/>
            </p:cNvSpPr>
            <p:nvPr/>
          </p:nvSpPr>
          <p:spPr bwMode="auto">
            <a:xfrm>
              <a:off x="237305" y="2182152"/>
              <a:ext cx="1746372" cy="10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220" dirty="0">
                  <a:solidFill>
                    <a:schemeClr val="bg1"/>
                  </a:solidFill>
                </a:rPr>
                <a:t>文字内容需概括精炼，建议与标题相关并符合整体语言风格，语言描述尽量简洁生动。</a:t>
              </a:r>
              <a:endParaRPr lang="en-US" altLang="zh-CN" sz="1220" dirty="0">
                <a:solidFill>
                  <a:schemeClr val="bg1"/>
                </a:solidFill>
              </a:endParaRPr>
            </a:p>
          </p:txBody>
        </p:sp>
        <p:sp>
          <p:nvSpPr>
            <p:cNvPr id="9" name="文本框 17"/>
            <p:cNvSpPr txBox="1">
              <a:spLocks noChangeArrowheads="1"/>
            </p:cNvSpPr>
            <p:nvPr/>
          </p:nvSpPr>
          <p:spPr bwMode="auto">
            <a:xfrm>
              <a:off x="402967" y="1722403"/>
              <a:ext cx="1309787" cy="37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pPr algn="ctr"/>
              <a:r>
                <a:rPr lang="zh-CN" altLang="en-US" sz="1420" b="1" dirty="0">
                  <a:solidFill>
                    <a:schemeClr val="bg1"/>
                  </a:solidFill>
                </a:rPr>
                <a:t>添加标题</a:t>
              </a:r>
            </a:p>
          </p:txBody>
        </p:sp>
      </p:grpSp>
      <p:sp>
        <p:nvSpPr>
          <p:cNvPr id="10" name="文本框 18"/>
          <p:cNvSpPr txBox="1">
            <a:spLocks noChangeArrowheads="1"/>
          </p:cNvSpPr>
          <p:nvPr/>
        </p:nvSpPr>
        <p:spPr bwMode="auto">
          <a:xfrm>
            <a:off x="7734091" y="2837812"/>
            <a:ext cx="806344" cy="4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30" b="1">
                <a:solidFill>
                  <a:schemeClr val="bg1"/>
                </a:solidFill>
                <a:latin typeface="+mn-ea"/>
                <a:ea typeface="+mn-ea"/>
                <a:cs typeface="+mn-ea"/>
              </a:rPr>
              <a:t>文本</a:t>
            </a:r>
          </a:p>
        </p:txBody>
      </p:sp>
      <p:sp>
        <p:nvSpPr>
          <p:cNvPr id="11" name="文本框 19"/>
          <p:cNvSpPr txBox="1">
            <a:spLocks noChangeArrowheads="1"/>
          </p:cNvSpPr>
          <p:nvPr/>
        </p:nvSpPr>
        <p:spPr bwMode="auto">
          <a:xfrm>
            <a:off x="7734091" y="4457665"/>
            <a:ext cx="806344" cy="4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30" b="1">
                <a:solidFill>
                  <a:schemeClr val="bg1"/>
                </a:solidFill>
                <a:latin typeface="+mn-ea"/>
                <a:ea typeface="+mn-ea"/>
                <a:cs typeface="+mn-ea"/>
              </a:rPr>
              <a:t>文本</a:t>
            </a:r>
          </a:p>
        </p:txBody>
      </p:sp>
      <p:sp>
        <p:nvSpPr>
          <p:cNvPr id="12" name="文本框 20"/>
          <p:cNvSpPr txBox="1">
            <a:spLocks noChangeArrowheads="1"/>
          </p:cNvSpPr>
          <p:nvPr/>
        </p:nvSpPr>
        <p:spPr bwMode="auto">
          <a:xfrm>
            <a:off x="3670619" y="2837812"/>
            <a:ext cx="806344" cy="4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30" b="1">
                <a:solidFill>
                  <a:schemeClr val="bg1"/>
                </a:solidFill>
                <a:latin typeface="+mn-ea"/>
                <a:ea typeface="+mn-ea"/>
                <a:cs typeface="+mn-ea"/>
              </a:rPr>
              <a:t>文本</a:t>
            </a:r>
          </a:p>
        </p:txBody>
      </p:sp>
      <p:sp>
        <p:nvSpPr>
          <p:cNvPr id="13" name="文本框 21"/>
          <p:cNvSpPr txBox="1">
            <a:spLocks noChangeArrowheads="1"/>
          </p:cNvSpPr>
          <p:nvPr/>
        </p:nvSpPr>
        <p:spPr bwMode="auto">
          <a:xfrm>
            <a:off x="3670619" y="4457665"/>
            <a:ext cx="806344" cy="4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30" b="1">
                <a:solidFill>
                  <a:schemeClr val="bg1"/>
                </a:solidFill>
                <a:latin typeface="+mn-ea"/>
                <a:ea typeface="+mn-ea"/>
                <a:cs typeface="+mn-ea"/>
              </a:rPr>
              <a:t>文本</a:t>
            </a:r>
          </a:p>
        </p:txBody>
      </p:sp>
      <p:sp>
        <p:nvSpPr>
          <p:cNvPr id="14" name="TextBox 10"/>
          <p:cNvSpPr txBox="1">
            <a:spLocks noChangeArrowheads="1"/>
          </p:cNvSpPr>
          <p:nvPr/>
        </p:nvSpPr>
        <p:spPr bwMode="auto">
          <a:xfrm>
            <a:off x="8908686" y="2501198"/>
            <a:ext cx="2861890" cy="13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625" dirty="0"/>
              <a:t>文字内容需概括精炼，建议与标题相关并符合整体语言风格，语言描述尽量简洁生动。</a:t>
            </a:r>
            <a:endParaRPr lang="en-US" altLang="zh-CN" sz="1625" dirty="0"/>
          </a:p>
        </p:txBody>
      </p:sp>
      <p:sp>
        <p:nvSpPr>
          <p:cNvPr id="15" name="TextBox 10"/>
          <p:cNvSpPr txBox="1">
            <a:spLocks noChangeArrowheads="1"/>
          </p:cNvSpPr>
          <p:nvPr/>
        </p:nvSpPr>
        <p:spPr bwMode="auto">
          <a:xfrm>
            <a:off x="8918209" y="4419736"/>
            <a:ext cx="2861890" cy="13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625" dirty="0"/>
              <a:t>文字内容需概括精炼，建议与标题相关并符合整体语言风格，语言描述尽量简洁生动。</a:t>
            </a:r>
            <a:endParaRPr lang="en-US" altLang="zh-CN" sz="1625" dirty="0"/>
          </a:p>
        </p:txBody>
      </p:sp>
      <p:sp>
        <p:nvSpPr>
          <p:cNvPr id="16" name="TextBox 10"/>
          <p:cNvSpPr txBox="1">
            <a:spLocks noChangeArrowheads="1"/>
          </p:cNvSpPr>
          <p:nvPr/>
        </p:nvSpPr>
        <p:spPr bwMode="auto">
          <a:xfrm>
            <a:off x="430954" y="2452208"/>
            <a:ext cx="2861889" cy="13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625" dirty="0"/>
              <a:t>文字内容需概括精炼，建议与标题相关并符合整体语言风格，语言描述尽量简洁生动。</a:t>
            </a:r>
            <a:endParaRPr lang="en-US" altLang="zh-CN" sz="1625" dirty="0"/>
          </a:p>
        </p:txBody>
      </p:sp>
      <p:sp>
        <p:nvSpPr>
          <p:cNvPr id="17" name="TextBox 10"/>
          <p:cNvSpPr txBox="1">
            <a:spLocks noChangeArrowheads="1"/>
          </p:cNvSpPr>
          <p:nvPr/>
        </p:nvSpPr>
        <p:spPr bwMode="auto">
          <a:xfrm>
            <a:off x="443653" y="4332818"/>
            <a:ext cx="2861889" cy="13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1" tIns="45641" rIns="91281" bIns="45641">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CN" altLang="en-US" sz="1625" dirty="0"/>
              <a:t>文字内容需概括精炼，建议与标题相关并符合整体语言风格，语言描述尽量简洁生动。</a:t>
            </a:r>
            <a:endParaRPr lang="en-US" altLang="zh-CN" sz="1625" dirty="0"/>
          </a:p>
        </p:txBody>
      </p:sp>
      <p:sp>
        <p:nvSpPr>
          <p:cNvPr id="19" name="矩形 18"/>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advTm="3108">
        <p14:switch dir="r"/>
      </p:transition>
    </mc:Choice>
    <mc:Fallback xmlns="">
      <p:transition spd="slow" advTm="3108">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6120778" y="3041128"/>
            <a:ext cx="1054100" cy="2103967"/>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rgbClr val="0468A8"/>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9200">
              <a:defRPr/>
            </a:pPr>
            <a:endParaRPr lang="zh-CN" altLang="zh-CN" sz="2135">
              <a:solidFill>
                <a:srgbClr val="000000"/>
              </a:solidFill>
              <a:latin typeface="+mn-ea"/>
              <a:ea typeface="+mn-ea"/>
              <a:sym typeface="宋体" panose="02010600030101010101" pitchFamily="2" charset="-122"/>
            </a:endParaRPr>
          </a:p>
        </p:txBody>
      </p:sp>
      <p:sp>
        <p:nvSpPr>
          <p:cNvPr id="10" name="Freeform 13"/>
          <p:cNvSpPr>
            <a:spLocks noChangeArrowheads="1"/>
          </p:cNvSpPr>
          <p:nvPr/>
        </p:nvSpPr>
        <p:spPr bwMode="auto">
          <a:xfrm>
            <a:off x="4935444" y="3041128"/>
            <a:ext cx="1049867" cy="2103967"/>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rgbClr val="00B0F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9200">
              <a:defRPr/>
            </a:pPr>
            <a:endParaRPr lang="zh-CN" altLang="zh-CN" sz="2135">
              <a:solidFill>
                <a:srgbClr val="000000"/>
              </a:solidFill>
              <a:latin typeface="+mn-ea"/>
              <a:ea typeface="+mn-ea"/>
              <a:sym typeface="宋体" panose="02010600030101010101" pitchFamily="2" charset="-122"/>
            </a:endParaRPr>
          </a:p>
        </p:txBody>
      </p:sp>
      <p:sp>
        <p:nvSpPr>
          <p:cNvPr id="11" name="TextBox 341"/>
          <p:cNvSpPr>
            <a:spLocks noChangeArrowheads="1"/>
          </p:cNvSpPr>
          <p:nvPr/>
        </p:nvSpPr>
        <p:spPr bwMode="auto">
          <a:xfrm>
            <a:off x="687208" y="2189757"/>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defRPr/>
            </a:pPr>
            <a:r>
              <a:rPr lang="zh-CN" altLang="en-US" sz="2135" b="1" dirty="0">
                <a:solidFill>
                  <a:srgbClr val="0468A8"/>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b="1" dirty="0">
              <a:solidFill>
                <a:srgbClr val="0468A8"/>
              </a:solidFill>
            </a:endParaRPr>
          </a:p>
        </p:txBody>
      </p:sp>
      <p:sp>
        <p:nvSpPr>
          <p:cNvPr id="12" name="矩形 11"/>
          <p:cNvSpPr>
            <a:spLocks noChangeArrowheads="1"/>
          </p:cNvSpPr>
          <p:nvPr/>
        </p:nvSpPr>
        <p:spPr bwMode="auto">
          <a:xfrm>
            <a:off x="687208" y="2701991"/>
            <a:ext cx="4123267" cy="10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9200">
              <a:lnSpc>
                <a:spcPct val="150000"/>
              </a:lnSpc>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TextBox 682"/>
          <p:cNvSpPr>
            <a:spLocks noChangeArrowheads="1"/>
          </p:cNvSpPr>
          <p:nvPr/>
        </p:nvSpPr>
        <p:spPr bwMode="auto">
          <a:xfrm>
            <a:off x="6147558" y="3843343"/>
            <a:ext cx="77617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defRPr/>
            </a:pPr>
            <a:r>
              <a:rPr lang="en-US" sz="2665">
                <a:solidFill>
                  <a:prstClr val="white"/>
                </a:solidFill>
                <a:latin typeface="+mn-ea"/>
                <a:ea typeface="+mn-ea"/>
              </a:rPr>
              <a:t>42%</a:t>
            </a:r>
            <a:endParaRPr lang="zh-CN" altLang="en-US" sz="2665">
              <a:solidFill>
                <a:prstClr val="white"/>
              </a:solidFill>
              <a:latin typeface="+mn-ea"/>
              <a:ea typeface="+mn-ea"/>
            </a:endParaRPr>
          </a:p>
        </p:txBody>
      </p:sp>
      <p:sp>
        <p:nvSpPr>
          <p:cNvPr id="16" name="TextBox 682"/>
          <p:cNvSpPr>
            <a:spLocks noChangeArrowheads="1"/>
          </p:cNvSpPr>
          <p:nvPr/>
        </p:nvSpPr>
        <p:spPr bwMode="auto">
          <a:xfrm>
            <a:off x="5123091" y="3815828"/>
            <a:ext cx="77617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defRPr/>
            </a:pPr>
            <a:r>
              <a:rPr lang="en-US" sz="2665">
                <a:solidFill>
                  <a:prstClr val="white"/>
                </a:solidFill>
                <a:latin typeface="+mn-ea"/>
                <a:ea typeface="+mn-ea"/>
              </a:rPr>
              <a:t>58%</a:t>
            </a:r>
            <a:endParaRPr lang="zh-CN" altLang="en-US" sz="2665">
              <a:solidFill>
                <a:prstClr val="white"/>
              </a:solidFill>
              <a:latin typeface="+mn-ea"/>
              <a:ea typeface="+mn-ea"/>
            </a:endParaRPr>
          </a:p>
        </p:txBody>
      </p:sp>
      <p:sp>
        <p:nvSpPr>
          <p:cNvPr id="18" name="矩形 17"/>
          <p:cNvSpPr/>
          <p:nvPr/>
        </p:nvSpPr>
        <p:spPr>
          <a:xfrm>
            <a:off x="730351" y="3882324"/>
            <a:ext cx="3808755" cy="180899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20" name="TextBox 341"/>
          <p:cNvSpPr>
            <a:spLocks noChangeArrowheads="1"/>
          </p:cNvSpPr>
          <p:nvPr/>
        </p:nvSpPr>
        <p:spPr bwMode="auto">
          <a:xfrm>
            <a:off x="7452966" y="2189757"/>
            <a:ext cx="128112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defRPr/>
            </a:pPr>
            <a:r>
              <a:rPr lang="zh-CN" altLang="en-US" sz="2135" b="1" dirty="0">
                <a:solidFill>
                  <a:srgbClr val="0468A8"/>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2400" b="1" dirty="0">
              <a:solidFill>
                <a:srgbClr val="0468A8"/>
              </a:solidFill>
            </a:endParaRPr>
          </a:p>
        </p:txBody>
      </p:sp>
      <p:sp>
        <p:nvSpPr>
          <p:cNvPr id="21" name="矩形 20"/>
          <p:cNvSpPr>
            <a:spLocks noChangeArrowheads="1"/>
          </p:cNvSpPr>
          <p:nvPr/>
        </p:nvSpPr>
        <p:spPr bwMode="auto">
          <a:xfrm>
            <a:off x="7452966" y="2701991"/>
            <a:ext cx="4123267" cy="10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9200">
              <a:lnSpc>
                <a:spcPct val="150000"/>
              </a:lnSpc>
              <a:defRPr/>
            </a:pPr>
            <a:r>
              <a:rPr lang="zh-CN" altLang="en-US" sz="133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22" name="矩形 21"/>
          <p:cNvSpPr/>
          <p:nvPr/>
        </p:nvSpPr>
        <p:spPr>
          <a:xfrm>
            <a:off x="7496109" y="3882324"/>
            <a:ext cx="3808755" cy="180899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prstClr val="white"/>
              </a:solidFill>
              <a:latin typeface="Calibri" panose="020F0502020204030204"/>
              <a:ea typeface="宋体" panose="02010600030101010101" pitchFamily="2" charset="-122"/>
            </a:endParaRPr>
          </a:p>
        </p:txBody>
      </p:sp>
      <p:sp>
        <p:nvSpPr>
          <p:cNvPr id="14" name="矩形 13"/>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5" name="组合 1044"/>
          <p:cNvGrpSpPr/>
          <p:nvPr/>
        </p:nvGrpSpPr>
        <p:grpSpPr>
          <a:xfrm>
            <a:off x="664125" y="3098553"/>
            <a:ext cx="10513167" cy="1661996"/>
            <a:chOff x="-1223381" y="3166398"/>
            <a:chExt cx="14258915" cy="2254150"/>
          </a:xfrm>
          <a:solidFill>
            <a:schemeClr val="tx1">
              <a:lumMod val="50000"/>
              <a:lumOff val="50000"/>
            </a:schemeClr>
          </a:solidFill>
        </p:grpSpPr>
        <p:sp>
          <p:nvSpPr>
            <p:cNvPr id="1035"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900">
                <a:solidFill>
                  <a:prstClr val="black"/>
                </a:solidFill>
                <a:latin typeface="Calibri" panose="020F0502020204030204"/>
              </a:endParaRPr>
            </a:p>
          </p:txBody>
        </p:sp>
        <p:sp>
          <p:nvSpPr>
            <p:cNvPr id="1036"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900">
                <a:solidFill>
                  <a:prstClr val="black"/>
                </a:solidFill>
                <a:latin typeface="Calibri" panose="020F0502020204030204"/>
              </a:endParaRPr>
            </a:p>
          </p:txBody>
        </p:sp>
        <p:grpSp>
          <p:nvGrpSpPr>
            <p:cNvPr id="1044" name="组合 1043"/>
            <p:cNvGrpSpPr/>
            <p:nvPr/>
          </p:nvGrpSpPr>
          <p:grpSpPr>
            <a:xfrm>
              <a:off x="-1223381" y="3166398"/>
              <a:ext cx="14258915" cy="2254150"/>
              <a:chOff x="-1223381" y="3166398"/>
              <a:chExt cx="14258915" cy="2254150"/>
            </a:xfrm>
            <a:grpFill/>
          </p:grpSpPr>
          <p:sp>
            <p:nvSpPr>
              <p:cNvPr id="1031" name="Freeform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900">
                  <a:solidFill>
                    <a:prstClr val="black"/>
                  </a:solidFill>
                  <a:latin typeface="Calibri" panose="020F0502020204030204"/>
                </a:endParaRPr>
              </a:p>
            </p:txBody>
          </p:sp>
          <p:sp>
            <p:nvSpPr>
              <p:cNvPr id="1037"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900">
                  <a:solidFill>
                    <a:prstClr val="black"/>
                  </a:solidFill>
                  <a:latin typeface="Calibri" panose="020F0502020204030204"/>
                </a:endParaRPr>
              </a:p>
            </p:txBody>
          </p:sp>
          <p:sp>
            <p:nvSpPr>
              <p:cNvPr id="1040" name="Rectangle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zh-CN" altLang="en-US" sz="1900">
                  <a:solidFill>
                    <a:prstClr val="black"/>
                  </a:solidFill>
                  <a:latin typeface="Calibri" panose="020F0502020204030204"/>
                </a:endParaRPr>
              </a:p>
            </p:txBody>
          </p:sp>
          <p:sp>
            <p:nvSpPr>
              <p:cNvPr id="1041" name="Rectangle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defTabSz="914400"/>
                <a:endParaRPr lang="zh-CN" altLang="en-US" sz="1900">
                  <a:solidFill>
                    <a:prstClr val="black"/>
                  </a:solidFill>
                  <a:latin typeface="Calibri" panose="020F0502020204030204"/>
                </a:endParaRPr>
              </a:p>
            </p:txBody>
          </p:sp>
        </p:grpSp>
      </p:grpSp>
      <p:grpSp>
        <p:nvGrpSpPr>
          <p:cNvPr id="3" name="组合 2"/>
          <p:cNvGrpSpPr/>
          <p:nvPr/>
        </p:nvGrpSpPr>
        <p:grpSpPr>
          <a:xfrm>
            <a:off x="4636041" y="3283439"/>
            <a:ext cx="1290635" cy="1290635"/>
            <a:chOff x="4686046" y="3181838"/>
            <a:chExt cx="1290635" cy="1290635"/>
          </a:xfrm>
        </p:grpSpPr>
        <p:sp>
          <p:nvSpPr>
            <p:cNvPr id="1032" name="Oval 87"/>
            <p:cNvSpPr>
              <a:spLocks noChangeArrowheads="1"/>
            </p:cNvSpPr>
            <p:nvPr/>
          </p:nvSpPr>
          <p:spPr bwMode="auto">
            <a:xfrm>
              <a:off x="4686046" y="3181838"/>
              <a:ext cx="1290635" cy="1290635"/>
            </a:xfrm>
            <a:prstGeom prst="ellipse">
              <a:avLst/>
            </a:prstGeom>
            <a:solidFill>
              <a:srgbClr val="00B0F0"/>
            </a:solidFill>
            <a:ln w="2" cap="flat">
              <a:noFill/>
              <a:prstDash val="solid"/>
              <a:miter lim="800000"/>
            </a:ln>
          </p:spPr>
          <p:txBody>
            <a:bodyPr vert="horz" wrap="square" lIns="91440" tIns="45720" rIns="91440" bIns="45720" numCol="1" anchor="t" anchorCtr="0" compatLnSpc="1"/>
            <a:lstStyle/>
            <a:p>
              <a:pPr defTabSz="914400"/>
              <a:endParaRPr lang="zh-CN" altLang="en-US" sz="1900">
                <a:solidFill>
                  <a:prstClr val="black"/>
                </a:solidFill>
                <a:latin typeface="Calibri" panose="020F0502020204030204"/>
              </a:endParaRPr>
            </a:p>
          </p:txBody>
        </p:sp>
        <p:sp>
          <p:nvSpPr>
            <p:cNvPr id="112" name="Freeform 44"/>
            <p:cNvSpPr>
              <a:spLocks noEditPoints="1"/>
            </p:cNvSpPr>
            <p:nvPr/>
          </p:nvSpPr>
          <p:spPr bwMode="auto">
            <a:xfrm>
              <a:off x="4943211" y="3521659"/>
              <a:ext cx="744244" cy="64809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81015" tIns="40507" rIns="81015" bIns="40507" numCol="1" anchor="t" anchorCtr="0" compatLnSpc="1"/>
            <a:lstStyle/>
            <a:p>
              <a:pPr defTabSz="914400"/>
              <a:endParaRPr lang="zh-CN" altLang="en-US" sz="1900">
                <a:solidFill>
                  <a:prstClr val="black"/>
                </a:solidFill>
                <a:latin typeface="Calibri" panose="020F0502020204030204"/>
              </a:endParaRPr>
            </a:p>
          </p:txBody>
        </p:sp>
      </p:grpSp>
      <p:grpSp>
        <p:nvGrpSpPr>
          <p:cNvPr id="4" name="组合 3"/>
          <p:cNvGrpSpPr/>
          <p:nvPr/>
        </p:nvGrpSpPr>
        <p:grpSpPr>
          <a:xfrm>
            <a:off x="6236169" y="3283439"/>
            <a:ext cx="1290635" cy="1290635"/>
            <a:chOff x="6286175" y="3181838"/>
            <a:chExt cx="1290635" cy="1290635"/>
          </a:xfrm>
        </p:grpSpPr>
        <p:sp>
          <p:nvSpPr>
            <p:cNvPr id="1033" name="Oval 88"/>
            <p:cNvSpPr>
              <a:spLocks noChangeArrowheads="1"/>
            </p:cNvSpPr>
            <p:nvPr/>
          </p:nvSpPr>
          <p:spPr bwMode="auto">
            <a:xfrm>
              <a:off x="6286175" y="3181838"/>
              <a:ext cx="1290635" cy="1290635"/>
            </a:xfrm>
            <a:prstGeom prst="ellipse">
              <a:avLst/>
            </a:prstGeom>
            <a:solidFill>
              <a:srgbClr val="0468A8"/>
            </a:solidFill>
            <a:ln w="2" cap="flat">
              <a:noFill/>
              <a:prstDash val="solid"/>
              <a:miter lim="800000"/>
            </a:ln>
          </p:spPr>
          <p:txBody>
            <a:bodyPr vert="horz" wrap="square" lIns="91440" tIns="45720" rIns="91440" bIns="45720" numCol="1" anchor="t" anchorCtr="0" compatLnSpc="1"/>
            <a:lstStyle/>
            <a:p>
              <a:pPr defTabSz="914400"/>
              <a:endParaRPr lang="zh-CN" altLang="en-US" sz="1900">
                <a:solidFill>
                  <a:prstClr val="black"/>
                </a:solidFill>
                <a:latin typeface="Calibri" panose="020F0502020204030204"/>
              </a:endParaRPr>
            </a:p>
          </p:txBody>
        </p:sp>
        <p:sp>
          <p:nvSpPr>
            <p:cNvPr id="113" name="Freeform 6"/>
            <p:cNvSpPr>
              <a:spLocks noEditPoints="1"/>
            </p:cNvSpPr>
            <p:nvPr/>
          </p:nvSpPr>
          <p:spPr bwMode="auto">
            <a:xfrm>
              <a:off x="6513658" y="3467308"/>
              <a:ext cx="848984" cy="533412"/>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91440" tIns="45720" rIns="91440" bIns="45720" numCol="1" anchor="t" anchorCtr="0" compatLnSpc="1"/>
            <a:lstStyle/>
            <a:p>
              <a:pPr defTabSz="914400"/>
              <a:endParaRPr lang="zh-CN" altLang="en-US" sz="1900">
                <a:solidFill>
                  <a:prstClr val="black"/>
                </a:solidFill>
                <a:latin typeface="Calibri" panose="020F0502020204030204"/>
              </a:endParaRPr>
            </a:p>
          </p:txBody>
        </p:sp>
      </p:grpSp>
      <p:grpSp>
        <p:nvGrpSpPr>
          <p:cNvPr id="6" name="组合 5"/>
          <p:cNvGrpSpPr/>
          <p:nvPr/>
        </p:nvGrpSpPr>
        <p:grpSpPr>
          <a:xfrm>
            <a:off x="7869268" y="3283439"/>
            <a:ext cx="1290635" cy="1290635"/>
            <a:chOff x="7919273" y="3181838"/>
            <a:chExt cx="1290635" cy="1290635"/>
          </a:xfrm>
        </p:grpSpPr>
        <p:sp>
          <p:nvSpPr>
            <p:cNvPr id="1034" name="Oval 89"/>
            <p:cNvSpPr>
              <a:spLocks noChangeArrowheads="1"/>
            </p:cNvSpPr>
            <p:nvPr/>
          </p:nvSpPr>
          <p:spPr bwMode="auto">
            <a:xfrm>
              <a:off x="7919273" y="3181838"/>
              <a:ext cx="1290635" cy="1290635"/>
            </a:xfrm>
            <a:prstGeom prst="ellipse">
              <a:avLst/>
            </a:prstGeom>
            <a:solidFill>
              <a:srgbClr val="00B0F0"/>
            </a:solidFill>
            <a:ln w="2" cap="flat">
              <a:noFill/>
              <a:prstDash val="solid"/>
              <a:miter lim="800000"/>
            </a:ln>
          </p:spPr>
          <p:txBody>
            <a:bodyPr vert="horz" wrap="square" lIns="91440" tIns="45720" rIns="91440" bIns="45720" numCol="1" anchor="t" anchorCtr="0" compatLnSpc="1"/>
            <a:lstStyle/>
            <a:p>
              <a:pPr defTabSz="914400"/>
              <a:endParaRPr lang="zh-CN" altLang="en-US" sz="1900">
                <a:solidFill>
                  <a:prstClr val="black"/>
                </a:solidFill>
                <a:latin typeface="Calibri" panose="020F0502020204030204"/>
              </a:endParaRPr>
            </a:p>
          </p:txBody>
        </p:sp>
        <p:sp>
          <p:nvSpPr>
            <p:cNvPr id="114" name="Freeform 45"/>
            <p:cNvSpPr>
              <a:spLocks noEditPoints="1"/>
            </p:cNvSpPr>
            <p:nvPr/>
          </p:nvSpPr>
          <p:spPr bwMode="auto">
            <a:xfrm>
              <a:off x="8295761" y="3462502"/>
              <a:ext cx="621462" cy="690549"/>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81015" tIns="40507" rIns="81015" bIns="40507" numCol="1" anchor="t" anchorCtr="0" compatLnSpc="1"/>
            <a:lstStyle/>
            <a:p>
              <a:pPr defTabSz="914400"/>
              <a:endParaRPr lang="zh-CN" altLang="en-US" sz="1900">
                <a:solidFill>
                  <a:prstClr val="black"/>
                </a:solidFill>
                <a:latin typeface="Calibri" panose="020F0502020204030204"/>
              </a:endParaRPr>
            </a:p>
          </p:txBody>
        </p:sp>
      </p:grpSp>
      <p:grpSp>
        <p:nvGrpSpPr>
          <p:cNvPr id="2" name="组合 1"/>
          <p:cNvGrpSpPr/>
          <p:nvPr/>
        </p:nvGrpSpPr>
        <p:grpSpPr>
          <a:xfrm>
            <a:off x="2998015" y="3283439"/>
            <a:ext cx="1302812" cy="1290632"/>
            <a:chOff x="3048020" y="3181839"/>
            <a:chExt cx="1302812" cy="1290632"/>
          </a:xfrm>
        </p:grpSpPr>
        <p:sp>
          <p:nvSpPr>
            <p:cNvPr id="1039" name="Oval 94"/>
            <p:cNvSpPr>
              <a:spLocks noChangeArrowheads="1"/>
            </p:cNvSpPr>
            <p:nvPr/>
          </p:nvSpPr>
          <p:spPr bwMode="auto">
            <a:xfrm>
              <a:off x="3048020" y="3181839"/>
              <a:ext cx="1302812" cy="1290632"/>
            </a:xfrm>
            <a:prstGeom prst="ellipse">
              <a:avLst/>
            </a:prstGeom>
            <a:solidFill>
              <a:srgbClr val="0468A8"/>
            </a:solidFill>
            <a:ln w="2" cap="flat">
              <a:noFill/>
              <a:prstDash val="solid"/>
              <a:miter lim="800000"/>
            </a:ln>
          </p:spPr>
          <p:txBody>
            <a:bodyPr vert="horz" wrap="square" lIns="91440" tIns="45720" rIns="91440" bIns="45720" numCol="1" anchor="t" anchorCtr="0" compatLnSpc="1"/>
            <a:lstStyle/>
            <a:p>
              <a:pPr defTabSz="914400"/>
              <a:endParaRPr lang="zh-CN" altLang="en-US" sz="1900">
                <a:solidFill>
                  <a:prstClr val="black"/>
                </a:solidFill>
                <a:latin typeface="Calibri" panose="020F0502020204030204"/>
              </a:endParaRPr>
            </a:p>
          </p:txBody>
        </p:sp>
        <p:sp>
          <p:nvSpPr>
            <p:cNvPr id="115" name="Freeform 39"/>
            <p:cNvSpPr>
              <a:spLocks noEditPoints="1"/>
            </p:cNvSpPr>
            <p:nvPr/>
          </p:nvSpPr>
          <p:spPr bwMode="auto">
            <a:xfrm>
              <a:off x="3368516" y="3483160"/>
              <a:ext cx="686595" cy="68659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81015" tIns="40507" rIns="81015" bIns="40507" numCol="1" anchor="t" anchorCtr="0" compatLnSpc="1"/>
            <a:lstStyle/>
            <a:p>
              <a:pPr defTabSz="914400"/>
              <a:endParaRPr lang="zh-CN" altLang="en-US" sz="1900">
                <a:solidFill>
                  <a:prstClr val="black"/>
                </a:solidFill>
                <a:latin typeface="Calibri" panose="020F0502020204030204"/>
              </a:endParaRPr>
            </a:p>
          </p:txBody>
        </p:sp>
      </p:grpSp>
      <p:sp>
        <p:nvSpPr>
          <p:cNvPr id="48" name="矩形 47"/>
          <p:cNvSpPr>
            <a:spLocks noChangeArrowheads="1"/>
          </p:cNvSpPr>
          <p:nvPr/>
        </p:nvSpPr>
        <p:spPr bwMode="auto">
          <a:xfrm>
            <a:off x="2306883" y="4900463"/>
            <a:ext cx="211532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9200">
              <a:lnSpc>
                <a:spcPct val="130000"/>
              </a:lnSpc>
              <a:defRPr/>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50" name="矩形 49"/>
          <p:cNvSpPr>
            <a:spLocks noChangeArrowheads="1"/>
          </p:cNvSpPr>
          <p:nvPr/>
        </p:nvSpPr>
        <p:spPr bwMode="auto">
          <a:xfrm>
            <a:off x="5828581" y="4900463"/>
            <a:ext cx="211532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9200">
              <a:lnSpc>
                <a:spcPct val="130000"/>
              </a:lnSpc>
              <a:defRPr/>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53" name="矩形 52"/>
          <p:cNvSpPr>
            <a:spLocks noChangeArrowheads="1"/>
          </p:cNvSpPr>
          <p:nvPr/>
        </p:nvSpPr>
        <p:spPr bwMode="auto">
          <a:xfrm>
            <a:off x="4053329" y="1820867"/>
            <a:ext cx="211532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9200">
              <a:lnSpc>
                <a:spcPct val="130000"/>
              </a:lnSpc>
              <a:defRPr/>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54" name="矩形 53"/>
          <p:cNvSpPr>
            <a:spLocks noChangeArrowheads="1"/>
          </p:cNvSpPr>
          <p:nvPr/>
        </p:nvSpPr>
        <p:spPr bwMode="auto">
          <a:xfrm>
            <a:off x="7575027" y="1820867"/>
            <a:ext cx="2115327"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defTabSz="1219200">
              <a:lnSpc>
                <a:spcPct val="130000"/>
              </a:lnSpc>
              <a:defRPr/>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27" name="矩形 26"/>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12"/>
          <p:cNvSpPr txBox="1"/>
          <p:nvPr/>
        </p:nvSpPr>
        <p:spPr>
          <a:xfrm>
            <a:off x="7851495" y="4655819"/>
            <a:ext cx="2144712" cy="400101"/>
          </a:xfrm>
          <a:prstGeom prst="rect">
            <a:avLst/>
          </a:prstGeom>
          <a:noFill/>
        </p:spPr>
        <p:txBody>
          <a:bodyPr lIns="91435" tIns="45716" rIns="91435" bIns="45716">
            <a:spAutoFit/>
          </a:bodyPr>
          <a:lstStyle/>
          <a:p>
            <a:pPr>
              <a:defRPr/>
            </a:pPr>
            <a:r>
              <a:rPr lang="zh-CN" altLang="en-US" sz="2000" b="1" spc="300" dirty="0">
                <a:solidFill>
                  <a:schemeClr val="tx1">
                    <a:lumMod val="75000"/>
                    <a:lumOff val="25000"/>
                  </a:schemeClr>
                </a:solidFill>
                <a:effectLst>
                  <a:glow>
                    <a:schemeClr val="accent1"/>
                  </a:glow>
                </a:effectLst>
                <a:latin typeface="微软雅黑" panose="020B0503020204020204" pitchFamily="34" charset="-122"/>
                <a:ea typeface="微软雅黑" panose="020B0503020204020204" pitchFamily="34" charset="-122"/>
              </a:rPr>
              <a:t>添加标题</a:t>
            </a:r>
          </a:p>
        </p:txBody>
      </p:sp>
      <p:sp>
        <p:nvSpPr>
          <p:cNvPr id="70" name="文本框 13"/>
          <p:cNvSpPr txBox="1"/>
          <p:nvPr/>
        </p:nvSpPr>
        <p:spPr>
          <a:xfrm>
            <a:off x="7851495" y="5030470"/>
            <a:ext cx="3624263" cy="634140"/>
          </a:xfrm>
          <a:prstGeom prst="rect">
            <a:avLst/>
          </a:prstGeom>
          <a:noFill/>
        </p:spPr>
        <p:txBody>
          <a:bodyPr lIns="91435" tIns="45716" rIns="91435" bIns="45716">
            <a:spAutoFit/>
          </a:bodyPr>
          <a:lstStyle/>
          <a:p>
            <a:pPr defTabSz="914400">
              <a:lnSpc>
                <a:spcPct val="120000"/>
              </a:lnSpc>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71" name="文本框 12"/>
          <p:cNvSpPr txBox="1"/>
          <p:nvPr/>
        </p:nvSpPr>
        <p:spPr>
          <a:xfrm>
            <a:off x="7851495" y="1857536"/>
            <a:ext cx="2144712" cy="400101"/>
          </a:xfrm>
          <a:prstGeom prst="rect">
            <a:avLst/>
          </a:prstGeom>
          <a:noFill/>
        </p:spPr>
        <p:txBody>
          <a:bodyPr lIns="91435" tIns="45716" rIns="91435" bIns="45716">
            <a:spAutoFit/>
          </a:bodyPr>
          <a:lstStyle/>
          <a:p>
            <a:pPr>
              <a:defRPr/>
            </a:pPr>
            <a:r>
              <a:rPr lang="zh-CN" altLang="en-US" sz="2000" b="1" spc="300" dirty="0">
                <a:solidFill>
                  <a:schemeClr val="tx1">
                    <a:lumMod val="75000"/>
                    <a:lumOff val="25000"/>
                  </a:schemeClr>
                </a:solidFill>
                <a:effectLst>
                  <a:glow>
                    <a:schemeClr val="accent1"/>
                  </a:glow>
                </a:effectLst>
                <a:latin typeface="微软雅黑" panose="020B0503020204020204" pitchFamily="34" charset="-122"/>
                <a:ea typeface="微软雅黑" panose="020B0503020204020204" pitchFamily="34" charset="-122"/>
              </a:rPr>
              <a:t>添加标题</a:t>
            </a:r>
          </a:p>
        </p:txBody>
      </p:sp>
      <p:sp>
        <p:nvSpPr>
          <p:cNvPr id="72" name="文本框 13"/>
          <p:cNvSpPr txBox="1"/>
          <p:nvPr/>
        </p:nvSpPr>
        <p:spPr>
          <a:xfrm>
            <a:off x="7851495" y="2232187"/>
            <a:ext cx="3624263" cy="634140"/>
          </a:xfrm>
          <a:prstGeom prst="rect">
            <a:avLst/>
          </a:prstGeom>
          <a:noFill/>
        </p:spPr>
        <p:txBody>
          <a:bodyPr lIns="91435" tIns="45716" rIns="91435" bIns="45716">
            <a:spAutoFit/>
          </a:bodyPr>
          <a:lstStyle/>
          <a:p>
            <a:pPr defTabSz="914400">
              <a:lnSpc>
                <a:spcPct val="120000"/>
              </a:lnSpc>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sp>
        <p:nvSpPr>
          <p:cNvPr id="73" name="文本框 12"/>
          <p:cNvSpPr txBox="1"/>
          <p:nvPr/>
        </p:nvSpPr>
        <p:spPr>
          <a:xfrm>
            <a:off x="7851495" y="3272377"/>
            <a:ext cx="2144712" cy="400101"/>
          </a:xfrm>
          <a:prstGeom prst="rect">
            <a:avLst/>
          </a:prstGeom>
          <a:noFill/>
        </p:spPr>
        <p:txBody>
          <a:bodyPr lIns="91435" tIns="45716" rIns="91435" bIns="45716">
            <a:spAutoFit/>
          </a:bodyPr>
          <a:lstStyle/>
          <a:p>
            <a:pPr>
              <a:defRPr/>
            </a:pPr>
            <a:r>
              <a:rPr lang="zh-CN" altLang="en-US" sz="2000" b="1" spc="300" dirty="0">
                <a:solidFill>
                  <a:schemeClr val="tx1">
                    <a:lumMod val="75000"/>
                    <a:lumOff val="25000"/>
                  </a:schemeClr>
                </a:solidFill>
                <a:effectLst>
                  <a:glow>
                    <a:schemeClr val="accent1"/>
                  </a:glow>
                </a:effectLst>
                <a:latin typeface="微软雅黑" panose="020B0503020204020204" pitchFamily="34" charset="-122"/>
                <a:ea typeface="微软雅黑" panose="020B0503020204020204" pitchFamily="34" charset="-122"/>
              </a:rPr>
              <a:t>添加标题</a:t>
            </a:r>
          </a:p>
        </p:txBody>
      </p:sp>
      <p:sp>
        <p:nvSpPr>
          <p:cNvPr id="74" name="文本框 13"/>
          <p:cNvSpPr txBox="1"/>
          <p:nvPr/>
        </p:nvSpPr>
        <p:spPr>
          <a:xfrm>
            <a:off x="7851495" y="3647028"/>
            <a:ext cx="3624263" cy="634140"/>
          </a:xfrm>
          <a:prstGeom prst="rect">
            <a:avLst/>
          </a:prstGeom>
          <a:noFill/>
        </p:spPr>
        <p:txBody>
          <a:bodyPr lIns="91435" tIns="45716" rIns="91435" bIns="45716">
            <a:spAutoFit/>
          </a:bodyPr>
          <a:lstStyle/>
          <a:p>
            <a:pPr defTabSz="914400">
              <a:lnSpc>
                <a:spcPct val="120000"/>
              </a:lnSpc>
              <a:defRPr/>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p>
        </p:txBody>
      </p:sp>
      <p:grpSp>
        <p:nvGrpSpPr>
          <p:cNvPr id="101" name="组合 100"/>
          <p:cNvGrpSpPr/>
          <p:nvPr/>
        </p:nvGrpSpPr>
        <p:grpSpPr>
          <a:xfrm>
            <a:off x="6779283" y="4858965"/>
            <a:ext cx="763335" cy="767716"/>
            <a:chOff x="3860800" y="3299127"/>
            <a:chExt cx="1016000" cy="1021831"/>
          </a:xfrm>
        </p:grpSpPr>
        <p:sp>
          <p:nvSpPr>
            <p:cNvPr id="102" name="Oval 4"/>
            <p:cNvSpPr/>
            <p:nvPr/>
          </p:nvSpPr>
          <p:spPr>
            <a:xfrm>
              <a:off x="3860800" y="3299127"/>
              <a:ext cx="1016000" cy="1021831"/>
            </a:xfrm>
            <a:prstGeom prst="ellipse">
              <a:avLst/>
            </a:prstGeom>
            <a:solidFill>
              <a:srgbClr val="0468A8"/>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endParaRPr>
            </a:p>
          </p:txBody>
        </p:sp>
        <p:grpSp>
          <p:nvGrpSpPr>
            <p:cNvPr id="103" name="Group 36"/>
            <p:cNvGrpSpPr/>
            <p:nvPr/>
          </p:nvGrpSpPr>
          <p:grpSpPr>
            <a:xfrm>
              <a:off x="4092161" y="3561274"/>
              <a:ext cx="526984" cy="518620"/>
              <a:chOff x="1587575" y="2265358"/>
              <a:chExt cx="314468" cy="309477"/>
            </a:xfrm>
            <a:solidFill>
              <a:schemeClr val="bg1"/>
            </a:solidFill>
          </p:grpSpPr>
          <p:sp>
            <p:nvSpPr>
              <p:cNvPr id="104"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05"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106" name="组合 105"/>
          <p:cNvGrpSpPr/>
          <p:nvPr/>
        </p:nvGrpSpPr>
        <p:grpSpPr>
          <a:xfrm>
            <a:off x="6687985" y="3405724"/>
            <a:ext cx="763335" cy="767716"/>
            <a:chOff x="7172960" y="3299126"/>
            <a:chExt cx="1016000" cy="1021831"/>
          </a:xfrm>
        </p:grpSpPr>
        <p:sp>
          <p:nvSpPr>
            <p:cNvPr id="107" name="Oval 7"/>
            <p:cNvSpPr/>
            <p:nvPr/>
          </p:nvSpPr>
          <p:spPr>
            <a:xfrm>
              <a:off x="7172960" y="3299126"/>
              <a:ext cx="1016000" cy="1021831"/>
            </a:xfrm>
            <a:prstGeom prst="ellipse">
              <a:avLst/>
            </a:prstGeom>
            <a:solidFill>
              <a:srgbClr val="0468A8"/>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endParaRPr>
            </a:p>
          </p:txBody>
        </p:sp>
        <p:grpSp>
          <p:nvGrpSpPr>
            <p:cNvPr id="108" name="Group 39"/>
            <p:cNvGrpSpPr/>
            <p:nvPr/>
          </p:nvGrpSpPr>
          <p:grpSpPr>
            <a:xfrm>
              <a:off x="7464659" y="3511084"/>
              <a:ext cx="432603" cy="542417"/>
              <a:chOff x="5106627" y="2260366"/>
              <a:chExt cx="324452" cy="406813"/>
            </a:xfrm>
            <a:solidFill>
              <a:schemeClr val="bg1"/>
            </a:solidFill>
          </p:grpSpPr>
          <p:sp>
            <p:nvSpPr>
              <p:cNvPr id="109"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10"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11"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12"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pSp>
        <p:nvGrpSpPr>
          <p:cNvPr id="113" name="组合 112"/>
          <p:cNvGrpSpPr/>
          <p:nvPr/>
        </p:nvGrpSpPr>
        <p:grpSpPr>
          <a:xfrm>
            <a:off x="6687985" y="2064186"/>
            <a:ext cx="763335" cy="767716"/>
            <a:chOff x="6766560" y="2136749"/>
            <a:chExt cx="1016000" cy="1021831"/>
          </a:xfrm>
        </p:grpSpPr>
        <p:sp>
          <p:nvSpPr>
            <p:cNvPr id="114" name="Oval 6"/>
            <p:cNvSpPr/>
            <p:nvPr/>
          </p:nvSpPr>
          <p:spPr>
            <a:xfrm>
              <a:off x="6766560" y="2136749"/>
              <a:ext cx="1016000" cy="1021831"/>
            </a:xfrm>
            <a:prstGeom prst="ellipse">
              <a:avLst/>
            </a:prstGeom>
            <a:solidFill>
              <a:srgbClr val="0468A8"/>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endParaRPr>
            </a:p>
          </p:txBody>
        </p:sp>
        <p:grpSp>
          <p:nvGrpSpPr>
            <p:cNvPr id="115" name="Group 46"/>
            <p:cNvGrpSpPr/>
            <p:nvPr/>
          </p:nvGrpSpPr>
          <p:grpSpPr>
            <a:xfrm>
              <a:off x="6996525" y="2300280"/>
              <a:ext cx="544251" cy="619323"/>
              <a:chOff x="2927811" y="2108124"/>
              <a:chExt cx="361887" cy="411804"/>
            </a:xfrm>
            <a:solidFill>
              <a:schemeClr val="bg1"/>
            </a:solidFill>
          </p:grpSpPr>
          <p:sp>
            <p:nvSpPr>
              <p:cNvPr id="116"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17"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18"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sp>
            <p:nvSpPr>
              <p:cNvPr id="119"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p>
            </p:txBody>
          </p:sp>
        </p:grpSp>
      </p:grpSp>
      <p:graphicFrame>
        <p:nvGraphicFramePr>
          <p:cNvPr id="46" name="图表 45"/>
          <p:cNvGraphicFramePr/>
          <p:nvPr/>
        </p:nvGraphicFramePr>
        <p:xfrm>
          <a:off x="587405" y="1769728"/>
          <a:ext cx="5508595" cy="4005514"/>
        </p:xfrm>
        <a:graphic>
          <a:graphicData uri="http://schemas.openxmlformats.org/drawingml/2006/chart">
            <c:chart xmlns:c="http://schemas.openxmlformats.org/drawingml/2006/chart" xmlns:r="http://schemas.openxmlformats.org/officeDocument/2006/relationships" r:id="rId2"/>
          </a:graphicData>
        </a:graphic>
      </p:graphicFrame>
      <p:sp>
        <p:nvSpPr>
          <p:cNvPr id="30"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10">
        <p14:warp dir="in"/>
      </p:transition>
    </mc:Choice>
    <mc:Fallback xmlns="">
      <p:transition spd="slow" advClick="0" advTm="1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664979" y="2401338"/>
            <a:ext cx="891739" cy="891739"/>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a:t>02</a:t>
            </a:r>
            <a:endParaRPr lang="zh-CN" altLang="en-US" sz="4000" dirty="0"/>
          </a:p>
        </p:txBody>
      </p:sp>
      <p:sp>
        <p:nvSpPr>
          <p:cNvPr id="17" name="TextBox 20"/>
          <p:cNvSpPr txBox="1"/>
          <p:nvPr/>
        </p:nvSpPr>
        <p:spPr>
          <a:xfrm>
            <a:off x="4177786" y="3491636"/>
            <a:ext cx="3836519" cy="810264"/>
          </a:xfrm>
          <a:prstGeom prst="rect">
            <a:avLst/>
          </a:prstGeom>
          <a:noFill/>
        </p:spPr>
        <p:txBody>
          <a:bodyPr wrap="none" lIns="70907" tIns="35454" rIns="70907" bIns="35454" rtlCol="0">
            <a:spAutoFit/>
          </a:bodyPr>
          <a:lstStyle/>
          <a:p>
            <a:pPr algn="ctr"/>
            <a:r>
              <a:rPr lang="zh-CN" altLang="en-US" sz="4800" dirty="0">
                <a:solidFill>
                  <a:srgbClr val="6B6C6E"/>
                </a:solidFill>
                <a:latin typeface="+mn-ea"/>
              </a:rPr>
              <a:t>单击添加标题</a:t>
            </a:r>
          </a:p>
        </p:txBody>
      </p:sp>
      <p:sp>
        <p:nvSpPr>
          <p:cNvPr id="4" name="TextBox 20"/>
          <p:cNvSpPr txBox="1"/>
          <p:nvPr/>
        </p:nvSpPr>
        <p:spPr>
          <a:xfrm>
            <a:off x="4130628" y="4301900"/>
            <a:ext cx="3960440" cy="502488"/>
          </a:xfrm>
          <a:prstGeom prst="rect">
            <a:avLst/>
          </a:prstGeom>
          <a:noFill/>
        </p:spPr>
        <p:txBody>
          <a:bodyPr wrap="square" lIns="70907" tIns="35454" rIns="70907" bIns="35454" rtlCol="0">
            <a:spAutoFit/>
          </a:bodyPr>
          <a:lstStyle/>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Summary of the Mid-Year Work Plan PPTSummary</a:t>
            </a:r>
          </a:p>
          <a:p>
            <a:pPr algn="ctr"/>
            <a:r>
              <a:rPr lang="en-US" altLang="zh-CN" sz="1400">
                <a:solidFill>
                  <a:schemeClr val="tx1">
                    <a:lumMod val="65000"/>
                    <a:lumOff val="35000"/>
                  </a:schemeClr>
                </a:solidFill>
                <a:latin typeface="Arial Narrow" panose="020B0606020202030204" pitchFamily="34" charset="0"/>
                <a:ea typeface="方正兰亭准黑_GBK" panose="02000000000000000000" pitchFamily="2" charset="-122"/>
              </a:rPr>
              <a:t> of the Mid-Year Work Plan PPT</a:t>
            </a:r>
            <a:endParaRPr lang="zh-CN" altLang="en-US" sz="1400" dirty="0">
              <a:solidFill>
                <a:schemeClr val="tx1">
                  <a:lumMod val="65000"/>
                  <a:lumOff val="35000"/>
                </a:schemeClr>
              </a:solidFill>
              <a:latin typeface="Arial Narrow" panose="020B0606020202030204" pitchFamily="34" charset="0"/>
              <a:ea typeface="方正兰亭准黑_GBK" panose="02000000000000000000"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381000" y="359864"/>
            <a:ext cx="206405" cy="395282"/>
          </a:xfrm>
          <a:prstGeom prst="rect">
            <a:avLst/>
          </a:prstGeom>
          <a:solidFill>
            <a:srgbClr val="046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0"/>
          <p:cNvSpPr txBox="1"/>
          <p:nvPr/>
        </p:nvSpPr>
        <p:spPr>
          <a:xfrm>
            <a:off x="726432" y="312128"/>
            <a:ext cx="1989858" cy="440932"/>
          </a:xfrm>
          <a:prstGeom prst="rect">
            <a:avLst/>
          </a:prstGeom>
          <a:noFill/>
        </p:spPr>
        <p:txBody>
          <a:bodyPr wrap="none" lIns="70907" tIns="35454" rIns="70907" bIns="35454" rtlCol="0">
            <a:spAutoFit/>
          </a:bodyPr>
          <a:lstStyle/>
          <a:p>
            <a:pPr algn="ctr"/>
            <a:r>
              <a:rPr lang="zh-CN" altLang="en-US" sz="2400" b="1" dirty="0">
                <a:solidFill>
                  <a:srgbClr val="6B6C6E"/>
                </a:solidFill>
                <a:latin typeface="+mn-ea"/>
              </a:rPr>
              <a:t>单击添加标题</a:t>
            </a:r>
          </a:p>
        </p:txBody>
      </p:sp>
      <p:sp>
        <p:nvSpPr>
          <p:cNvPr id="31" name="椭圆 30"/>
          <p:cNvSpPr/>
          <p:nvPr/>
        </p:nvSpPr>
        <p:spPr bwMode="auto">
          <a:xfrm>
            <a:off x="3489805" y="2020278"/>
            <a:ext cx="3380872" cy="3370140"/>
          </a:xfrm>
          <a:prstGeom prst="ellipse">
            <a:avLst/>
          </a:prstGeom>
          <a:noFill/>
          <a:ln w="12700" cap="flat" cmpd="sng" algn="ctr">
            <a:solidFill>
              <a:schemeClr val="bg1">
                <a:lumMod val="65000"/>
              </a:schemeClr>
            </a:solidFill>
            <a:prstDash val="solid"/>
          </a:ln>
          <a:effectLst/>
        </p:spPr>
        <p:txBody>
          <a:bodyPr lIns="100693" tIns="50347" rIns="100693" bIns="50347" anchor="ctr"/>
          <a:lstStyle/>
          <a:p>
            <a:pPr algn="ctr" defTabSz="1219200">
              <a:defRPr/>
            </a:pPr>
            <a:endParaRPr lang="zh-CN" altLang="en-US" sz="2400"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椭圆 31"/>
          <p:cNvSpPr/>
          <p:nvPr/>
        </p:nvSpPr>
        <p:spPr bwMode="auto">
          <a:xfrm>
            <a:off x="5337752" y="1988841"/>
            <a:ext cx="3382344" cy="3370140"/>
          </a:xfrm>
          <a:prstGeom prst="ellipse">
            <a:avLst/>
          </a:prstGeom>
          <a:noFill/>
          <a:ln w="12700" cap="flat" cmpd="sng" algn="ctr">
            <a:solidFill>
              <a:schemeClr val="bg1">
                <a:lumMod val="65000"/>
              </a:schemeClr>
            </a:solidFill>
            <a:prstDash val="solid"/>
          </a:ln>
          <a:effectLst/>
        </p:spPr>
        <p:txBody>
          <a:bodyPr lIns="100693" tIns="50347" rIns="100693" bIns="50347" anchor="ctr"/>
          <a:lstStyle/>
          <a:p>
            <a:pPr algn="ctr" defTabSz="1219200">
              <a:defRPr/>
            </a:pPr>
            <a:endParaRPr lang="zh-CN" altLang="en-US" sz="2400" kern="0" dirty="0">
              <a:solidFill>
                <a:sysClr val="window" lastClr="FFFFFF"/>
              </a:solidFill>
              <a:latin typeface="微软雅黑" panose="020B0503020204020204" pitchFamily="34" charset="-122"/>
              <a:ea typeface="微软雅黑" panose="020B0503020204020204" pitchFamily="34" charset="-122"/>
            </a:endParaRPr>
          </a:p>
        </p:txBody>
      </p:sp>
      <p:cxnSp>
        <p:nvCxnSpPr>
          <p:cNvPr id="33" name="直接连接符 32"/>
          <p:cNvCxnSpPr>
            <a:cxnSpLocks noChangeShapeType="1"/>
          </p:cNvCxnSpPr>
          <p:nvPr/>
        </p:nvCxnSpPr>
        <p:spPr bwMode="auto">
          <a:xfrm>
            <a:off x="4401965" y="2811578"/>
            <a:ext cx="529641" cy="247847"/>
          </a:xfrm>
          <a:prstGeom prst="line">
            <a:avLst/>
          </a:prstGeom>
          <a:noFill/>
          <a:ln w="12700" algn="ctr">
            <a:solidFill>
              <a:schemeClr val="bg1">
                <a:lumMod val="65000"/>
              </a:schemeClr>
            </a:solidFill>
            <a:round/>
            <a:headEnd type="none" w="med" len="med"/>
            <a:tailEnd type="arrow" w="med" len="med"/>
          </a:ln>
        </p:spPr>
      </p:cxnSp>
      <p:cxnSp>
        <p:nvCxnSpPr>
          <p:cNvPr id="34" name="直接连接符 33"/>
          <p:cNvCxnSpPr>
            <a:cxnSpLocks noChangeShapeType="1"/>
          </p:cNvCxnSpPr>
          <p:nvPr/>
        </p:nvCxnSpPr>
        <p:spPr bwMode="auto">
          <a:xfrm>
            <a:off x="4119488" y="3572717"/>
            <a:ext cx="547296" cy="0"/>
          </a:xfrm>
          <a:prstGeom prst="line">
            <a:avLst/>
          </a:prstGeom>
          <a:noFill/>
          <a:ln w="12700" algn="ctr">
            <a:solidFill>
              <a:schemeClr val="bg1">
                <a:lumMod val="65000"/>
              </a:schemeClr>
            </a:solidFill>
            <a:round/>
            <a:headEnd type="none" w="med" len="med"/>
            <a:tailEnd type="arrow" w="med" len="med"/>
          </a:ln>
        </p:spPr>
      </p:cxnSp>
      <p:cxnSp>
        <p:nvCxnSpPr>
          <p:cNvPr id="35" name="直接连接符 34"/>
          <p:cNvCxnSpPr>
            <a:cxnSpLocks noChangeShapeType="1"/>
          </p:cNvCxnSpPr>
          <p:nvPr/>
        </p:nvCxnSpPr>
        <p:spPr bwMode="auto">
          <a:xfrm flipV="1">
            <a:off x="4401964" y="4065479"/>
            <a:ext cx="547296" cy="288912"/>
          </a:xfrm>
          <a:prstGeom prst="line">
            <a:avLst/>
          </a:prstGeom>
          <a:noFill/>
          <a:ln w="12700" algn="ctr">
            <a:solidFill>
              <a:schemeClr val="bg1">
                <a:lumMod val="65000"/>
              </a:schemeClr>
            </a:solidFill>
            <a:round/>
            <a:headEnd type="none" w="med" len="med"/>
            <a:tailEnd type="arrow" w="med" len="med"/>
          </a:ln>
        </p:spPr>
      </p:cxnSp>
      <p:cxnSp>
        <p:nvCxnSpPr>
          <p:cNvPr id="36" name="直接连接符 35"/>
          <p:cNvCxnSpPr>
            <a:cxnSpLocks noChangeShapeType="1"/>
          </p:cNvCxnSpPr>
          <p:nvPr/>
        </p:nvCxnSpPr>
        <p:spPr bwMode="auto">
          <a:xfrm flipH="1" flipV="1">
            <a:off x="7331259" y="4053747"/>
            <a:ext cx="547296" cy="288912"/>
          </a:xfrm>
          <a:prstGeom prst="line">
            <a:avLst/>
          </a:prstGeom>
          <a:noFill/>
          <a:ln w="12700" algn="ctr">
            <a:solidFill>
              <a:schemeClr val="bg1">
                <a:lumMod val="65000"/>
              </a:schemeClr>
            </a:solidFill>
            <a:round/>
            <a:headEnd type="none" w="med" len="med"/>
            <a:tailEnd type="arrow" w="med" len="med"/>
          </a:ln>
        </p:spPr>
      </p:cxnSp>
      <p:cxnSp>
        <p:nvCxnSpPr>
          <p:cNvPr id="37" name="直接连接符 36"/>
          <p:cNvCxnSpPr>
            <a:cxnSpLocks noChangeShapeType="1"/>
          </p:cNvCxnSpPr>
          <p:nvPr/>
        </p:nvCxnSpPr>
        <p:spPr bwMode="auto">
          <a:xfrm flipH="1">
            <a:off x="7604907" y="3569785"/>
            <a:ext cx="547296" cy="0"/>
          </a:xfrm>
          <a:prstGeom prst="line">
            <a:avLst/>
          </a:prstGeom>
          <a:noFill/>
          <a:ln w="12700" algn="ctr">
            <a:solidFill>
              <a:schemeClr val="bg1">
                <a:lumMod val="65000"/>
              </a:schemeClr>
            </a:solidFill>
            <a:round/>
            <a:headEnd type="none" w="med" len="med"/>
            <a:tailEnd type="arrow" w="med" len="med"/>
          </a:ln>
        </p:spPr>
      </p:cxnSp>
      <p:cxnSp>
        <p:nvCxnSpPr>
          <p:cNvPr id="38" name="直接连接符 37"/>
          <p:cNvCxnSpPr>
            <a:cxnSpLocks noChangeShapeType="1"/>
          </p:cNvCxnSpPr>
          <p:nvPr/>
        </p:nvCxnSpPr>
        <p:spPr bwMode="auto">
          <a:xfrm flipH="1">
            <a:off x="7348914" y="2811578"/>
            <a:ext cx="529641" cy="247847"/>
          </a:xfrm>
          <a:prstGeom prst="line">
            <a:avLst/>
          </a:prstGeom>
          <a:noFill/>
          <a:ln w="12700" algn="ctr">
            <a:solidFill>
              <a:schemeClr val="bg1">
                <a:lumMod val="65000"/>
              </a:schemeClr>
            </a:solidFill>
            <a:round/>
            <a:headEnd type="none" w="med" len="med"/>
            <a:tailEnd type="arrow" w="med" len="med"/>
          </a:ln>
        </p:spPr>
      </p:cxnSp>
      <p:sp>
        <p:nvSpPr>
          <p:cNvPr id="39" name="Oval 19"/>
          <p:cNvSpPr>
            <a:spLocks noChangeArrowheads="1"/>
          </p:cNvSpPr>
          <p:nvPr/>
        </p:nvSpPr>
        <p:spPr bwMode="auto">
          <a:xfrm>
            <a:off x="3489805" y="2068035"/>
            <a:ext cx="919516" cy="916595"/>
          </a:xfrm>
          <a:prstGeom prst="ellipse">
            <a:avLst/>
          </a:prstGeom>
          <a:solidFill>
            <a:srgbClr val="0468A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40" name="Oval 19"/>
          <p:cNvSpPr>
            <a:spLocks noChangeArrowheads="1"/>
          </p:cNvSpPr>
          <p:nvPr/>
        </p:nvSpPr>
        <p:spPr bwMode="auto">
          <a:xfrm>
            <a:off x="7831476" y="2082701"/>
            <a:ext cx="919515" cy="918063"/>
          </a:xfrm>
          <a:prstGeom prst="ellipse">
            <a:avLst/>
          </a:prstGeom>
          <a:solidFill>
            <a:srgbClr val="00B0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41" name="Oval 19"/>
          <p:cNvSpPr>
            <a:spLocks noChangeArrowheads="1"/>
          </p:cNvSpPr>
          <p:nvPr/>
        </p:nvSpPr>
        <p:spPr bwMode="auto">
          <a:xfrm>
            <a:off x="8249304" y="3147418"/>
            <a:ext cx="920987" cy="918063"/>
          </a:xfrm>
          <a:prstGeom prst="ellipse">
            <a:avLst/>
          </a:prstGeom>
          <a:solidFill>
            <a:srgbClr val="00B0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42" name="Oval 19"/>
          <p:cNvSpPr>
            <a:spLocks noChangeArrowheads="1"/>
          </p:cNvSpPr>
          <p:nvPr/>
        </p:nvSpPr>
        <p:spPr bwMode="auto">
          <a:xfrm>
            <a:off x="7877083" y="4200403"/>
            <a:ext cx="920987" cy="918063"/>
          </a:xfrm>
          <a:prstGeom prst="ellipse">
            <a:avLst/>
          </a:prstGeom>
          <a:solidFill>
            <a:srgbClr val="00B0F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44" name="Oval 19"/>
          <p:cNvSpPr>
            <a:spLocks noChangeArrowheads="1"/>
          </p:cNvSpPr>
          <p:nvPr/>
        </p:nvSpPr>
        <p:spPr bwMode="auto">
          <a:xfrm>
            <a:off x="3077863" y="3112222"/>
            <a:ext cx="920987" cy="918063"/>
          </a:xfrm>
          <a:prstGeom prst="ellipse">
            <a:avLst/>
          </a:prstGeom>
          <a:solidFill>
            <a:srgbClr val="0468A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45" name="Oval 19"/>
          <p:cNvSpPr>
            <a:spLocks noChangeArrowheads="1"/>
          </p:cNvSpPr>
          <p:nvPr/>
        </p:nvSpPr>
        <p:spPr bwMode="auto">
          <a:xfrm>
            <a:off x="3454496" y="4194537"/>
            <a:ext cx="920987" cy="918063"/>
          </a:xfrm>
          <a:prstGeom prst="ellipse">
            <a:avLst/>
          </a:prstGeom>
          <a:solidFill>
            <a:srgbClr val="0468A8"/>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47" name="Oval 19"/>
          <p:cNvSpPr>
            <a:spLocks noChangeArrowheads="1"/>
          </p:cNvSpPr>
          <p:nvPr/>
        </p:nvSpPr>
        <p:spPr bwMode="auto">
          <a:xfrm>
            <a:off x="5203219" y="2646292"/>
            <a:ext cx="1857421" cy="1851525"/>
          </a:xfrm>
          <a:prstGeom prst="ellipse">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2400" dirty="0">
              <a:solidFill>
                <a:srgbClr val="7F7F7F"/>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900681" y="2180453"/>
            <a:ext cx="2357633" cy="1026724"/>
            <a:chOff x="1256119" y="1638320"/>
            <a:chExt cx="1923767" cy="770043"/>
          </a:xfrm>
        </p:grpSpPr>
        <p:sp>
          <p:nvSpPr>
            <p:cNvPr id="49" name="TextBox 17"/>
            <p:cNvSpPr txBox="1"/>
            <p:nvPr/>
          </p:nvSpPr>
          <p:spPr>
            <a:xfrm>
              <a:off x="1256119" y="1958240"/>
              <a:ext cx="1923767" cy="450123"/>
            </a:xfrm>
            <a:prstGeom prst="rect">
              <a:avLst/>
            </a:prstGeom>
            <a:noFill/>
          </p:spPr>
          <p:txBody>
            <a:bodyPr wrap="square" lIns="0" tIns="0" rtlCol="0" anchor="t">
              <a:spAutoFit/>
            </a:bodyPr>
            <a:lstStyle/>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18"/>
            <p:cNvSpPr txBox="1"/>
            <p:nvPr/>
          </p:nvSpPr>
          <p:spPr>
            <a:xfrm>
              <a:off x="1571677" y="1638320"/>
              <a:ext cx="894678" cy="246173"/>
            </a:xfrm>
            <a:prstGeom prst="rect">
              <a:avLst/>
            </a:prstGeom>
            <a:noFill/>
          </p:spPr>
          <p:txBody>
            <a:bodyPr wrap="none" lIns="0" tIns="0" rIns="0" bIns="0" rtlCol="0" anchor="t">
              <a:spAutoFit/>
            </a:bodyPr>
            <a:lstStyle/>
            <a:p>
              <a:pPr algn="ctr" defTabSz="1219200"/>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sz="21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900681" y="4029851"/>
            <a:ext cx="2357633" cy="1026724"/>
            <a:chOff x="1256119" y="1638320"/>
            <a:chExt cx="1923767" cy="770043"/>
          </a:xfrm>
        </p:grpSpPr>
        <p:sp>
          <p:nvSpPr>
            <p:cNvPr id="52" name="TextBox 20"/>
            <p:cNvSpPr txBox="1"/>
            <p:nvPr/>
          </p:nvSpPr>
          <p:spPr>
            <a:xfrm>
              <a:off x="1256119" y="1958240"/>
              <a:ext cx="1923767" cy="450123"/>
            </a:xfrm>
            <a:prstGeom prst="rect">
              <a:avLst/>
            </a:prstGeom>
            <a:noFill/>
          </p:spPr>
          <p:txBody>
            <a:bodyPr wrap="square" lIns="0" tIns="0" rtlCol="0" anchor="t">
              <a:spAutoFit/>
            </a:bodyPr>
            <a:lstStyle/>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21"/>
            <p:cNvSpPr txBox="1"/>
            <p:nvPr/>
          </p:nvSpPr>
          <p:spPr>
            <a:xfrm>
              <a:off x="1571677" y="1638320"/>
              <a:ext cx="894678" cy="246173"/>
            </a:xfrm>
            <a:prstGeom prst="rect">
              <a:avLst/>
            </a:prstGeom>
            <a:noFill/>
          </p:spPr>
          <p:txBody>
            <a:bodyPr wrap="none" lIns="0" tIns="0" rIns="0" bIns="0" rtlCol="0" anchor="t">
              <a:spAutoFit/>
            </a:bodyPr>
            <a:lstStyle/>
            <a:p>
              <a:pPr algn="ctr" defTabSz="1219200"/>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sz="21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9210976" y="2180453"/>
            <a:ext cx="2357633" cy="1026724"/>
            <a:chOff x="1256119" y="1638320"/>
            <a:chExt cx="1923767" cy="770043"/>
          </a:xfrm>
        </p:grpSpPr>
        <p:sp>
          <p:nvSpPr>
            <p:cNvPr id="55" name="TextBox 23"/>
            <p:cNvSpPr txBox="1"/>
            <p:nvPr/>
          </p:nvSpPr>
          <p:spPr>
            <a:xfrm>
              <a:off x="1256119" y="1958240"/>
              <a:ext cx="1923767" cy="450123"/>
            </a:xfrm>
            <a:prstGeom prst="rect">
              <a:avLst/>
            </a:prstGeom>
            <a:noFill/>
          </p:spPr>
          <p:txBody>
            <a:bodyPr wrap="square" lIns="0" tIns="0" rtlCol="0" anchor="t">
              <a:spAutoFit/>
            </a:bodyPr>
            <a:lstStyle/>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Box 24"/>
            <p:cNvSpPr txBox="1"/>
            <p:nvPr/>
          </p:nvSpPr>
          <p:spPr>
            <a:xfrm>
              <a:off x="1571677" y="1638320"/>
              <a:ext cx="894678" cy="246173"/>
            </a:xfrm>
            <a:prstGeom prst="rect">
              <a:avLst/>
            </a:prstGeom>
            <a:noFill/>
          </p:spPr>
          <p:txBody>
            <a:bodyPr wrap="none" lIns="0" tIns="0" rIns="0" bIns="0" rtlCol="0" anchor="t">
              <a:spAutoFit/>
            </a:bodyPr>
            <a:lstStyle/>
            <a:p>
              <a:pPr algn="ctr" defTabSz="1219200"/>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sz="21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9210976" y="4029851"/>
            <a:ext cx="2357633" cy="1026724"/>
            <a:chOff x="1256119" y="1638320"/>
            <a:chExt cx="1923767" cy="770043"/>
          </a:xfrm>
        </p:grpSpPr>
        <p:sp>
          <p:nvSpPr>
            <p:cNvPr id="58" name="TextBox 26"/>
            <p:cNvSpPr txBox="1"/>
            <p:nvPr/>
          </p:nvSpPr>
          <p:spPr>
            <a:xfrm>
              <a:off x="1256119" y="1958240"/>
              <a:ext cx="1923767" cy="450123"/>
            </a:xfrm>
            <a:prstGeom prst="rect">
              <a:avLst/>
            </a:prstGeom>
            <a:noFill/>
          </p:spPr>
          <p:txBody>
            <a:bodyPr wrap="square" lIns="0" tIns="0" rtlCol="0" anchor="t">
              <a:spAutoFit/>
            </a:bodyPr>
            <a:lstStyle/>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defTabSz="121920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27"/>
            <p:cNvSpPr txBox="1"/>
            <p:nvPr/>
          </p:nvSpPr>
          <p:spPr>
            <a:xfrm>
              <a:off x="1571677" y="1638320"/>
              <a:ext cx="894678" cy="246173"/>
            </a:xfrm>
            <a:prstGeom prst="rect">
              <a:avLst/>
            </a:prstGeom>
            <a:noFill/>
          </p:spPr>
          <p:txBody>
            <a:bodyPr wrap="none" lIns="0" tIns="0" rIns="0" bIns="0" rtlCol="0" anchor="t">
              <a:spAutoFit/>
            </a:bodyPr>
            <a:lstStyle/>
            <a:p>
              <a:pPr algn="ctr" defTabSz="1219200"/>
              <a:r>
                <a:rPr lang="zh-CN" altLang="en-US" sz="2135" dirty="0">
                  <a:solidFill>
                    <a:schemeClr val="tx1">
                      <a:lumMod val="75000"/>
                      <a:lumOff val="25000"/>
                    </a:schemeClr>
                  </a:solidFill>
                  <a:latin typeface="微软雅黑" panose="020B0503020204020204" pitchFamily="34" charset="-122"/>
                  <a:ea typeface="微软雅黑" panose="020B0503020204020204" pitchFamily="34" charset="-122"/>
                </a:rPr>
                <a:t>标题文字</a:t>
              </a:r>
              <a:endParaRPr lang="en-US" sz="21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60" name="TextBox 28"/>
          <p:cNvSpPr txBox="1"/>
          <p:nvPr/>
        </p:nvSpPr>
        <p:spPr>
          <a:xfrm>
            <a:off x="5698314" y="3153669"/>
            <a:ext cx="892853" cy="877315"/>
          </a:xfrm>
          <a:prstGeom prst="rect">
            <a:avLst/>
          </a:prstGeom>
          <a:noFill/>
        </p:spPr>
        <p:txBody>
          <a:bodyPr wrap="none" lIns="137309" tIns="68655" rIns="137309" bIns="68655" rtlCol="0">
            <a:spAutoFit/>
          </a:bodyPr>
          <a:lstStyle/>
          <a:p>
            <a:pPr defTabSz="1219200"/>
            <a:r>
              <a:rPr lang="zh-CN" altLang="en-US" sz="2400" dirty="0">
                <a:solidFill>
                  <a:srgbClr val="FFFFFF"/>
                </a:solidFill>
                <a:latin typeface="微软雅黑" panose="020B0503020204020204" pitchFamily="34" charset="-122"/>
                <a:ea typeface="微软雅黑" panose="020B0503020204020204" pitchFamily="34" charset="-122"/>
              </a:rPr>
              <a:t>标题</a:t>
            </a:r>
            <a:endParaRPr lang="en-US" altLang="zh-CN" sz="2400" dirty="0">
              <a:solidFill>
                <a:srgbClr val="FFFFFF"/>
              </a:solidFill>
              <a:latin typeface="微软雅黑" panose="020B0503020204020204" pitchFamily="34" charset="-122"/>
              <a:ea typeface="微软雅黑" panose="020B0503020204020204" pitchFamily="34" charset="-122"/>
            </a:endParaRPr>
          </a:p>
          <a:p>
            <a:pPr defTabSz="1219200"/>
            <a:r>
              <a:rPr lang="zh-CN" altLang="en-US" sz="2400" dirty="0">
                <a:solidFill>
                  <a:srgbClr val="FFFFFF"/>
                </a:solidFill>
                <a:latin typeface="微软雅黑" panose="020B0503020204020204" pitchFamily="34" charset="-122"/>
                <a:ea typeface="微软雅黑" panose="020B0503020204020204" pitchFamily="34" charset="-122"/>
              </a:rPr>
              <a:t>文字</a:t>
            </a:r>
          </a:p>
        </p:txBody>
      </p:sp>
      <p:sp>
        <p:nvSpPr>
          <p:cNvPr id="61" name="TextBox 29"/>
          <p:cNvSpPr txBox="1"/>
          <p:nvPr/>
        </p:nvSpPr>
        <p:spPr>
          <a:xfrm>
            <a:off x="3614497" y="2223609"/>
            <a:ext cx="687669" cy="631093"/>
          </a:xfrm>
          <a:prstGeom prst="rect">
            <a:avLst/>
          </a:prstGeom>
          <a:noFill/>
        </p:spPr>
        <p:txBody>
          <a:bodyPr wrap="none" lIns="137309" tIns="68655" rIns="137309" bIns="68655" rtlCol="0">
            <a:spAutoFit/>
          </a:bodyPr>
          <a:lstStyle/>
          <a:p>
            <a:pPr defTabSz="1219200"/>
            <a:r>
              <a:rPr lang="zh-CN" altLang="en-US" sz="1600" dirty="0">
                <a:solidFill>
                  <a:srgbClr val="FFFFFF"/>
                </a:solidFill>
                <a:latin typeface="微软雅黑" panose="020B0503020204020204" pitchFamily="34" charset="-122"/>
                <a:ea typeface="微软雅黑" panose="020B0503020204020204" pitchFamily="34" charset="-122"/>
              </a:rPr>
              <a:t>标题</a:t>
            </a:r>
            <a:endParaRPr lang="en-US" altLang="zh-CN" sz="1600" dirty="0">
              <a:solidFill>
                <a:srgbClr val="FFFFFF"/>
              </a:solidFill>
              <a:latin typeface="微软雅黑" panose="020B0503020204020204" pitchFamily="34" charset="-122"/>
              <a:ea typeface="微软雅黑" panose="020B0503020204020204" pitchFamily="34" charset="-122"/>
            </a:endParaRPr>
          </a:p>
          <a:p>
            <a:pPr defTabSz="1219200"/>
            <a:r>
              <a:rPr lang="zh-CN" altLang="en-US" sz="1600" dirty="0">
                <a:solidFill>
                  <a:srgbClr val="FFFFFF"/>
                </a:solidFill>
                <a:latin typeface="微软雅黑" panose="020B0503020204020204" pitchFamily="34" charset="-122"/>
                <a:ea typeface="微软雅黑" panose="020B0503020204020204" pitchFamily="34" charset="-122"/>
              </a:rPr>
              <a:t>文字</a:t>
            </a:r>
          </a:p>
        </p:txBody>
      </p:sp>
      <p:sp>
        <p:nvSpPr>
          <p:cNvPr id="62" name="TextBox 30"/>
          <p:cNvSpPr txBox="1"/>
          <p:nvPr/>
        </p:nvSpPr>
        <p:spPr>
          <a:xfrm>
            <a:off x="3168209" y="3263036"/>
            <a:ext cx="687669" cy="631093"/>
          </a:xfrm>
          <a:prstGeom prst="rect">
            <a:avLst/>
          </a:prstGeom>
          <a:noFill/>
        </p:spPr>
        <p:txBody>
          <a:bodyPr wrap="none" lIns="137309" tIns="68655" rIns="137309" bIns="68655" rtlCol="0">
            <a:spAutoFit/>
          </a:bodyPr>
          <a:lstStyle/>
          <a:p>
            <a:pPr defTabSz="1219200"/>
            <a:r>
              <a:rPr lang="zh-CN" altLang="en-US" sz="1600" dirty="0">
                <a:solidFill>
                  <a:srgbClr val="FFFFFF"/>
                </a:solidFill>
                <a:latin typeface="微软雅黑" panose="020B0503020204020204" pitchFamily="34" charset="-122"/>
                <a:ea typeface="微软雅黑" panose="020B0503020204020204" pitchFamily="34" charset="-122"/>
              </a:rPr>
              <a:t>标题</a:t>
            </a:r>
            <a:endParaRPr lang="en-US" altLang="zh-CN" sz="1600" dirty="0">
              <a:solidFill>
                <a:srgbClr val="FFFFFF"/>
              </a:solidFill>
              <a:latin typeface="微软雅黑" panose="020B0503020204020204" pitchFamily="34" charset="-122"/>
              <a:ea typeface="微软雅黑" panose="020B0503020204020204" pitchFamily="34" charset="-122"/>
            </a:endParaRPr>
          </a:p>
          <a:p>
            <a:pPr defTabSz="1219200"/>
            <a:r>
              <a:rPr lang="zh-CN" altLang="en-US" sz="1600" dirty="0">
                <a:solidFill>
                  <a:srgbClr val="FFFFFF"/>
                </a:solidFill>
                <a:latin typeface="微软雅黑" panose="020B0503020204020204" pitchFamily="34" charset="-122"/>
                <a:ea typeface="微软雅黑" panose="020B0503020204020204" pitchFamily="34" charset="-122"/>
              </a:rPr>
              <a:t>文字</a:t>
            </a:r>
          </a:p>
        </p:txBody>
      </p:sp>
      <p:sp>
        <p:nvSpPr>
          <p:cNvPr id="63" name="TextBox 31"/>
          <p:cNvSpPr txBox="1"/>
          <p:nvPr/>
        </p:nvSpPr>
        <p:spPr>
          <a:xfrm>
            <a:off x="3544332" y="4354391"/>
            <a:ext cx="687669" cy="631093"/>
          </a:xfrm>
          <a:prstGeom prst="rect">
            <a:avLst/>
          </a:prstGeom>
          <a:noFill/>
        </p:spPr>
        <p:txBody>
          <a:bodyPr wrap="none" lIns="137309" tIns="68655" rIns="137309" bIns="68655" rtlCol="0">
            <a:spAutoFit/>
          </a:bodyPr>
          <a:lstStyle/>
          <a:p>
            <a:pPr defTabSz="1219200"/>
            <a:r>
              <a:rPr lang="zh-CN" altLang="en-US" sz="1600" dirty="0">
                <a:solidFill>
                  <a:srgbClr val="FFFFFF"/>
                </a:solidFill>
                <a:latin typeface="微软雅黑" panose="020B0503020204020204" pitchFamily="34" charset="-122"/>
                <a:ea typeface="微软雅黑" panose="020B0503020204020204" pitchFamily="34" charset="-122"/>
              </a:rPr>
              <a:t>标题</a:t>
            </a:r>
            <a:endParaRPr lang="en-US" altLang="zh-CN" sz="1600" dirty="0">
              <a:solidFill>
                <a:srgbClr val="FFFFFF"/>
              </a:solidFill>
              <a:latin typeface="微软雅黑" panose="020B0503020204020204" pitchFamily="34" charset="-122"/>
              <a:ea typeface="微软雅黑" panose="020B0503020204020204" pitchFamily="34" charset="-122"/>
            </a:endParaRPr>
          </a:p>
          <a:p>
            <a:pPr defTabSz="1219200"/>
            <a:r>
              <a:rPr lang="zh-CN" altLang="en-US" sz="1600" dirty="0">
                <a:solidFill>
                  <a:srgbClr val="FFFFFF"/>
                </a:solidFill>
                <a:latin typeface="微软雅黑" panose="020B0503020204020204" pitchFamily="34" charset="-122"/>
                <a:ea typeface="微软雅黑" panose="020B0503020204020204" pitchFamily="34" charset="-122"/>
              </a:rPr>
              <a:t>文字</a:t>
            </a:r>
          </a:p>
        </p:txBody>
      </p:sp>
      <p:sp>
        <p:nvSpPr>
          <p:cNvPr id="64" name="TextBox 32"/>
          <p:cNvSpPr txBox="1"/>
          <p:nvPr/>
        </p:nvSpPr>
        <p:spPr>
          <a:xfrm>
            <a:off x="7947399" y="2223609"/>
            <a:ext cx="687669" cy="631093"/>
          </a:xfrm>
          <a:prstGeom prst="rect">
            <a:avLst/>
          </a:prstGeom>
          <a:noFill/>
        </p:spPr>
        <p:txBody>
          <a:bodyPr wrap="none" lIns="137309" tIns="68655" rIns="137309" bIns="68655" rtlCol="0">
            <a:spAutoFit/>
          </a:bodyPr>
          <a:lstStyle/>
          <a:p>
            <a:pPr defTabSz="1219200"/>
            <a:r>
              <a:rPr lang="zh-CN" altLang="en-US" sz="1600" dirty="0">
                <a:solidFill>
                  <a:srgbClr val="FFFFFF"/>
                </a:solidFill>
                <a:latin typeface="微软雅黑" panose="020B0503020204020204" pitchFamily="34" charset="-122"/>
                <a:ea typeface="微软雅黑" panose="020B0503020204020204" pitchFamily="34" charset="-122"/>
              </a:rPr>
              <a:t>标题</a:t>
            </a:r>
            <a:endParaRPr lang="en-US" altLang="zh-CN" sz="1600" dirty="0">
              <a:solidFill>
                <a:srgbClr val="FFFFFF"/>
              </a:solidFill>
              <a:latin typeface="微软雅黑" panose="020B0503020204020204" pitchFamily="34" charset="-122"/>
              <a:ea typeface="微软雅黑" panose="020B0503020204020204" pitchFamily="34" charset="-122"/>
            </a:endParaRPr>
          </a:p>
          <a:p>
            <a:pPr defTabSz="1219200"/>
            <a:r>
              <a:rPr lang="zh-CN" altLang="en-US" sz="1600" dirty="0">
                <a:solidFill>
                  <a:srgbClr val="FFFFFF"/>
                </a:solidFill>
                <a:latin typeface="微软雅黑" panose="020B0503020204020204" pitchFamily="34" charset="-122"/>
                <a:ea typeface="微软雅黑" panose="020B0503020204020204" pitchFamily="34" charset="-122"/>
              </a:rPr>
              <a:t>文字</a:t>
            </a:r>
          </a:p>
        </p:txBody>
      </p:sp>
      <p:sp>
        <p:nvSpPr>
          <p:cNvPr id="65" name="TextBox 33"/>
          <p:cNvSpPr txBox="1"/>
          <p:nvPr/>
        </p:nvSpPr>
        <p:spPr>
          <a:xfrm>
            <a:off x="8380844" y="3263036"/>
            <a:ext cx="687669" cy="631093"/>
          </a:xfrm>
          <a:prstGeom prst="rect">
            <a:avLst/>
          </a:prstGeom>
          <a:noFill/>
        </p:spPr>
        <p:txBody>
          <a:bodyPr wrap="none" lIns="137309" tIns="68655" rIns="137309" bIns="68655" rtlCol="0">
            <a:spAutoFit/>
          </a:bodyPr>
          <a:lstStyle/>
          <a:p>
            <a:pPr defTabSz="1219200"/>
            <a:r>
              <a:rPr lang="zh-CN" altLang="en-US" sz="1600" dirty="0">
                <a:solidFill>
                  <a:srgbClr val="FFFFFF"/>
                </a:solidFill>
                <a:latin typeface="微软雅黑" panose="020B0503020204020204" pitchFamily="34" charset="-122"/>
                <a:ea typeface="微软雅黑" panose="020B0503020204020204" pitchFamily="34" charset="-122"/>
              </a:rPr>
              <a:t>标题</a:t>
            </a:r>
            <a:endParaRPr lang="en-US" altLang="zh-CN" sz="1600" dirty="0">
              <a:solidFill>
                <a:srgbClr val="FFFFFF"/>
              </a:solidFill>
              <a:latin typeface="微软雅黑" panose="020B0503020204020204" pitchFamily="34" charset="-122"/>
              <a:ea typeface="微软雅黑" panose="020B0503020204020204" pitchFamily="34" charset="-122"/>
            </a:endParaRPr>
          </a:p>
          <a:p>
            <a:pPr defTabSz="1219200"/>
            <a:r>
              <a:rPr lang="zh-CN" altLang="en-US" sz="1600" dirty="0">
                <a:solidFill>
                  <a:srgbClr val="FFFFFF"/>
                </a:solidFill>
                <a:latin typeface="微软雅黑" panose="020B0503020204020204" pitchFamily="34" charset="-122"/>
                <a:ea typeface="微软雅黑" panose="020B0503020204020204" pitchFamily="34" charset="-122"/>
              </a:rPr>
              <a:t>文字</a:t>
            </a:r>
          </a:p>
        </p:txBody>
      </p:sp>
      <p:sp>
        <p:nvSpPr>
          <p:cNvPr id="66" name="TextBox 34"/>
          <p:cNvSpPr txBox="1"/>
          <p:nvPr/>
        </p:nvSpPr>
        <p:spPr>
          <a:xfrm>
            <a:off x="8006115" y="4354391"/>
            <a:ext cx="687669" cy="631093"/>
          </a:xfrm>
          <a:prstGeom prst="rect">
            <a:avLst/>
          </a:prstGeom>
          <a:noFill/>
        </p:spPr>
        <p:txBody>
          <a:bodyPr wrap="none" lIns="137309" tIns="68655" rIns="137309" bIns="68655" rtlCol="0">
            <a:spAutoFit/>
          </a:bodyPr>
          <a:lstStyle/>
          <a:p>
            <a:pPr defTabSz="1219200"/>
            <a:r>
              <a:rPr lang="zh-CN" altLang="en-US" sz="1600" dirty="0">
                <a:solidFill>
                  <a:srgbClr val="FFFFFF"/>
                </a:solidFill>
                <a:latin typeface="微软雅黑" panose="020B0503020204020204" pitchFamily="34" charset="-122"/>
                <a:ea typeface="微软雅黑" panose="020B0503020204020204" pitchFamily="34" charset="-122"/>
              </a:rPr>
              <a:t>标题</a:t>
            </a:r>
            <a:endParaRPr lang="en-US" altLang="zh-CN" sz="1600" dirty="0">
              <a:solidFill>
                <a:srgbClr val="FFFFFF"/>
              </a:solidFill>
              <a:latin typeface="微软雅黑" panose="020B0503020204020204" pitchFamily="34" charset="-122"/>
              <a:ea typeface="微软雅黑" panose="020B0503020204020204" pitchFamily="34" charset="-122"/>
            </a:endParaRPr>
          </a:p>
          <a:p>
            <a:pPr defTabSz="1219200"/>
            <a:r>
              <a:rPr lang="zh-CN" altLang="en-US" sz="1600" dirty="0">
                <a:solidFill>
                  <a:srgbClr val="FFFFFF"/>
                </a:solidFill>
                <a:latin typeface="微软雅黑" panose="020B0503020204020204" pitchFamily="34" charset="-122"/>
                <a:ea typeface="微软雅黑" panose="020B0503020204020204" pitchFamily="34" charset="-122"/>
              </a:rPr>
              <a:t>文字</a:t>
            </a:r>
          </a:p>
        </p:txBody>
      </p:sp>
    </p:spTree>
  </p:cSld>
  <p:clrMapOvr>
    <a:masterClrMapping/>
  </p:clrMapOvr>
  <mc:AlternateContent xmlns:mc="http://schemas.openxmlformats.org/markup-compatibility/2006" xmlns:p14="http://schemas.microsoft.com/office/powerpoint/2010/main">
    <mc:Choice Requires="p14">
      <p:transition spd="slow" p14:dur="900" advClick="0" advTm="10">
        <p14:warp dir="in"/>
      </p:transition>
    </mc:Choice>
    <mc:Fallback xmlns="">
      <p:transition spd="slow" advClick="0" advTm="1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1869</Words>
  <Application>Microsoft Office PowerPoint</Application>
  <PresentationFormat>宽屏</PresentationFormat>
  <Paragraphs>265</Paragraphs>
  <Slides>24</Slides>
  <Notes>12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方正兰亭准黑_GBK</vt:lpstr>
      <vt:lpstr>宋体</vt:lpstr>
      <vt:lpstr>微软雅黑</vt:lpstr>
      <vt:lpstr>Arial</vt:lpstr>
      <vt:lpstr>Arial Narrow</vt:lpstr>
      <vt:lpstr>Calibri</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20</cp:revision>
  <dcterms:created xsi:type="dcterms:W3CDTF">2018-03-15T09:03:00Z</dcterms:created>
  <dcterms:modified xsi:type="dcterms:W3CDTF">2021-01-06T03:06:27Z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