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76" r:id="rId2"/>
    <p:sldId id="277" r:id="rId3"/>
    <p:sldId id="11088479" r:id="rId4"/>
    <p:sldId id="11088480" r:id="rId5"/>
    <p:sldId id="11088483" r:id="rId6"/>
    <p:sldId id="11088484" r:id="rId7"/>
    <p:sldId id="11088485" r:id="rId8"/>
    <p:sldId id="11088486" r:id="rId9"/>
    <p:sldId id="11088489" r:id="rId10"/>
    <p:sldId id="11088490" r:id="rId11"/>
    <p:sldId id="11088491" r:id="rId12"/>
    <p:sldId id="11088492" r:id="rId13"/>
    <p:sldId id="11088487" r:id="rId14"/>
    <p:sldId id="11088493" r:id="rId15"/>
    <p:sldId id="11088495" r:id="rId16"/>
    <p:sldId id="11088494" r:id="rId17"/>
    <p:sldId id="11088496" r:id="rId18"/>
    <p:sldId id="11088488" r:id="rId19"/>
    <p:sldId id="11088497" r:id="rId20"/>
    <p:sldId id="11088498" r:id="rId21"/>
    <p:sldId id="11088501" r:id="rId22"/>
    <p:sldId id="11088499" r:id="rId23"/>
    <p:sldId id="11088502" r:id="rId24"/>
    <p:sldId id="11088500" r:id="rId25"/>
    <p:sldId id="11088503" r:id="rId26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D7D3"/>
    <a:srgbClr val="FBD77F"/>
    <a:srgbClr val="262626"/>
    <a:srgbClr val="C52525"/>
    <a:srgbClr val="E153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95368" autoAdjust="0"/>
  </p:normalViewPr>
  <p:slideViewPr>
    <p:cSldViewPr snapToGrid="0">
      <p:cViewPr>
        <p:scale>
          <a:sx n="50" d="100"/>
          <a:sy n="50" d="100"/>
        </p:scale>
        <p:origin x="-384" y="-15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238650724214998E-2"/>
          <c:y val="0.358964544206477"/>
          <c:w val="0.86666289977641697"/>
          <c:h val="0.506477816115443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rgbClr val="FBD77F"/>
            </a:solidFill>
            <a:ln w="19050" cmpd="sng"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554-49FE-92D3-3C379F9AF839}"/>
              </c:ext>
            </c:extLst>
          </c:dPt>
          <c:dPt>
            <c:idx val="1"/>
            <c:invertIfNegative val="0"/>
            <c:bubble3D val="0"/>
            <c:spPr>
              <a:solidFill>
                <a:srgbClr val="C4D7D3"/>
              </a:solidFill>
              <a:ln w="19050" cmpd="sng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554-49FE-92D3-3C379F9AF83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E554-49FE-92D3-3C379F9AF839}"/>
              </c:ext>
            </c:extLst>
          </c:dPt>
          <c:dPt>
            <c:idx val="3"/>
            <c:invertIfNegative val="0"/>
            <c:bubble3D val="0"/>
            <c:spPr>
              <a:solidFill>
                <a:srgbClr val="C4D7D3"/>
              </a:solidFill>
              <a:ln w="19050" cmpd="sng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554-49FE-92D3-3C379F9AF839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E554-49FE-92D3-3C379F9AF839}"/>
              </c:ext>
            </c:extLst>
          </c:dPt>
          <c:dPt>
            <c:idx val="5"/>
            <c:invertIfNegative val="0"/>
            <c:bubble3D val="0"/>
            <c:spPr>
              <a:solidFill>
                <a:srgbClr val="C4D7D3"/>
              </a:solidFill>
              <a:ln w="19050" cmpd="sng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E554-49FE-92D3-3C379F9AF839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E554-49FE-92D3-3C379F9AF839}"/>
              </c:ext>
            </c:extLst>
          </c:dPt>
          <c:dPt>
            <c:idx val="7"/>
            <c:invertIfNegative val="0"/>
            <c:bubble3D val="0"/>
            <c:spPr>
              <a:solidFill>
                <a:srgbClr val="C4D7D3"/>
              </a:solidFill>
              <a:ln w="19050" cmpd="sng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554-49FE-92D3-3C379F9AF839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E554-49FE-92D3-3C379F9AF839}"/>
              </c:ext>
            </c:extLst>
          </c:dPt>
          <c:dPt>
            <c:idx val="9"/>
            <c:invertIfNegative val="0"/>
            <c:bubble3D val="0"/>
            <c:spPr>
              <a:solidFill>
                <a:srgbClr val="C4D7D3"/>
              </a:solidFill>
              <a:ln w="19050" cmpd="sng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E554-49FE-92D3-3C379F9AF839}"/>
              </c:ext>
            </c:extLst>
          </c:dPt>
          <c:cat>
            <c:strRef>
              <c:f>Sheet1!$A$2:$A$11</c:f>
              <c:strCache>
                <c:ptCount val="10"/>
                <c:pt idx="0">
                  <c:v>一月</c:v>
                </c:pt>
                <c:pt idx="1">
                  <c:v>二月</c:v>
                </c:pt>
                <c:pt idx="2">
                  <c:v>三月</c:v>
                </c:pt>
                <c:pt idx="3">
                  <c:v>四月</c:v>
                </c:pt>
                <c:pt idx="4">
                  <c:v>五月</c:v>
                </c:pt>
                <c:pt idx="5">
                  <c:v>六月</c:v>
                </c:pt>
                <c:pt idx="6">
                  <c:v>七月</c:v>
                </c:pt>
                <c:pt idx="7">
                  <c:v>八月</c:v>
                </c:pt>
                <c:pt idx="8">
                  <c:v>九月</c:v>
                </c:pt>
                <c:pt idx="9">
                  <c:v>十月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  <c:pt idx="5">
                  <c:v>7.6</c:v>
                </c:pt>
                <c:pt idx="6">
                  <c:v>2.2000000000000002</c:v>
                </c:pt>
                <c:pt idx="7">
                  <c:v>7</c:v>
                </c:pt>
                <c:pt idx="8">
                  <c:v>16</c:v>
                </c:pt>
                <c:pt idx="9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E554-49FE-92D3-3C379F9AF8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993600"/>
        <c:axId val="113995136"/>
      </c:barChart>
      <c:catAx>
        <c:axId val="11399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仓耳羽辰体-谷力 W04" panose="02020400000000000000" pitchFamily="18" charset="-122"/>
                <a:ea typeface="仓耳羽辰体-谷力 W04" panose="02020400000000000000" pitchFamily="18" charset="-122"/>
                <a:cs typeface="+mn-cs"/>
                <a:sym typeface="字魂17号-萌趣果冻体" panose="02000000000000000000" pitchFamily="2" charset="-122"/>
              </a:defRPr>
            </a:pPr>
            <a:endParaRPr lang="zh-CN"/>
          </a:p>
        </c:txPr>
        <c:crossAx val="113995136"/>
        <c:crosses val="autoZero"/>
        <c:auto val="1"/>
        <c:lblAlgn val="ctr"/>
        <c:lblOffset val="100"/>
        <c:noMultiLvlLbl val="0"/>
      </c:catAx>
      <c:valAx>
        <c:axId val="11399513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仓耳羽辰体-谷力 W04" panose="02020400000000000000" pitchFamily="18" charset="-122"/>
                <a:ea typeface="仓耳羽辰体-谷力 W04" panose="02020400000000000000" pitchFamily="18" charset="-122"/>
                <a:cs typeface="+mn-cs"/>
                <a:sym typeface="字魂17号-萌趣果冻体" panose="02000000000000000000" pitchFamily="2" charset="-122"/>
              </a:defRPr>
            </a:pPr>
            <a:endParaRPr lang="zh-CN"/>
          </a:p>
        </c:txPr>
        <c:crossAx val="113993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100">
          <a:solidFill>
            <a:srgbClr val="17252F"/>
          </a:solidFill>
          <a:latin typeface="字魂17号-萌趣果冻体" panose="02000000000000000000" pitchFamily="2" charset="-122"/>
          <a:ea typeface="字魂17号-萌趣果冻体" panose="02000000000000000000" pitchFamily="2" charset="-122"/>
          <a:sym typeface="字魂17号-萌趣果冻体" panose="02000000000000000000" pitchFamily="2" charset="-122"/>
        </a:defRPr>
      </a:pPr>
      <a:endParaRPr lang="zh-CN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2785290193275806E-2"/>
          <c:y val="5.7010597896931102E-2"/>
          <c:w val="0.91517903360353903"/>
          <c:h val="0.6633185509452520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FBD77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BD77F"/>
              </a:solidFill>
              <a:ln w="9525">
                <a:solidFill>
                  <a:srgbClr val="FBD77F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ECCA-42FC-9BE7-93C239CCB9A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26262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31C2B"/>
              </a:solidFill>
              <a:ln w="9525">
                <a:solidFill>
                  <a:srgbClr val="262626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ECCA-42FC-9BE7-93C239CCB9A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rgbClr val="C4D7D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4D7D3"/>
              </a:solidFill>
              <a:ln w="9525">
                <a:solidFill>
                  <a:srgbClr val="C4D7D3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ECCA-42FC-9BE7-93C239CCB9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2349184"/>
        <c:axId val="504665600"/>
      </c:lineChart>
      <c:catAx>
        <c:axId val="50234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仓耳羽辰体-谷力 W04" panose="02020400000000000000" pitchFamily="18" charset="-122"/>
                <a:ea typeface="仓耳羽辰体-谷力 W04" panose="02020400000000000000" pitchFamily="18" charset="-122"/>
                <a:cs typeface="+mn-cs"/>
              </a:defRPr>
            </a:pPr>
            <a:endParaRPr lang="zh-CN"/>
          </a:p>
        </c:txPr>
        <c:crossAx val="504665600"/>
        <c:crosses val="autoZero"/>
        <c:auto val="1"/>
        <c:lblAlgn val="ctr"/>
        <c:lblOffset val="100"/>
        <c:noMultiLvlLbl val="0"/>
      </c:catAx>
      <c:valAx>
        <c:axId val="504665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仓耳羽辰体-谷力 W04" panose="02020400000000000000" pitchFamily="18" charset="-122"/>
                <a:ea typeface="仓耳羽辰体-谷力 W04" panose="02020400000000000000" pitchFamily="18" charset="-122"/>
                <a:cs typeface="+mn-cs"/>
              </a:defRPr>
            </a:pPr>
            <a:endParaRPr lang="zh-CN"/>
          </a:p>
        </c:txPr>
        <c:crossAx val="502349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0519887727941"/>
          <c:y val="0.84166666888582398"/>
          <c:w val="0.49937276401988601"/>
          <c:h val="0.10083947861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仓耳羽辰体-谷力 W04" panose="02020400000000000000" pitchFamily="18" charset="-122"/>
              <a:ea typeface="仓耳羽辰体-谷力 W04" panose="02020400000000000000" pitchFamily="18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DD213-F94C-4900-9B19-349765F7ED5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8AAAD-FC08-490C-9223-BE0A3EF8B7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8AAAD-FC08-490C-9223-BE0A3EF8B7B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8AAAD-FC08-490C-9223-BE0A3EF8B7B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8AAAD-FC08-490C-9223-BE0A3EF8B7B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8AAAD-FC08-490C-9223-BE0A3EF8B7B4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8AAAD-FC08-490C-9223-BE0A3EF8B7B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8AAAD-FC08-490C-9223-BE0A3EF8B7B4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8AAAD-FC08-490C-9223-BE0A3EF8B7B4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8AAAD-FC08-490C-9223-BE0A3EF8B7B4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8AAAD-FC08-490C-9223-BE0A3EF8B7B4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8AAAD-FC08-490C-9223-BE0A3EF8B7B4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8AAAD-FC08-490C-9223-BE0A3EF8B7B4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8AAAD-FC08-490C-9223-BE0A3EF8B7B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8AAAD-FC08-490C-9223-BE0A3EF8B7B4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8AAAD-FC08-490C-9223-BE0A3EF8B7B4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8AAAD-FC08-490C-9223-BE0A3EF8B7B4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8AAAD-FC08-490C-9223-BE0A3EF8B7B4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8AAAD-FC08-490C-9223-BE0A3EF8B7B4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8AAAD-FC08-490C-9223-BE0A3EF8B7B4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8AAAD-FC08-490C-9223-BE0A3EF8B7B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8AAAD-FC08-490C-9223-BE0A3EF8B7B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8AAAD-FC08-490C-9223-BE0A3EF8B7B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8AAAD-FC08-490C-9223-BE0A3EF8B7B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8AAAD-FC08-490C-9223-BE0A3EF8B7B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8AAAD-FC08-490C-9223-BE0A3EF8B7B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8AAAD-FC08-490C-9223-BE0A3EF8B7B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4F1F-6BF2-446A-9934-5B0916EC81F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9975-C836-4AEA-90DD-A5CF8F7C85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4F1F-6BF2-446A-9934-5B0916EC81F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9975-C836-4AEA-90DD-A5CF8F7C85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4F1F-6BF2-446A-9934-5B0916EC81F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9975-C836-4AEA-90DD-A5CF8F7C85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4F1F-6BF2-446A-9934-5B0916EC81F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9975-C836-4AEA-90DD-A5CF8F7C85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4F1F-6BF2-446A-9934-5B0916EC81F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9975-C836-4AEA-90DD-A5CF8F7C85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8325228" y="3569468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4F1F-6BF2-446A-9934-5B0916EC81F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9975-C836-4AEA-90DD-A5CF8F7C85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4F1F-6BF2-446A-9934-5B0916EC81F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9975-C836-4AEA-90DD-A5CF8F7C85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4F1F-6BF2-446A-9934-5B0916EC81F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9975-C836-4AEA-90DD-A5CF8F7C85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4F1F-6BF2-446A-9934-5B0916EC81F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9975-C836-4AEA-90DD-A5CF8F7C85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4F1F-6BF2-446A-9934-5B0916EC81F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9975-C836-4AEA-90DD-A5CF8F7C85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4F1F-6BF2-446A-9934-5B0916EC81F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9975-C836-4AEA-90DD-A5CF8F7C85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94F1F-6BF2-446A-9934-5B0916EC81F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F9975-C836-4AEA-90DD-A5CF8F7C85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0">
        <p14:window dir="vert"/>
      </p:transition>
    </mc:Choice>
    <mc:Fallback xmlns="">
      <p:transition spd="slow" advClick="0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404937" y="541421"/>
            <a:ext cx="8109284" cy="5775158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815389" y="1564105"/>
            <a:ext cx="1191127" cy="3753853"/>
          </a:xfrm>
          <a:prstGeom prst="rect">
            <a:avLst/>
          </a:prstGeom>
          <a:solidFill>
            <a:srgbClr val="FBD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标题 1"/>
          <p:cNvSpPr txBox="1"/>
          <p:nvPr/>
        </p:nvSpPr>
        <p:spPr>
          <a:xfrm>
            <a:off x="4596064" y="3007864"/>
            <a:ext cx="5895473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8800" spc="600" dirty="0">
                <a:solidFill>
                  <a:schemeClr val="tx1">
                    <a:lumMod val="85000"/>
                    <a:lumOff val="1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活动策划案</a:t>
            </a:r>
          </a:p>
        </p:txBody>
      </p:sp>
      <p:sp>
        <p:nvSpPr>
          <p:cNvPr id="12" name="标题 1"/>
          <p:cNvSpPr txBox="1"/>
          <p:nvPr/>
        </p:nvSpPr>
        <p:spPr>
          <a:xfrm>
            <a:off x="932688" y="5561597"/>
            <a:ext cx="2277405" cy="8301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ts val="3000"/>
              </a:lnSpc>
            </a:pP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汇报人：</a:t>
            </a: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xiazaii</a:t>
            </a:r>
          </a:p>
          <a:p>
            <a:pPr algn="r">
              <a:lnSpc>
                <a:spcPts val="3000"/>
              </a:lnSpc>
            </a:pP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时间：</a:t>
            </a: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2020.1</a:t>
            </a:r>
            <a:endParaRPr lang="zh-CN" altLang="en-US" sz="1800" dirty="0">
              <a:solidFill>
                <a:schemeClr val="tx1">
                  <a:lumMod val="85000"/>
                  <a:lumOff val="15000"/>
                </a:schemeClr>
              </a:solidFill>
              <a:latin typeface="字魂35号-经典雅黑" panose="00000500000000000000" pitchFamily="2" charset="-122"/>
              <a:ea typeface="字魂35号-经典雅黑" panose="00000500000000000000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650541" y="2174231"/>
            <a:ext cx="4751802" cy="7672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0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j-cs"/>
              </a:rPr>
              <a:t>E</a:t>
            </a:r>
            <a:r>
              <a:rPr lang="en-US" altLang="zh-CN" sz="40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j-cs"/>
              </a:rPr>
              <a:t>VENT PLANNING</a:t>
            </a:r>
            <a:endParaRPr lang="zh-CN" altLang="en-US" sz="4000" spc="300" dirty="0">
              <a:solidFill>
                <a:schemeClr val="tx1">
                  <a:lumMod val="85000"/>
                  <a:lumOff val="15000"/>
                </a:schemeClr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  <a:cs typeface="+mj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709066" y="119600"/>
            <a:ext cx="1176756" cy="13595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zh-CN" altLang="en-US" sz="240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+mj-cs"/>
              </a:rPr>
              <a:t>”</a:t>
            </a:r>
          </a:p>
        </p:txBody>
      </p:sp>
      <p:sp>
        <p:nvSpPr>
          <p:cNvPr id="15" name="矩形 14"/>
          <p:cNvSpPr/>
          <p:nvPr/>
        </p:nvSpPr>
        <p:spPr>
          <a:xfrm>
            <a:off x="399877" y="2377599"/>
            <a:ext cx="1579987" cy="2325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zh-CN" sz="1400" b="0" i="0" u="none" strike="noStrike" dirty="0">
                <a:solidFill>
                  <a:srgbClr val="333333"/>
                </a:solidFill>
                <a:effectLst/>
                <a:latin typeface="仓耳玄三M W05" panose="02020400000000000000" pitchFamily="18" charset="-122"/>
                <a:ea typeface="仓耳玄三M W05" panose="02020400000000000000" pitchFamily="18" charset="-122"/>
              </a:rPr>
              <a:t>No matter how distant future, growth path you have me; No matter what meeting in time, we are friends forever.</a:t>
            </a:r>
            <a:endParaRPr lang="zh-CN" altLang="en-US" sz="1400" dirty="0">
              <a:latin typeface="仓耳玄三M W05" panose="02020400000000000000" pitchFamily="18" charset="-122"/>
              <a:ea typeface="仓耳玄三M W05" panose="02020400000000000000" pitchFamily="18" charset="-122"/>
            </a:endParaRPr>
          </a:p>
        </p:txBody>
      </p:sp>
      <p:sp>
        <p:nvSpPr>
          <p:cNvPr id="16" name="标题 1"/>
          <p:cNvSpPr txBox="1"/>
          <p:nvPr/>
        </p:nvSpPr>
        <p:spPr>
          <a:xfrm>
            <a:off x="114969" y="231106"/>
            <a:ext cx="1864895" cy="8301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defRPr sz="4000" spc="30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j-cs"/>
              </a:defRPr>
            </a:lvl1pPr>
          </a:lstStyle>
          <a:p>
            <a:r>
              <a:rPr lang="en-US" altLang="zh-CN" sz="3600" dirty="0"/>
              <a:t>2020</a:t>
            </a:r>
            <a:endParaRPr lang="zh-CN" altLang="en-US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/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02</a:t>
              </a:r>
              <a:endPara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j-cs"/>
              </a:rPr>
              <a:t>内容构成</a:t>
            </a:r>
          </a:p>
        </p:txBody>
      </p:sp>
      <p:pic>
        <p:nvPicPr>
          <p:cNvPr id="9" name="图片占位符 4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968195" y="3597442"/>
            <a:ext cx="3536933" cy="1766595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3221038" y="1930400"/>
            <a:ext cx="2724150" cy="2855913"/>
            <a:chOff x="3221038" y="1930400"/>
            <a:chExt cx="2724150" cy="2855913"/>
          </a:xfrm>
        </p:grpSpPr>
        <p:sp>
          <p:nvSpPr>
            <p:cNvPr id="11" name="矩形 10"/>
            <p:cNvSpPr/>
            <p:nvPr/>
          </p:nvSpPr>
          <p:spPr>
            <a:xfrm>
              <a:off x="3221038" y="1930400"/>
              <a:ext cx="2724150" cy="2855913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  <a:effectLst>
              <a:outerShdw blurRad="317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ZHei-B01S" panose="02010601030101010101" pitchFamily="2" charset="-122"/>
                <a:ea typeface="FZHei-B01S" panose="02010601030101010101" pitchFamily="2" charset="-122"/>
                <a:cs typeface="+mn-cs"/>
                <a:sym typeface="FZHei-B01S" panose="02010601030101010101" pitchFamily="2" charset="-122"/>
              </a:endParaRPr>
            </a:p>
          </p:txBody>
        </p:sp>
        <p:sp>
          <p:nvSpPr>
            <p:cNvPr id="12" name="椭圆 5"/>
            <p:cNvSpPr/>
            <p:nvPr/>
          </p:nvSpPr>
          <p:spPr>
            <a:xfrm>
              <a:off x="4238625" y="2320925"/>
              <a:ext cx="688975" cy="720725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  <a:gd name="connsiteX31" fmla="*/ 373273 h 605239"/>
                <a:gd name="connsiteY31" fmla="*/ 373273 h 605239"/>
                <a:gd name="connsiteX32" fmla="*/ 373273 h 605239"/>
                <a:gd name="connsiteY32" fmla="*/ 373273 h 605239"/>
                <a:gd name="connsiteX33" fmla="*/ 373273 h 605239"/>
                <a:gd name="connsiteY33" fmla="*/ 373273 h 605239"/>
                <a:gd name="connsiteX34" fmla="*/ 373273 h 605239"/>
                <a:gd name="connsiteY34" fmla="*/ 373273 h 605239"/>
                <a:gd name="connsiteX35" fmla="*/ 373273 h 605239"/>
                <a:gd name="connsiteY35" fmla="*/ 373273 h 605239"/>
                <a:gd name="connsiteX36" fmla="*/ 373273 h 605239"/>
                <a:gd name="connsiteY36" fmla="*/ 373273 h 605239"/>
                <a:gd name="connsiteX37" fmla="*/ 373273 h 605239"/>
                <a:gd name="connsiteY37" fmla="*/ 373273 h 605239"/>
                <a:gd name="connsiteX38" fmla="*/ 373273 h 605239"/>
                <a:gd name="connsiteY38" fmla="*/ 373273 h 605239"/>
                <a:gd name="connsiteX39" fmla="*/ 373273 h 605239"/>
                <a:gd name="connsiteY39" fmla="*/ 373273 h 605239"/>
                <a:gd name="connsiteX40" fmla="*/ 373273 h 605239"/>
                <a:gd name="connsiteY40" fmla="*/ 373273 h 605239"/>
                <a:gd name="connsiteX41" fmla="*/ 373273 h 605239"/>
                <a:gd name="connsiteY41" fmla="*/ 373273 h 605239"/>
                <a:gd name="connsiteX42" fmla="*/ 373273 h 605239"/>
                <a:gd name="connsiteY42" fmla="*/ 373273 h 605239"/>
                <a:gd name="connsiteX43" fmla="*/ 373273 h 605239"/>
                <a:gd name="connsiteY43" fmla="*/ 373273 h 605239"/>
                <a:gd name="connsiteX44" fmla="*/ 373273 h 605239"/>
                <a:gd name="connsiteY44" fmla="*/ 373273 h 605239"/>
                <a:gd name="connsiteX45" fmla="*/ 373273 h 605239"/>
                <a:gd name="connsiteY45" fmla="*/ 373273 h 605239"/>
                <a:gd name="connsiteX46" fmla="*/ 373273 h 605239"/>
                <a:gd name="connsiteY46" fmla="*/ 373273 h 605239"/>
                <a:gd name="connsiteX47" fmla="*/ 373273 h 605239"/>
                <a:gd name="connsiteY47" fmla="*/ 373273 h 605239"/>
                <a:gd name="connsiteX48" fmla="*/ 373273 h 605239"/>
                <a:gd name="connsiteY48" fmla="*/ 373273 h 605239"/>
                <a:gd name="connsiteX49" fmla="*/ 373273 h 605239"/>
                <a:gd name="connsiteY49" fmla="*/ 373273 h 605239"/>
                <a:gd name="connsiteX50" fmla="*/ 373273 h 605239"/>
                <a:gd name="connsiteY50" fmla="*/ 373273 h 605239"/>
                <a:gd name="connsiteX51" fmla="*/ 373273 h 605239"/>
                <a:gd name="connsiteY51" fmla="*/ 373273 h 605239"/>
                <a:gd name="connsiteX52" fmla="*/ 373273 h 605239"/>
                <a:gd name="connsiteY52" fmla="*/ 373273 h 605239"/>
                <a:gd name="connsiteX53" fmla="*/ 373273 h 605239"/>
                <a:gd name="connsiteY53" fmla="*/ 373273 h 605239"/>
                <a:gd name="connsiteX54" fmla="*/ 373273 h 605239"/>
                <a:gd name="connsiteY54" fmla="*/ 373273 h 605239"/>
                <a:gd name="connsiteX55" fmla="*/ 373273 h 605239"/>
                <a:gd name="connsiteY55" fmla="*/ 373273 h 605239"/>
                <a:gd name="connsiteX56" fmla="*/ 373273 h 605239"/>
                <a:gd name="connsiteY56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581481" h="607550">
                  <a:moveTo>
                    <a:pt x="481201" y="419040"/>
                  </a:moveTo>
                  <a:cubicBezTo>
                    <a:pt x="486349" y="418119"/>
                    <a:pt x="491842" y="419193"/>
                    <a:pt x="496452" y="422492"/>
                  </a:cubicBezTo>
                  <a:cubicBezTo>
                    <a:pt x="505825" y="428937"/>
                    <a:pt x="507976" y="441673"/>
                    <a:pt x="501522" y="450880"/>
                  </a:cubicBezTo>
                  <a:cubicBezTo>
                    <a:pt x="456808" y="514868"/>
                    <a:pt x="385666" y="554918"/>
                    <a:pt x="308376" y="560288"/>
                  </a:cubicBezTo>
                  <a:lnTo>
                    <a:pt x="320823" y="572717"/>
                  </a:lnTo>
                  <a:cubicBezTo>
                    <a:pt x="328813" y="580697"/>
                    <a:pt x="328813" y="593586"/>
                    <a:pt x="320823" y="601566"/>
                  </a:cubicBezTo>
                  <a:cubicBezTo>
                    <a:pt x="316828" y="605555"/>
                    <a:pt x="311603" y="607550"/>
                    <a:pt x="306379" y="607550"/>
                  </a:cubicBezTo>
                  <a:cubicBezTo>
                    <a:pt x="301155" y="607550"/>
                    <a:pt x="295930" y="605555"/>
                    <a:pt x="291935" y="601566"/>
                  </a:cubicBezTo>
                  <a:lnTo>
                    <a:pt x="244148" y="553843"/>
                  </a:lnTo>
                  <a:cubicBezTo>
                    <a:pt x="236158" y="545864"/>
                    <a:pt x="236158" y="532975"/>
                    <a:pt x="244148" y="524995"/>
                  </a:cubicBezTo>
                  <a:lnTo>
                    <a:pt x="291935" y="477273"/>
                  </a:lnTo>
                  <a:cubicBezTo>
                    <a:pt x="299925" y="469294"/>
                    <a:pt x="312833" y="469294"/>
                    <a:pt x="320823" y="477273"/>
                  </a:cubicBezTo>
                  <a:cubicBezTo>
                    <a:pt x="328813" y="485252"/>
                    <a:pt x="328813" y="498142"/>
                    <a:pt x="320823" y="506121"/>
                  </a:cubicBezTo>
                  <a:lnTo>
                    <a:pt x="307762" y="519318"/>
                  </a:lnTo>
                  <a:cubicBezTo>
                    <a:pt x="371837" y="514254"/>
                    <a:pt x="430841" y="480649"/>
                    <a:pt x="468025" y="427556"/>
                  </a:cubicBezTo>
                  <a:cubicBezTo>
                    <a:pt x="471252" y="422876"/>
                    <a:pt x="476054" y="419960"/>
                    <a:pt x="481201" y="419040"/>
                  </a:cubicBezTo>
                  <a:close/>
                  <a:moveTo>
                    <a:pt x="121878" y="204057"/>
                  </a:moveTo>
                  <a:cubicBezTo>
                    <a:pt x="170429" y="204057"/>
                    <a:pt x="209915" y="243478"/>
                    <a:pt x="209915" y="291950"/>
                  </a:cubicBezTo>
                  <a:cubicBezTo>
                    <a:pt x="209915" y="330758"/>
                    <a:pt x="184718" y="363737"/>
                    <a:pt x="149687" y="375395"/>
                  </a:cubicBezTo>
                  <a:cubicBezTo>
                    <a:pt x="174424" y="380150"/>
                    <a:pt x="196087" y="391194"/>
                    <a:pt x="212220" y="407607"/>
                  </a:cubicBezTo>
                  <a:cubicBezTo>
                    <a:pt x="233576" y="429542"/>
                    <a:pt x="244485" y="459606"/>
                    <a:pt x="243717" y="494886"/>
                  </a:cubicBezTo>
                  <a:cubicBezTo>
                    <a:pt x="243410" y="505930"/>
                    <a:pt x="234345" y="514827"/>
                    <a:pt x="223129" y="514827"/>
                  </a:cubicBezTo>
                  <a:lnTo>
                    <a:pt x="20473" y="514827"/>
                  </a:lnTo>
                  <a:cubicBezTo>
                    <a:pt x="9410" y="514827"/>
                    <a:pt x="346" y="505930"/>
                    <a:pt x="38" y="494886"/>
                  </a:cubicBezTo>
                  <a:cubicBezTo>
                    <a:pt x="-730" y="459606"/>
                    <a:pt x="10025" y="429542"/>
                    <a:pt x="31381" y="407607"/>
                  </a:cubicBezTo>
                  <a:cubicBezTo>
                    <a:pt x="47668" y="391194"/>
                    <a:pt x="69331" y="380150"/>
                    <a:pt x="93914" y="375395"/>
                  </a:cubicBezTo>
                  <a:cubicBezTo>
                    <a:pt x="59037" y="363737"/>
                    <a:pt x="33840" y="330758"/>
                    <a:pt x="33840" y="291950"/>
                  </a:cubicBezTo>
                  <a:cubicBezTo>
                    <a:pt x="33840" y="243478"/>
                    <a:pt x="73326" y="204057"/>
                    <a:pt x="121878" y="204057"/>
                  </a:cubicBezTo>
                  <a:close/>
                  <a:moveTo>
                    <a:pt x="459604" y="81414"/>
                  </a:moveTo>
                  <a:cubicBezTo>
                    <a:pt x="508155" y="81414"/>
                    <a:pt x="547641" y="120846"/>
                    <a:pt x="547641" y="169330"/>
                  </a:cubicBezTo>
                  <a:cubicBezTo>
                    <a:pt x="547641" y="207995"/>
                    <a:pt x="522444" y="240983"/>
                    <a:pt x="487567" y="252644"/>
                  </a:cubicBezTo>
                  <a:cubicBezTo>
                    <a:pt x="512150" y="257400"/>
                    <a:pt x="533813" y="268447"/>
                    <a:pt x="550100" y="285018"/>
                  </a:cubicBezTo>
                  <a:cubicBezTo>
                    <a:pt x="571456" y="306805"/>
                    <a:pt x="582211" y="337031"/>
                    <a:pt x="581443" y="372167"/>
                  </a:cubicBezTo>
                  <a:cubicBezTo>
                    <a:pt x="581136" y="383367"/>
                    <a:pt x="572071" y="392113"/>
                    <a:pt x="561008" y="392113"/>
                  </a:cubicBezTo>
                  <a:lnTo>
                    <a:pt x="358199" y="392113"/>
                  </a:lnTo>
                  <a:cubicBezTo>
                    <a:pt x="347136" y="392113"/>
                    <a:pt x="338072" y="383367"/>
                    <a:pt x="337764" y="372167"/>
                  </a:cubicBezTo>
                  <a:cubicBezTo>
                    <a:pt x="336996" y="337031"/>
                    <a:pt x="347905" y="306805"/>
                    <a:pt x="369261" y="285018"/>
                  </a:cubicBezTo>
                  <a:cubicBezTo>
                    <a:pt x="385394" y="268447"/>
                    <a:pt x="407057" y="257400"/>
                    <a:pt x="431794" y="252644"/>
                  </a:cubicBezTo>
                  <a:cubicBezTo>
                    <a:pt x="396763" y="240983"/>
                    <a:pt x="371566" y="207995"/>
                    <a:pt x="371566" y="169330"/>
                  </a:cubicBezTo>
                  <a:cubicBezTo>
                    <a:pt x="371566" y="120846"/>
                    <a:pt x="411052" y="81414"/>
                    <a:pt x="459604" y="81414"/>
                  </a:cubicBezTo>
                  <a:close/>
                  <a:moveTo>
                    <a:pt x="290698" y="0"/>
                  </a:moveTo>
                  <a:cubicBezTo>
                    <a:pt x="295922" y="0"/>
                    <a:pt x="301146" y="1995"/>
                    <a:pt x="305141" y="5983"/>
                  </a:cubicBezTo>
                  <a:lnTo>
                    <a:pt x="352928" y="53695"/>
                  </a:lnTo>
                  <a:cubicBezTo>
                    <a:pt x="360918" y="61672"/>
                    <a:pt x="360918" y="74559"/>
                    <a:pt x="352928" y="82536"/>
                  </a:cubicBezTo>
                  <a:lnTo>
                    <a:pt x="305141" y="130248"/>
                  </a:lnTo>
                  <a:cubicBezTo>
                    <a:pt x="301146" y="134236"/>
                    <a:pt x="295922" y="136231"/>
                    <a:pt x="290698" y="136231"/>
                  </a:cubicBezTo>
                  <a:cubicBezTo>
                    <a:pt x="285474" y="136231"/>
                    <a:pt x="280249" y="134236"/>
                    <a:pt x="276254" y="130248"/>
                  </a:cubicBezTo>
                  <a:cubicBezTo>
                    <a:pt x="268264" y="122270"/>
                    <a:pt x="268264" y="109383"/>
                    <a:pt x="276254" y="101406"/>
                  </a:cubicBezTo>
                  <a:lnTo>
                    <a:pt x="289008" y="88673"/>
                  </a:lnTo>
                  <a:cubicBezTo>
                    <a:pt x="219709" y="89133"/>
                    <a:pt x="154560" y="123191"/>
                    <a:pt x="114302" y="179800"/>
                  </a:cubicBezTo>
                  <a:cubicBezTo>
                    <a:pt x="110307" y="185476"/>
                    <a:pt x="104007" y="188391"/>
                    <a:pt x="97554" y="188391"/>
                  </a:cubicBezTo>
                  <a:cubicBezTo>
                    <a:pt x="93559" y="188391"/>
                    <a:pt x="89410" y="187164"/>
                    <a:pt x="85722" y="184709"/>
                  </a:cubicBezTo>
                  <a:cubicBezTo>
                    <a:pt x="76503" y="178112"/>
                    <a:pt x="74352" y="165379"/>
                    <a:pt x="80959" y="156174"/>
                  </a:cubicBezTo>
                  <a:cubicBezTo>
                    <a:pt x="128746" y="88673"/>
                    <a:pt x="206495" y="48325"/>
                    <a:pt x="289008" y="47712"/>
                  </a:cubicBezTo>
                  <a:lnTo>
                    <a:pt x="276254" y="34825"/>
                  </a:lnTo>
                  <a:cubicBezTo>
                    <a:pt x="268264" y="26847"/>
                    <a:pt x="268264" y="13961"/>
                    <a:pt x="276254" y="5983"/>
                  </a:cubicBezTo>
                  <a:cubicBezTo>
                    <a:pt x="280249" y="1995"/>
                    <a:pt x="285474" y="0"/>
                    <a:pt x="29069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ZHei-B01S" panose="02010601030101010101" pitchFamily="2" charset="-122"/>
                <a:ea typeface="FZHei-B01S" panose="02010601030101010101" pitchFamily="2" charset="-122"/>
                <a:cs typeface="+mn-cs"/>
                <a:sym typeface="FZHei-B01S" panose="02010601030101010101" pitchFamily="2" charset="-12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3585342" y="3280356"/>
              <a:ext cx="2079176" cy="914417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en-US"/>
              </a:defPPr>
              <a:lvl1pPr marR="0" lvl="0" indent="0" defTabSz="914400" fontAlgn="auto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000" b="0" i="0" u="none" strike="noStrike" kern="0" cap="none" spc="0" normalizeH="0" baseline="0">
                  <a:ln>
                    <a:noFill/>
                  </a:ln>
                  <a:gradFill>
                    <a:gsLst>
                      <a:gs pos="0">
                        <a:schemeClr val="tx1">
                          <a:lumMod val="50000"/>
                          <a:lumOff val="50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lnSpc>
                  <a:spcPts val="22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5" name="组合 35"/>
          <p:cNvGrpSpPr/>
          <p:nvPr/>
        </p:nvGrpSpPr>
        <p:grpSpPr bwMode="auto">
          <a:xfrm>
            <a:off x="6664325" y="2455863"/>
            <a:ext cx="793750" cy="793750"/>
            <a:chOff x="1149396" y="1989138"/>
            <a:chExt cx="1103084" cy="1103084"/>
          </a:xfrm>
        </p:grpSpPr>
        <p:sp>
          <p:nvSpPr>
            <p:cNvPr id="16" name="矩形 15"/>
            <p:cNvSpPr/>
            <p:nvPr/>
          </p:nvSpPr>
          <p:spPr>
            <a:xfrm>
              <a:off x="1149396" y="1989138"/>
              <a:ext cx="1103084" cy="1103084"/>
            </a:xfrm>
            <a:prstGeom prst="rect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FZHei-B01S" panose="02010601030101010101" pitchFamily="2" charset="-122"/>
              </a:endParaRPr>
            </a:p>
          </p:txBody>
        </p:sp>
        <p:sp>
          <p:nvSpPr>
            <p:cNvPr id="17" name="椭圆 13"/>
            <p:cNvSpPr/>
            <p:nvPr/>
          </p:nvSpPr>
          <p:spPr>
            <a:xfrm>
              <a:off x="1383250" y="2260496"/>
              <a:ext cx="635376" cy="560367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68546" h="503434">
                  <a:moveTo>
                    <a:pt x="0" y="154789"/>
                  </a:moveTo>
                  <a:lnTo>
                    <a:pt x="35220" y="173435"/>
                  </a:lnTo>
                  <a:lnTo>
                    <a:pt x="179058" y="248905"/>
                  </a:lnTo>
                  <a:lnTo>
                    <a:pt x="36995" y="328224"/>
                  </a:lnTo>
                  <a:lnTo>
                    <a:pt x="0" y="346573"/>
                  </a:lnTo>
                  <a:close/>
                  <a:moveTo>
                    <a:pt x="317538" y="106843"/>
                  </a:moveTo>
                  <a:cubicBezTo>
                    <a:pt x="396974" y="106843"/>
                    <a:pt x="463479" y="171371"/>
                    <a:pt x="463479" y="250647"/>
                  </a:cubicBezTo>
                  <a:cubicBezTo>
                    <a:pt x="463479" y="329924"/>
                    <a:pt x="396974" y="396295"/>
                    <a:pt x="317538" y="396295"/>
                  </a:cubicBezTo>
                  <a:cubicBezTo>
                    <a:pt x="254728" y="396295"/>
                    <a:pt x="199308" y="353891"/>
                    <a:pt x="180834" y="296739"/>
                  </a:cubicBezTo>
                  <a:lnTo>
                    <a:pt x="265812" y="250647"/>
                  </a:lnTo>
                  <a:lnTo>
                    <a:pt x="180834" y="204556"/>
                  </a:lnTo>
                  <a:cubicBezTo>
                    <a:pt x="199308" y="147403"/>
                    <a:pt x="252881" y="106843"/>
                    <a:pt x="317538" y="106843"/>
                  </a:cubicBezTo>
                  <a:close/>
                  <a:moveTo>
                    <a:pt x="317551" y="0"/>
                  </a:moveTo>
                  <a:cubicBezTo>
                    <a:pt x="455967" y="0"/>
                    <a:pt x="568546" y="112489"/>
                    <a:pt x="568546" y="250795"/>
                  </a:cubicBezTo>
                  <a:cubicBezTo>
                    <a:pt x="568546" y="389101"/>
                    <a:pt x="455967" y="503434"/>
                    <a:pt x="317551" y="503434"/>
                  </a:cubicBezTo>
                  <a:cubicBezTo>
                    <a:pt x="210509" y="503434"/>
                    <a:pt x="120077" y="437047"/>
                    <a:pt x="83166" y="342999"/>
                  </a:cubicBezTo>
                  <a:lnTo>
                    <a:pt x="131150" y="317182"/>
                  </a:lnTo>
                  <a:cubicBezTo>
                    <a:pt x="158834" y="392789"/>
                    <a:pt x="230810" y="448112"/>
                    <a:pt x="317551" y="448112"/>
                  </a:cubicBezTo>
                  <a:cubicBezTo>
                    <a:pt x="426439" y="448112"/>
                    <a:pt x="515025" y="359596"/>
                    <a:pt x="515025" y="250795"/>
                  </a:cubicBezTo>
                  <a:cubicBezTo>
                    <a:pt x="515025" y="141994"/>
                    <a:pt x="426439" y="53478"/>
                    <a:pt x="317551" y="53478"/>
                  </a:cubicBezTo>
                  <a:cubicBezTo>
                    <a:pt x="232656" y="53478"/>
                    <a:pt x="158834" y="108801"/>
                    <a:pt x="131150" y="184408"/>
                  </a:cubicBezTo>
                  <a:lnTo>
                    <a:pt x="83166" y="158591"/>
                  </a:lnTo>
                  <a:cubicBezTo>
                    <a:pt x="120077" y="64543"/>
                    <a:pt x="210509" y="0"/>
                    <a:pt x="3175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FZHei-B01S" panose="02010601030101010101" pitchFamily="2" charset="-122"/>
              </a:endParaRPr>
            </a:p>
          </p:txBody>
        </p:sp>
      </p:grpSp>
      <p:grpSp>
        <p:nvGrpSpPr>
          <p:cNvPr id="18" name="组合 9"/>
          <p:cNvGrpSpPr/>
          <p:nvPr/>
        </p:nvGrpSpPr>
        <p:grpSpPr bwMode="auto">
          <a:xfrm>
            <a:off x="7626350" y="2346680"/>
            <a:ext cx="3349625" cy="1045678"/>
            <a:chOff x="8148326" y="1542824"/>
            <a:chExt cx="3349501" cy="1046103"/>
          </a:xfrm>
        </p:grpSpPr>
        <p:sp>
          <p:nvSpPr>
            <p:cNvPr id="19" name="文本框 6"/>
            <p:cNvSpPr txBox="1"/>
            <p:nvPr/>
          </p:nvSpPr>
          <p:spPr>
            <a:xfrm>
              <a:off x="8148326" y="1956381"/>
              <a:ext cx="3349501" cy="63254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en-US"/>
              </a:defPPr>
              <a:lvl1pPr marR="0" lvl="0" indent="0" defTabSz="914400" fontAlgn="auto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000" b="0" i="0" u="none" strike="noStrike" kern="0" cap="none" spc="0" normalizeH="0" baseline="0">
                  <a:ln>
                    <a:noFill/>
                  </a:ln>
                  <a:gradFill>
                    <a:gsLst>
                      <a:gs pos="0">
                        <a:schemeClr val="tx1">
                          <a:lumMod val="50000"/>
                          <a:lumOff val="50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lnSpc>
                  <a:spcPts val="22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请在此处添加具体内容，文字尽量言简意赅，简单说明即可，不必过于繁琐。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20" name="文本框 7"/>
            <p:cNvSpPr txBox="1"/>
            <p:nvPr/>
          </p:nvSpPr>
          <p:spPr>
            <a:xfrm>
              <a:off x="8148327" y="1542824"/>
              <a:ext cx="1750209" cy="461853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  <a:sym typeface="FZHei-B01S" panose="02010601030101010101" pitchFamily="2" charset="-122"/>
                </a:rPr>
                <a:t>文字输入</a:t>
              </a:r>
            </a:p>
          </p:txBody>
        </p:sp>
      </p:grpSp>
      <p:grpSp>
        <p:nvGrpSpPr>
          <p:cNvPr id="21" name="组合 38"/>
          <p:cNvGrpSpPr/>
          <p:nvPr/>
        </p:nvGrpSpPr>
        <p:grpSpPr bwMode="auto">
          <a:xfrm>
            <a:off x="6664325" y="4233031"/>
            <a:ext cx="793750" cy="793750"/>
            <a:chOff x="1149396" y="1989138"/>
            <a:chExt cx="1103084" cy="1103084"/>
          </a:xfrm>
        </p:grpSpPr>
        <p:sp>
          <p:nvSpPr>
            <p:cNvPr id="22" name="矩形 21"/>
            <p:cNvSpPr/>
            <p:nvPr/>
          </p:nvSpPr>
          <p:spPr>
            <a:xfrm>
              <a:off x="1149396" y="1989138"/>
              <a:ext cx="1103084" cy="1103084"/>
            </a:xfrm>
            <a:prstGeom prst="rect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FZHei-B01S" panose="02010601030101010101" pitchFamily="2" charset="-122"/>
              </a:endParaRPr>
            </a:p>
          </p:txBody>
        </p:sp>
        <p:sp>
          <p:nvSpPr>
            <p:cNvPr id="23" name="椭圆 20"/>
            <p:cNvSpPr/>
            <p:nvPr/>
          </p:nvSpPr>
          <p:spPr>
            <a:xfrm>
              <a:off x="1383250" y="2229610"/>
              <a:ext cx="635376" cy="622139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  <a:gd name="connsiteX31" fmla="*/ 373273 h 605239"/>
                <a:gd name="connsiteY31" fmla="*/ 373273 h 605239"/>
                <a:gd name="connsiteX32" fmla="*/ 373273 h 605239"/>
                <a:gd name="connsiteY32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603405" h="590929">
                  <a:moveTo>
                    <a:pt x="224892" y="258001"/>
                  </a:moveTo>
                  <a:lnTo>
                    <a:pt x="378513" y="258001"/>
                  </a:lnTo>
                  <a:lnTo>
                    <a:pt x="378513" y="290461"/>
                  </a:lnTo>
                  <a:lnTo>
                    <a:pt x="224892" y="290461"/>
                  </a:lnTo>
                  <a:close/>
                  <a:moveTo>
                    <a:pt x="204287" y="194281"/>
                  </a:moveTo>
                  <a:lnTo>
                    <a:pt x="399118" y="194281"/>
                  </a:lnTo>
                  <a:lnTo>
                    <a:pt x="399118" y="226741"/>
                  </a:lnTo>
                  <a:lnTo>
                    <a:pt x="204287" y="226741"/>
                  </a:lnTo>
                  <a:close/>
                  <a:moveTo>
                    <a:pt x="139490" y="156041"/>
                  </a:moveTo>
                  <a:lnTo>
                    <a:pt x="139490" y="274597"/>
                  </a:lnTo>
                  <a:lnTo>
                    <a:pt x="79355" y="244307"/>
                  </a:lnTo>
                  <a:lnTo>
                    <a:pt x="199625" y="336137"/>
                  </a:lnTo>
                  <a:lnTo>
                    <a:pt x="108187" y="459078"/>
                  </a:lnTo>
                  <a:lnTo>
                    <a:pt x="224200" y="355051"/>
                  </a:lnTo>
                  <a:lnTo>
                    <a:pt x="288728" y="404392"/>
                  </a:lnTo>
                  <a:lnTo>
                    <a:pt x="301771" y="414397"/>
                  </a:lnTo>
                  <a:lnTo>
                    <a:pt x="314677" y="404392"/>
                  </a:lnTo>
                  <a:lnTo>
                    <a:pt x="379205" y="355051"/>
                  </a:lnTo>
                  <a:lnTo>
                    <a:pt x="495218" y="459078"/>
                  </a:lnTo>
                  <a:lnTo>
                    <a:pt x="403918" y="336137"/>
                  </a:lnTo>
                  <a:lnTo>
                    <a:pt x="524050" y="244307"/>
                  </a:lnTo>
                  <a:lnTo>
                    <a:pt x="463915" y="274597"/>
                  </a:lnTo>
                  <a:lnTo>
                    <a:pt x="463915" y="156041"/>
                  </a:lnTo>
                  <a:close/>
                  <a:moveTo>
                    <a:pt x="296829" y="1439"/>
                  </a:moveTo>
                  <a:cubicBezTo>
                    <a:pt x="299849" y="-480"/>
                    <a:pt x="303556" y="-480"/>
                    <a:pt x="306577" y="1439"/>
                  </a:cubicBezTo>
                  <a:lnTo>
                    <a:pt x="599149" y="186194"/>
                  </a:lnTo>
                  <a:cubicBezTo>
                    <a:pt x="601758" y="187839"/>
                    <a:pt x="603405" y="190717"/>
                    <a:pt x="603405" y="193869"/>
                  </a:cubicBezTo>
                  <a:lnTo>
                    <a:pt x="603405" y="581746"/>
                  </a:lnTo>
                  <a:cubicBezTo>
                    <a:pt x="603405" y="586817"/>
                    <a:pt x="599286" y="590929"/>
                    <a:pt x="594207" y="590929"/>
                  </a:cubicBezTo>
                  <a:lnTo>
                    <a:pt x="9198" y="590929"/>
                  </a:lnTo>
                  <a:cubicBezTo>
                    <a:pt x="4119" y="590929"/>
                    <a:pt x="0" y="586817"/>
                    <a:pt x="0" y="581746"/>
                  </a:cubicBezTo>
                  <a:lnTo>
                    <a:pt x="0" y="193869"/>
                  </a:lnTo>
                  <a:cubicBezTo>
                    <a:pt x="0" y="190717"/>
                    <a:pt x="1647" y="187839"/>
                    <a:pt x="4256" y="1861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FZHei-B01S" panose="02010601030101010101" pitchFamily="2" charset="-122"/>
              </a:endParaRPr>
            </a:p>
          </p:txBody>
        </p:sp>
      </p:grpSp>
      <p:grpSp>
        <p:nvGrpSpPr>
          <p:cNvPr id="24" name="组合 16"/>
          <p:cNvGrpSpPr/>
          <p:nvPr/>
        </p:nvGrpSpPr>
        <p:grpSpPr bwMode="auto">
          <a:xfrm>
            <a:off x="7626350" y="4123847"/>
            <a:ext cx="3349625" cy="1025727"/>
            <a:chOff x="8148326" y="1542824"/>
            <a:chExt cx="3349501" cy="1026145"/>
          </a:xfrm>
        </p:grpSpPr>
        <p:sp>
          <p:nvSpPr>
            <p:cNvPr id="25" name="文本框 6"/>
            <p:cNvSpPr txBox="1"/>
            <p:nvPr/>
          </p:nvSpPr>
          <p:spPr>
            <a:xfrm>
              <a:off x="8148326" y="1936423"/>
              <a:ext cx="3349501" cy="63254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zh-CN"/>
              </a:defPPr>
              <a:lvl1pPr marR="0" lvl="0" indent="0" fontAlgn="auto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400" b="0" i="0" u="none" strike="noStrike" kern="0" cap="none" spc="0" normalizeH="0" baseline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羽辰体-谷力 W04" panose="02020400000000000000" pitchFamily="18" charset="-122"/>
                  <a:ea typeface="仓耳羽辰体-谷力 W04" panose="02020400000000000000" pitchFamily="18" charset="-122"/>
                </a:defRPr>
              </a:lvl1pPr>
              <a:lvl2pPr defTabSz="457200"/>
              <a:lvl3pPr defTabSz="457200"/>
              <a:lvl4pPr defTabSz="457200"/>
              <a:lvl5pPr defTabSz="457200"/>
              <a:lvl6pPr defTabSz="457200"/>
              <a:lvl7pPr defTabSz="457200"/>
              <a:lvl8pPr defTabSz="457200"/>
              <a:lvl9pPr defTabSz="457200"/>
            </a:lstStyle>
            <a:p>
              <a:r>
                <a:rPr lang="zh-CN" altLang="en-US" dirty="0"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请在此处添加具体内容，文字尽量言简意赅，简单说明即可，不必过于繁琐。</a:t>
              </a:r>
              <a:endPara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26" name="文本框 7"/>
            <p:cNvSpPr txBox="1"/>
            <p:nvPr/>
          </p:nvSpPr>
          <p:spPr>
            <a:xfrm>
              <a:off x="8148327" y="1542824"/>
              <a:ext cx="1750209" cy="461853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zh-CN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2400" i="0" u="none" strike="noStrike" kern="0" cap="none" spc="0" normalizeH="0" baseline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羽辰体-谷力 W04" panose="02020400000000000000" pitchFamily="18" charset="-122"/>
                  <a:ea typeface="仓耳羽辰体-谷力 W04" panose="02020400000000000000" pitchFamily="18" charset="-122"/>
                </a:defRPr>
              </a:lvl1pPr>
              <a:lvl2pPr defTabSz="457200"/>
              <a:lvl3pPr defTabSz="457200"/>
              <a:lvl4pPr defTabSz="457200"/>
              <a:lvl5pPr defTabSz="457200"/>
              <a:lvl6pPr defTabSz="457200"/>
              <a:lvl7pPr defTabSz="457200"/>
              <a:lvl8pPr defTabSz="457200"/>
              <a:lvl9pPr defTabSz="457200"/>
            </a:lstStyle>
            <a:p>
              <a:r>
                <a:rPr lang="zh-CN" altLang="en-US" dirty="0">
                  <a:latin typeface="仓耳今楷05-6763 W05" panose="02020400000000000000" pitchFamily="18" charset="-122"/>
                  <a:ea typeface="仓耳今楷05-6763 W05" panose="02020400000000000000" pitchFamily="18" charset="-122"/>
                  <a:sym typeface="FZHei-B01S" panose="02010601030101010101" pitchFamily="2" charset="-122"/>
                </a:rPr>
                <a:t>文字输入</a:t>
              </a:r>
            </a:p>
          </p:txBody>
        </p:sp>
      </p:grpSp>
      <p:sp>
        <p:nvSpPr>
          <p:cNvPr id="33" name="矩形 32"/>
          <p:cNvSpPr/>
          <p:nvPr/>
        </p:nvSpPr>
        <p:spPr>
          <a:xfrm>
            <a:off x="3062514" y="2116277"/>
            <a:ext cx="3033486" cy="2469684"/>
          </a:xfrm>
          <a:prstGeom prst="rect">
            <a:avLst/>
          </a:prstGeom>
          <a:noFill/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tx1">
                  <a:lumMod val="85000"/>
                  <a:lumOff val="15000"/>
                </a:schemeClr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/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02</a:t>
              </a:r>
              <a:endPara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j-cs"/>
              </a:rPr>
              <a:t>内容构成</a:t>
            </a:r>
          </a:p>
        </p:txBody>
      </p:sp>
      <p:grpSp>
        <p:nvGrpSpPr>
          <p:cNvPr id="58" name="îṡlîḍé"/>
          <p:cNvGrpSpPr/>
          <p:nvPr/>
        </p:nvGrpSpPr>
        <p:grpSpPr bwMode="auto">
          <a:xfrm>
            <a:off x="319730" y="2242183"/>
            <a:ext cx="5261008" cy="3002903"/>
            <a:chOff x="8540751" y="4843463"/>
            <a:chExt cx="8012112" cy="4562475"/>
          </a:xfrm>
          <a:effectLst/>
        </p:grpSpPr>
        <p:sp>
          <p:nvSpPr>
            <p:cNvPr id="60" name="îşḻiḋé"/>
            <p:cNvSpPr/>
            <p:nvPr/>
          </p:nvSpPr>
          <p:spPr bwMode="auto">
            <a:xfrm>
              <a:off x="9321800" y="4843463"/>
              <a:ext cx="6480176" cy="4421188"/>
            </a:xfrm>
            <a:custGeom>
              <a:avLst/>
              <a:gdLst>
                <a:gd name="T0" fmla="*/ 17508 w 18000"/>
                <a:gd name="T1" fmla="*/ 12280 h 12281"/>
                <a:gd name="T2" fmla="*/ 491 w 18000"/>
                <a:gd name="T3" fmla="*/ 12280 h 12281"/>
                <a:gd name="T4" fmla="*/ 0 w 18000"/>
                <a:gd name="T5" fmla="*/ 11792 h 12281"/>
                <a:gd name="T6" fmla="*/ 0 w 18000"/>
                <a:gd name="T7" fmla="*/ 488 h 12281"/>
                <a:gd name="T8" fmla="*/ 491 w 18000"/>
                <a:gd name="T9" fmla="*/ 0 h 12281"/>
                <a:gd name="T10" fmla="*/ 17508 w 18000"/>
                <a:gd name="T11" fmla="*/ 0 h 12281"/>
                <a:gd name="T12" fmla="*/ 17999 w 18000"/>
                <a:gd name="T13" fmla="*/ 488 h 12281"/>
                <a:gd name="T14" fmla="*/ 17999 w 18000"/>
                <a:gd name="T15" fmla="*/ 11792 h 12281"/>
                <a:gd name="T16" fmla="*/ 17508 w 18000"/>
                <a:gd name="T17" fmla="*/ 12280 h 122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000"/>
                <a:gd name="T28" fmla="*/ 0 h 12281"/>
                <a:gd name="T29" fmla="*/ 18000 w 18000"/>
                <a:gd name="T30" fmla="*/ 12281 h 1228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000" h="12281">
                  <a:moveTo>
                    <a:pt x="17508" y="12280"/>
                  </a:moveTo>
                  <a:lnTo>
                    <a:pt x="491" y="12280"/>
                  </a:lnTo>
                  <a:cubicBezTo>
                    <a:pt x="220" y="12280"/>
                    <a:pt x="0" y="12061"/>
                    <a:pt x="0" y="11792"/>
                  </a:cubicBezTo>
                  <a:lnTo>
                    <a:pt x="0" y="488"/>
                  </a:lnTo>
                  <a:cubicBezTo>
                    <a:pt x="0" y="219"/>
                    <a:pt x="220" y="0"/>
                    <a:pt x="491" y="0"/>
                  </a:cubicBezTo>
                  <a:lnTo>
                    <a:pt x="17508" y="0"/>
                  </a:lnTo>
                  <a:cubicBezTo>
                    <a:pt x="17779" y="0"/>
                    <a:pt x="17999" y="219"/>
                    <a:pt x="17999" y="488"/>
                  </a:cubicBezTo>
                  <a:lnTo>
                    <a:pt x="17999" y="11792"/>
                  </a:lnTo>
                  <a:cubicBezTo>
                    <a:pt x="17999" y="12061"/>
                    <a:pt x="17779" y="12280"/>
                    <a:pt x="17508" y="12280"/>
                  </a:cubicBezTo>
                </a:path>
              </a:pathLst>
            </a:cu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宋体 CN Heavy"/>
                <a:cs typeface="+mn-cs"/>
              </a:endParaRPr>
            </a:p>
          </p:txBody>
        </p:sp>
        <p:sp>
          <p:nvSpPr>
            <p:cNvPr id="61" name="iSḷiḑè"/>
            <p:cNvSpPr/>
            <p:nvPr/>
          </p:nvSpPr>
          <p:spPr bwMode="auto">
            <a:xfrm>
              <a:off x="8542336" y="9169402"/>
              <a:ext cx="8008936" cy="142874"/>
            </a:xfrm>
            <a:custGeom>
              <a:avLst/>
              <a:gdLst>
                <a:gd name="T0" fmla="*/ 22247 w 22248"/>
                <a:gd name="T1" fmla="*/ 398 h 657"/>
                <a:gd name="T2" fmla="*/ 21410 w 22248"/>
                <a:gd name="T3" fmla="*/ 656 h 657"/>
                <a:gd name="T4" fmla="*/ 870 w 22248"/>
                <a:gd name="T5" fmla="*/ 656 h 657"/>
                <a:gd name="T6" fmla="*/ 0 w 22248"/>
                <a:gd name="T7" fmla="*/ 398 h 657"/>
                <a:gd name="T8" fmla="*/ 0 w 22248"/>
                <a:gd name="T9" fmla="*/ 0 h 657"/>
                <a:gd name="T10" fmla="*/ 22247 w 22248"/>
                <a:gd name="T11" fmla="*/ 0 h 657"/>
                <a:gd name="T12" fmla="*/ 22247 w 22248"/>
                <a:gd name="T13" fmla="*/ 398 h 6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248"/>
                <a:gd name="T22" fmla="*/ 0 h 657"/>
                <a:gd name="T23" fmla="*/ 22248 w 22248"/>
                <a:gd name="T24" fmla="*/ 657 h 6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248" h="657">
                  <a:moveTo>
                    <a:pt x="22247" y="398"/>
                  </a:moveTo>
                  <a:cubicBezTo>
                    <a:pt x="22247" y="398"/>
                    <a:pt x="21890" y="656"/>
                    <a:pt x="21410" y="656"/>
                  </a:cubicBezTo>
                  <a:lnTo>
                    <a:pt x="870" y="656"/>
                  </a:lnTo>
                  <a:cubicBezTo>
                    <a:pt x="462" y="656"/>
                    <a:pt x="0" y="398"/>
                    <a:pt x="0" y="398"/>
                  </a:cubicBezTo>
                  <a:lnTo>
                    <a:pt x="0" y="0"/>
                  </a:lnTo>
                  <a:lnTo>
                    <a:pt x="22247" y="0"/>
                  </a:lnTo>
                  <a:lnTo>
                    <a:pt x="22247" y="398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宋体 CN Heavy"/>
                <a:cs typeface="+mn-cs"/>
              </a:endParaRPr>
            </a:p>
          </p:txBody>
        </p:sp>
        <p:sp>
          <p:nvSpPr>
            <p:cNvPr id="62" name="îŝḻíďè"/>
            <p:cNvSpPr/>
            <p:nvPr/>
          </p:nvSpPr>
          <p:spPr bwMode="auto">
            <a:xfrm>
              <a:off x="8542339" y="9169399"/>
              <a:ext cx="8008939" cy="236539"/>
            </a:xfrm>
            <a:custGeom>
              <a:avLst/>
              <a:gdLst>
                <a:gd name="T0" fmla="*/ 22247 w 22248"/>
                <a:gd name="T1" fmla="*/ 398 h 657"/>
                <a:gd name="T2" fmla="*/ 21410 w 22248"/>
                <a:gd name="T3" fmla="*/ 656 h 657"/>
                <a:gd name="T4" fmla="*/ 870 w 22248"/>
                <a:gd name="T5" fmla="*/ 656 h 657"/>
                <a:gd name="T6" fmla="*/ 0 w 22248"/>
                <a:gd name="T7" fmla="*/ 398 h 657"/>
                <a:gd name="T8" fmla="*/ 0 w 22248"/>
                <a:gd name="T9" fmla="*/ 0 h 657"/>
                <a:gd name="T10" fmla="*/ 22247 w 22248"/>
                <a:gd name="T11" fmla="*/ 0 h 657"/>
                <a:gd name="T12" fmla="*/ 22247 w 22248"/>
                <a:gd name="T13" fmla="*/ 398 h 6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248"/>
                <a:gd name="T22" fmla="*/ 0 h 657"/>
                <a:gd name="T23" fmla="*/ 22248 w 22248"/>
                <a:gd name="T24" fmla="*/ 657 h 6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248" h="657">
                  <a:moveTo>
                    <a:pt x="22247" y="398"/>
                  </a:moveTo>
                  <a:cubicBezTo>
                    <a:pt x="22247" y="398"/>
                    <a:pt x="21890" y="656"/>
                    <a:pt x="21410" y="656"/>
                  </a:cubicBezTo>
                  <a:lnTo>
                    <a:pt x="870" y="656"/>
                  </a:lnTo>
                  <a:cubicBezTo>
                    <a:pt x="462" y="656"/>
                    <a:pt x="0" y="398"/>
                    <a:pt x="0" y="398"/>
                  </a:cubicBezTo>
                  <a:lnTo>
                    <a:pt x="0" y="0"/>
                  </a:lnTo>
                  <a:lnTo>
                    <a:pt x="22247" y="0"/>
                  </a:lnTo>
                  <a:lnTo>
                    <a:pt x="22247" y="398"/>
                  </a:lnTo>
                </a:path>
              </a:pathLst>
            </a:custGeom>
            <a:noFill/>
            <a:ln w="10080">
              <a:solidFill>
                <a:schemeClr val="tx2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宋体 CN Heavy"/>
                <a:cs typeface="+mn-cs"/>
              </a:endParaRPr>
            </a:p>
          </p:txBody>
        </p:sp>
        <p:sp>
          <p:nvSpPr>
            <p:cNvPr id="63" name="isľîḑè"/>
            <p:cNvSpPr/>
            <p:nvPr/>
          </p:nvSpPr>
          <p:spPr bwMode="auto">
            <a:xfrm>
              <a:off x="8540751" y="9312275"/>
              <a:ext cx="8012112" cy="93663"/>
            </a:xfrm>
            <a:custGeom>
              <a:avLst/>
              <a:gdLst>
                <a:gd name="T0" fmla="*/ 0 w 22256"/>
                <a:gd name="T1" fmla="*/ 0 h 262"/>
                <a:gd name="T2" fmla="*/ 870 w 22256"/>
                <a:gd name="T3" fmla="*/ 261 h 262"/>
                <a:gd name="T4" fmla="*/ 21418 w 22256"/>
                <a:gd name="T5" fmla="*/ 261 h 262"/>
                <a:gd name="T6" fmla="*/ 22255 w 22256"/>
                <a:gd name="T7" fmla="*/ 0 h 262"/>
                <a:gd name="T8" fmla="*/ 0 w 22256"/>
                <a:gd name="T9" fmla="*/ 0 h 2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256"/>
                <a:gd name="T16" fmla="*/ 0 h 262"/>
                <a:gd name="T17" fmla="*/ 22256 w 22256"/>
                <a:gd name="T18" fmla="*/ 262 h 2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256" h="262">
                  <a:moveTo>
                    <a:pt x="0" y="0"/>
                  </a:moveTo>
                  <a:cubicBezTo>
                    <a:pt x="0" y="0"/>
                    <a:pt x="462" y="261"/>
                    <a:pt x="870" y="261"/>
                  </a:cubicBezTo>
                  <a:lnTo>
                    <a:pt x="21418" y="261"/>
                  </a:lnTo>
                  <a:cubicBezTo>
                    <a:pt x="21898" y="261"/>
                    <a:pt x="22255" y="0"/>
                    <a:pt x="22255" y="0"/>
                  </a:cubicBez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宋体 CN Heavy"/>
                <a:cs typeface="+mn-cs"/>
              </a:endParaRPr>
            </a:p>
          </p:txBody>
        </p:sp>
        <p:sp>
          <p:nvSpPr>
            <p:cNvPr id="64" name="iṡļiḓè"/>
            <p:cNvSpPr/>
            <p:nvPr/>
          </p:nvSpPr>
          <p:spPr bwMode="auto">
            <a:xfrm>
              <a:off x="11979275" y="9167813"/>
              <a:ext cx="1141413" cy="88900"/>
            </a:xfrm>
            <a:custGeom>
              <a:avLst/>
              <a:gdLst>
                <a:gd name="T0" fmla="*/ 0 w 3171"/>
                <a:gd name="T1" fmla="*/ 0 h 249"/>
                <a:gd name="T2" fmla="*/ 349 w 3171"/>
                <a:gd name="T3" fmla="*/ 248 h 249"/>
                <a:gd name="T4" fmla="*/ 2821 w 3171"/>
                <a:gd name="T5" fmla="*/ 248 h 249"/>
                <a:gd name="T6" fmla="*/ 3170 w 3171"/>
                <a:gd name="T7" fmla="*/ 0 h 249"/>
                <a:gd name="T8" fmla="*/ 0 w 3171"/>
                <a:gd name="T9" fmla="*/ 0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71"/>
                <a:gd name="T16" fmla="*/ 0 h 249"/>
                <a:gd name="T17" fmla="*/ 3171 w 3171"/>
                <a:gd name="T18" fmla="*/ 249 h 2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71" h="249">
                  <a:moveTo>
                    <a:pt x="0" y="0"/>
                  </a:moveTo>
                  <a:cubicBezTo>
                    <a:pt x="49" y="144"/>
                    <a:pt x="187" y="248"/>
                    <a:pt x="349" y="248"/>
                  </a:cubicBezTo>
                  <a:lnTo>
                    <a:pt x="2821" y="248"/>
                  </a:lnTo>
                  <a:cubicBezTo>
                    <a:pt x="2983" y="248"/>
                    <a:pt x="3120" y="144"/>
                    <a:pt x="3170" y="0"/>
                  </a:cubicBezTo>
                  <a:lnTo>
                    <a:pt x="0" y="0"/>
                  </a:lnTo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宋体 CN Heavy"/>
                <a:cs typeface="+mn-cs"/>
              </a:endParaRPr>
            </a:p>
          </p:txBody>
        </p:sp>
        <p:sp>
          <p:nvSpPr>
            <p:cNvPr id="65" name="îṥ1îḑê"/>
            <p:cNvSpPr/>
            <p:nvPr/>
          </p:nvSpPr>
          <p:spPr bwMode="auto">
            <a:xfrm>
              <a:off x="12571413" y="4937125"/>
              <a:ext cx="38100" cy="36513"/>
            </a:xfrm>
            <a:custGeom>
              <a:avLst/>
              <a:gdLst>
                <a:gd name="T0" fmla="*/ 51 w 104"/>
                <a:gd name="T1" fmla="*/ 102 h 103"/>
                <a:gd name="T2" fmla="*/ 0 w 104"/>
                <a:gd name="T3" fmla="*/ 51 h 103"/>
                <a:gd name="T4" fmla="*/ 51 w 104"/>
                <a:gd name="T5" fmla="*/ 0 h 103"/>
                <a:gd name="T6" fmla="*/ 103 w 104"/>
                <a:gd name="T7" fmla="*/ 51 h 103"/>
                <a:gd name="T8" fmla="*/ 51 w 104"/>
                <a:gd name="T9" fmla="*/ 102 h 1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03"/>
                <a:gd name="T17" fmla="*/ 104 w 104"/>
                <a:gd name="T18" fmla="*/ 103 h 1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03">
                  <a:moveTo>
                    <a:pt x="51" y="102"/>
                  </a:moveTo>
                  <a:cubicBezTo>
                    <a:pt x="23" y="102"/>
                    <a:pt x="0" y="79"/>
                    <a:pt x="0" y="51"/>
                  </a:cubicBezTo>
                  <a:cubicBezTo>
                    <a:pt x="0" y="22"/>
                    <a:pt x="23" y="0"/>
                    <a:pt x="51" y="0"/>
                  </a:cubicBezTo>
                  <a:cubicBezTo>
                    <a:pt x="80" y="0"/>
                    <a:pt x="103" y="22"/>
                    <a:pt x="103" y="51"/>
                  </a:cubicBezTo>
                  <a:cubicBezTo>
                    <a:pt x="103" y="79"/>
                    <a:pt x="80" y="102"/>
                    <a:pt x="51" y="10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宋体 CN Heavy"/>
                <a:cs typeface="+mn-cs"/>
              </a:endParaRPr>
            </a:p>
          </p:txBody>
        </p:sp>
      </p:grpSp>
      <p:sp>
        <p:nvSpPr>
          <p:cNvPr id="59" name="iṣľîḓé"/>
          <p:cNvSpPr/>
          <p:nvPr/>
        </p:nvSpPr>
        <p:spPr>
          <a:xfrm>
            <a:off x="996487" y="2474388"/>
            <a:ext cx="3907494" cy="2470818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宋体 CN Heavy"/>
              <a:cs typeface="+mn-cs"/>
            </a:endParaRPr>
          </a:p>
        </p:txBody>
      </p:sp>
      <p:sp>
        <p:nvSpPr>
          <p:cNvPr id="43" name="íS1iḋè"/>
          <p:cNvSpPr/>
          <p:nvPr/>
        </p:nvSpPr>
        <p:spPr bwMode="auto">
          <a:xfrm>
            <a:off x="6873543" y="1719709"/>
            <a:ext cx="609685" cy="493484"/>
          </a:xfrm>
          <a:custGeom>
            <a:avLst/>
            <a:gdLst>
              <a:gd name="connsiteX0" fmla="*/ 355420 w 607568"/>
              <a:gd name="connsiteY0" fmla="*/ 250307 h 491771"/>
              <a:gd name="connsiteX1" fmla="*/ 352312 w 607568"/>
              <a:gd name="connsiteY1" fmla="*/ 251812 h 491771"/>
              <a:gd name="connsiteX2" fmla="*/ 321042 w 607568"/>
              <a:gd name="connsiteY2" fmla="*/ 289814 h 491771"/>
              <a:gd name="connsiteX3" fmla="*/ 321513 w 607568"/>
              <a:gd name="connsiteY3" fmla="*/ 295364 h 491771"/>
              <a:gd name="connsiteX4" fmla="*/ 369736 w 607568"/>
              <a:gd name="connsiteY4" fmla="*/ 338257 h 491771"/>
              <a:gd name="connsiteX5" fmla="*/ 371997 w 607568"/>
              <a:gd name="connsiteY5" fmla="*/ 339104 h 491771"/>
              <a:gd name="connsiteX6" fmla="*/ 373127 w 607568"/>
              <a:gd name="connsiteY6" fmla="*/ 338916 h 491771"/>
              <a:gd name="connsiteX7" fmla="*/ 375293 w 607568"/>
              <a:gd name="connsiteY7" fmla="*/ 336282 h 491771"/>
              <a:gd name="connsiteX8" fmla="*/ 383676 w 607568"/>
              <a:gd name="connsiteY8" fmla="*/ 279467 h 491771"/>
              <a:gd name="connsiteX9" fmla="*/ 376424 w 607568"/>
              <a:gd name="connsiteY9" fmla="*/ 263287 h 491771"/>
              <a:gd name="connsiteX10" fmla="*/ 357681 w 607568"/>
              <a:gd name="connsiteY10" fmla="*/ 250965 h 491771"/>
              <a:gd name="connsiteX11" fmla="*/ 355420 w 607568"/>
              <a:gd name="connsiteY11" fmla="*/ 250307 h 491771"/>
              <a:gd name="connsiteX12" fmla="*/ 258879 w 607568"/>
              <a:gd name="connsiteY12" fmla="*/ 250307 h 491771"/>
              <a:gd name="connsiteX13" fmla="*/ 256712 w 607568"/>
              <a:gd name="connsiteY13" fmla="*/ 250965 h 491771"/>
              <a:gd name="connsiteX14" fmla="*/ 237969 w 607568"/>
              <a:gd name="connsiteY14" fmla="*/ 263287 h 491771"/>
              <a:gd name="connsiteX15" fmla="*/ 230717 w 607568"/>
              <a:gd name="connsiteY15" fmla="*/ 279467 h 491771"/>
              <a:gd name="connsiteX16" fmla="*/ 239100 w 607568"/>
              <a:gd name="connsiteY16" fmla="*/ 336282 h 491771"/>
              <a:gd name="connsiteX17" fmla="*/ 241266 w 607568"/>
              <a:gd name="connsiteY17" fmla="*/ 338916 h 491771"/>
              <a:gd name="connsiteX18" fmla="*/ 242396 w 607568"/>
              <a:gd name="connsiteY18" fmla="*/ 339104 h 491771"/>
              <a:gd name="connsiteX19" fmla="*/ 244657 w 607568"/>
              <a:gd name="connsiteY19" fmla="*/ 338257 h 491771"/>
              <a:gd name="connsiteX20" fmla="*/ 292880 w 607568"/>
              <a:gd name="connsiteY20" fmla="*/ 295364 h 491771"/>
              <a:gd name="connsiteX21" fmla="*/ 293351 w 607568"/>
              <a:gd name="connsiteY21" fmla="*/ 289814 h 491771"/>
              <a:gd name="connsiteX22" fmla="*/ 261987 w 607568"/>
              <a:gd name="connsiteY22" fmla="*/ 251812 h 491771"/>
              <a:gd name="connsiteX23" fmla="*/ 258879 w 607568"/>
              <a:gd name="connsiteY23" fmla="*/ 250307 h 491771"/>
              <a:gd name="connsiteX24" fmla="*/ 500465 w 607568"/>
              <a:gd name="connsiteY24" fmla="*/ 66049 h 491771"/>
              <a:gd name="connsiteX25" fmla="*/ 565743 w 607568"/>
              <a:gd name="connsiteY25" fmla="*/ 130673 h 491771"/>
              <a:gd name="connsiteX26" fmla="*/ 566120 w 607568"/>
              <a:gd name="connsiteY26" fmla="*/ 130673 h 491771"/>
              <a:gd name="connsiteX27" fmla="*/ 580250 w 607568"/>
              <a:gd name="connsiteY27" fmla="*/ 160962 h 491771"/>
              <a:gd name="connsiteX28" fmla="*/ 560939 w 607568"/>
              <a:gd name="connsiteY28" fmla="*/ 182503 h 491771"/>
              <a:gd name="connsiteX29" fmla="*/ 531927 w 607568"/>
              <a:gd name="connsiteY29" fmla="*/ 223799 h 491771"/>
              <a:gd name="connsiteX30" fmla="*/ 528253 w 607568"/>
              <a:gd name="connsiteY30" fmla="*/ 234240 h 491771"/>
              <a:gd name="connsiteX31" fmla="*/ 530797 w 607568"/>
              <a:gd name="connsiteY31" fmla="*/ 246281 h 491771"/>
              <a:gd name="connsiteX32" fmla="*/ 545868 w 607568"/>
              <a:gd name="connsiteY32" fmla="*/ 261143 h 491771"/>
              <a:gd name="connsiteX33" fmla="*/ 558961 w 607568"/>
              <a:gd name="connsiteY33" fmla="*/ 263777 h 491771"/>
              <a:gd name="connsiteX34" fmla="*/ 597299 w 607568"/>
              <a:gd name="connsiteY34" fmla="*/ 301968 h 491771"/>
              <a:gd name="connsiteX35" fmla="*/ 607002 w 607568"/>
              <a:gd name="connsiteY35" fmla="*/ 350788 h 491771"/>
              <a:gd name="connsiteX36" fmla="*/ 601256 w 607568"/>
              <a:gd name="connsiteY36" fmla="*/ 373835 h 491771"/>
              <a:gd name="connsiteX37" fmla="*/ 579685 w 607568"/>
              <a:gd name="connsiteY37" fmla="*/ 384088 h 491771"/>
              <a:gd name="connsiteX38" fmla="*/ 490386 w 607568"/>
              <a:gd name="connsiteY38" fmla="*/ 384088 h 491771"/>
              <a:gd name="connsiteX39" fmla="*/ 467685 w 607568"/>
              <a:gd name="connsiteY39" fmla="*/ 310058 h 491771"/>
              <a:gd name="connsiteX40" fmla="*/ 431702 w 607568"/>
              <a:gd name="connsiteY40" fmla="*/ 267445 h 491771"/>
              <a:gd name="connsiteX41" fmla="*/ 441969 w 607568"/>
              <a:gd name="connsiteY41" fmla="*/ 263777 h 491771"/>
              <a:gd name="connsiteX42" fmla="*/ 455157 w 607568"/>
              <a:gd name="connsiteY42" fmla="*/ 261237 h 491771"/>
              <a:gd name="connsiteX43" fmla="*/ 470228 w 607568"/>
              <a:gd name="connsiteY43" fmla="*/ 246281 h 491771"/>
              <a:gd name="connsiteX44" fmla="*/ 472677 w 607568"/>
              <a:gd name="connsiteY44" fmla="*/ 234240 h 491771"/>
              <a:gd name="connsiteX45" fmla="*/ 469098 w 607568"/>
              <a:gd name="connsiteY45" fmla="*/ 223893 h 491771"/>
              <a:gd name="connsiteX46" fmla="*/ 439991 w 607568"/>
              <a:gd name="connsiteY46" fmla="*/ 182503 h 491771"/>
              <a:gd name="connsiteX47" fmla="*/ 426144 w 607568"/>
              <a:gd name="connsiteY47" fmla="*/ 172720 h 491771"/>
              <a:gd name="connsiteX48" fmla="*/ 441404 w 607568"/>
              <a:gd name="connsiteY48" fmla="*/ 143278 h 491771"/>
              <a:gd name="connsiteX49" fmla="*/ 439708 w 607568"/>
              <a:gd name="connsiteY49" fmla="*/ 107438 h 491771"/>
              <a:gd name="connsiteX50" fmla="*/ 500465 w 607568"/>
              <a:gd name="connsiteY50" fmla="*/ 66049 h 491771"/>
              <a:gd name="connsiteX51" fmla="*/ 107100 w 607568"/>
              <a:gd name="connsiteY51" fmla="*/ 66049 h 491771"/>
              <a:gd name="connsiteX52" fmla="*/ 171341 w 607568"/>
              <a:gd name="connsiteY52" fmla="*/ 123618 h 491771"/>
              <a:gd name="connsiteX53" fmla="*/ 172849 w 607568"/>
              <a:gd name="connsiteY53" fmla="*/ 143278 h 491771"/>
              <a:gd name="connsiteX54" fmla="*/ 184246 w 607568"/>
              <a:gd name="connsiteY54" fmla="*/ 168205 h 491771"/>
              <a:gd name="connsiteX55" fmla="*/ 167574 w 607568"/>
              <a:gd name="connsiteY55" fmla="*/ 182503 h 491771"/>
              <a:gd name="connsiteX56" fmla="*/ 138468 w 607568"/>
              <a:gd name="connsiteY56" fmla="*/ 223799 h 491771"/>
              <a:gd name="connsiteX57" fmla="*/ 134794 w 607568"/>
              <a:gd name="connsiteY57" fmla="*/ 234240 h 491771"/>
              <a:gd name="connsiteX58" fmla="*/ 137337 w 607568"/>
              <a:gd name="connsiteY58" fmla="*/ 246281 h 491771"/>
              <a:gd name="connsiteX59" fmla="*/ 152408 w 607568"/>
              <a:gd name="connsiteY59" fmla="*/ 261143 h 491771"/>
              <a:gd name="connsiteX60" fmla="*/ 165596 w 607568"/>
              <a:gd name="connsiteY60" fmla="*/ 263777 h 491771"/>
              <a:gd name="connsiteX61" fmla="*/ 179442 w 607568"/>
              <a:gd name="connsiteY61" fmla="*/ 268856 h 491771"/>
              <a:gd name="connsiteX62" fmla="*/ 146662 w 607568"/>
              <a:gd name="connsiteY62" fmla="*/ 310058 h 491771"/>
              <a:gd name="connsiteX63" fmla="*/ 123867 w 607568"/>
              <a:gd name="connsiteY63" fmla="*/ 384088 h 491771"/>
              <a:gd name="connsiteX64" fmla="*/ 27883 w 607568"/>
              <a:gd name="connsiteY64" fmla="*/ 384088 h 491771"/>
              <a:gd name="connsiteX65" fmla="*/ 6312 w 607568"/>
              <a:gd name="connsiteY65" fmla="*/ 373835 h 491771"/>
              <a:gd name="connsiteX66" fmla="*/ 566 w 607568"/>
              <a:gd name="connsiteY66" fmla="*/ 350788 h 491771"/>
              <a:gd name="connsiteX67" fmla="*/ 10268 w 607568"/>
              <a:gd name="connsiteY67" fmla="*/ 301968 h 491771"/>
              <a:gd name="connsiteX68" fmla="*/ 48606 w 607568"/>
              <a:gd name="connsiteY68" fmla="*/ 263777 h 491771"/>
              <a:gd name="connsiteX69" fmla="*/ 61699 w 607568"/>
              <a:gd name="connsiteY69" fmla="*/ 261237 h 491771"/>
              <a:gd name="connsiteX70" fmla="*/ 76770 w 607568"/>
              <a:gd name="connsiteY70" fmla="*/ 246281 h 491771"/>
              <a:gd name="connsiteX71" fmla="*/ 79313 w 607568"/>
              <a:gd name="connsiteY71" fmla="*/ 234240 h 491771"/>
              <a:gd name="connsiteX72" fmla="*/ 75639 w 607568"/>
              <a:gd name="connsiteY72" fmla="*/ 223893 h 491771"/>
              <a:gd name="connsiteX73" fmla="*/ 46628 w 607568"/>
              <a:gd name="connsiteY73" fmla="*/ 182503 h 491771"/>
              <a:gd name="connsiteX74" fmla="*/ 27318 w 607568"/>
              <a:gd name="connsiteY74" fmla="*/ 160962 h 491771"/>
              <a:gd name="connsiteX75" fmla="*/ 41447 w 607568"/>
              <a:gd name="connsiteY75" fmla="*/ 130673 h 491771"/>
              <a:gd name="connsiteX76" fmla="*/ 41824 w 607568"/>
              <a:gd name="connsiteY76" fmla="*/ 130673 h 491771"/>
              <a:gd name="connsiteX77" fmla="*/ 107100 w 607568"/>
              <a:gd name="connsiteY77" fmla="*/ 66049 h 491771"/>
              <a:gd name="connsiteX78" fmla="*/ 298626 w 607568"/>
              <a:gd name="connsiteY78" fmla="*/ 0 h 491771"/>
              <a:gd name="connsiteX79" fmla="*/ 315956 w 607568"/>
              <a:gd name="connsiteY79" fmla="*/ 0 h 491771"/>
              <a:gd name="connsiteX80" fmla="*/ 401854 w 607568"/>
              <a:gd name="connsiteY80" fmla="*/ 85787 h 491771"/>
              <a:gd name="connsiteX81" fmla="*/ 401854 w 607568"/>
              <a:gd name="connsiteY81" fmla="*/ 95476 h 491771"/>
              <a:gd name="connsiteX82" fmla="*/ 421633 w 607568"/>
              <a:gd name="connsiteY82" fmla="*/ 138840 h 491771"/>
              <a:gd name="connsiteX83" fmla="*/ 417960 w 607568"/>
              <a:gd name="connsiteY83" fmla="*/ 149281 h 491771"/>
              <a:gd name="connsiteX84" fmla="*/ 417112 w 607568"/>
              <a:gd name="connsiteY84" fmla="*/ 151068 h 491771"/>
              <a:gd name="connsiteX85" fmla="*/ 411273 w 607568"/>
              <a:gd name="connsiteY85" fmla="*/ 159534 h 491771"/>
              <a:gd name="connsiteX86" fmla="*/ 410896 w 607568"/>
              <a:gd name="connsiteY86" fmla="*/ 159910 h 491771"/>
              <a:gd name="connsiteX87" fmla="*/ 394037 w 607568"/>
              <a:gd name="connsiteY87" fmla="*/ 169787 h 491771"/>
              <a:gd name="connsiteX88" fmla="*/ 384900 w 607568"/>
              <a:gd name="connsiteY88" fmla="*/ 189541 h 491771"/>
              <a:gd name="connsiteX89" fmla="*/ 384712 w 607568"/>
              <a:gd name="connsiteY89" fmla="*/ 189823 h 491771"/>
              <a:gd name="connsiteX90" fmla="*/ 373316 w 607568"/>
              <a:gd name="connsiteY90" fmla="*/ 207131 h 491771"/>
              <a:gd name="connsiteX91" fmla="*/ 372750 w 607568"/>
              <a:gd name="connsiteY91" fmla="*/ 207789 h 491771"/>
              <a:gd name="connsiteX92" fmla="*/ 359847 w 607568"/>
              <a:gd name="connsiteY92" fmla="*/ 222275 h 491771"/>
              <a:gd name="connsiteX93" fmla="*/ 359188 w 607568"/>
              <a:gd name="connsiteY93" fmla="*/ 222934 h 491771"/>
              <a:gd name="connsiteX94" fmla="*/ 345154 w 607568"/>
              <a:gd name="connsiteY94" fmla="*/ 234598 h 491771"/>
              <a:gd name="connsiteX95" fmla="*/ 345625 w 607568"/>
              <a:gd name="connsiteY95" fmla="*/ 236855 h 491771"/>
              <a:gd name="connsiteX96" fmla="*/ 348639 w 607568"/>
              <a:gd name="connsiteY96" fmla="*/ 235538 h 491771"/>
              <a:gd name="connsiteX97" fmla="*/ 355514 w 607568"/>
              <a:gd name="connsiteY97" fmla="*/ 234033 h 491771"/>
              <a:gd name="connsiteX98" fmla="*/ 366628 w 607568"/>
              <a:gd name="connsiteY98" fmla="*/ 237326 h 491771"/>
              <a:gd name="connsiteX99" fmla="*/ 385371 w 607568"/>
              <a:gd name="connsiteY99" fmla="*/ 249648 h 491771"/>
              <a:gd name="connsiteX100" fmla="*/ 399876 w 607568"/>
              <a:gd name="connsiteY100" fmla="*/ 279373 h 491771"/>
              <a:gd name="connsiteX101" fmla="*/ 430016 w 607568"/>
              <a:gd name="connsiteY101" fmla="*/ 289814 h 491771"/>
              <a:gd name="connsiteX102" fmla="*/ 448382 w 607568"/>
              <a:gd name="connsiteY102" fmla="*/ 316058 h 491771"/>
              <a:gd name="connsiteX103" fmla="*/ 481630 w 607568"/>
              <a:gd name="connsiteY103" fmla="*/ 424515 h 491771"/>
              <a:gd name="connsiteX104" fmla="*/ 483891 w 607568"/>
              <a:gd name="connsiteY104" fmla="*/ 436461 h 491771"/>
              <a:gd name="connsiteX105" fmla="*/ 473718 w 607568"/>
              <a:gd name="connsiteY105" fmla="*/ 470700 h 491771"/>
              <a:gd name="connsiteX106" fmla="*/ 443956 w 607568"/>
              <a:gd name="connsiteY106" fmla="*/ 490360 h 491771"/>
              <a:gd name="connsiteX107" fmla="*/ 431805 w 607568"/>
              <a:gd name="connsiteY107" fmla="*/ 491771 h 491771"/>
              <a:gd name="connsiteX108" fmla="*/ 325375 w 607568"/>
              <a:gd name="connsiteY108" fmla="*/ 491771 h 491771"/>
              <a:gd name="connsiteX109" fmla="*/ 337430 w 607568"/>
              <a:gd name="connsiteY109" fmla="*/ 415296 h 491771"/>
              <a:gd name="connsiteX110" fmla="*/ 334605 w 607568"/>
              <a:gd name="connsiteY110" fmla="*/ 389052 h 491771"/>
              <a:gd name="connsiteX111" fmla="*/ 323962 w 607568"/>
              <a:gd name="connsiteY111" fmla="*/ 360927 h 491771"/>
              <a:gd name="connsiteX112" fmla="*/ 337430 w 607568"/>
              <a:gd name="connsiteY112" fmla="*/ 347476 h 491771"/>
              <a:gd name="connsiteX113" fmla="*/ 307196 w 607568"/>
              <a:gd name="connsiteY113" fmla="*/ 317281 h 491771"/>
              <a:gd name="connsiteX114" fmla="*/ 276868 w 607568"/>
              <a:gd name="connsiteY114" fmla="*/ 347476 h 491771"/>
              <a:gd name="connsiteX115" fmla="*/ 290337 w 607568"/>
              <a:gd name="connsiteY115" fmla="*/ 360927 h 491771"/>
              <a:gd name="connsiteX116" fmla="*/ 279694 w 607568"/>
              <a:gd name="connsiteY116" fmla="*/ 389052 h 491771"/>
              <a:gd name="connsiteX117" fmla="*/ 276963 w 607568"/>
              <a:gd name="connsiteY117" fmla="*/ 415296 h 491771"/>
              <a:gd name="connsiteX118" fmla="*/ 288736 w 607568"/>
              <a:gd name="connsiteY118" fmla="*/ 491771 h 491771"/>
              <a:gd name="connsiteX119" fmla="*/ 182493 w 607568"/>
              <a:gd name="connsiteY119" fmla="*/ 491771 h 491771"/>
              <a:gd name="connsiteX120" fmla="*/ 170437 w 607568"/>
              <a:gd name="connsiteY120" fmla="*/ 490360 h 491771"/>
              <a:gd name="connsiteX121" fmla="*/ 140675 w 607568"/>
              <a:gd name="connsiteY121" fmla="*/ 470700 h 491771"/>
              <a:gd name="connsiteX122" fmla="*/ 132669 w 607568"/>
              <a:gd name="connsiteY122" fmla="*/ 424515 h 491771"/>
              <a:gd name="connsiteX123" fmla="*/ 166011 w 607568"/>
              <a:gd name="connsiteY123" fmla="*/ 316058 h 491771"/>
              <a:gd name="connsiteX124" fmla="*/ 184377 w 607568"/>
              <a:gd name="connsiteY124" fmla="*/ 289814 h 491771"/>
              <a:gd name="connsiteX125" fmla="*/ 214517 w 607568"/>
              <a:gd name="connsiteY125" fmla="*/ 279373 h 491771"/>
              <a:gd name="connsiteX126" fmla="*/ 214517 w 607568"/>
              <a:gd name="connsiteY126" fmla="*/ 279279 h 491771"/>
              <a:gd name="connsiteX127" fmla="*/ 229022 w 607568"/>
              <a:gd name="connsiteY127" fmla="*/ 249648 h 491771"/>
              <a:gd name="connsiteX128" fmla="*/ 247765 w 607568"/>
              <a:gd name="connsiteY128" fmla="*/ 237326 h 491771"/>
              <a:gd name="connsiteX129" fmla="*/ 258879 w 607568"/>
              <a:gd name="connsiteY129" fmla="*/ 234033 h 491771"/>
              <a:gd name="connsiteX130" fmla="*/ 265754 w 607568"/>
              <a:gd name="connsiteY130" fmla="*/ 235538 h 491771"/>
              <a:gd name="connsiteX131" fmla="*/ 268768 w 607568"/>
              <a:gd name="connsiteY131" fmla="*/ 236855 h 491771"/>
              <a:gd name="connsiteX132" fmla="*/ 269239 w 607568"/>
              <a:gd name="connsiteY132" fmla="*/ 234598 h 491771"/>
              <a:gd name="connsiteX133" fmla="*/ 255205 w 607568"/>
              <a:gd name="connsiteY133" fmla="*/ 222934 h 491771"/>
              <a:gd name="connsiteX134" fmla="*/ 254546 w 607568"/>
              <a:gd name="connsiteY134" fmla="*/ 222275 h 491771"/>
              <a:gd name="connsiteX135" fmla="*/ 241548 w 607568"/>
              <a:gd name="connsiteY135" fmla="*/ 207789 h 491771"/>
              <a:gd name="connsiteX136" fmla="*/ 241077 w 607568"/>
              <a:gd name="connsiteY136" fmla="*/ 207225 h 491771"/>
              <a:gd name="connsiteX137" fmla="*/ 229681 w 607568"/>
              <a:gd name="connsiteY137" fmla="*/ 189823 h 491771"/>
              <a:gd name="connsiteX138" fmla="*/ 229493 w 607568"/>
              <a:gd name="connsiteY138" fmla="*/ 189635 h 491771"/>
              <a:gd name="connsiteX139" fmla="*/ 220356 w 607568"/>
              <a:gd name="connsiteY139" fmla="*/ 169787 h 491771"/>
              <a:gd name="connsiteX140" fmla="*/ 203497 w 607568"/>
              <a:gd name="connsiteY140" fmla="*/ 159910 h 491771"/>
              <a:gd name="connsiteX141" fmla="*/ 203120 w 607568"/>
              <a:gd name="connsiteY141" fmla="*/ 159534 h 491771"/>
              <a:gd name="connsiteX142" fmla="*/ 197281 w 607568"/>
              <a:gd name="connsiteY142" fmla="*/ 151068 h 491771"/>
              <a:gd name="connsiteX143" fmla="*/ 196433 w 607568"/>
              <a:gd name="connsiteY143" fmla="*/ 149281 h 491771"/>
              <a:gd name="connsiteX144" fmla="*/ 192666 w 607568"/>
              <a:gd name="connsiteY144" fmla="*/ 138840 h 491771"/>
              <a:gd name="connsiteX145" fmla="*/ 212727 w 607568"/>
              <a:gd name="connsiteY145" fmla="*/ 95476 h 491771"/>
              <a:gd name="connsiteX146" fmla="*/ 212727 w 607568"/>
              <a:gd name="connsiteY146" fmla="*/ 85787 h 491771"/>
              <a:gd name="connsiteX147" fmla="*/ 298626 w 607568"/>
              <a:gd name="connsiteY147" fmla="*/ 0 h 491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607568" h="491771">
                <a:moveTo>
                  <a:pt x="355420" y="250307"/>
                </a:moveTo>
                <a:cubicBezTo>
                  <a:pt x="354290" y="250307"/>
                  <a:pt x="353160" y="250871"/>
                  <a:pt x="352312" y="251812"/>
                </a:cubicBezTo>
                <a:lnTo>
                  <a:pt x="321042" y="289814"/>
                </a:lnTo>
                <a:cubicBezTo>
                  <a:pt x="319723" y="291507"/>
                  <a:pt x="319912" y="293953"/>
                  <a:pt x="321513" y="295364"/>
                </a:cubicBezTo>
                <a:lnTo>
                  <a:pt x="369736" y="338257"/>
                </a:lnTo>
                <a:cubicBezTo>
                  <a:pt x="370396" y="338822"/>
                  <a:pt x="371149" y="339104"/>
                  <a:pt x="371997" y="339104"/>
                </a:cubicBezTo>
                <a:cubicBezTo>
                  <a:pt x="372374" y="339104"/>
                  <a:pt x="372750" y="339010"/>
                  <a:pt x="373127" y="338916"/>
                </a:cubicBezTo>
                <a:cubicBezTo>
                  <a:pt x="374257" y="338539"/>
                  <a:pt x="375105" y="337505"/>
                  <a:pt x="375293" y="336282"/>
                </a:cubicBezTo>
                <a:lnTo>
                  <a:pt x="383676" y="279467"/>
                </a:lnTo>
                <a:cubicBezTo>
                  <a:pt x="384618" y="273164"/>
                  <a:pt x="381792" y="266768"/>
                  <a:pt x="376424" y="263287"/>
                </a:cubicBezTo>
                <a:lnTo>
                  <a:pt x="357681" y="250965"/>
                </a:lnTo>
                <a:cubicBezTo>
                  <a:pt x="357021" y="250495"/>
                  <a:pt x="356174" y="250307"/>
                  <a:pt x="355420" y="250307"/>
                </a:cubicBezTo>
                <a:close/>
                <a:moveTo>
                  <a:pt x="258879" y="250307"/>
                </a:moveTo>
                <a:cubicBezTo>
                  <a:pt x="258125" y="250307"/>
                  <a:pt x="257372" y="250495"/>
                  <a:pt x="256712" y="250965"/>
                </a:cubicBezTo>
                <a:lnTo>
                  <a:pt x="237969" y="263287"/>
                </a:lnTo>
                <a:cubicBezTo>
                  <a:pt x="232601" y="266768"/>
                  <a:pt x="229775" y="273164"/>
                  <a:pt x="230717" y="279467"/>
                </a:cubicBezTo>
                <a:lnTo>
                  <a:pt x="239100" y="336282"/>
                </a:lnTo>
                <a:cubicBezTo>
                  <a:pt x="239288" y="337505"/>
                  <a:pt x="240136" y="338539"/>
                  <a:pt x="241266" y="338916"/>
                </a:cubicBezTo>
                <a:cubicBezTo>
                  <a:pt x="241643" y="339010"/>
                  <a:pt x="242019" y="339104"/>
                  <a:pt x="242396" y="339104"/>
                </a:cubicBezTo>
                <a:cubicBezTo>
                  <a:pt x="243244" y="339104"/>
                  <a:pt x="243997" y="338822"/>
                  <a:pt x="244657" y="338257"/>
                </a:cubicBezTo>
                <a:lnTo>
                  <a:pt x="292880" y="295364"/>
                </a:lnTo>
                <a:cubicBezTo>
                  <a:pt x="294481" y="293953"/>
                  <a:pt x="294670" y="291507"/>
                  <a:pt x="293351" y="289814"/>
                </a:cubicBezTo>
                <a:lnTo>
                  <a:pt x="261987" y="251812"/>
                </a:lnTo>
                <a:cubicBezTo>
                  <a:pt x="261233" y="250871"/>
                  <a:pt x="260103" y="250307"/>
                  <a:pt x="258879" y="250307"/>
                </a:cubicBezTo>
                <a:close/>
                <a:moveTo>
                  <a:pt x="500465" y="66049"/>
                </a:moveTo>
                <a:cubicBezTo>
                  <a:pt x="548129" y="66049"/>
                  <a:pt x="562447" y="93516"/>
                  <a:pt x="565743" y="130673"/>
                </a:cubicBezTo>
                <a:cubicBezTo>
                  <a:pt x="565932" y="130673"/>
                  <a:pt x="566026" y="130673"/>
                  <a:pt x="566120" y="130673"/>
                </a:cubicBezTo>
                <a:cubicBezTo>
                  <a:pt x="577141" y="133118"/>
                  <a:pt x="583358" y="146664"/>
                  <a:pt x="580250" y="160962"/>
                </a:cubicBezTo>
                <a:cubicBezTo>
                  <a:pt x="577706" y="172532"/>
                  <a:pt x="569700" y="180904"/>
                  <a:pt x="560939" y="182503"/>
                </a:cubicBezTo>
                <a:cubicBezTo>
                  <a:pt x="554628" y="199529"/>
                  <a:pt x="543796" y="214016"/>
                  <a:pt x="531927" y="223799"/>
                </a:cubicBezTo>
                <a:cubicBezTo>
                  <a:pt x="528913" y="226338"/>
                  <a:pt x="527500" y="230383"/>
                  <a:pt x="528253" y="234240"/>
                </a:cubicBezTo>
                <a:lnTo>
                  <a:pt x="530797" y="246281"/>
                </a:lnTo>
                <a:cubicBezTo>
                  <a:pt x="532304" y="253806"/>
                  <a:pt x="538238" y="259732"/>
                  <a:pt x="545868" y="261143"/>
                </a:cubicBezTo>
                <a:lnTo>
                  <a:pt x="558961" y="263777"/>
                </a:lnTo>
                <a:cubicBezTo>
                  <a:pt x="578366" y="267634"/>
                  <a:pt x="593437" y="282684"/>
                  <a:pt x="597299" y="301968"/>
                </a:cubicBezTo>
                <a:lnTo>
                  <a:pt x="607002" y="350788"/>
                </a:lnTo>
                <a:cubicBezTo>
                  <a:pt x="608697" y="358972"/>
                  <a:pt x="606531" y="367438"/>
                  <a:pt x="601256" y="373835"/>
                </a:cubicBezTo>
                <a:cubicBezTo>
                  <a:pt x="595981" y="380325"/>
                  <a:pt x="588068" y="384088"/>
                  <a:pt x="579685" y="384088"/>
                </a:cubicBezTo>
                <a:lnTo>
                  <a:pt x="490386" y="384088"/>
                </a:lnTo>
                <a:lnTo>
                  <a:pt x="467685" y="310058"/>
                </a:lnTo>
                <a:cubicBezTo>
                  <a:pt x="461845" y="291150"/>
                  <a:pt x="448563" y="276194"/>
                  <a:pt x="431702" y="267445"/>
                </a:cubicBezTo>
                <a:cubicBezTo>
                  <a:pt x="434999" y="265940"/>
                  <a:pt x="438295" y="264529"/>
                  <a:pt x="441969" y="263777"/>
                </a:cubicBezTo>
                <a:lnTo>
                  <a:pt x="455157" y="261237"/>
                </a:lnTo>
                <a:cubicBezTo>
                  <a:pt x="462692" y="259732"/>
                  <a:pt x="468627" y="253806"/>
                  <a:pt x="470228" y="246281"/>
                </a:cubicBezTo>
                <a:lnTo>
                  <a:pt x="472677" y="234240"/>
                </a:lnTo>
                <a:cubicBezTo>
                  <a:pt x="473525" y="230383"/>
                  <a:pt x="472112" y="226338"/>
                  <a:pt x="469098" y="223893"/>
                </a:cubicBezTo>
                <a:cubicBezTo>
                  <a:pt x="457229" y="214016"/>
                  <a:pt x="446302" y="199529"/>
                  <a:pt x="439991" y="182503"/>
                </a:cubicBezTo>
                <a:cubicBezTo>
                  <a:pt x="434716" y="181563"/>
                  <a:pt x="429818" y="177894"/>
                  <a:pt x="426144" y="172720"/>
                </a:cubicBezTo>
                <a:cubicBezTo>
                  <a:pt x="433303" y="164725"/>
                  <a:pt x="438861" y="154754"/>
                  <a:pt x="441404" y="143278"/>
                </a:cubicBezTo>
                <a:cubicBezTo>
                  <a:pt x="444324" y="130485"/>
                  <a:pt x="443476" y="118068"/>
                  <a:pt x="439708" y="107438"/>
                </a:cubicBezTo>
                <a:cubicBezTo>
                  <a:pt x="447244" y="82699"/>
                  <a:pt x="464200" y="66049"/>
                  <a:pt x="500465" y="66049"/>
                </a:cubicBezTo>
                <a:close/>
                <a:moveTo>
                  <a:pt x="107100" y="66049"/>
                </a:moveTo>
                <a:cubicBezTo>
                  <a:pt x="151561" y="66049"/>
                  <a:pt x="166820" y="90130"/>
                  <a:pt x="171341" y="123618"/>
                </a:cubicBezTo>
                <a:cubicBezTo>
                  <a:pt x="170965" y="129920"/>
                  <a:pt x="171436" y="136505"/>
                  <a:pt x="172849" y="143278"/>
                </a:cubicBezTo>
                <a:cubicBezTo>
                  <a:pt x="174921" y="152590"/>
                  <a:pt x="178971" y="161056"/>
                  <a:pt x="184246" y="168205"/>
                </a:cubicBezTo>
                <a:cubicBezTo>
                  <a:pt x="180573" y="175919"/>
                  <a:pt x="174356" y="181281"/>
                  <a:pt x="167574" y="182503"/>
                </a:cubicBezTo>
                <a:cubicBezTo>
                  <a:pt x="161263" y="199529"/>
                  <a:pt x="150336" y="214016"/>
                  <a:pt x="138468" y="223799"/>
                </a:cubicBezTo>
                <a:cubicBezTo>
                  <a:pt x="135453" y="226338"/>
                  <a:pt x="134040" y="230383"/>
                  <a:pt x="134794" y="234240"/>
                </a:cubicBezTo>
                <a:lnTo>
                  <a:pt x="137337" y="246281"/>
                </a:lnTo>
                <a:cubicBezTo>
                  <a:pt x="138939" y="253806"/>
                  <a:pt x="144873" y="259732"/>
                  <a:pt x="152408" y="261143"/>
                </a:cubicBezTo>
                <a:lnTo>
                  <a:pt x="165596" y="263777"/>
                </a:lnTo>
                <a:cubicBezTo>
                  <a:pt x="170494" y="264812"/>
                  <a:pt x="175203" y="266505"/>
                  <a:pt x="179442" y="268856"/>
                </a:cubicBezTo>
                <a:cubicBezTo>
                  <a:pt x="164088" y="277793"/>
                  <a:pt x="152126" y="292279"/>
                  <a:pt x="146662" y="310058"/>
                </a:cubicBezTo>
                <a:lnTo>
                  <a:pt x="123867" y="384088"/>
                </a:lnTo>
                <a:lnTo>
                  <a:pt x="27883" y="384088"/>
                </a:lnTo>
                <a:cubicBezTo>
                  <a:pt x="19499" y="384088"/>
                  <a:pt x="11587" y="380325"/>
                  <a:pt x="6312" y="373835"/>
                </a:cubicBezTo>
                <a:cubicBezTo>
                  <a:pt x="1037" y="367438"/>
                  <a:pt x="-1129" y="358972"/>
                  <a:pt x="566" y="350788"/>
                </a:cubicBezTo>
                <a:lnTo>
                  <a:pt x="10268" y="301968"/>
                </a:lnTo>
                <a:cubicBezTo>
                  <a:pt x="14130" y="282684"/>
                  <a:pt x="29202" y="267634"/>
                  <a:pt x="48606" y="263777"/>
                </a:cubicBezTo>
                <a:lnTo>
                  <a:pt x="61699" y="261237"/>
                </a:lnTo>
                <a:cubicBezTo>
                  <a:pt x="69328" y="259732"/>
                  <a:pt x="75263" y="253806"/>
                  <a:pt x="76770" y="246281"/>
                </a:cubicBezTo>
                <a:lnTo>
                  <a:pt x="79313" y="234240"/>
                </a:lnTo>
                <a:cubicBezTo>
                  <a:pt x="80067" y="230383"/>
                  <a:pt x="78654" y="226338"/>
                  <a:pt x="75639" y="223893"/>
                </a:cubicBezTo>
                <a:cubicBezTo>
                  <a:pt x="63771" y="214016"/>
                  <a:pt x="52939" y="199623"/>
                  <a:pt x="46628" y="182503"/>
                </a:cubicBezTo>
                <a:cubicBezTo>
                  <a:pt x="37867" y="180904"/>
                  <a:pt x="29861" y="172532"/>
                  <a:pt x="27318" y="160962"/>
                </a:cubicBezTo>
                <a:cubicBezTo>
                  <a:pt x="24115" y="146664"/>
                  <a:pt x="30426" y="133118"/>
                  <a:pt x="41447" y="130673"/>
                </a:cubicBezTo>
                <a:cubicBezTo>
                  <a:pt x="41541" y="130673"/>
                  <a:pt x="41729" y="130673"/>
                  <a:pt x="41824" y="130673"/>
                </a:cubicBezTo>
                <a:cubicBezTo>
                  <a:pt x="45403" y="93516"/>
                  <a:pt x="60192" y="66049"/>
                  <a:pt x="107100" y="66049"/>
                </a:cubicBezTo>
                <a:close/>
                <a:moveTo>
                  <a:pt x="298626" y="0"/>
                </a:moveTo>
                <a:lnTo>
                  <a:pt x="315956" y="0"/>
                </a:lnTo>
                <a:cubicBezTo>
                  <a:pt x="363426" y="0"/>
                  <a:pt x="401854" y="38378"/>
                  <a:pt x="401854" y="85787"/>
                </a:cubicBezTo>
                <a:lnTo>
                  <a:pt x="401854" y="95476"/>
                </a:lnTo>
                <a:cubicBezTo>
                  <a:pt x="417301" y="99238"/>
                  <a:pt x="426154" y="118522"/>
                  <a:pt x="421633" y="138840"/>
                </a:cubicBezTo>
                <a:cubicBezTo>
                  <a:pt x="420880" y="142602"/>
                  <a:pt x="419467" y="146083"/>
                  <a:pt x="417960" y="149281"/>
                </a:cubicBezTo>
                <a:cubicBezTo>
                  <a:pt x="417677" y="149939"/>
                  <a:pt x="417395" y="150504"/>
                  <a:pt x="417112" y="151068"/>
                </a:cubicBezTo>
                <a:cubicBezTo>
                  <a:pt x="415417" y="154172"/>
                  <a:pt x="413533" y="157088"/>
                  <a:pt x="411273" y="159534"/>
                </a:cubicBezTo>
                <a:cubicBezTo>
                  <a:pt x="411179" y="159628"/>
                  <a:pt x="410990" y="159816"/>
                  <a:pt x="410896" y="159910"/>
                </a:cubicBezTo>
                <a:cubicBezTo>
                  <a:pt x="406092" y="165084"/>
                  <a:pt x="400159" y="168658"/>
                  <a:pt x="394037" y="169787"/>
                </a:cubicBezTo>
                <a:cubicBezTo>
                  <a:pt x="391494" y="176654"/>
                  <a:pt x="388385" y="183332"/>
                  <a:pt x="384900" y="189541"/>
                </a:cubicBezTo>
                <a:cubicBezTo>
                  <a:pt x="384806" y="189635"/>
                  <a:pt x="384806" y="189729"/>
                  <a:pt x="384712" y="189823"/>
                </a:cubicBezTo>
                <a:cubicBezTo>
                  <a:pt x="381227" y="196031"/>
                  <a:pt x="377460" y="201769"/>
                  <a:pt x="373316" y="207131"/>
                </a:cubicBezTo>
                <a:cubicBezTo>
                  <a:pt x="373127" y="207413"/>
                  <a:pt x="372939" y="207601"/>
                  <a:pt x="372750" y="207789"/>
                </a:cubicBezTo>
                <a:cubicBezTo>
                  <a:pt x="368700" y="213057"/>
                  <a:pt x="364368" y="217948"/>
                  <a:pt x="359847" y="222275"/>
                </a:cubicBezTo>
                <a:cubicBezTo>
                  <a:pt x="359658" y="222463"/>
                  <a:pt x="359376" y="222651"/>
                  <a:pt x="359188" y="222934"/>
                </a:cubicBezTo>
                <a:cubicBezTo>
                  <a:pt x="354667" y="227261"/>
                  <a:pt x="349957" y="231211"/>
                  <a:pt x="345154" y="234598"/>
                </a:cubicBezTo>
                <a:lnTo>
                  <a:pt x="345625" y="236855"/>
                </a:lnTo>
                <a:cubicBezTo>
                  <a:pt x="346567" y="236385"/>
                  <a:pt x="347603" y="235915"/>
                  <a:pt x="348639" y="235538"/>
                </a:cubicBezTo>
                <a:cubicBezTo>
                  <a:pt x="350899" y="234786"/>
                  <a:pt x="353065" y="234033"/>
                  <a:pt x="355514" y="234033"/>
                </a:cubicBezTo>
                <a:cubicBezTo>
                  <a:pt x="359470" y="234033"/>
                  <a:pt x="363238" y="235162"/>
                  <a:pt x="366628" y="237326"/>
                </a:cubicBezTo>
                <a:cubicBezTo>
                  <a:pt x="366628" y="237326"/>
                  <a:pt x="380756" y="246450"/>
                  <a:pt x="385371" y="249648"/>
                </a:cubicBezTo>
                <a:cubicBezTo>
                  <a:pt x="401854" y="261030"/>
                  <a:pt x="399876" y="279373"/>
                  <a:pt x="399876" y="279373"/>
                </a:cubicBezTo>
                <a:cubicBezTo>
                  <a:pt x="410990" y="279655"/>
                  <a:pt x="421822" y="283041"/>
                  <a:pt x="430016" y="289814"/>
                </a:cubicBezTo>
                <a:cubicBezTo>
                  <a:pt x="445180" y="302324"/>
                  <a:pt x="447535" y="313330"/>
                  <a:pt x="448382" y="316058"/>
                </a:cubicBezTo>
                <a:lnTo>
                  <a:pt x="481630" y="424515"/>
                </a:lnTo>
                <a:cubicBezTo>
                  <a:pt x="482855" y="428371"/>
                  <a:pt x="483608" y="432416"/>
                  <a:pt x="483891" y="436461"/>
                </a:cubicBezTo>
                <a:cubicBezTo>
                  <a:pt x="484644" y="448595"/>
                  <a:pt x="481159" y="460730"/>
                  <a:pt x="473718" y="470700"/>
                </a:cubicBezTo>
                <a:cubicBezTo>
                  <a:pt x="466372" y="480671"/>
                  <a:pt x="455823" y="487538"/>
                  <a:pt x="443956" y="490360"/>
                </a:cubicBezTo>
                <a:cubicBezTo>
                  <a:pt x="440000" y="491301"/>
                  <a:pt x="435950" y="491771"/>
                  <a:pt x="431805" y="491771"/>
                </a:cubicBezTo>
                <a:lnTo>
                  <a:pt x="325375" y="491771"/>
                </a:lnTo>
                <a:lnTo>
                  <a:pt x="337430" y="415296"/>
                </a:lnTo>
                <a:cubicBezTo>
                  <a:pt x="338749" y="406454"/>
                  <a:pt x="337807" y="397424"/>
                  <a:pt x="334605" y="389052"/>
                </a:cubicBezTo>
                <a:lnTo>
                  <a:pt x="323962" y="360927"/>
                </a:lnTo>
                <a:lnTo>
                  <a:pt x="337430" y="347476"/>
                </a:lnTo>
                <a:lnTo>
                  <a:pt x="307196" y="317281"/>
                </a:lnTo>
                <a:lnTo>
                  <a:pt x="276868" y="347476"/>
                </a:lnTo>
                <a:lnTo>
                  <a:pt x="290337" y="360927"/>
                </a:lnTo>
                <a:lnTo>
                  <a:pt x="279694" y="389052"/>
                </a:lnTo>
                <a:cubicBezTo>
                  <a:pt x="276586" y="397424"/>
                  <a:pt x="275644" y="406454"/>
                  <a:pt x="276963" y="415296"/>
                </a:cubicBezTo>
                <a:lnTo>
                  <a:pt x="288736" y="491771"/>
                </a:lnTo>
                <a:lnTo>
                  <a:pt x="182493" y="491771"/>
                </a:lnTo>
                <a:cubicBezTo>
                  <a:pt x="178443" y="491771"/>
                  <a:pt x="174299" y="491301"/>
                  <a:pt x="170437" y="490360"/>
                </a:cubicBezTo>
                <a:cubicBezTo>
                  <a:pt x="158570" y="487538"/>
                  <a:pt x="148021" y="480671"/>
                  <a:pt x="140675" y="470700"/>
                </a:cubicBezTo>
                <a:cubicBezTo>
                  <a:pt x="130785" y="457343"/>
                  <a:pt x="127865" y="440223"/>
                  <a:pt x="132669" y="424515"/>
                </a:cubicBezTo>
                <a:lnTo>
                  <a:pt x="166011" y="316058"/>
                </a:lnTo>
                <a:cubicBezTo>
                  <a:pt x="166858" y="313330"/>
                  <a:pt x="170908" y="300631"/>
                  <a:pt x="184377" y="289814"/>
                </a:cubicBezTo>
                <a:cubicBezTo>
                  <a:pt x="192666" y="283229"/>
                  <a:pt x="203403" y="279655"/>
                  <a:pt x="214517" y="279373"/>
                </a:cubicBezTo>
                <a:lnTo>
                  <a:pt x="214517" y="279279"/>
                </a:lnTo>
                <a:cubicBezTo>
                  <a:pt x="214140" y="273447"/>
                  <a:pt x="211880" y="260654"/>
                  <a:pt x="229022" y="249648"/>
                </a:cubicBezTo>
                <a:cubicBezTo>
                  <a:pt x="233731" y="246638"/>
                  <a:pt x="247765" y="237326"/>
                  <a:pt x="247765" y="237326"/>
                </a:cubicBezTo>
                <a:cubicBezTo>
                  <a:pt x="251061" y="235162"/>
                  <a:pt x="254923" y="234033"/>
                  <a:pt x="258879" y="234033"/>
                </a:cubicBezTo>
                <a:cubicBezTo>
                  <a:pt x="261328" y="234033"/>
                  <a:pt x="263494" y="234786"/>
                  <a:pt x="265754" y="235538"/>
                </a:cubicBezTo>
                <a:cubicBezTo>
                  <a:pt x="266790" y="236009"/>
                  <a:pt x="267826" y="236385"/>
                  <a:pt x="268768" y="236855"/>
                </a:cubicBezTo>
                <a:lnTo>
                  <a:pt x="269239" y="234598"/>
                </a:lnTo>
                <a:cubicBezTo>
                  <a:pt x="264436" y="231211"/>
                  <a:pt x="259726" y="227261"/>
                  <a:pt x="255205" y="222934"/>
                </a:cubicBezTo>
                <a:cubicBezTo>
                  <a:pt x="254923" y="222651"/>
                  <a:pt x="254735" y="222463"/>
                  <a:pt x="254546" y="222275"/>
                </a:cubicBezTo>
                <a:cubicBezTo>
                  <a:pt x="250025" y="217948"/>
                  <a:pt x="245693" y="213057"/>
                  <a:pt x="241548" y="207789"/>
                </a:cubicBezTo>
                <a:cubicBezTo>
                  <a:pt x="241454" y="207601"/>
                  <a:pt x="241266" y="207413"/>
                  <a:pt x="241077" y="207225"/>
                </a:cubicBezTo>
                <a:cubicBezTo>
                  <a:pt x="236933" y="201769"/>
                  <a:pt x="233072" y="196031"/>
                  <a:pt x="229681" y="189823"/>
                </a:cubicBezTo>
                <a:cubicBezTo>
                  <a:pt x="229587" y="189729"/>
                  <a:pt x="229587" y="189635"/>
                  <a:pt x="229493" y="189635"/>
                </a:cubicBezTo>
                <a:cubicBezTo>
                  <a:pt x="226008" y="183332"/>
                  <a:pt x="222899" y="176654"/>
                  <a:pt x="220356" y="169787"/>
                </a:cubicBezTo>
                <a:cubicBezTo>
                  <a:pt x="214140" y="168658"/>
                  <a:pt x="208301" y="165084"/>
                  <a:pt x="203497" y="159910"/>
                </a:cubicBezTo>
                <a:cubicBezTo>
                  <a:pt x="203309" y="159722"/>
                  <a:pt x="203214" y="159628"/>
                  <a:pt x="203120" y="159534"/>
                </a:cubicBezTo>
                <a:cubicBezTo>
                  <a:pt x="200860" y="157088"/>
                  <a:pt x="198976" y="154172"/>
                  <a:pt x="197281" y="151068"/>
                </a:cubicBezTo>
                <a:cubicBezTo>
                  <a:pt x="196998" y="150504"/>
                  <a:pt x="196716" y="149939"/>
                  <a:pt x="196433" y="149281"/>
                </a:cubicBezTo>
                <a:cubicBezTo>
                  <a:pt x="194832" y="146083"/>
                  <a:pt x="193513" y="142602"/>
                  <a:pt x="192666" y="138840"/>
                </a:cubicBezTo>
                <a:cubicBezTo>
                  <a:pt x="188145" y="118428"/>
                  <a:pt x="197092" y="99050"/>
                  <a:pt x="212727" y="95476"/>
                </a:cubicBezTo>
                <a:lnTo>
                  <a:pt x="212727" y="85787"/>
                </a:lnTo>
                <a:cubicBezTo>
                  <a:pt x="212727" y="38378"/>
                  <a:pt x="251155" y="0"/>
                  <a:pt x="298626" y="0"/>
                </a:cubicBezTo>
                <a:close/>
              </a:path>
            </a:pathLst>
          </a:custGeom>
          <a:solidFill>
            <a:srgbClr val="C4D7D3"/>
          </a:soli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宋体 CN Heavy"/>
              <a:cs typeface="+mn-cs"/>
            </a:endParaRPr>
          </a:p>
        </p:txBody>
      </p:sp>
      <p:sp>
        <p:nvSpPr>
          <p:cNvPr id="55" name="iṡľïḋê"/>
          <p:cNvSpPr/>
          <p:nvPr/>
        </p:nvSpPr>
        <p:spPr bwMode="auto">
          <a:xfrm>
            <a:off x="9857891" y="1719709"/>
            <a:ext cx="609685" cy="493484"/>
          </a:xfrm>
          <a:custGeom>
            <a:avLst/>
            <a:gdLst>
              <a:gd name="connsiteX0" fmla="*/ 355420 w 607568"/>
              <a:gd name="connsiteY0" fmla="*/ 250307 h 491771"/>
              <a:gd name="connsiteX1" fmla="*/ 352312 w 607568"/>
              <a:gd name="connsiteY1" fmla="*/ 251812 h 491771"/>
              <a:gd name="connsiteX2" fmla="*/ 321042 w 607568"/>
              <a:gd name="connsiteY2" fmla="*/ 289814 h 491771"/>
              <a:gd name="connsiteX3" fmla="*/ 321513 w 607568"/>
              <a:gd name="connsiteY3" fmla="*/ 295364 h 491771"/>
              <a:gd name="connsiteX4" fmla="*/ 369736 w 607568"/>
              <a:gd name="connsiteY4" fmla="*/ 338257 h 491771"/>
              <a:gd name="connsiteX5" fmla="*/ 371997 w 607568"/>
              <a:gd name="connsiteY5" fmla="*/ 339104 h 491771"/>
              <a:gd name="connsiteX6" fmla="*/ 373127 w 607568"/>
              <a:gd name="connsiteY6" fmla="*/ 338916 h 491771"/>
              <a:gd name="connsiteX7" fmla="*/ 375293 w 607568"/>
              <a:gd name="connsiteY7" fmla="*/ 336282 h 491771"/>
              <a:gd name="connsiteX8" fmla="*/ 383676 w 607568"/>
              <a:gd name="connsiteY8" fmla="*/ 279467 h 491771"/>
              <a:gd name="connsiteX9" fmla="*/ 376424 w 607568"/>
              <a:gd name="connsiteY9" fmla="*/ 263287 h 491771"/>
              <a:gd name="connsiteX10" fmla="*/ 357681 w 607568"/>
              <a:gd name="connsiteY10" fmla="*/ 250965 h 491771"/>
              <a:gd name="connsiteX11" fmla="*/ 355420 w 607568"/>
              <a:gd name="connsiteY11" fmla="*/ 250307 h 491771"/>
              <a:gd name="connsiteX12" fmla="*/ 258879 w 607568"/>
              <a:gd name="connsiteY12" fmla="*/ 250307 h 491771"/>
              <a:gd name="connsiteX13" fmla="*/ 256712 w 607568"/>
              <a:gd name="connsiteY13" fmla="*/ 250965 h 491771"/>
              <a:gd name="connsiteX14" fmla="*/ 237969 w 607568"/>
              <a:gd name="connsiteY14" fmla="*/ 263287 h 491771"/>
              <a:gd name="connsiteX15" fmla="*/ 230717 w 607568"/>
              <a:gd name="connsiteY15" fmla="*/ 279467 h 491771"/>
              <a:gd name="connsiteX16" fmla="*/ 239100 w 607568"/>
              <a:gd name="connsiteY16" fmla="*/ 336282 h 491771"/>
              <a:gd name="connsiteX17" fmla="*/ 241266 w 607568"/>
              <a:gd name="connsiteY17" fmla="*/ 338916 h 491771"/>
              <a:gd name="connsiteX18" fmla="*/ 242396 w 607568"/>
              <a:gd name="connsiteY18" fmla="*/ 339104 h 491771"/>
              <a:gd name="connsiteX19" fmla="*/ 244657 w 607568"/>
              <a:gd name="connsiteY19" fmla="*/ 338257 h 491771"/>
              <a:gd name="connsiteX20" fmla="*/ 292880 w 607568"/>
              <a:gd name="connsiteY20" fmla="*/ 295364 h 491771"/>
              <a:gd name="connsiteX21" fmla="*/ 293351 w 607568"/>
              <a:gd name="connsiteY21" fmla="*/ 289814 h 491771"/>
              <a:gd name="connsiteX22" fmla="*/ 261987 w 607568"/>
              <a:gd name="connsiteY22" fmla="*/ 251812 h 491771"/>
              <a:gd name="connsiteX23" fmla="*/ 258879 w 607568"/>
              <a:gd name="connsiteY23" fmla="*/ 250307 h 491771"/>
              <a:gd name="connsiteX24" fmla="*/ 500465 w 607568"/>
              <a:gd name="connsiteY24" fmla="*/ 66049 h 491771"/>
              <a:gd name="connsiteX25" fmla="*/ 565743 w 607568"/>
              <a:gd name="connsiteY25" fmla="*/ 130673 h 491771"/>
              <a:gd name="connsiteX26" fmla="*/ 566120 w 607568"/>
              <a:gd name="connsiteY26" fmla="*/ 130673 h 491771"/>
              <a:gd name="connsiteX27" fmla="*/ 580250 w 607568"/>
              <a:gd name="connsiteY27" fmla="*/ 160962 h 491771"/>
              <a:gd name="connsiteX28" fmla="*/ 560939 w 607568"/>
              <a:gd name="connsiteY28" fmla="*/ 182503 h 491771"/>
              <a:gd name="connsiteX29" fmla="*/ 531927 w 607568"/>
              <a:gd name="connsiteY29" fmla="*/ 223799 h 491771"/>
              <a:gd name="connsiteX30" fmla="*/ 528253 w 607568"/>
              <a:gd name="connsiteY30" fmla="*/ 234240 h 491771"/>
              <a:gd name="connsiteX31" fmla="*/ 530797 w 607568"/>
              <a:gd name="connsiteY31" fmla="*/ 246281 h 491771"/>
              <a:gd name="connsiteX32" fmla="*/ 545868 w 607568"/>
              <a:gd name="connsiteY32" fmla="*/ 261143 h 491771"/>
              <a:gd name="connsiteX33" fmla="*/ 558961 w 607568"/>
              <a:gd name="connsiteY33" fmla="*/ 263777 h 491771"/>
              <a:gd name="connsiteX34" fmla="*/ 597299 w 607568"/>
              <a:gd name="connsiteY34" fmla="*/ 301968 h 491771"/>
              <a:gd name="connsiteX35" fmla="*/ 607002 w 607568"/>
              <a:gd name="connsiteY35" fmla="*/ 350788 h 491771"/>
              <a:gd name="connsiteX36" fmla="*/ 601256 w 607568"/>
              <a:gd name="connsiteY36" fmla="*/ 373835 h 491771"/>
              <a:gd name="connsiteX37" fmla="*/ 579685 w 607568"/>
              <a:gd name="connsiteY37" fmla="*/ 384088 h 491771"/>
              <a:gd name="connsiteX38" fmla="*/ 490386 w 607568"/>
              <a:gd name="connsiteY38" fmla="*/ 384088 h 491771"/>
              <a:gd name="connsiteX39" fmla="*/ 467685 w 607568"/>
              <a:gd name="connsiteY39" fmla="*/ 310058 h 491771"/>
              <a:gd name="connsiteX40" fmla="*/ 431702 w 607568"/>
              <a:gd name="connsiteY40" fmla="*/ 267445 h 491771"/>
              <a:gd name="connsiteX41" fmla="*/ 441969 w 607568"/>
              <a:gd name="connsiteY41" fmla="*/ 263777 h 491771"/>
              <a:gd name="connsiteX42" fmla="*/ 455157 w 607568"/>
              <a:gd name="connsiteY42" fmla="*/ 261237 h 491771"/>
              <a:gd name="connsiteX43" fmla="*/ 470228 w 607568"/>
              <a:gd name="connsiteY43" fmla="*/ 246281 h 491771"/>
              <a:gd name="connsiteX44" fmla="*/ 472677 w 607568"/>
              <a:gd name="connsiteY44" fmla="*/ 234240 h 491771"/>
              <a:gd name="connsiteX45" fmla="*/ 469098 w 607568"/>
              <a:gd name="connsiteY45" fmla="*/ 223893 h 491771"/>
              <a:gd name="connsiteX46" fmla="*/ 439991 w 607568"/>
              <a:gd name="connsiteY46" fmla="*/ 182503 h 491771"/>
              <a:gd name="connsiteX47" fmla="*/ 426144 w 607568"/>
              <a:gd name="connsiteY47" fmla="*/ 172720 h 491771"/>
              <a:gd name="connsiteX48" fmla="*/ 441404 w 607568"/>
              <a:gd name="connsiteY48" fmla="*/ 143278 h 491771"/>
              <a:gd name="connsiteX49" fmla="*/ 439708 w 607568"/>
              <a:gd name="connsiteY49" fmla="*/ 107438 h 491771"/>
              <a:gd name="connsiteX50" fmla="*/ 500465 w 607568"/>
              <a:gd name="connsiteY50" fmla="*/ 66049 h 491771"/>
              <a:gd name="connsiteX51" fmla="*/ 107100 w 607568"/>
              <a:gd name="connsiteY51" fmla="*/ 66049 h 491771"/>
              <a:gd name="connsiteX52" fmla="*/ 171341 w 607568"/>
              <a:gd name="connsiteY52" fmla="*/ 123618 h 491771"/>
              <a:gd name="connsiteX53" fmla="*/ 172849 w 607568"/>
              <a:gd name="connsiteY53" fmla="*/ 143278 h 491771"/>
              <a:gd name="connsiteX54" fmla="*/ 184246 w 607568"/>
              <a:gd name="connsiteY54" fmla="*/ 168205 h 491771"/>
              <a:gd name="connsiteX55" fmla="*/ 167574 w 607568"/>
              <a:gd name="connsiteY55" fmla="*/ 182503 h 491771"/>
              <a:gd name="connsiteX56" fmla="*/ 138468 w 607568"/>
              <a:gd name="connsiteY56" fmla="*/ 223799 h 491771"/>
              <a:gd name="connsiteX57" fmla="*/ 134794 w 607568"/>
              <a:gd name="connsiteY57" fmla="*/ 234240 h 491771"/>
              <a:gd name="connsiteX58" fmla="*/ 137337 w 607568"/>
              <a:gd name="connsiteY58" fmla="*/ 246281 h 491771"/>
              <a:gd name="connsiteX59" fmla="*/ 152408 w 607568"/>
              <a:gd name="connsiteY59" fmla="*/ 261143 h 491771"/>
              <a:gd name="connsiteX60" fmla="*/ 165596 w 607568"/>
              <a:gd name="connsiteY60" fmla="*/ 263777 h 491771"/>
              <a:gd name="connsiteX61" fmla="*/ 179442 w 607568"/>
              <a:gd name="connsiteY61" fmla="*/ 268856 h 491771"/>
              <a:gd name="connsiteX62" fmla="*/ 146662 w 607568"/>
              <a:gd name="connsiteY62" fmla="*/ 310058 h 491771"/>
              <a:gd name="connsiteX63" fmla="*/ 123867 w 607568"/>
              <a:gd name="connsiteY63" fmla="*/ 384088 h 491771"/>
              <a:gd name="connsiteX64" fmla="*/ 27883 w 607568"/>
              <a:gd name="connsiteY64" fmla="*/ 384088 h 491771"/>
              <a:gd name="connsiteX65" fmla="*/ 6312 w 607568"/>
              <a:gd name="connsiteY65" fmla="*/ 373835 h 491771"/>
              <a:gd name="connsiteX66" fmla="*/ 566 w 607568"/>
              <a:gd name="connsiteY66" fmla="*/ 350788 h 491771"/>
              <a:gd name="connsiteX67" fmla="*/ 10268 w 607568"/>
              <a:gd name="connsiteY67" fmla="*/ 301968 h 491771"/>
              <a:gd name="connsiteX68" fmla="*/ 48606 w 607568"/>
              <a:gd name="connsiteY68" fmla="*/ 263777 h 491771"/>
              <a:gd name="connsiteX69" fmla="*/ 61699 w 607568"/>
              <a:gd name="connsiteY69" fmla="*/ 261237 h 491771"/>
              <a:gd name="connsiteX70" fmla="*/ 76770 w 607568"/>
              <a:gd name="connsiteY70" fmla="*/ 246281 h 491771"/>
              <a:gd name="connsiteX71" fmla="*/ 79313 w 607568"/>
              <a:gd name="connsiteY71" fmla="*/ 234240 h 491771"/>
              <a:gd name="connsiteX72" fmla="*/ 75639 w 607568"/>
              <a:gd name="connsiteY72" fmla="*/ 223893 h 491771"/>
              <a:gd name="connsiteX73" fmla="*/ 46628 w 607568"/>
              <a:gd name="connsiteY73" fmla="*/ 182503 h 491771"/>
              <a:gd name="connsiteX74" fmla="*/ 27318 w 607568"/>
              <a:gd name="connsiteY74" fmla="*/ 160962 h 491771"/>
              <a:gd name="connsiteX75" fmla="*/ 41447 w 607568"/>
              <a:gd name="connsiteY75" fmla="*/ 130673 h 491771"/>
              <a:gd name="connsiteX76" fmla="*/ 41824 w 607568"/>
              <a:gd name="connsiteY76" fmla="*/ 130673 h 491771"/>
              <a:gd name="connsiteX77" fmla="*/ 107100 w 607568"/>
              <a:gd name="connsiteY77" fmla="*/ 66049 h 491771"/>
              <a:gd name="connsiteX78" fmla="*/ 298626 w 607568"/>
              <a:gd name="connsiteY78" fmla="*/ 0 h 491771"/>
              <a:gd name="connsiteX79" fmla="*/ 315956 w 607568"/>
              <a:gd name="connsiteY79" fmla="*/ 0 h 491771"/>
              <a:gd name="connsiteX80" fmla="*/ 401854 w 607568"/>
              <a:gd name="connsiteY80" fmla="*/ 85787 h 491771"/>
              <a:gd name="connsiteX81" fmla="*/ 401854 w 607568"/>
              <a:gd name="connsiteY81" fmla="*/ 95476 h 491771"/>
              <a:gd name="connsiteX82" fmla="*/ 421633 w 607568"/>
              <a:gd name="connsiteY82" fmla="*/ 138840 h 491771"/>
              <a:gd name="connsiteX83" fmla="*/ 417960 w 607568"/>
              <a:gd name="connsiteY83" fmla="*/ 149281 h 491771"/>
              <a:gd name="connsiteX84" fmla="*/ 417112 w 607568"/>
              <a:gd name="connsiteY84" fmla="*/ 151068 h 491771"/>
              <a:gd name="connsiteX85" fmla="*/ 411273 w 607568"/>
              <a:gd name="connsiteY85" fmla="*/ 159534 h 491771"/>
              <a:gd name="connsiteX86" fmla="*/ 410896 w 607568"/>
              <a:gd name="connsiteY86" fmla="*/ 159910 h 491771"/>
              <a:gd name="connsiteX87" fmla="*/ 394037 w 607568"/>
              <a:gd name="connsiteY87" fmla="*/ 169787 h 491771"/>
              <a:gd name="connsiteX88" fmla="*/ 384900 w 607568"/>
              <a:gd name="connsiteY88" fmla="*/ 189541 h 491771"/>
              <a:gd name="connsiteX89" fmla="*/ 384712 w 607568"/>
              <a:gd name="connsiteY89" fmla="*/ 189823 h 491771"/>
              <a:gd name="connsiteX90" fmla="*/ 373316 w 607568"/>
              <a:gd name="connsiteY90" fmla="*/ 207131 h 491771"/>
              <a:gd name="connsiteX91" fmla="*/ 372750 w 607568"/>
              <a:gd name="connsiteY91" fmla="*/ 207789 h 491771"/>
              <a:gd name="connsiteX92" fmla="*/ 359847 w 607568"/>
              <a:gd name="connsiteY92" fmla="*/ 222275 h 491771"/>
              <a:gd name="connsiteX93" fmla="*/ 359188 w 607568"/>
              <a:gd name="connsiteY93" fmla="*/ 222934 h 491771"/>
              <a:gd name="connsiteX94" fmla="*/ 345154 w 607568"/>
              <a:gd name="connsiteY94" fmla="*/ 234598 h 491771"/>
              <a:gd name="connsiteX95" fmla="*/ 345625 w 607568"/>
              <a:gd name="connsiteY95" fmla="*/ 236855 h 491771"/>
              <a:gd name="connsiteX96" fmla="*/ 348639 w 607568"/>
              <a:gd name="connsiteY96" fmla="*/ 235538 h 491771"/>
              <a:gd name="connsiteX97" fmla="*/ 355514 w 607568"/>
              <a:gd name="connsiteY97" fmla="*/ 234033 h 491771"/>
              <a:gd name="connsiteX98" fmla="*/ 366628 w 607568"/>
              <a:gd name="connsiteY98" fmla="*/ 237326 h 491771"/>
              <a:gd name="connsiteX99" fmla="*/ 385371 w 607568"/>
              <a:gd name="connsiteY99" fmla="*/ 249648 h 491771"/>
              <a:gd name="connsiteX100" fmla="*/ 399876 w 607568"/>
              <a:gd name="connsiteY100" fmla="*/ 279373 h 491771"/>
              <a:gd name="connsiteX101" fmla="*/ 430016 w 607568"/>
              <a:gd name="connsiteY101" fmla="*/ 289814 h 491771"/>
              <a:gd name="connsiteX102" fmla="*/ 448382 w 607568"/>
              <a:gd name="connsiteY102" fmla="*/ 316058 h 491771"/>
              <a:gd name="connsiteX103" fmla="*/ 481630 w 607568"/>
              <a:gd name="connsiteY103" fmla="*/ 424515 h 491771"/>
              <a:gd name="connsiteX104" fmla="*/ 483891 w 607568"/>
              <a:gd name="connsiteY104" fmla="*/ 436461 h 491771"/>
              <a:gd name="connsiteX105" fmla="*/ 473718 w 607568"/>
              <a:gd name="connsiteY105" fmla="*/ 470700 h 491771"/>
              <a:gd name="connsiteX106" fmla="*/ 443956 w 607568"/>
              <a:gd name="connsiteY106" fmla="*/ 490360 h 491771"/>
              <a:gd name="connsiteX107" fmla="*/ 431805 w 607568"/>
              <a:gd name="connsiteY107" fmla="*/ 491771 h 491771"/>
              <a:gd name="connsiteX108" fmla="*/ 325375 w 607568"/>
              <a:gd name="connsiteY108" fmla="*/ 491771 h 491771"/>
              <a:gd name="connsiteX109" fmla="*/ 337430 w 607568"/>
              <a:gd name="connsiteY109" fmla="*/ 415296 h 491771"/>
              <a:gd name="connsiteX110" fmla="*/ 334605 w 607568"/>
              <a:gd name="connsiteY110" fmla="*/ 389052 h 491771"/>
              <a:gd name="connsiteX111" fmla="*/ 323962 w 607568"/>
              <a:gd name="connsiteY111" fmla="*/ 360927 h 491771"/>
              <a:gd name="connsiteX112" fmla="*/ 337430 w 607568"/>
              <a:gd name="connsiteY112" fmla="*/ 347476 h 491771"/>
              <a:gd name="connsiteX113" fmla="*/ 307196 w 607568"/>
              <a:gd name="connsiteY113" fmla="*/ 317281 h 491771"/>
              <a:gd name="connsiteX114" fmla="*/ 276868 w 607568"/>
              <a:gd name="connsiteY114" fmla="*/ 347476 h 491771"/>
              <a:gd name="connsiteX115" fmla="*/ 290337 w 607568"/>
              <a:gd name="connsiteY115" fmla="*/ 360927 h 491771"/>
              <a:gd name="connsiteX116" fmla="*/ 279694 w 607568"/>
              <a:gd name="connsiteY116" fmla="*/ 389052 h 491771"/>
              <a:gd name="connsiteX117" fmla="*/ 276963 w 607568"/>
              <a:gd name="connsiteY117" fmla="*/ 415296 h 491771"/>
              <a:gd name="connsiteX118" fmla="*/ 288736 w 607568"/>
              <a:gd name="connsiteY118" fmla="*/ 491771 h 491771"/>
              <a:gd name="connsiteX119" fmla="*/ 182493 w 607568"/>
              <a:gd name="connsiteY119" fmla="*/ 491771 h 491771"/>
              <a:gd name="connsiteX120" fmla="*/ 170437 w 607568"/>
              <a:gd name="connsiteY120" fmla="*/ 490360 h 491771"/>
              <a:gd name="connsiteX121" fmla="*/ 140675 w 607568"/>
              <a:gd name="connsiteY121" fmla="*/ 470700 h 491771"/>
              <a:gd name="connsiteX122" fmla="*/ 132669 w 607568"/>
              <a:gd name="connsiteY122" fmla="*/ 424515 h 491771"/>
              <a:gd name="connsiteX123" fmla="*/ 166011 w 607568"/>
              <a:gd name="connsiteY123" fmla="*/ 316058 h 491771"/>
              <a:gd name="connsiteX124" fmla="*/ 184377 w 607568"/>
              <a:gd name="connsiteY124" fmla="*/ 289814 h 491771"/>
              <a:gd name="connsiteX125" fmla="*/ 214517 w 607568"/>
              <a:gd name="connsiteY125" fmla="*/ 279373 h 491771"/>
              <a:gd name="connsiteX126" fmla="*/ 214517 w 607568"/>
              <a:gd name="connsiteY126" fmla="*/ 279279 h 491771"/>
              <a:gd name="connsiteX127" fmla="*/ 229022 w 607568"/>
              <a:gd name="connsiteY127" fmla="*/ 249648 h 491771"/>
              <a:gd name="connsiteX128" fmla="*/ 247765 w 607568"/>
              <a:gd name="connsiteY128" fmla="*/ 237326 h 491771"/>
              <a:gd name="connsiteX129" fmla="*/ 258879 w 607568"/>
              <a:gd name="connsiteY129" fmla="*/ 234033 h 491771"/>
              <a:gd name="connsiteX130" fmla="*/ 265754 w 607568"/>
              <a:gd name="connsiteY130" fmla="*/ 235538 h 491771"/>
              <a:gd name="connsiteX131" fmla="*/ 268768 w 607568"/>
              <a:gd name="connsiteY131" fmla="*/ 236855 h 491771"/>
              <a:gd name="connsiteX132" fmla="*/ 269239 w 607568"/>
              <a:gd name="connsiteY132" fmla="*/ 234598 h 491771"/>
              <a:gd name="connsiteX133" fmla="*/ 255205 w 607568"/>
              <a:gd name="connsiteY133" fmla="*/ 222934 h 491771"/>
              <a:gd name="connsiteX134" fmla="*/ 254546 w 607568"/>
              <a:gd name="connsiteY134" fmla="*/ 222275 h 491771"/>
              <a:gd name="connsiteX135" fmla="*/ 241548 w 607568"/>
              <a:gd name="connsiteY135" fmla="*/ 207789 h 491771"/>
              <a:gd name="connsiteX136" fmla="*/ 241077 w 607568"/>
              <a:gd name="connsiteY136" fmla="*/ 207225 h 491771"/>
              <a:gd name="connsiteX137" fmla="*/ 229681 w 607568"/>
              <a:gd name="connsiteY137" fmla="*/ 189823 h 491771"/>
              <a:gd name="connsiteX138" fmla="*/ 229493 w 607568"/>
              <a:gd name="connsiteY138" fmla="*/ 189635 h 491771"/>
              <a:gd name="connsiteX139" fmla="*/ 220356 w 607568"/>
              <a:gd name="connsiteY139" fmla="*/ 169787 h 491771"/>
              <a:gd name="connsiteX140" fmla="*/ 203497 w 607568"/>
              <a:gd name="connsiteY140" fmla="*/ 159910 h 491771"/>
              <a:gd name="connsiteX141" fmla="*/ 203120 w 607568"/>
              <a:gd name="connsiteY141" fmla="*/ 159534 h 491771"/>
              <a:gd name="connsiteX142" fmla="*/ 197281 w 607568"/>
              <a:gd name="connsiteY142" fmla="*/ 151068 h 491771"/>
              <a:gd name="connsiteX143" fmla="*/ 196433 w 607568"/>
              <a:gd name="connsiteY143" fmla="*/ 149281 h 491771"/>
              <a:gd name="connsiteX144" fmla="*/ 192666 w 607568"/>
              <a:gd name="connsiteY144" fmla="*/ 138840 h 491771"/>
              <a:gd name="connsiteX145" fmla="*/ 212727 w 607568"/>
              <a:gd name="connsiteY145" fmla="*/ 95476 h 491771"/>
              <a:gd name="connsiteX146" fmla="*/ 212727 w 607568"/>
              <a:gd name="connsiteY146" fmla="*/ 85787 h 491771"/>
              <a:gd name="connsiteX147" fmla="*/ 298626 w 607568"/>
              <a:gd name="connsiteY147" fmla="*/ 0 h 491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607568" h="491771">
                <a:moveTo>
                  <a:pt x="355420" y="250307"/>
                </a:moveTo>
                <a:cubicBezTo>
                  <a:pt x="354290" y="250307"/>
                  <a:pt x="353160" y="250871"/>
                  <a:pt x="352312" y="251812"/>
                </a:cubicBezTo>
                <a:lnTo>
                  <a:pt x="321042" y="289814"/>
                </a:lnTo>
                <a:cubicBezTo>
                  <a:pt x="319723" y="291507"/>
                  <a:pt x="319912" y="293953"/>
                  <a:pt x="321513" y="295364"/>
                </a:cubicBezTo>
                <a:lnTo>
                  <a:pt x="369736" y="338257"/>
                </a:lnTo>
                <a:cubicBezTo>
                  <a:pt x="370396" y="338822"/>
                  <a:pt x="371149" y="339104"/>
                  <a:pt x="371997" y="339104"/>
                </a:cubicBezTo>
                <a:cubicBezTo>
                  <a:pt x="372374" y="339104"/>
                  <a:pt x="372750" y="339010"/>
                  <a:pt x="373127" y="338916"/>
                </a:cubicBezTo>
                <a:cubicBezTo>
                  <a:pt x="374257" y="338539"/>
                  <a:pt x="375105" y="337505"/>
                  <a:pt x="375293" y="336282"/>
                </a:cubicBezTo>
                <a:lnTo>
                  <a:pt x="383676" y="279467"/>
                </a:lnTo>
                <a:cubicBezTo>
                  <a:pt x="384618" y="273164"/>
                  <a:pt x="381792" y="266768"/>
                  <a:pt x="376424" y="263287"/>
                </a:cubicBezTo>
                <a:lnTo>
                  <a:pt x="357681" y="250965"/>
                </a:lnTo>
                <a:cubicBezTo>
                  <a:pt x="357021" y="250495"/>
                  <a:pt x="356174" y="250307"/>
                  <a:pt x="355420" y="250307"/>
                </a:cubicBezTo>
                <a:close/>
                <a:moveTo>
                  <a:pt x="258879" y="250307"/>
                </a:moveTo>
                <a:cubicBezTo>
                  <a:pt x="258125" y="250307"/>
                  <a:pt x="257372" y="250495"/>
                  <a:pt x="256712" y="250965"/>
                </a:cubicBezTo>
                <a:lnTo>
                  <a:pt x="237969" y="263287"/>
                </a:lnTo>
                <a:cubicBezTo>
                  <a:pt x="232601" y="266768"/>
                  <a:pt x="229775" y="273164"/>
                  <a:pt x="230717" y="279467"/>
                </a:cubicBezTo>
                <a:lnTo>
                  <a:pt x="239100" y="336282"/>
                </a:lnTo>
                <a:cubicBezTo>
                  <a:pt x="239288" y="337505"/>
                  <a:pt x="240136" y="338539"/>
                  <a:pt x="241266" y="338916"/>
                </a:cubicBezTo>
                <a:cubicBezTo>
                  <a:pt x="241643" y="339010"/>
                  <a:pt x="242019" y="339104"/>
                  <a:pt x="242396" y="339104"/>
                </a:cubicBezTo>
                <a:cubicBezTo>
                  <a:pt x="243244" y="339104"/>
                  <a:pt x="243997" y="338822"/>
                  <a:pt x="244657" y="338257"/>
                </a:cubicBezTo>
                <a:lnTo>
                  <a:pt x="292880" y="295364"/>
                </a:lnTo>
                <a:cubicBezTo>
                  <a:pt x="294481" y="293953"/>
                  <a:pt x="294670" y="291507"/>
                  <a:pt x="293351" y="289814"/>
                </a:cubicBezTo>
                <a:lnTo>
                  <a:pt x="261987" y="251812"/>
                </a:lnTo>
                <a:cubicBezTo>
                  <a:pt x="261233" y="250871"/>
                  <a:pt x="260103" y="250307"/>
                  <a:pt x="258879" y="250307"/>
                </a:cubicBezTo>
                <a:close/>
                <a:moveTo>
                  <a:pt x="500465" y="66049"/>
                </a:moveTo>
                <a:cubicBezTo>
                  <a:pt x="548129" y="66049"/>
                  <a:pt x="562447" y="93516"/>
                  <a:pt x="565743" y="130673"/>
                </a:cubicBezTo>
                <a:cubicBezTo>
                  <a:pt x="565932" y="130673"/>
                  <a:pt x="566026" y="130673"/>
                  <a:pt x="566120" y="130673"/>
                </a:cubicBezTo>
                <a:cubicBezTo>
                  <a:pt x="577141" y="133118"/>
                  <a:pt x="583358" y="146664"/>
                  <a:pt x="580250" y="160962"/>
                </a:cubicBezTo>
                <a:cubicBezTo>
                  <a:pt x="577706" y="172532"/>
                  <a:pt x="569700" y="180904"/>
                  <a:pt x="560939" y="182503"/>
                </a:cubicBezTo>
                <a:cubicBezTo>
                  <a:pt x="554628" y="199529"/>
                  <a:pt x="543796" y="214016"/>
                  <a:pt x="531927" y="223799"/>
                </a:cubicBezTo>
                <a:cubicBezTo>
                  <a:pt x="528913" y="226338"/>
                  <a:pt x="527500" y="230383"/>
                  <a:pt x="528253" y="234240"/>
                </a:cubicBezTo>
                <a:lnTo>
                  <a:pt x="530797" y="246281"/>
                </a:lnTo>
                <a:cubicBezTo>
                  <a:pt x="532304" y="253806"/>
                  <a:pt x="538238" y="259732"/>
                  <a:pt x="545868" y="261143"/>
                </a:cubicBezTo>
                <a:lnTo>
                  <a:pt x="558961" y="263777"/>
                </a:lnTo>
                <a:cubicBezTo>
                  <a:pt x="578366" y="267634"/>
                  <a:pt x="593437" y="282684"/>
                  <a:pt x="597299" y="301968"/>
                </a:cubicBezTo>
                <a:lnTo>
                  <a:pt x="607002" y="350788"/>
                </a:lnTo>
                <a:cubicBezTo>
                  <a:pt x="608697" y="358972"/>
                  <a:pt x="606531" y="367438"/>
                  <a:pt x="601256" y="373835"/>
                </a:cubicBezTo>
                <a:cubicBezTo>
                  <a:pt x="595981" y="380325"/>
                  <a:pt x="588068" y="384088"/>
                  <a:pt x="579685" y="384088"/>
                </a:cubicBezTo>
                <a:lnTo>
                  <a:pt x="490386" y="384088"/>
                </a:lnTo>
                <a:lnTo>
                  <a:pt x="467685" y="310058"/>
                </a:lnTo>
                <a:cubicBezTo>
                  <a:pt x="461845" y="291150"/>
                  <a:pt x="448563" y="276194"/>
                  <a:pt x="431702" y="267445"/>
                </a:cubicBezTo>
                <a:cubicBezTo>
                  <a:pt x="434999" y="265940"/>
                  <a:pt x="438295" y="264529"/>
                  <a:pt x="441969" y="263777"/>
                </a:cubicBezTo>
                <a:lnTo>
                  <a:pt x="455157" y="261237"/>
                </a:lnTo>
                <a:cubicBezTo>
                  <a:pt x="462692" y="259732"/>
                  <a:pt x="468627" y="253806"/>
                  <a:pt x="470228" y="246281"/>
                </a:cubicBezTo>
                <a:lnTo>
                  <a:pt x="472677" y="234240"/>
                </a:lnTo>
                <a:cubicBezTo>
                  <a:pt x="473525" y="230383"/>
                  <a:pt x="472112" y="226338"/>
                  <a:pt x="469098" y="223893"/>
                </a:cubicBezTo>
                <a:cubicBezTo>
                  <a:pt x="457229" y="214016"/>
                  <a:pt x="446302" y="199529"/>
                  <a:pt x="439991" y="182503"/>
                </a:cubicBezTo>
                <a:cubicBezTo>
                  <a:pt x="434716" y="181563"/>
                  <a:pt x="429818" y="177894"/>
                  <a:pt x="426144" y="172720"/>
                </a:cubicBezTo>
                <a:cubicBezTo>
                  <a:pt x="433303" y="164725"/>
                  <a:pt x="438861" y="154754"/>
                  <a:pt x="441404" y="143278"/>
                </a:cubicBezTo>
                <a:cubicBezTo>
                  <a:pt x="444324" y="130485"/>
                  <a:pt x="443476" y="118068"/>
                  <a:pt x="439708" y="107438"/>
                </a:cubicBezTo>
                <a:cubicBezTo>
                  <a:pt x="447244" y="82699"/>
                  <a:pt x="464200" y="66049"/>
                  <a:pt x="500465" y="66049"/>
                </a:cubicBezTo>
                <a:close/>
                <a:moveTo>
                  <a:pt x="107100" y="66049"/>
                </a:moveTo>
                <a:cubicBezTo>
                  <a:pt x="151561" y="66049"/>
                  <a:pt x="166820" y="90130"/>
                  <a:pt x="171341" y="123618"/>
                </a:cubicBezTo>
                <a:cubicBezTo>
                  <a:pt x="170965" y="129920"/>
                  <a:pt x="171436" y="136505"/>
                  <a:pt x="172849" y="143278"/>
                </a:cubicBezTo>
                <a:cubicBezTo>
                  <a:pt x="174921" y="152590"/>
                  <a:pt x="178971" y="161056"/>
                  <a:pt x="184246" y="168205"/>
                </a:cubicBezTo>
                <a:cubicBezTo>
                  <a:pt x="180573" y="175919"/>
                  <a:pt x="174356" y="181281"/>
                  <a:pt x="167574" y="182503"/>
                </a:cubicBezTo>
                <a:cubicBezTo>
                  <a:pt x="161263" y="199529"/>
                  <a:pt x="150336" y="214016"/>
                  <a:pt x="138468" y="223799"/>
                </a:cubicBezTo>
                <a:cubicBezTo>
                  <a:pt x="135453" y="226338"/>
                  <a:pt x="134040" y="230383"/>
                  <a:pt x="134794" y="234240"/>
                </a:cubicBezTo>
                <a:lnTo>
                  <a:pt x="137337" y="246281"/>
                </a:lnTo>
                <a:cubicBezTo>
                  <a:pt x="138939" y="253806"/>
                  <a:pt x="144873" y="259732"/>
                  <a:pt x="152408" y="261143"/>
                </a:cubicBezTo>
                <a:lnTo>
                  <a:pt x="165596" y="263777"/>
                </a:lnTo>
                <a:cubicBezTo>
                  <a:pt x="170494" y="264812"/>
                  <a:pt x="175203" y="266505"/>
                  <a:pt x="179442" y="268856"/>
                </a:cubicBezTo>
                <a:cubicBezTo>
                  <a:pt x="164088" y="277793"/>
                  <a:pt x="152126" y="292279"/>
                  <a:pt x="146662" y="310058"/>
                </a:cubicBezTo>
                <a:lnTo>
                  <a:pt x="123867" y="384088"/>
                </a:lnTo>
                <a:lnTo>
                  <a:pt x="27883" y="384088"/>
                </a:lnTo>
                <a:cubicBezTo>
                  <a:pt x="19499" y="384088"/>
                  <a:pt x="11587" y="380325"/>
                  <a:pt x="6312" y="373835"/>
                </a:cubicBezTo>
                <a:cubicBezTo>
                  <a:pt x="1037" y="367438"/>
                  <a:pt x="-1129" y="358972"/>
                  <a:pt x="566" y="350788"/>
                </a:cubicBezTo>
                <a:lnTo>
                  <a:pt x="10268" y="301968"/>
                </a:lnTo>
                <a:cubicBezTo>
                  <a:pt x="14130" y="282684"/>
                  <a:pt x="29202" y="267634"/>
                  <a:pt x="48606" y="263777"/>
                </a:cubicBezTo>
                <a:lnTo>
                  <a:pt x="61699" y="261237"/>
                </a:lnTo>
                <a:cubicBezTo>
                  <a:pt x="69328" y="259732"/>
                  <a:pt x="75263" y="253806"/>
                  <a:pt x="76770" y="246281"/>
                </a:cubicBezTo>
                <a:lnTo>
                  <a:pt x="79313" y="234240"/>
                </a:lnTo>
                <a:cubicBezTo>
                  <a:pt x="80067" y="230383"/>
                  <a:pt x="78654" y="226338"/>
                  <a:pt x="75639" y="223893"/>
                </a:cubicBezTo>
                <a:cubicBezTo>
                  <a:pt x="63771" y="214016"/>
                  <a:pt x="52939" y="199623"/>
                  <a:pt x="46628" y="182503"/>
                </a:cubicBezTo>
                <a:cubicBezTo>
                  <a:pt x="37867" y="180904"/>
                  <a:pt x="29861" y="172532"/>
                  <a:pt x="27318" y="160962"/>
                </a:cubicBezTo>
                <a:cubicBezTo>
                  <a:pt x="24115" y="146664"/>
                  <a:pt x="30426" y="133118"/>
                  <a:pt x="41447" y="130673"/>
                </a:cubicBezTo>
                <a:cubicBezTo>
                  <a:pt x="41541" y="130673"/>
                  <a:pt x="41729" y="130673"/>
                  <a:pt x="41824" y="130673"/>
                </a:cubicBezTo>
                <a:cubicBezTo>
                  <a:pt x="45403" y="93516"/>
                  <a:pt x="60192" y="66049"/>
                  <a:pt x="107100" y="66049"/>
                </a:cubicBezTo>
                <a:close/>
                <a:moveTo>
                  <a:pt x="298626" y="0"/>
                </a:moveTo>
                <a:lnTo>
                  <a:pt x="315956" y="0"/>
                </a:lnTo>
                <a:cubicBezTo>
                  <a:pt x="363426" y="0"/>
                  <a:pt x="401854" y="38378"/>
                  <a:pt x="401854" y="85787"/>
                </a:cubicBezTo>
                <a:lnTo>
                  <a:pt x="401854" y="95476"/>
                </a:lnTo>
                <a:cubicBezTo>
                  <a:pt x="417301" y="99238"/>
                  <a:pt x="426154" y="118522"/>
                  <a:pt x="421633" y="138840"/>
                </a:cubicBezTo>
                <a:cubicBezTo>
                  <a:pt x="420880" y="142602"/>
                  <a:pt x="419467" y="146083"/>
                  <a:pt x="417960" y="149281"/>
                </a:cubicBezTo>
                <a:cubicBezTo>
                  <a:pt x="417677" y="149939"/>
                  <a:pt x="417395" y="150504"/>
                  <a:pt x="417112" y="151068"/>
                </a:cubicBezTo>
                <a:cubicBezTo>
                  <a:pt x="415417" y="154172"/>
                  <a:pt x="413533" y="157088"/>
                  <a:pt x="411273" y="159534"/>
                </a:cubicBezTo>
                <a:cubicBezTo>
                  <a:pt x="411179" y="159628"/>
                  <a:pt x="410990" y="159816"/>
                  <a:pt x="410896" y="159910"/>
                </a:cubicBezTo>
                <a:cubicBezTo>
                  <a:pt x="406092" y="165084"/>
                  <a:pt x="400159" y="168658"/>
                  <a:pt x="394037" y="169787"/>
                </a:cubicBezTo>
                <a:cubicBezTo>
                  <a:pt x="391494" y="176654"/>
                  <a:pt x="388385" y="183332"/>
                  <a:pt x="384900" y="189541"/>
                </a:cubicBezTo>
                <a:cubicBezTo>
                  <a:pt x="384806" y="189635"/>
                  <a:pt x="384806" y="189729"/>
                  <a:pt x="384712" y="189823"/>
                </a:cubicBezTo>
                <a:cubicBezTo>
                  <a:pt x="381227" y="196031"/>
                  <a:pt x="377460" y="201769"/>
                  <a:pt x="373316" y="207131"/>
                </a:cubicBezTo>
                <a:cubicBezTo>
                  <a:pt x="373127" y="207413"/>
                  <a:pt x="372939" y="207601"/>
                  <a:pt x="372750" y="207789"/>
                </a:cubicBezTo>
                <a:cubicBezTo>
                  <a:pt x="368700" y="213057"/>
                  <a:pt x="364368" y="217948"/>
                  <a:pt x="359847" y="222275"/>
                </a:cubicBezTo>
                <a:cubicBezTo>
                  <a:pt x="359658" y="222463"/>
                  <a:pt x="359376" y="222651"/>
                  <a:pt x="359188" y="222934"/>
                </a:cubicBezTo>
                <a:cubicBezTo>
                  <a:pt x="354667" y="227261"/>
                  <a:pt x="349957" y="231211"/>
                  <a:pt x="345154" y="234598"/>
                </a:cubicBezTo>
                <a:lnTo>
                  <a:pt x="345625" y="236855"/>
                </a:lnTo>
                <a:cubicBezTo>
                  <a:pt x="346567" y="236385"/>
                  <a:pt x="347603" y="235915"/>
                  <a:pt x="348639" y="235538"/>
                </a:cubicBezTo>
                <a:cubicBezTo>
                  <a:pt x="350899" y="234786"/>
                  <a:pt x="353065" y="234033"/>
                  <a:pt x="355514" y="234033"/>
                </a:cubicBezTo>
                <a:cubicBezTo>
                  <a:pt x="359470" y="234033"/>
                  <a:pt x="363238" y="235162"/>
                  <a:pt x="366628" y="237326"/>
                </a:cubicBezTo>
                <a:cubicBezTo>
                  <a:pt x="366628" y="237326"/>
                  <a:pt x="380756" y="246450"/>
                  <a:pt x="385371" y="249648"/>
                </a:cubicBezTo>
                <a:cubicBezTo>
                  <a:pt x="401854" y="261030"/>
                  <a:pt x="399876" y="279373"/>
                  <a:pt x="399876" y="279373"/>
                </a:cubicBezTo>
                <a:cubicBezTo>
                  <a:pt x="410990" y="279655"/>
                  <a:pt x="421822" y="283041"/>
                  <a:pt x="430016" y="289814"/>
                </a:cubicBezTo>
                <a:cubicBezTo>
                  <a:pt x="445180" y="302324"/>
                  <a:pt x="447535" y="313330"/>
                  <a:pt x="448382" y="316058"/>
                </a:cubicBezTo>
                <a:lnTo>
                  <a:pt x="481630" y="424515"/>
                </a:lnTo>
                <a:cubicBezTo>
                  <a:pt x="482855" y="428371"/>
                  <a:pt x="483608" y="432416"/>
                  <a:pt x="483891" y="436461"/>
                </a:cubicBezTo>
                <a:cubicBezTo>
                  <a:pt x="484644" y="448595"/>
                  <a:pt x="481159" y="460730"/>
                  <a:pt x="473718" y="470700"/>
                </a:cubicBezTo>
                <a:cubicBezTo>
                  <a:pt x="466372" y="480671"/>
                  <a:pt x="455823" y="487538"/>
                  <a:pt x="443956" y="490360"/>
                </a:cubicBezTo>
                <a:cubicBezTo>
                  <a:pt x="440000" y="491301"/>
                  <a:pt x="435950" y="491771"/>
                  <a:pt x="431805" y="491771"/>
                </a:cubicBezTo>
                <a:lnTo>
                  <a:pt x="325375" y="491771"/>
                </a:lnTo>
                <a:lnTo>
                  <a:pt x="337430" y="415296"/>
                </a:lnTo>
                <a:cubicBezTo>
                  <a:pt x="338749" y="406454"/>
                  <a:pt x="337807" y="397424"/>
                  <a:pt x="334605" y="389052"/>
                </a:cubicBezTo>
                <a:lnTo>
                  <a:pt x="323962" y="360927"/>
                </a:lnTo>
                <a:lnTo>
                  <a:pt x="337430" y="347476"/>
                </a:lnTo>
                <a:lnTo>
                  <a:pt x="307196" y="317281"/>
                </a:lnTo>
                <a:lnTo>
                  <a:pt x="276868" y="347476"/>
                </a:lnTo>
                <a:lnTo>
                  <a:pt x="290337" y="360927"/>
                </a:lnTo>
                <a:lnTo>
                  <a:pt x="279694" y="389052"/>
                </a:lnTo>
                <a:cubicBezTo>
                  <a:pt x="276586" y="397424"/>
                  <a:pt x="275644" y="406454"/>
                  <a:pt x="276963" y="415296"/>
                </a:cubicBezTo>
                <a:lnTo>
                  <a:pt x="288736" y="491771"/>
                </a:lnTo>
                <a:lnTo>
                  <a:pt x="182493" y="491771"/>
                </a:lnTo>
                <a:cubicBezTo>
                  <a:pt x="178443" y="491771"/>
                  <a:pt x="174299" y="491301"/>
                  <a:pt x="170437" y="490360"/>
                </a:cubicBezTo>
                <a:cubicBezTo>
                  <a:pt x="158570" y="487538"/>
                  <a:pt x="148021" y="480671"/>
                  <a:pt x="140675" y="470700"/>
                </a:cubicBezTo>
                <a:cubicBezTo>
                  <a:pt x="130785" y="457343"/>
                  <a:pt x="127865" y="440223"/>
                  <a:pt x="132669" y="424515"/>
                </a:cubicBezTo>
                <a:lnTo>
                  <a:pt x="166011" y="316058"/>
                </a:lnTo>
                <a:cubicBezTo>
                  <a:pt x="166858" y="313330"/>
                  <a:pt x="170908" y="300631"/>
                  <a:pt x="184377" y="289814"/>
                </a:cubicBezTo>
                <a:cubicBezTo>
                  <a:pt x="192666" y="283229"/>
                  <a:pt x="203403" y="279655"/>
                  <a:pt x="214517" y="279373"/>
                </a:cubicBezTo>
                <a:lnTo>
                  <a:pt x="214517" y="279279"/>
                </a:lnTo>
                <a:cubicBezTo>
                  <a:pt x="214140" y="273447"/>
                  <a:pt x="211880" y="260654"/>
                  <a:pt x="229022" y="249648"/>
                </a:cubicBezTo>
                <a:cubicBezTo>
                  <a:pt x="233731" y="246638"/>
                  <a:pt x="247765" y="237326"/>
                  <a:pt x="247765" y="237326"/>
                </a:cubicBezTo>
                <a:cubicBezTo>
                  <a:pt x="251061" y="235162"/>
                  <a:pt x="254923" y="234033"/>
                  <a:pt x="258879" y="234033"/>
                </a:cubicBezTo>
                <a:cubicBezTo>
                  <a:pt x="261328" y="234033"/>
                  <a:pt x="263494" y="234786"/>
                  <a:pt x="265754" y="235538"/>
                </a:cubicBezTo>
                <a:cubicBezTo>
                  <a:pt x="266790" y="236009"/>
                  <a:pt x="267826" y="236385"/>
                  <a:pt x="268768" y="236855"/>
                </a:cubicBezTo>
                <a:lnTo>
                  <a:pt x="269239" y="234598"/>
                </a:lnTo>
                <a:cubicBezTo>
                  <a:pt x="264436" y="231211"/>
                  <a:pt x="259726" y="227261"/>
                  <a:pt x="255205" y="222934"/>
                </a:cubicBezTo>
                <a:cubicBezTo>
                  <a:pt x="254923" y="222651"/>
                  <a:pt x="254735" y="222463"/>
                  <a:pt x="254546" y="222275"/>
                </a:cubicBezTo>
                <a:cubicBezTo>
                  <a:pt x="250025" y="217948"/>
                  <a:pt x="245693" y="213057"/>
                  <a:pt x="241548" y="207789"/>
                </a:cubicBezTo>
                <a:cubicBezTo>
                  <a:pt x="241454" y="207601"/>
                  <a:pt x="241266" y="207413"/>
                  <a:pt x="241077" y="207225"/>
                </a:cubicBezTo>
                <a:cubicBezTo>
                  <a:pt x="236933" y="201769"/>
                  <a:pt x="233072" y="196031"/>
                  <a:pt x="229681" y="189823"/>
                </a:cubicBezTo>
                <a:cubicBezTo>
                  <a:pt x="229587" y="189729"/>
                  <a:pt x="229587" y="189635"/>
                  <a:pt x="229493" y="189635"/>
                </a:cubicBezTo>
                <a:cubicBezTo>
                  <a:pt x="226008" y="183332"/>
                  <a:pt x="222899" y="176654"/>
                  <a:pt x="220356" y="169787"/>
                </a:cubicBezTo>
                <a:cubicBezTo>
                  <a:pt x="214140" y="168658"/>
                  <a:pt x="208301" y="165084"/>
                  <a:pt x="203497" y="159910"/>
                </a:cubicBezTo>
                <a:cubicBezTo>
                  <a:pt x="203309" y="159722"/>
                  <a:pt x="203214" y="159628"/>
                  <a:pt x="203120" y="159534"/>
                </a:cubicBezTo>
                <a:cubicBezTo>
                  <a:pt x="200860" y="157088"/>
                  <a:pt x="198976" y="154172"/>
                  <a:pt x="197281" y="151068"/>
                </a:cubicBezTo>
                <a:cubicBezTo>
                  <a:pt x="196998" y="150504"/>
                  <a:pt x="196716" y="149939"/>
                  <a:pt x="196433" y="149281"/>
                </a:cubicBezTo>
                <a:cubicBezTo>
                  <a:pt x="194832" y="146083"/>
                  <a:pt x="193513" y="142602"/>
                  <a:pt x="192666" y="138840"/>
                </a:cubicBezTo>
                <a:cubicBezTo>
                  <a:pt x="188145" y="118428"/>
                  <a:pt x="197092" y="99050"/>
                  <a:pt x="212727" y="95476"/>
                </a:cubicBezTo>
                <a:lnTo>
                  <a:pt x="212727" y="85787"/>
                </a:lnTo>
                <a:cubicBezTo>
                  <a:pt x="212727" y="38378"/>
                  <a:pt x="251155" y="0"/>
                  <a:pt x="298626" y="0"/>
                </a:cubicBezTo>
                <a:close/>
              </a:path>
            </a:pathLst>
          </a:custGeom>
          <a:solidFill>
            <a:srgbClr val="FBD77F"/>
          </a:soli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宋体 CN Heavy"/>
              <a:cs typeface="+mn-cs"/>
            </a:endParaRPr>
          </a:p>
        </p:txBody>
      </p:sp>
      <p:sp>
        <p:nvSpPr>
          <p:cNvPr id="56" name="iṥlîḑé"/>
          <p:cNvSpPr/>
          <p:nvPr/>
        </p:nvSpPr>
        <p:spPr bwMode="auto">
          <a:xfrm>
            <a:off x="6873543" y="3851687"/>
            <a:ext cx="609685" cy="493484"/>
          </a:xfrm>
          <a:custGeom>
            <a:avLst/>
            <a:gdLst>
              <a:gd name="connsiteX0" fmla="*/ 355420 w 607568"/>
              <a:gd name="connsiteY0" fmla="*/ 250307 h 491771"/>
              <a:gd name="connsiteX1" fmla="*/ 352312 w 607568"/>
              <a:gd name="connsiteY1" fmla="*/ 251812 h 491771"/>
              <a:gd name="connsiteX2" fmla="*/ 321042 w 607568"/>
              <a:gd name="connsiteY2" fmla="*/ 289814 h 491771"/>
              <a:gd name="connsiteX3" fmla="*/ 321513 w 607568"/>
              <a:gd name="connsiteY3" fmla="*/ 295364 h 491771"/>
              <a:gd name="connsiteX4" fmla="*/ 369736 w 607568"/>
              <a:gd name="connsiteY4" fmla="*/ 338257 h 491771"/>
              <a:gd name="connsiteX5" fmla="*/ 371997 w 607568"/>
              <a:gd name="connsiteY5" fmla="*/ 339104 h 491771"/>
              <a:gd name="connsiteX6" fmla="*/ 373127 w 607568"/>
              <a:gd name="connsiteY6" fmla="*/ 338916 h 491771"/>
              <a:gd name="connsiteX7" fmla="*/ 375293 w 607568"/>
              <a:gd name="connsiteY7" fmla="*/ 336282 h 491771"/>
              <a:gd name="connsiteX8" fmla="*/ 383676 w 607568"/>
              <a:gd name="connsiteY8" fmla="*/ 279467 h 491771"/>
              <a:gd name="connsiteX9" fmla="*/ 376424 w 607568"/>
              <a:gd name="connsiteY9" fmla="*/ 263287 h 491771"/>
              <a:gd name="connsiteX10" fmla="*/ 357681 w 607568"/>
              <a:gd name="connsiteY10" fmla="*/ 250965 h 491771"/>
              <a:gd name="connsiteX11" fmla="*/ 355420 w 607568"/>
              <a:gd name="connsiteY11" fmla="*/ 250307 h 491771"/>
              <a:gd name="connsiteX12" fmla="*/ 258879 w 607568"/>
              <a:gd name="connsiteY12" fmla="*/ 250307 h 491771"/>
              <a:gd name="connsiteX13" fmla="*/ 256712 w 607568"/>
              <a:gd name="connsiteY13" fmla="*/ 250965 h 491771"/>
              <a:gd name="connsiteX14" fmla="*/ 237969 w 607568"/>
              <a:gd name="connsiteY14" fmla="*/ 263287 h 491771"/>
              <a:gd name="connsiteX15" fmla="*/ 230717 w 607568"/>
              <a:gd name="connsiteY15" fmla="*/ 279467 h 491771"/>
              <a:gd name="connsiteX16" fmla="*/ 239100 w 607568"/>
              <a:gd name="connsiteY16" fmla="*/ 336282 h 491771"/>
              <a:gd name="connsiteX17" fmla="*/ 241266 w 607568"/>
              <a:gd name="connsiteY17" fmla="*/ 338916 h 491771"/>
              <a:gd name="connsiteX18" fmla="*/ 242396 w 607568"/>
              <a:gd name="connsiteY18" fmla="*/ 339104 h 491771"/>
              <a:gd name="connsiteX19" fmla="*/ 244657 w 607568"/>
              <a:gd name="connsiteY19" fmla="*/ 338257 h 491771"/>
              <a:gd name="connsiteX20" fmla="*/ 292880 w 607568"/>
              <a:gd name="connsiteY20" fmla="*/ 295364 h 491771"/>
              <a:gd name="connsiteX21" fmla="*/ 293351 w 607568"/>
              <a:gd name="connsiteY21" fmla="*/ 289814 h 491771"/>
              <a:gd name="connsiteX22" fmla="*/ 261987 w 607568"/>
              <a:gd name="connsiteY22" fmla="*/ 251812 h 491771"/>
              <a:gd name="connsiteX23" fmla="*/ 258879 w 607568"/>
              <a:gd name="connsiteY23" fmla="*/ 250307 h 491771"/>
              <a:gd name="connsiteX24" fmla="*/ 500465 w 607568"/>
              <a:gd name="connsiteY24" fmla="*/ 66049 h 491771"/>
              <a:gd name="connsiteX25" fmla="*/ 565743 w 607568"/>
              <a:gd name="connsiteY25" fmla="*/ 130673 h 491771"/>
              <a:gd name="connsiteX26" fmla="*/ 566120 w 607568"/>
              <a:gd name="connsiteY26" fmla="*/ 130673 h 491771"/>
              <a:gd name="connsiteX27" fmla="*/ 580250 w 607568"/>
              <a:gd name="connsiteY27" fmla="*/ 160962 h 491771"/>
              <a:gd name="connsiteX28" fmla="*/ 560939 w 607568"/>
              <a:gd name="connsiteY28" fmla="*/ 182503 h 491771"/>
              <a:gd name="connsiteX29" fmla="*/ 531927 w 607568"/>
              <a:gd name="connsiteY29" fmla="*/ 223799 h 491771"/>
              <a:gd name="connsiteX30" fmla="*/ 528253 w 607568"/>
              <a:gd name="connsiteY30" fmla="*/ 234240 h 491771"/>
              <a:gd name="connsiteX31" fmla="*/ 530797 w 607568"/>
              <a:gd name="connsiteY31" fmla="*/ 246281 h 491771"/>
              <a:gd name="connsiteX32" fmla="*/ 545868 w 607568"/>
              <a:gd name="connsiteY32" fmla="*/ 261143 h 491771"/>
              <a:gd name="connsiteX33" fmla="*/ 558961 w 607568"/>
              <a:gd name="connsiteY33" fmla="*/ 263777 h 491771"/>
              <a:gd name="connsiteX34" fmla="*/ 597299 w 607568"/>
              <a:gd name="connsiteY34" fmla="*/ 301968 h 491771"/>
              <a:gd name="connsiteX35" fmla="*/ 607002 w 607568"/>
              <a:gd name="connsiteY35" fmla="*/ 350788 h 491771"/>
              <a:gd name="connsiteX36" fmla="*/ 601256 w 607568"/>
              <a:gd name="connsiteY36" fmla="*/ 373835 h 491771"/>
              <a:gd name="connsiteX37" fmla="*/ 579685 w 607568"/>
              <a:gd name="connsiteY37" fmla="*/ 384088 h 491771"/>
              <a:gd name="connsiteX38" fmla="*/ 490386 w 607568"/>
              <a:gd name="connsiteY38" fmla="*/ 384088 h 491771"/>
              <a:gd name="connsiteX39" fmla="*/ 467685 w 607568"/>
              <a:gd name="connsiteY39" fmla="*/ 310058 h 491771"/>
              <a:gd name="connsiteX40" fmla="*/ 431702 w 607568"/>
              <a:gd name="connsiteY40" fmla="*/ 267445 h 491771"/>
              <a:gd name="connsiteX41" fmla="*/ 441969 w 607568"/>
              <a:gd name="connsiteY41" fmla="*/ 263777 h 491771"/>
              <a:gd name="connsiteX42" fmla="*/ 455157 w 607568"/>
              <a:gd name="connsiteY42" fmla="*/ 261237 h 491771"/>
              <a:gd name="connsiteX43" fmla="*/ 470228 w 607568"/>
              <a:gd name="connsiteY43" fmla="*/ 246281 h 491771"/>
              <a:gd name="connsiteX44" fmla="*/ 472677 w 607568"/>
              <a:gd name="connsiteY44" fmla="*/ 234240 h 491771"/>
              <a:gd name="connsiteX45" fmla="*/ 469098 w 607568"/>
              <a:gd name="connsiteY45" fmla="*/ 223893 h 491771"/>
              <a:gd name="connsiteX46" fmla="*/ 439991 w 607568"/>
              <a:gd name="connsiteY46" fmla="*/ 182503 h 491771"/>
              <a:gd name="connsiteX47" fmla="*/ 426144 w 607568"/>
              <a:gd name="connsiteY47" fmla="*/ 172720 h 491771"/>
              <a:gd name="connsiteX48" fmla="*/ 441404 w 607568"/>
              <a:gd name="connsiteY48" fmla="*/ 143278 h 491771"/>
              <a:gd name="connsiteX49" fmla="*/ 439708 w 607568"/>
              <a:gd name="connsiteY49" fmla="*/ 107438 h 491771"/>
              <a:gd name="connsiteX50" fmla="*/ 500465 w 607568"/>
              <a:gd name="connsiteY50" fmla="*/ 66049 h 491771"/>
              <a:gd name="connsiteX51" fmla="*/ 107100 w 607568"/>
              <a:gd name="connsiteY51" fmla="*/ 66049 h 491771"/>
              <a:gd name="connsiteX52" fmla="*/ 171341 w 607568"/>
              <a:gd name="connsiteY52" fmla="*/ 123618 h 491771"/>
              <a:gd name="connsiteX53" fmla="*/ 172849 w 607568"/>
              <a:gd name="connsiteY53" fmla="*/ 143278 h 491771"/>
              <a:gd name="connsiteX54" fmla="*/ 184246 w 607568"/>
              <a:gd name="connsiteY54" fmla="*/ 168205 h 491771"/>
              <a:gd name="connsiteX55" fmla="*/ 167574 w 607568"/>
              <a:gd name="connsiteY55" fmla="*/ 182503 h 491771"/>
              <a:gd name="connsiteX56" fmla="*/ 138468 w 607568"/>
              <a:gd name="connsiteY56" fmla="*/ 223799 h 491771"/>
              <a:gd name="connsiteX57" fmla="*/ 134794 w 607568"/>
              <a:gd name="connsiteY57" fmla="*/ 234240 h 491771"/>
              <a:gd name="connsiteX58" fmla="*/ 137337 w 607568"/>
              <a:gd name="connsiteY58" fmla="*/ 246281 h 491771"/>
              <a:gd name="connsiteX59" fmla="*/ 152408 w 607568"/>
              <a:gd name="connsiteY59" fmla="*/ 261143 h 491771"/>
              <a:gd name="connsiteX60" fmla="*/ 165596 w 607568"/>
              <a:gd name="connsiteY60" fmla="*/ 263777 h 491771"/>
              <a:gd name="connsiteX61" fmla="*/ 179442 w 607568"/>
              <a:gd name="connsiteY61" fmla="*/ 268856 h 491771"/>
              <a:gd name="connsiteX62" fmla="*/ 146662 w 607568"/>
              <a:gd name="connsiteY62" fmla="*/ 310058 h 491771"/>
              <a:gd name="connsiteX63" fmla="*/ 123867 w 607568"/>
              <a:gd name="connsiteY63" fmla="*/ 384088 h 491771"/>
              <a:gd name="connsiteX64" fmla="*/ 27883 w 607568"/>
              <a:gd name="connsiteY64" fmla="*/ 384088 h 491771"/>
              <a:gd name="connsiteX65" fmla="*/ 6312 w 607568"/>
              <a:gd name="connsiteY65" fmla="*/ 373835 h 491771"/>
              <a:gd name="connsiteX66" fmla="*/ 566 w 607568"/>
              <a:gd name="connsiteY66" fmla="*/ 350788 h 491771"/>
              <a:gd name="connsiteX67" fmla="*/ 10268 w 607568"/>
              <a:gd name="connsiteY67" fmla="*/ 301968 h 491771"/>
              <a:gd name="connsiteX68" fmla="*/ 48606 w 607568"/>
              <a:gd name="connsiteY68" fmla="*/ 263777 h 491771"/>
              <a:gd name="connsiteX69" fmla="*/ 61699 w 607568"/>
              <a:gd name="connsiteY69" fmla="*/ 261237 h 491771"/>
              <a:gd name="connsiteX70" fmla="*/ 76770 w 607568"/>
              <a:gd name="connsiteY70" fmla="*/ 246281 h 491771"/>
              <a:gd name="connsiteX71" fmla="*/ 79313 w 607568"/>
              <a:gd name="connsiteY71" fmla="*/ 234240 h 491771"/>
              <a:gd name="connsiteX72" fmla="*/ 75639 w 607568"/>
              <a:gd name="connsiteY72" fmla="*/ 223893 h 491771"/>
              <a:gd name="connsiteX73" fmla="*/ 46628 w 607568"/>
              <a:gd name="connsiteY73" fmla="*/ 182503 h 491771"/>
              <a:gd name="connsiteX74" fmla="*/ 27318 w 607568"/>
              <a:gd name="connsiteY74" fmla="*/ 160962 h 491771"/>
              <a:gd name="connsiteX75" fmla="*/ 41447 w 607568"/>
              <a:gd name="connsiteY75" fmla="*/ 130673 h 491771"/>
              <a:gd name="connsiteX76" fmla="*/ 41824 w 607568"/>
              <a:gd name="connsiteY76" fmla="*/ 130673 h 491771"/>
              <a:gd name="connsiteX77" fmla="*/ 107100 w 607568"/>
              <a:gd name="connsiteY77" fmla="*/ 66049 h 491771"/>
              <a:gd name="connsiteX78" fmla="*/ 298626 w 607568"/>
              <a:gd name="connsiteY78" fmla="*/ 0 h 491771"/>
              <a:gd name="connsiteX79" fmla="*/ 315956 w 607568"/>
              <a:gd name="connsiteY79" fmla="*/ 0 h 491771"/>
              <a:gd name="connsiteX80" fmla="*/ 401854 w 607568"/>
              <a:gd name="connsiteY80" fmla="*/ 85787 h 491771"/>
              <a:gd name="connsiteX81" fmla="*/ 401854 w 607568"/>
              <a:gd name="connsiteY81" fmla="*/ 95476 h 491771"/>
              <a:gd name="connsiteX82" fmla="*/ 421633 w 607568"/>
              <a:gd name="connsiteY82" fmla="*/ 138840 h 491771"/>
              <a:gd name="connsiteX83" fmla="*/ 417960 w 607568"/>
              <a:gd name="connsiteY83" fmla="*/ 149281 h 491771"/>
              <a:gd name="connsiteX84" fmla="*/ 417112 w 607568"/>
              <a:gd name="connsiteY84" fmla="*/ 151068 h 491771"/>
              <a:gd name="connsiteX85" fmla="*/ 411273 w 607568"/>
              <a:gd name="connsiteY85" fmla="*/ 159534 h 491771"/>
              <a:gd name="connsiteX86" fmla="*/ 410896 w 607568"/>
              <a:gd name="connsiteY86" fmla="*/ 159910 h 491771"/>
              <a:gd name="connsiteX87" fmla="*/ 394037 w 607568"/>
              <a:gd name="connsiteY87" fmla="*/ 169787 h 491771"/>
              <a:gd name="connsiteX88" fmla="*/ 384900 w 607568"/>
              <a:gd name="connsiteY88" fmla="*/ 189541 h 491771"/>
              <a:gd name="connsiteX89" fmla="*/ 384712 w 607568"/>
              <a:gd name="connsiteY89" fmla="*/ 189823 h 491771"/>
              <a:gd name="connsiteX90" fmla="*/ 373316 w 607568"/>
              <a:gd name="connsiteY90" fmla="*/ 207131 h 491771"/>
              <a:gd name="connsiteX91" fmla="*/ 372750 w 607568"/>
              <a:gd name="connsiteY91" fmla="*/ 207789 h 491771"/>
              <a:gd name="connsiteX92" fmla="*/ 359847 w 607568"/>
              <a:gd name="connsiteY92" fmla="*/ 222275 h 491771"/>
              <a:gd name="connsiteX93" fmla="*/ 359188 w 607568"/>
              <a:gd name="connsiteY93" fmla="*/ 222934 h 491771"/>
              <a:gd name="connsiteX94" fmla="*/ 345154 w 607568"/>
              <a:gd name="connsiteY94" fmla="*/ 234598 h 491771"/>
              <a:gd name="connsiteX95" fmla="*/ 345625 w 607568"/>
              <a:gd name="connsiteY95" fmla="*/ 236855 h 491771"/>
              <a:gd name="connsiteX96" fmla="*/ 348639 w 607568"/>
              <a:gd name="connsiteY96" fmla="*/ 235538 h 491771"/>
              <a:gd name="connsiteX97" fmla="*/ 355514 w 607568"/>
              <a:gd name="connsiteY97" fmla="*/ 234033 h 491771"/>
              <a:gd name="connsiteX98" fmla="*/ 366628 w 607568"/>
              <a:gd name="connsiteY98" fmla="*/ 237326 h 491771"/>
              <a:gd name="connsiteX99" fmla="*/ 385371 w 607568"/>
              <a:gd name="connsiteY99" fmla="*/ 249648 h 491771"/>
              <a:gd name="connsiteX100" fmla="*/ 399876 w 607568"/>
              <a:gd name="connsiteY100" fmla="*/ 279373 h 491771"/>
              <a:gd name="connsiteX101" fmla="*/ 430016 w 607568"/>
              <a:gd name="connsiteY101" fmla="*/ 289814 h 491771"/>
              <a:gd name="connsiteX102" fmla="*/ 448382 w 607568"/>
              <a:gd name="connsiteY102" fmla="*/ 316058 h 491771"/>
              <a:gd name="connsiteX103" fmla="*/ 481630 w 607568"/>
              <a:gd name="connsiteY103" fmla="*/ 424515 h 491771"/>
              <a:gd name="connsiteX104" fmla="*/ 483891 w 607568"/>
              <a:gd name="connsiteY104" fmla="*/ 436461 h 491771"/>
              <a:gd name="connsiteX105" fmla="*/ 473718 w 607568"/>
              <a:gd name="connsiteY105" fmla="*/ 470700 h 491771"/>
              <a:gd name="connsiteX106" fmla="*/ 443956 w 607568"/>
              <a:gd name="connsiteY106" fmla="*/ 490360 h 491771"/>
              <a:gd name="connsiteX107" fmla="*/ 431805 w 607568"/>
              <a:gd name="connsiteY107" fmla="*/ 491771 h 491771"/>
              <a:gd name="connsiteX108" fmla="*/ 325375 w 607568"/>
              <a:gd name="connsiteY108" fmla="*/ 491771 h 491771"/>
              <a:gd name="connsiteX109" fmla="*/ 337430 w 607568"/>
              <a:gd name="connsiteY109" fmla="*/ 415296 h 491771"/>
              <a:gd name="connsiteX110" fmla="*/ 334605 w 607568"/>
              <a:gd name="connsiteY110" fmla="*/ 389052 h 491771"/>
              <a:gd name="connsiteX111" fmla="*/ 323962 w 607568"/>
              <a:gd name="connsiteY111" fmla="*/ 360927 h 491771"/>
              <a:gd name="connsiteX112" fmla="*/ 337430 w 607568"/>
              <a:gd name="connsiteY112" fmla="*/ 347476 h 491771"/>
              <a:gd name="connsiteX113" fmla="*/ 307196 w 607568"/>
              <a:gd name="connsiteY113" fmla="*/ 317281 h 491771"/>
              <a:gd name="connsiteX114" fmla="*/ 276868 w 607568"/>
              <a:gd name="connsiteY114" fmla="*/ 347476 h 491771"/>
              <a:gd name="connsiteX115" fmla="*/ 290337 w 607568"/>
              <a:gd name="connsiteY115" fmla="*/ 360927 h 491771"/>
              <a:gd name="connsiteX116" fmla="*/ 279694 w 607568"/>
              <a:gd name="connsiteY116" fmla="*/ 389052 h 491771"/>
              <a:gd name="connsiteX117" fmla="*/ 276963 w 607568"/>
              <a:gd name="connsiteY117" fmla="*/ 415296 h 491771"/>
              <a:gd name="connsiteX118" fmla="*/ 288736 w 607568"/>
              <a:gd name="connsiteY118" fmla="*/ 491771 h 491771"/>
              <a:gd name="connsiteX119" fmla="*/ 182493 w 607568"/>
              <a:gd name="connsiteY119" fmla="*/ 491771 h 491771"/>
              <a:gd name="connsiteX120" fmla="*/ 170437 w 607568"/>
              <a:gd name="connsiteY120" fmla="*/ 490360 h 491771"/>
              <a:gd name="connsiteX121" fmla="*/ 140675 w 607568"/>
              <a:gd name="connsiteY121" fmla="*/ 470700 h 491771"/>
              <a:gd name="connsiteX122" fmla="*/ 132669 w 607568"/>
              <a:gd name="connsiteY122" fmla="*/ 424515 h 491771"/>
              <a:gd name="connsiteX123" fmla="*/ 166011 w 607568"/>
              <a:gd name="connsiteY123" fmla="*/ 316058 h 491771"/>
              <a:gd name="connsiteX124" fmla="*/ 184377 w 607568"/>
              <a:gd name="connsiteY124" fmla="*/ 289814 h 491771"/>
              <a:gd name="connsiteX125" fmla="*/ 214517 w 607568"/>
              <a:gd name="connsiteY125" fmla="*/ 279373 h 491771"/>
              <a:gd name="connsiteX126" fmla="*/ 214517 w 607568"/>
              <a:gd name="connsiteY126" fmla="*/ 279279 h 491771"/>
              <a:gd name="connsiteX127" fmla="*/ 229022 w 607568"/>
              <a:gd name="connsiteY127" fmla="*/ 249648 h 491771"/>
              <a:gd name="connsiteX128" fmla="*/ 247765 w 607568"/>
              <a:gd name="connsiteY128" fmla="*/ 237326 h 491771"/>
              <a:gd name="connsiteX129" fmla="*/ 258879 w 607568"/>
              <a:gd name="connsiteY129" fmla="*/ 234033 h 491771"/>
              <a:gd name="connsiteX130" fmla="*/ 265754 w 607568"/>
              <a:gd name="connsiteY130" fmla="*/ 235538 h 491771"/>
              <a:gd name="connsiteX131" fmla="*/ 268768 w 607568"/>
              <a:gd name="connsiteY131" fmla="*/ 236855 h 491771"/>
              <a:gd name="connsiteX132" fmla="*/ 269239 w 607568"/>
              <a:gd name="connsiteY132" fmla="*/ 234598 h 491771"/>
              <a:gd name="connsiteX133" fmla="*/ 255205 w 607568"/>
              <a:gd name="connsiteY133" fmla="*/ 222934 h 491771"/>
              <a:gd name="connsiteX134" fmla="*/ 254546 w 607568"/>
              <a:gd name="connsiteY134" fmla="*/ 222275 h 491771"/>
              <a:gd name="connsiteX135" fmla="*/ 241548 w 607568"/>
              <a:gd name="connsiteY135" fmla="*/ 207789 h 491771"/>
              <a:gd name="connsiteX136" fmla="*/ 241077 w 607568"/>
              <a:gd name="connsiteY136" fmla="*/ 207225 h 491771"/>
              <a:gd name="connsiteX137" fmla="*/ 229681 w 607568"/>
              <a:gd name="connsiteY137" fmla="*/ 189823 h 491771"/>
              <a:gd name="connsiteX138" fmla="*/ 229493 w 607568"/>
              <a:gd name="connsiteY138" fmla="*/ 189635 h 491771"/>
              <a:gd name="connsiteX139" fmla="*/ 220356 w 607568"/>
              <a:gd name="connsiteY139" fmla="*/ 169787 h 491771"/>
              <a:gd name="connsiteX140" fmla="*/ 203497 w 607568"/>
              <a:gd name="connsiteY140" fmla="*/ 159910 h 491771"/>
              <a:gd name="connsiteX141" fmla="*/ 203120 w 607568"/>
              <a:gd name="connsiteY141" fmla="*/ 159534 h 491771"/>
              <a:gd name="connsiteX142" fmla="*/ 197281 w 607568"/>
              <a:gd name="connsiteY142" fmla="*/ 151068 h 491771"/>
              <a:gd name="connsiteX143" fmla="*/ 196433 w 607568"/>
              <a:gd name="connsiteY143" fmla="*/ 149281 h 491771"/>
              <a:gd name="connsiteX144" fmla="*/ 192666 w 607568"/>
              <a:gd name="connsiteY144" fmla="*/ 138840 h 491771"/>
              <a:gd name="connsiteX145" fmla="*/ 212727 w 607568"/>
              <a:gd name="connsiteY145" fmla="*/ 95476 h 491771"/>
              <a:gd name="connsiteX146" fmla="*/ 212727 w 607568"/>
              <a:gd name="connsiteY146" fmla="*/ 85787 h 491771"/>
              <a:gd name="connsiteX147" fmla="*/ 298626 w 607568"/>
              <a:gd name="connsiteY147" fmla="*/ 0 h 491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607568" h="491771">
                <a:moveTo>
                  <a:pt x="355420" y="250307"/>
                </a:moveTo>
                <a:cubicBezTo>
                  <a:pt x="354290" y="250307"/>
                  <a:pt x="353160" y="250871"/>
                  <a:pt x="352312" y="251812"/>
                </a:cubicBezTo>
                <a:lnTo>
                  <a:pt x="321042" y="289814"/>
                </a:lnTo>
                <a:cubicBezTo>
                  <a:pt x="319723" y="291507"/>
                  <a:pt x="319912" y="293953"/>
                  <a:pt x="321513" y="295364"/>
                </a:cubicBezTo>
                <a:lnTo>
                  <a:pt x="369736" y="338257"/>
                </a:lnTo>
                <a:cubicBezTo>
                  <a:pt x="370396" y="338822"/>
                  <a:pt x="371149" y="339104"/>
                  <a:pt x="371997" y="339104"/>
                </a:cubicBezTo>
                <a:cubicBezTo>
                  <a:pt x="372374" y="339104"/>
                  <a:pt x="372750" y="339010"/>
                  <a:pt x="373127" y="338916"/>
                </a:cubicBezTo>
                <a:cubicBezTo>
                  <a:pt x="374257" y="338539"/>
                  <a:pt x="375105" y="337505"/>
                  <a:pt x="375293" y="336282"/>
                </a:cubicBezTo>
                <a:lnTo>
                  <a:pt x="383676" y="279467"/>
                </a:lnTo>
                <a:cubicBezTo>
                  <a:pt x="384618" y="273164"/>
                  <a:pt x="381792" y="266768"/>
                  <a:pt x="376424" y="263287"/>
                </a:cubicBezTo>
                <a:lnTo>
                  <a:pt x="357681" y="250965"/>
                </a:lnTo>
                <a:cubicBezTo>
                  <a:pt x="357021" y="250495"/>
                  <a:pt x="356174" y="250307"/>
                  <a:pt x="355420" y="250307"/>
                </a:cubicBezTo>
                <a:close/>
                <a:moveTo>
                  <a:pt x="258879" y="250307"/>
                </a:moveTo>
                <a:cubicBezTo>
                  <a:pt x="258125" y="250307"/>
                  <a:pt x="257372" y="250495"/>
                  <a:pt x="256712" y="250965"/>
                </a:cubicBezTo>
                <a:lnTo>
                  <a:pt x="237969" y="263287"/>
                </a:lnTo>
                <a:cubicBezTo>
                  <a:pt x="232601" y="266768"/>
                  <a:pt x="229775" y="273164"/>
                  <a:pt x="230717" y="279467"/>
                </a:cubicBezTo>
                <a:lnTo>
                  <a:pt x="239100" y="336282"/>
                </a:lnTo>
                <a:cubicBezTo>
                  <a:pt x="239288" y="337505"/>
                  <a:pt x="240136" y="338539"/>
                  <a:pt x="241266" y="338916"/>
                </a:cubicBezTo>
                <a:cubicBezTo>
                  <a:pt x="241643" y="339010"/>
                  <a:pt x="242019" y="339104"/>
                  <a:pt x="242396" y="339104"/>
                </a:cubicBezTo>
                <a:cubicBezTo>
                  <a:pt x="243244" y="339104"/>
                  <a:pt x="243997" y="338822"/>
                  <a:pt x="244657" y="338257"/>
                </a:cubicBezTo>
                <a:lnTo>
                  <a:pt x="292880" y="295364"/>
                </a:lnTo>
                <a:cubicBezTo>
                  <a:pt x="294481" y="293953"/>
                  <a:pt x="294670" y="291507"/>
                  <a:pt x="293351" y="289814"/>
                </a:cubicBezTo>
                <a:lnTo>
                  <a:pt x="261987" y="251812"/>
                </a:lnTo>
                <a:cubicBezTo>
                  <a:pt x="261233" y="250871"/>
                  <a:pt x="260103" y="250307"/>
                  <a:pt x="258879" y="250307"/>
                </a:cubicBezTo>
                <a:close/>
                <a:moveTo>
                  <a:pt x="500465" y="66049"/>
                </a:moveTo>
                <a:cubicBezTo>
                  <a:pt x="548129" y="66049"/>
                  <a:pt x="562447" y="93516"/>
                  <a:pt x="565743" y="130673"/>
                </a:cubicBezTo>
                <a:cubicBezTo>
                  <a:pt x="565932" y="130673"/>
                  <a:pt x="566026" y="130673"/>
                  <a:pt x="566120" y="130673"/>
                </a:cubicBezTo>
                <a:cubicBezTo>
                  <a:pt x="577141" y="133118"/>
                  <a:pt x="583358" y="146664"/>
                  <a:pt x="580250" y="160962"/>
                </a:cubicBezTo>
                <a:cubicBezTo>
                  <a:pt x="577706" y="172532"/>
                  <a:pt x="569700" y="180904"/>
                  <a:pt x="560939" y="182503"/>
                </a:cubicBezTo>
                <a:cubicBezTo>
                  <a:pt x="554628" y="199529"/>
                  <a:pt x="543796" y="214016"/>
                  <a:pt x="531927" y="223799"/>
                </a:cubicBezTo>
                <a:cubicBezTo>
                  <a:pt x="528913" y="226338"/>
                  <a:pt x="527500" y="230383"/>
                  <a:pt x="528253" y="234240"/>
                </a:cubicBezTo>
                <a:lnTo>
                  <a:pt x="530797" y="246281"/>
                </a:lnTo>
                <a:cubicBezTo>
                  <a:pt x="532304" y="253806"/>
                  <a:pt x="538238" y="259732"/>
                  <a:pt x="545868" y="261143"/>
                </a:cubicBezTo>
                <a:lnTo>
                  <a:pt x="558961" y="263777"/>
                </a:lnTo>
                <a:cubicBezTo>
                  <a:pt x="578366" y="267634"/>
                  <a:pt x="593437" y="282684"/>
                  <a:pt x="597299" y="301968"/>
                </a:cubicBezTo>
                <a:lnTo>
                  <a:pt x="607002" y="350788"/>
                </a:lnTo>
                <a:cubicBezTo>
                  <a:pt x="608697" y="358972"/>
                  <a:pt x="606531" y="367438"/>
                  <a:pt x="601256" y="373835"/>
                </a:cubicBezTo>
                <a:cubicBezTo>
                  <a:pt x="595981" y="380325"/>
                  <a:pt x="588068" y="384088"/>
                  <a:pt x="579685" y="384088"/>
                </a:cubicBezTo>
                <a:lnTo>
                  <a:pt x="490386" y="384088"/>
                </a:lnTo>
                <a:lnTo>
                  <a:pt x="467685" y="310058"/>
                </a:lnTo>
                <a:cubicBezTo>
                  <a:pt x="461845" y="291150"/>
                  <a:pt x="448563" y="276194"/>
                  <a:pt x="431702" y="267445"/>
                </a:cubicBezTo>
                <a:cubicBezTo>
                  <a:pt x="434999" y="265940"/>
                  <a:pt x="438295" y="264529"/>
                  <a:pt x="441969" y="263777"/>
                </a:cubicBezTo>
                <a:lnTo>
                  <a:pt x="455157" y="261237"/>
                </a:lnTo>
                <a:cubicBezTo>
                  <a:pt x="462692" y="259732"/>
                  <a:pt x="468627" y="253806"/>
                  <a:pt x="470228" y="246281"/>
                </a:cubicBezTo>
                <a:lnTo>
                  <a:pt x="472677" y="234240"/>
                </a:lnTo>
                <a:cubicBezTo>
                  <a:pt x="473525" y="230383"/>
                  <a:pt x="472112" y="226338"/>
                  <a:pt x="469098" y="223893"/>
                </a:cubicBezTo>
                <a:cubicBezTo>
                  <a:pt x="457229" y="214016"/>
                  <a:pt x="446302" y="199529"/>
                  <a:pt x="439991" y="182503"/>
                </a:cubicBezTo>
                <a:cubicBezTo>
                  <a:pt x="434716" y="181563"/>
                  <a:pt x="429818" y="177894"/>
                  <a:pt x="426144" y="172720"/>
                </a:cubicBezTo>
                <a:cubicBezTo>
                  <a:pt x="433303" y="164725"/>
                  <a:pt x="438861" y="154754"/>
                  <a:pt x="441404" y="143278"/>
                </a:cubicBezTo>
                <a:cubicBezTo>
                  <a:pt x="444324" y="130485"/>
                  <a:pt x="443476" y="118068"/>
                  <a:pt x="439708" y="107438"/>
                </a:cubicBezTo>
                <a:cubicBezTo>
                  <a:pt x="447244" y="82699"/>
                  <a:pt x="464200" y="66049"/>
                  <a:pt x="500465" y="66049"/>
                </a:cubicBezTo>
                <a:close/>
                <a:moveTo>
                  <a:pt x="107100" y="66049"/>
                </a:moveTo>
                <a:cubicBezTo>
                  <a:pt x="151561" y="66049"/>
                  <a:pt x="166820" y="90130"/>
                  <a:pt x="171341" y="123618"/>
                </a:cubicBezTo>
                <a:cubicBezTo>
                  <a:pt x="170965" y="129920"/>
                  <a:pt x="171436" y="136505"/>
                  <a:pt x="172849" y="143278"/>
                </a:cubicBezTo>
                <a:cubicBezTo>
                  <a:pt x="174921" y="152590"/>
                  <a:pt x="178971" y="161056"/>
                  <a:pt x="184246" y="168205"/>
                </a:cubicBezTo>
                <a:cubicBezTo>
                  <a:pt x="180573" y="175919"/>
                  <a:pt x="174356" y="181281"/>
                  <a:pt x="167574" y="182503"/>
                </a:cubicBezTo>
                <a:cubicBezTo>
                  <a:pt x="161263" y="199529"/>
                  <a:pt x="150336" y="214016"/>
                  <a:pt x="138468" y="223799"/>
                </a:cubicBezTo>
                <a:cubicBezTo>
                  <a:pt x="135453" y="226338"/>
                  <a:pt x="134040" y="230383"/>
                  <a:pt x="134794" y="234240"/>
                </a:cubicBezTo>
                <a:lnTo>
                  <a:pt x="137337" y="246281"/>
                </a:lnTo>
                <a:cubicBezTo>
                  <a:pt x="138939" y="253806"/>
                  <a:pt x="144873" y="259732"/>
                  <a:pt x="152408" y="261143"/>
                </a:cubicBezTo>
                <a:lnTo>
                  <a:pt x="165596" y="263777"/>
                </a:lnTo>
                <a:cubicBezTo>
                  <a:pt x="170494" y="264812"/>
                  <a:pt x="175203" y="266505"/>
                  <a:pt x="179442" y="268856"/>
                </a:cubicBezTo>
                <a:cubicBezTo>
                  <a:pt x="164088" y="277793"/>
                  <a:pt x="152126" y="292279"/>
                  <a:pt x="146662" y="310058"/>
                </a:cubicBezTo>
                <a:lnTo>
                  <a:pt x="123867" y="384088"/>
                </a:lnTo>
                <a:lnTo>
                  <a:pt x="27883" y="384088"/>
                </a:lnTo>
                <a:cubicBezTo>
                  <a:pt x="19499" y="384088"/>
                  <a:pt x="11587" y="380325"/>
                  <a:pt x="6312" y="373835"/>
                </a:cubicBezTo>
                <a:cubicBezTo>
                  <a:pt x="1037" y="367438"/>
                  <a:pt x="-1129" y="358972"/>
                  <a:pt x="566" y="350788"/>
                </a:cubicBezTo>
                <a:lnTo>
                  <a:pt x="10268" y="301968"/>
                </a:lnTo>
                <a:cubicBezTo>
                  <a:pt x="14130" y="282684"/>
                  <a:pt x="29202" y="267634"/>
                  <a:pt x="48606" y="263777"/>
                </a:cubicBezTo>
                <a:lnTo>
                  <a:pt x="61699" y="261237"/>
                </a:lnTo>
                <a:cubicBezTo>
                  <a:pt x="69328" y="259732"/>
                  <a:pt x="75263" y="253806"/>
                  <a:pt x="76770" y="246281"/>
                </a:cubicBezTo>
                <a:lnTo>
                  <a:pt x="79313" y="234240"/>
                </a:lnTo>
                <a:cubicBezTo>
                  <a:pt x="80067" y="230383"/>
                  <a:pt x="78654" y="226338"/>
                  <a:pt x="75639" y="223893"/>
                </a:cubicBezTo>
                <a:cubicBezTo>
                  <a:pt x="63771" y="214016"/>
                  <a:pt x="52939" y="199623"/>
                  <a:pt x="46628" y="182503"/>
                </a:cubicBezTo>
                <a:cubicBezTo>
                  <a:pt x="37867" y="180904"/>
                  <a:pt x="29861" y="172532"/>
                  <a:pt x="27318" y="160962"/>
                </a:cubicBezTo>
                <a:cubicBezTo>
                  <a:pt x="24115" y="146664"/>
                  <a:pt x="30426" y="133118"/>
                  <a:pt x="41447" y="130673"/>
                </a:cubicBezTo>
                <a:cubicBezTo>
                  <a:pt x="41541" y="130673"/>
                  <a:pt x="41729" y="130673"/>
                  <a:pt x="41824" y="130673"/>
                </a:cubicBezTo>
                <a:cubicBezTo>
                  <a:pt x="45403" y="93516"/>
                  <a:pt x="60192" y="66049"/>
                  <a:pt x="107100" y="66049"/>
                </a:cubicBezTo>
                <a:close/>
                <a:moveTo>
                  <a:pt x="298626" y="0"/>
                </a:moveTo>
                <a:lnTo>
                  <a:pt x="315956" y="0"/>
                </a:lnTo>
                <a:cubicBezTo>
                  <a:pt x="363426" y="0"/>
                  <a:pt x="401854" y="38378"/>
                  <a:pt x="401854" y="85787"/>
                </a:cubicBezTo>
                <a:lnTo>
                  <a:pt x="401854" y="95476"/>
                </a:lnTo>
                <a:cubicBezTo>
                  <a:pt x="417301" y="99238"/>
                  <a:pt x="426154" y="118522"/>
                  <a:pt x="421633" y="138840"/>
                </a:cubicBezTo>
                <a:cubicBezTo>
                  <a:pt x="420880" y="142602"/>
                  <a:pt x="419467" y="146083"/>
                  <a:pt x="417960" y="149281"/>
                </a:cubicBezTo>
                <a:cubicBezTo>
                  <a:pt x="417677" y="149939"/>
                  <a:pt x="417395" y="150504"/>
                  <a:pt x="417112" y="151068"/>
                </a:cubicBezTo>
                <a:cubicBezTo>
                  <a:pt x="415417" y="154172"/>
                  <a:pt x="413533" y="157088"/>
                  <a:pt x="411273" y="159534"/>
                </a:cubicBezTo>
                <a:cubicBezTo>
                  <a:pt x="411179" y="159628"/>
                  <a:pt x="410990" y="159816"/>
                  <a:pt x="410896" y="159910"/>
                </a:cubicBezTo>
                <a:cubicBezTo>
                  <a:pt x="406092" y="165084"/>
                  <a:pt x="400159" y="168658"/>
                  <a:pt x="394037" y="169787"/>
                </a:cubicBezTo>
                <a:cubicBezTo>
                  <a:pt x="391494" y="176654"/>
                  <a:pt x="388385" y="183332"/>
                  <a:pt x="384900" y="189541"/>
                </a:cubicBezTo>
                <a:cubicBezTo>
                  <a:pt x="384806" y="189635"/>
                  <a:pt x="384806" y="189729"/>
                  <a:pt x="384712" y="189823"/>
                </a:cubicBezTo>
                <a:cubicBezTo>
                  <a:pt x="381227" y="196031"/>
                  <a:pt x="377460" y="201769"/>
                  <a:pt x="373316" y="207131"/>
                </a:cubicBezTo>
                <a:cubicBezTo>
                  <a:pt x="373127" y="207413"/>
                  <a:pt x="372939" y="207601"/>
                  <a:pt x="372750" y="207789"/>
                </a:cubicBezTo>
                <a:cubicBezTo>
                  <a:pt x="368700" y="213057"/>
                  <a:pt x="364368" y="217948"/>
                  <a:pt x="359847" y="222275"/>
                </a:cubicBezTo>
                <a:cubicBezTo>
                  <a:pt x="359658" y="222463"/>
                  <a:pt x="359376" y="222651"/>
                  <a:pt x="359188" y="222934"/>
                </a:cubicBezTo>
                <a:cubicBezTo>
                  <a:pt x="354667" y="227261"/>
                  <a:pt x="349957" y="231211"/>
                  <a:pt x="345154" y="234598"/>
                </a:cubicBezTo>
                <a:lnTo>
                  <a:pt x="345625" y="236855"/>
                </a:lnTo>
                <a:cubicBezTo>
                  <a:pt x="346567" y="236385"/>
                  <a:pt x="347603" y="235915"/>
                  <a:pt x="348639" y="235538"/>
                </a:cubicBezTo>
                <a:cubicBezTo>
                  <a:pt x="350899" y="234786"/>
                  <a:pt x="353065" y="234033"/>
                  <a:pt x="355514" y="234033"/>
                </a:cubicBezTo>
                <a:cubicBezTo>
                  <a:pt x="359470" y="234033"/>
                  <a:pt x="363238" y="235162"/>
                  <a:pt x="366628" y="237326"/>
                </a:cubicBezTo>
                <a:cubicBezTo>
                  <a:pt x="366628" y="237326"/>
                  <a:pt x="380756" y="246450"/>
                  <a:pt x="385371" y="249648"/>
                </a:cubicBezTo>
                <a:cubicBezTo>
                  <a:pt x="401854" y="261030"/>
                  <a:pt x="399876" y="279373"/>
                  <a:pt x="399876" y="279373"/>
                </a:cubicBezTo>
                <a:cubicBezTo>
                  <a:pt x="410990" y="279655"/>
                  <a:pt x="421822" y="283041"/>
                  <a:pt x="430016" y="289814"/>
                </a:cubicBezTo>
                <a:cubicBezTo>
                  <a:pt x="445180" y="302324"/>
                  <a:pt x="447535" y="313330"/>
                  <a:pt x="448382" y="316058"/>
                </a:cubicBezTo>
                <a:lnTo>
                  <a:pt x="481630" y="424515"/>
                </a:lnTo>
                <a:cubicBezTo>
                  <a:pt x="482855" y="428371"/>
                  <a:pt x="483608" y="432416"/>
                  <a:pt x="483891" y="436461"/>
                </a:cubicBezTo>
                <a:cubicBezTo>
                  <a:pt x="484644" y="448595"/>
                  <a:pt x="481159" y="460730"/>
                  <a:pt x="473718" y="470700"/>
                </a:cubicBezTo>
                <a:cubicBezTo>
                  <a:pt x="466372" y="480671"/>
                  <a:pt x="455823" y="487538"/>
                  <a:pt x="443956" y="490360"/>
                </a:cubicBezTo>
                <a:cubicBezTo>
                  <a:pt x="440000" y="491301"/>
                  <a:pt x="435950" y="491771"/>
                  <a:pt x="431805" y="491771"/>
                </a:cubicBezTo>
                <a:lnTo>
                  <a:pt x="325375" y="491771"/>
                </a:lnTo>
                <a:lnTo>
                  <a:pt x="337430" y="415296"/>
                </a:lnTo>
                <a:cubicBezTo>
                  <a:pt x="338749" y="406454"/>
                  <a:pt x="337807" y="397424"/>
                  <a:pt x="334605" y="389052"/>
                </a:cubicBezTo>
                <a:lnTo>
                  <a:pt x="323962" y="360927"/>
                </a:lnTo>
                <a:lnTo>
                  <a:pt x="337430" y="347476"/>
                </a:lnTo>
                <a:lnTo>
                  <a:pt x="307196" y="317281"/>
                </a:lnTo>
                <a:lnTo>
                  <a:pt x="276868" y="347476"/>
                </a:lnTo>
                <a:lnTo>
                  <a:pt x="290337" y="360927"/>
                </a:lnTo>
                <a:lnTo>
                  <a:pt x="279694" y="389052"/>
                </a:lnTo>
                <a:cubicBezTo>
                  <a:pt x="276586" y="397424"/>
                  <a:pt x="275644" y="406454"/>
                  <a:pt x="276963" y="415296"/>
                </a:cubicBezTo>
                <a:lnTo>
                  <a:pt x="288736" y="491771"/>
                </a:lnTo>
                <a:lnTo>
                  <a:pt x="182493" y="491771"/>
                </a:lnTo>
                <a:cubicBezTo>
                  <a:pt x="178443" y="491771"/>
                  <a:pt x="174299" y="491301"/>
                  <a:pt x="170437" y="490360"/>
                </a:cubicBezTo>
                <a:cubicBezTo>
                  <a:pt x="158570" y="487538"/>
                  <a:pt x="148021" y="480671"/>
                  <a:pt x="140675" y="470700"/>
                </a:cubicBezTo>
                <a:cubicBezTo>
                  <a:pt x="130785" y="457343"/>
                  <a:pt x="127865" y="440223"/>
                  <a:pt x="132669" y="424515"/>
                </a:cubicBezTo>
                <a:lnTo>
                  <a:pt x="166011" y="316058"/>
                </a:lnTo>
                <a:cubicBezTo>
                  <a:pt x="166858" y="313330"/>
                  <a:pt x="170908" y="300631"/>
                  <a:pt x="184377" y="289814"/>
                </a:cubicBezTo>
                <a:cubicBezTo>
                  <a:pt x="192666" y="283229"/>
                  <a:pt x="203403" y="279655"/>
                  <a:pt x="214517" y="279373"/>
                </a:cubicBezTo>
                <a:lnTo>
                  <a:pt x="214517" y="279279"/>
                </a:lnTo>
                <a:cubicBezTo>
                  <a:pt x="214140" y="273447"/>
                  <a:pt x="211880" y="260654"/>
                  <a:pt x="229022" y="249648"/>
                </a:cubicBezTo>
                <a:cubicBezTo>
                  <a:pt x="233731" y="246638"/>
                  <a:pt x="247765" y="237326"/>
                  <a:pt x="247765" y="237326"/>
                </a:cubicBezTo>
                <a:cubicBezTo>
                  <a:pt x="251061" y="235162"/>
                  <a:pt x="254923" y="234033"/>
                  <a:pt x="258879" y="234033"/>
                </a:cubicBezTo>
                <a:cubicBezTo>
                  <a:pt x="261328" y="234033"/>
                  <a:pt x="263494" y="234786"/>
                  <a:pt x="265754" y="235538"/>
                </a:cubicBezTo>
                <a:cubicBezTo>
                  <a:pt x="266790" y="236009"/>
                  <a:pt x="267826" y="236385"/>
                  <a:pt x="268768" y="236855"/>
                </a:cubicBezTo>
                <a:lnTo>
                  <a:pt x="269239" y="234598"/>
                </a:lnTo>
                <a:cubicBezTo>
                  <a:pt x="264436" y="231211"/>
                  <a:pt x="259726" y="227261"/>
                  <a:pt x="255205" y="222934"/>
                </a:cubicBezTo>
                <a:cubicBezTo>
                  <a:pt x="254923" y="222651"/>
                  <a:pt x="254735" y="222463"/>
                  <a:pt x="254546" y="222275"/>
                </a:cubicBezTo>
                <a:cubicBezTo>
                  <a:pt x="250025" y="217948"/>
                  <a:pt x="245693" y="213057"/>
                  <a:pt x="241548" y="207789"/>
                </a:cubicBezTo>
                <a:cubicBezTo>
                  <a:pt x="241454" y="207601"/>
                  <a:pt x="241266" y="207413"/>
                  <a:pt x="241077" y="207225"/>
                </a:cubicBezTo>
                <a:cubicBezTo>
                  <a:pt x="236933" y="201769"/>
                  <a:pt x="233072" y="196031"/>
                  <a:pt x="229681" y="189823"/>
                </a:cubicBezTo>
                <a:cubicBezTo>
                  <a:pt x="229587" y="189729"/>
                  <a:pt x="229587" y="189635"/>
                  <a:pt x="229493" y="189635"/>
                </a:cubicBezTo>
                <a:cubicBezTo>
                  <a:pt x="226008" y="183332"/>
                  <a:pt x="222899" y="176654"/>
                  <a:pt x="220356" y="169787"/>
                </a:cubicBezTo>
                <a:cubicBezTo>
                  <a:pt x="214140" y="168658"/>
                  <a:pt x="208301" y="165084"/>
                  <a:pt x="203497" y="159910"/>
                </a:cubicBezTo>
                <a:cubicBezTo>
                  <a:pt x="203309" y="159722"/>
                  <a:pt x="203214" y="159628"/>
                  <a:pt x="203120" y="159534"/>
                </a:cubicBezTo>
                <a:cubicBezTo>
                  <a:pt x="200860" y="157088"/>
                  <a:pt x="198976" y="154172"/>
                  <a:pt x="197281" y="151068"/>
                </a:cubicBezTo>
                <a:cubicBezTo>
                  <a:pt x="196998" y="150504"/>
                  <a:pt x="196716" y="149939"/>
                  <a:pt x="196433" y="149281"/>
                </a:cubicBezTo>
                <a:cubicBezTo>
                  <a:pt x="194832" y="146083"/>
                  <a:pt x="193513" y="142602"/>
                  <a:pt x="192666" y="138840"/>
                </a:cubicBezTo>
                <a:cubicBezTo>
                  <a:pt x="188145" y="118428"/>
                  <a:pt x="197092" y="99050"/>
                  <a:pt x="212727" y="95476"/>
                </a:cubicBezTo>
                <a:lnTo>
                  <a:pt x="212727" y="85787"/>
                </a:lnTo>
                <a:cubicBezTo>
                  <a:pt x="212727" y="38378"/>
                  <a:pt x="251155" y="0"/>
                  <a:pt x="298626" y="0"/>
                </a:cubicBezTo>
                <a:close/>
              </a:path>
            </a:pathLst>
          </a:custGeom>
          <a:solidFill>
            <a:srgbClr val="FBD77F"/>
          </a:soli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宋体 CN Heavy"/>
              <a:cs typeface="+mn-cs"/>
            </a:endParaRPr>
          </a:p>
        </p:txBody>
      </p:sp>
      <p:sp>
        <p:nvSpPr>
          <p:cNvPr id="57" name="îşḷíde"/>
          <p:cNvSpPr/>
          <p:nvPr/>
        </p:nvSpPr>
        <p:spPr bwMode="auto">
          <a:xfrm>
            <a:off x="9857891" y="3851687"/>
            <a:ext cx="609685" cy="493484"/>
          </a:xfrm>
          <a:custGeom>
            <a:avLst/>
            <a:gdLst>
              <a:gd name="connsiteX0" fmla="*/ 355420 w 607568"/>
              <a:gd name="connsiteY0" fmla="*/ 250307 h 491771"/>
              <a:gd name="connsiteX1" fmla="*/ 352312 w 607568"/>
              <a:gd name="connsiteY1" fmla="*/ 251812 h 491771"/>
              <a:gd name="connsiteX2" fmla="*/ 321042 w 607568"/>
              <a:gd name="connsiteY2" fmla="*/ 289814 h 491771"/>
              <a:gd name="connsiteX3" fmla="*/ 321513 w 607568"/>
              <a:gd name="connsiteY3" fmla="*/ 295364 h 491771"/>
              <a:gd name="connsiteX4" fmla="*/ 369736 w 607568"/>
              <a:gd name="connsiteY4" fmla="*/ 338257 h 491771"/>
              <a:gd name="connsiteX5" fmla="*/ 371997 w 607568"/>
              <a:gd name="connsiteY5" fmla="*/ 339104 h 491771"/>
              <a:gd name="connsiteX6" fmla="*/ 373127 w 607568"/>
              <a:gd name="connsiteY6" fmla="*/ 338916 h 491771"/>
              <a:gd name="connsiteX7" fmla="*/ 375293 w 607568"/>
              <a:gd name="connsiteY7" fmla="*/ 336282 h 491771"/>
              <a:gd name="connsiteX8" fmla="*/ 383676 w 607568"/>
              <a:gd name="connsiteY8" fmla="*/ 279467 h 491771"/>
              <a:gd name="connsiteX9" fmla="*/ 376424 w 607568"/>
              <a:gd name="connsiteY9" fmla="*/ 263287 h 491771"/>
              <a:gd name="connsiteX10" fmla="*/ 357681 w 607568"/>
              <a:gd name="connsiteY10" fmla="*/ 250965 h 491771"/>
              <a:gd name="connsiteX11" fmla="*/ 355420 w 607568"/>
              <a:gd name="connsiteY11" fmla="*/ 250307 h 491771"/>
              <a:gd name="connsiteX12" fmla="*/ 258879 w 607568"/>
              <a:gd name="connsiteY12" fmla="*/ 250307 h 491771"/>
              <a:gd name="connsiteX13" fmla="*/ 256712 w 607568"/>
              <a:gd name="connsiteY13" fmla="*/ 250965 h 491771"/>
              <a:gd name="connsiteX14" fmla="*/ 237969 w 607568"/>
              <a:gd name="connsiteY14" fmla="*/ 263287 h 491771"/>
              <a:gd name="connsiteX15" fmla="*/ 230717 w 607568"/>
              <a:gd name="connsiteY15" fmla="*/ 279467 h 491771"/>
              <a:gd name="connsiteX16" fmla="*/ 239100 w 607568"/>
              <a:gd name="connsiteY16" fmla="*/ 336282 h 491771"/>
              <a:gd name="connsiteX17" fmla="*/ 241266 w 607568"/>
              <a:gd name="connsiteY17" fmla="*/ 338916 h 491771"/>
              <a:gd name="connsiteX18" fmla="*/ 242396 w 607568"/>
              <a:gd name="connsiteY18" fmla="*/ 339104 h 491771"/>
              <a:gd name="connsiteX19" fmla="*/ 244657 w 607568"/>
              <a:gd name="connsiteY19" fmla="*/ 338257 h 491771"/>
              <a:gd name="connsiteX20" fmla="*/ 292880 w 607568"/>
              <a:gd name="connsiteY20" fmla="*/ 295364 h 491771"/>
              <a:gd name="connsiteX21" fmla="*/ 293351 w 607568"/>
              <a:gd name="connsiteY21" fmla="*/ 289814 h 491771"/>
              <a:gd name="connsiteX22" fmla="*/ 261987 w 607568"/>
              <a:gd name="connsiteY22" fmla="*/ 251812 h 491771"/>
              <a:gd name="connsiteX23" fmla="*/ 258879 w 607568"/>
              <a:gd name="connsiteY23" fmla="*/ 250307 h 491771"/>
              <a:gd name="connsiteX24" fmla="*/ 500465 w 607568"/>
              <a:gd name="connsiteY24" fmla="*/ 66049 h 491771"/>
              <a:gd name="connsiteX25" fmla="*/ 565743 w 607568"/>
              <a:gd name="connsiteY25" fmla="*/ 130673 h 491771"/>
              <a:gd name="connsiteX26" fmla="*/ 566120 w 607568"/>
              <a:gd name="connsiteY26" fmla="*/ 130673 h 491771"/>
              <a:gd name="connsiteX27" fmla="*/ 580250 w 607568"/>
              <a:gd name="connsiteY27" fmla="*/ 160962 h 491771"/>
              <a:gd name="connsiteX28" fmla="*/ 560939 w 607568"/>
              <a:gd name="connsiteY28" fmla="*/ 182503 h 491771"/>
              <a:gd name="connsiteX29" fmla="*/ 531927 w 607568"/>
              <a:gd name="connsiteY29" fmla="*/ 223799 h 491771"/>
              <a:gd name="connsiteX30" fmla="*/ 528253 w 607568"/>
              <a:gd name="connsiteY30" fmla="*/ 234240 h 491771"/>
              <a:gd name="connsiteX31" fmla="*/ 530797 w 607568"/>
              <a:gd name="connsiteY31" fmla="*/ 246281 h 491771"/>
              <a:gd name="connsiteX32" fmla="*/ 545868 w 607568"/>
              <a:gd name="connsiteY32" fmla="*/ 261143 h 491771"/>
              <a:gd name="connsiteX33" fmla="*/ 558961 w 607568"/>
              <a:gd name="connsiteY33" fmla="*/ 263777 h 491771"/>
              <a:gd name="connsiteX34" fmla="*/ 597299 w 607568"/>
              <a:gd name="connsiteY34" fmla="*/ 301968 h 491771"/>
              <a:gd name="connsiteX35" fmla="*/ 607002 w 607568"/>
              <a:gd name="connsiteY35" fmla="*/ 350788 h 491771"/>
              <a:gd name="connsiteX36" fmla="*/ 601256 w 607568"/>
              <a:gd name="connsiteY36" fmla="*/ 373835 h 491771"/>
              <a:gd name="connsiteX37" fmla="*/ 579685 w 607568"/>
              <a:gd name="connsiteY37" fmla="*/ 384088 h 491771"/>
              <a:gd name="connsiteX38" fmla="*/ 490386 w 607568"/>
              <a:gd name="connsiteY38" fmla="*/ 384088 h 491771"/>
              <a:gd name="connsiteX39" fmla="*/ 467685 w 607568"/>
              <a:gd name="connsiteY39" fmla="*/ 310058 h 491771"/>
              <a:gd name="connsiteX40" fmla="*/ 431702 w 607568"/>
              <a:gd name="connsiteY40" fmla="*/ 267445 h 491771"/>
              <a:gd name="connsiteX41" fmla="*/ 441969 w 607568"/>
              <a:gd name="connsiteY41" fmla="*/ 263777 h 491771"/>
              <a:gd name="connsiteX42" fmla="*/ 455157 w 607568"/>
              <a:gd name="connsiteY42" fmla="*/ 261237 h 491771"/>
              <a:gd name="connsiteX43" fmla="*/ 470228 w 607568"/>
              <a:gd name="connsiteY43" fmla="*/ 246281 h 491771"/>
              <a:gd name="connsiteX44" fmla="*/ 472677 w 607568"/>
              <a:gd name="connsiteY44" fmla="*/ 234240 h 491771"/>
              <a:gd name="connsiteX45" fmla="*/ 469098 w 607568"/>
              <a:gd name="connsiteY45" fmla="*/ 223893 h 491771"/>
              <a:gd name="connsiteX46" fmla="*/ 439991 w 607568"/>
              <a:gd name="connsiteY46" fmla="*/ 182503 h 491771"/>
              <a:gd name="connsiteX47" fmla="*/ 426144 w 607568"/>
              <a:gd name="connsiteY47" fmla="*/ 172720 h 491771"/>
              <a:gd name="connsiteX48" fmla="*/ 441404 w 607568"/>
              <a:gd name="connsiteY48" fmla="*/ 143278 h 491771"/>
              <a:gd name="connsiteX49" fmla="*/ 439708 w 607568"/>
              <a:gd name="connsiteY49" fmla="*/ 107438 h 491771"/>
              <a:gd name="connsiteX50" fmla="*/ 500465 w 607568"/>
              <a:gd name="connsiteY50" fmla="*/ 66049 h 491771"/>
              <a:gd name="connsiteX51" fmla="*/ 107100 w 607568"/>
              <a:gd name="connsiteY51" fmla="*/ 66049 h 491771"/>
              <a:gd name="connsiteX52" fmla="*/ 171341 w 607568"/>
              <a:gd name="connsiteY52" fmla="*/ 123618 h 491771"/>
              <a:gd name="connsiteX53" fmla="*/ 172849 w 607568"/>
              <a:gd name="connsiteY53" fmla="*/ 143278 h 491771"/>
              <a:gd name="connsiteX54" fmla="*/ 184246 w 607568"/>
              <a:gd name="connsiteY54" fmla="*/ 168205 h 491771"/>
              <a:gd name="connsiteX55" fmla="*/ 167574 w 607568"/>
              <a:gd name="connsiteY55" fmla="*/ 182503 h 491771"/>
              <a:gd name="connsiteX56" fmla="*/ 138468 w 607568"/>
              <a:gd name="connsiteY56" fmla="*/ 223799 h 491771"/>
              <a:gd name="connsiteX57" fmla="*/ 134794 w 607568"/>
              <a:gd name="connsiteY57" fmla="*/ 234240 h 491771"/>
              <a:gd name="connsiteX58" fmla="*/ 137337 w 607568"/>
              <a:gd name="connsiteY58" fmla="*/ 246281 h 491771"/>
              <a:gd name="connsiteX59" fmla="*/ 152408 w 607568"/>
              <a:gd name="connsiteY59" fmla="*/ 261143 h 491771"/>
              <a:gd name="connsiteX60" fmla="*/ 165596 w 607568"/>
              <a:gd name="connsiteY60" fmla="*/ 263777 h 491771"/>
              <a:gd name="connsiteX61" fmla="*/ 179442 w 607568"/>
              <a:gd name="connsiteY61" fmla="*/ 268856 h 491771"/>
              <a:gd name="connsiteX62" fmla="*/ 146662 w 607568"/>
              <a:gd name="connsiteY62" fmla="*/ 310058 h 491771"/>
              <a:gd name="connsiteX63" fmla="*/ 123867 w 607568"/>
              <a:gd name="connsiteY63" fmla="*/ 384088 h 491771"/>
              <a:gd name="connsiteX64" fmla="*/ 27883 w 607568"/>
              <a:gd name="connsiteY64" fmla="*/ 384088 h 491771"/>
              <a:gd name="connsiteX65" fmla="*/ 6312 w 607568"/>
              <a:gd name="connsiteY65" fmla="*/ 373835 h 491771"/>
              <a:gd name="connsiteX66" fmla="*/ 566 w 607568"/>
              <a:gd name="connsiteY66" fmla="*/ 350788 h 491771"/>
              <a:gd name="connsiteX67" fmla="*/ 10268 w 607568"/>
              <a:gd name="connsiteY67" fmla="*/ 301968 h 491771"/>
              <a:gd name="connsiteX68" fmla="*/ 48606 w 607568"/>
              <a:gd name="connsiteY68" fmla="*/ 263777 h 491771"/>
              <a:gd name="connsiteX69" fmla="*/ 61699 w 607568"/>
              <a:gd name="connsiteY69" fmla="*/ 261237 h 491771"/>
              <a:gd name="connsiteX70" fmla="*/ 76770 w 607568"/>
              <a:gd name="connsiteY70" fmla="*/ 246281 h 491771"/>
              <a:gd name="connsiteX71" fmla="*/ 79313 w 607568"/>
              <a:gd name="connsiteY71" fmla="*/ 234240 h 491771"/>
              <a:gd name="connsiteX72" fmla="*/ 75639 w 607568"/>
              <a:gd name="connsiteY72" fmla="*/ 223893 h 491771"/>
              <a:gd name="connsiteX73" fmla="*/ 46628 w 607568"/>
              <a:gd name="connsiteY73" fmla="*/ 182503 h 491771"/>
              <a:gd name="connsiteX74" fmla="*/ 27318 w 607568"/>
              <a:gd name="connsiteY74" fmla="*/ 160962 h 491771"/>
              <a:gd name="connsiteX75" fmla="*/ 41447 w 607568"/>
              <a:gd name="connsiteY75" fmla="*/ 130673 h 491771"/>
              <a:gd name="connsiteX76" fmla="*/ 41824 w 607568"/>
              <a:gd name="connsiteY76" fmla="*/ 130673 h 491771"/>
              <a:gd name="connsiteX77" fmla="*/ 107100 w 607568"/>
              <a:gd name="connsiteY77" fmla="*/ 66049 h 491771"/>
              <a:gd name="connsiteX78" fmla="*/ 298626 w 607568"/>
              <a:gd name="connsiteY78" fmla="*/ 0 h 491771"/>
              <a:gd name="connsiteX79" fmla="*/ 315956 w 607568"/>
              <a:gd name="connsiteY79" fmla="*/ 0 h 491771"/>
              <a:gd name="connsiteX80" fmla="*/ 401854 w 607568"/>
              <a:gd name="connsiteY80" fmla="*/ 85787 h 491771"/>
              <a:gd name="connsiteX81" fmla="*/ 401854 w 607568"/>
              <a:gd name="connsiteY81" fmla="*/ 95476 h 491771"/>
              <a:gd name="connsiteX82" fmla="*/ 421633 w 607568"/>
              <a:gd name="connsiteY82" fmla="*/ 138840 h 491771"/>
              <a:gd name="connsiteX83" fmla="*/ 417960 w 607568"/>
              <a:gd name="connsiteY83" fmla="*/ 149281 h 491771"/>
              <a:gd name="connsiteX84" fmla="*/ 417112 w 607568"/>
              <a:gd name="connsiteY84" fmla="*/ 151068 h 491771"/>
              <a:gd name="connsiteX85" fmla="*/ 411273 w 607568"/>
              <a:gd name="connsiteY85" fmla="*/ 159534 h 491771"/>
              <a:gd name="connsiteX86" fmla="*/ 410896 w 607568"/>
              <a:gd name="connsiteY86" fmla="*/ 159910 h 491771"/>
              <a:gd name="connsiteX87" fmla="*/ 394037 w 607568"/>
              <a:gd name="connsiteY87" fmla="*/ 169787 h 491771"/>
              <a:gd name="connsiteX88" fmla="*/ 384900 w 607568"/>
              <a:gd name="connsiteY88" fmla="*/ 189541 h 491771"/>
              <a:gd name="connsiteX89" fmla="*/ 384712 w 607568"/>
              <a:gd name="connsiteY89" fmla="*/ 189823 h 491771"/>
              <a:gd name="connsiteX90" fmla="*/ 373316 w 607568"/>
              <a:gd name="connsiteY90" fmla="*/ 207131 h 491771"/>
              <a:gd name="connsiteX91" fmla="*/ 372750 w 607568"/>
              <a:gd name="connsiteY91" fmla="*/ 207789 h 491771"/>
              <a:gd name="connsiteX92" fmla="*/ 359847 w 607568"/>
              <a:gd name="connsiteY92" fmla="*/ 222275 h 491771"/>
              <a:gd name="connsiteX93" fmla="*/ 359188 w 607568"/>
              <a:gd name="connsiteY93" fmla="*/ 222934 h 491771"/>
              <a:gd name="connsiteX94" fmla="*/ 345154 w 607568"/>
              <a:gd name="connsiteY94" fmla="*/ 234598 h 491771"/>
              <a:gd name="connsiteX95" fmla="*/ 345625 w 607568"/>
              <a:gd name="connsiteY95" fmla="*/ 236855 h 491771"/>
              <a:gd name="connsiteX96" fmla="*/ 348639 w 607568"/>
              <a:gd name="connsiteY96" fmla="*/ 235538 h 491771"/>
              <a:gd name="connsiteX97" fmla="*/ 355514 w 607568"/>
              <a:gd name="connsiteY97" fmla="*/ 234033 h 491771"/>
              <a:gd name="connsiteX98" fmla="*/ 366628 w 607568"/>
              <a:gd name="connsiteY98" fmla="*/ 237326 h 491771"/>
              <a:gd name="connsiteX99" fmla="*/ 385371 w 607568"/>
              <a:gd name="connsiteY99" fmla="*/ 249648 h 491771"/>
              <a:gd name="connsiteX100" fmla="*/ 399876 w 607568"/>
              <a:gd name="connsiteY100" fmla="*/ 279373 h 491771"/>
              <a:gd name="connsiteX101" fmla="*/ 430016 w 607568"/>
              <a:gd name="connsiteY101" fmla="*/ 289814 h 491771"/>
              <a:gd name="connsiteX102" fmla="*/ 448382 w 607568"/>
              <a:gd name="connsiteY102" fmla="*/ 316058 h 491771"/>
              <a:gd name="connsiteX103" fmla="*/ 481630 w 607568"/>
              <a:gd name="connsiteY103" fmla="*/ 424515 h 491771"/>
              <a:gd name="connsiteX104" fmla="*/ 483891 w 607568"/>
              <a:gd name="connsiteY104" fmla="*/ 436461 h 491771"/>
              <a:gd name="connsiteX105" fmla="*/ 473718 w 607568"/>
              <a:gd name="connsiteY105" fmla="*/ 470700 h 491771"/>
              <a:gd name="connsiteX106" fmla="*/ 443956 w 607568"/>
              <a:gd name="connsiteY106" fmla="*/ 490360 h 491771"/>
              <a:gd name="connsiteX107" fmla="*/ 431805 w 607568"/>
              <a:gd name="connsiteY107" fmla="*/ 491771 h 491771"/>
              <a:gd name="connsiteX108" fmla="*/ 325375 w 607568"/>
              <a:gd name="connsiteY108" fmla="*/ 491771 h 491771"/>
              <a:gd name="connsiteX109" fmla="*/ 337430 w 607568"/>
              <a:gd name="connsiteY109" fmla="*/ 415296 h 491771"/>
              <a:gd name="connsiteX110" fmla="*/ 334605 w 607568"/>
              <a:gd name="connsiteY110" fmla="*/ 389052 h 491771"/>
              <a:gd name="connsiteX111" fmla="*/ 323962 w 607568"/>
              <a:gd name="connsiteY111" fmla="*/ 360927 h 491771"/>
              <a:gd name="connsiteX112" fmla="*/ 337430 w 607568"/>
              <a:gd name="connsiteY112" fmla="*/ 347476 h 491771"/>
              <a:gd name="connsiteX113" fmla="*/ 307196 w 607568"/>
              <a:gd name="connsiteY113" fmla="*/ 317281 h 491771"/>
              <a:gd name="connsiteX114" fmla="*/ 276868 w 607568"/>
              <a:gd name="connsiteY114" fmla="*/ 347476 h 491771"/>
              <a:gd name="connsiteX115" fmla="*/ 290337 w 607568"/>
              <a:gd name="connsiteY115" fmla="*/ 360927 h 491771"/>
              <a:gd name="connsiteX116" fmla="*/ 279694 w 607568"/>
              <a:gd name="connsiteY116" fmla="*/ 389052 h 491771"/>
              <a:gd name="connsiteX117" fmla="*/ 276963 w 607568"/>
              <a:gd name="connsiteY117" fmla="*/ 415296 h 491771"/>
              <a:gd name="connsiteX118" fmla="*/ 288736 w 607568"/>
              <a:gd name="connsiteY118" fmla="*/ 491771 h 491771"/>
              <a:gd name="connsiteX119" fmla="*/ 182493 w 607568"/>
              <a:gd name="connsiteY119" fmla="*/ 491771 h 491771"/>
              <a:gd name="connsiteX120" fmla="*/ 170437 w 607568"/>
              <a:gd name="connsiteY120" fmla="*/ 490360 h 491771"/>
              <a:gd name="connsiteX121" fmla="*/ 140675 w 607568"/>
              <a:gd name="connsiteY121" fmla="*/ 470700 h 491771"/>
              <a:gd name="connsiteX122" fmla="*/ 132669 w 607568"/>
              <a:gd name="connsiteY122" fmla="*/ 424515 h 491771"/>
              <a:gd name="connsiteX123" fmla="*/ 166011 w 607568"/>
              <a:gd name="connsiteY123" fmla="*/ 316058 h 491771"/>
              <a:gd name="connsiteX124" fmla="*/ 184377 w 607568"/>
              <a:gd name="connsiteY124" fmla="*/ 289814 h 491771"/>
              <a:gd name="connsiteX125" fmla="*/ 214517 w 607568"/>
              <a:gd name="connsiteY125" fmla="*/ 279373 h 491771"/>
              <a:gd name="connsiteX126" fmla="*/ 214517 w 607568"/>
              <a:gd name="connsiteY126" fmla="*/ 279279 h 491771"/>
              <a:gd name="connsiteX127" fmla="*/ 229022 w 607568"/>
              <a:gd name="connsiteY127" fmla="*/ 249648 h 491771"/>
              <a:gd name="connsiteX128" fmla="*/ 247765 w 607568"/>
              <a:gd name="connsiteY128" fmla="*/ 237326 h 491771"/>
              <a:gd name="connsiteX129" fmla="*/ 258879 w 607568"/>
              <a:gd name="connsiteY129" fmla="*/ 234033 h 491771"/>
              <a:gd name="connsiteX130" fmla="*/ 265754 w 607568"/>
              <a:gd name="connsiteY130" fmla="*/ 235538 h 491771"/>
              <a:gd name="connsiteX131" fmla="*/ 268768 w 607568"/>
              <a:gd name="connsiteY131" fmla="*/ 236855 h 491771"/>
              <a:gd name="connsiteX132" fmla="*/ 269239 w 607568"/>
              <a:gd name="connsiteY132" fmla="*/ 234598 h 491771"/>
              <a:gd name="connsiteX133" fmla="*/ 255205 w 607568"/>
              <a:gd name="connsiteY133" fmla="*/ 222934 h 491771"/>
              <a:gd name="connsiteX134" fmla="*/ 254546 w 607568"/>
              <a:gd name="connsiteY134" fmla="*/ 222275 h 491771"/>
              <a:gd name="connsiteX135" fmla="*/ 241548 w 607568"/>
              <a:gd name="connsiteY135" fmla="*/ 207789 h 491771"/>
              <a:gd name="connsiteX136" fmla="*/ 241077 w 607568"/>
              <a:gd name="connsiteY136" fmla="*/ 207225 h 491771"/>
              <a:gd name="connsiteX137" fmla="*/ 229681 w 607568"/>
              <a:gd name="connsiteY137" fmla="*/ 189823 h 491771"/>
              <a:gd name="connsiteX138" fmla="*/ 229493 w 607568"/>
              <a:gd name="connsiteY138" fmla="*/ 189635 h 491771"/>
              <a:gd name="connsiteX139" fmla="*/ 220356 w 607568"/>
              <a:gd name="connsiteY139" fmla="*/ 169787 h 491771"/>
              <a:gd name="connsiteX140" fmla="*/ 203497 w 607568"/>
              <a:gd name="connsiteY140" fmla="*/ 159910 h 491771"/>
              <a:gd name="connsiteX141" fmla="*/ 203120 w 607568"/>
              <a:gd name="connsiteY141" fmla="*/ 159534 h 491771"/>
              <a:gd name="connsiteX142" fmla="*/ 197281 w 607568"/>
              <a:gd name="connsiteY142" fmla="*/ 151068 h 491771"/>
              <a:gd name="connsiteX143" fmla="*/ 196433 w 607568"/>
              <a:gd name="connsiteY143" fmla="*/ 149281 h 491771"/>
              <a:gd name="connsiteX144" fmla="*/ 192666 w 607568"/>
              <a:gd name="connsiteY144" fmla="*/ 138840 h 491771"/>
              <a:gd name="connsiteX145" fmla="*/ 212727 w 607568"/>
              <a:gd name="connsiteY145" fmla="*/ 95476 h 491771"/>
              <a:gd name="connsiteX146" fmla="*/ 212727 w 607568"/>
              <a:gd name="connsiteY146" fmla="*/ 85787 h 491771"/>
              <a:gd name="connsiteX147" fmla="*/ 298626 w 607568"/>
              <a:gd name="connsiteY147" fmla="*/ 0 h 491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607568" h="491771">
                <a:moveTo>
                  <a:pt x="355420" y="250307"/>
                </a:moveTo>
                <a:cubicBezTo>
                  <a:pt x="354290" y="250307"/>
                  <a:pt x="353160" y="250871"/>
                  <a:pt x="352312" y="251812"/>
                </a:cubicBezTo>
                <a:lnTo>
                  <a:pt x="321042" y="289814"/>
                </a:lnTo>
                <a:cubicBezTo>
                  <a:pt x="319723" y="291507"/>
                  <a:pt x="319912" y="293953"/>
                  <a:pt x="321513" y="295364"/>
                </a:cubicBezTo>
                <a:lnTo>
                  <a:pt x="369736" y="338257"/>
                </a:lnTo>
                <a:cubicBezTo>
                  <a:pt x="370396" y="338822"/>
                  <a:pt x="371149" y="339104"/>
                  <a:pt x="371997" y="339104"/>
                </a:cubicBezTo>
                <a:cubicBezTo>
                  <a:pt x="372374" y="339104"/>
                  <a:pt x="372750" y="339010"/>
                  <a:pt x="373127" y="338916"/>
                </a:cubicBezTo>
                <a:cubicBezTo>
                  <a:pt x="374257" y="338539"/>
                  <a:pt x="375105" y="337505"/>
                  <a:pt x="375293" y="336282"/>
                </a:cubicBezTo>
                <a:lnTo>
                  <a:pt x="383676" y="279467"/>
                </a:lnTo>
                <a:cubicBezTo>
                  <a:pt x="384618" y="273164"/>
                  <a:pt x="381792" y="266768"/>
                  <a:pt x="376424" y="263287"/>
                </a:cubicBezTo>
                <a:lnTo>
                  <a:pt x="357681" y="250965"/>
                </a:lnTo>
                <a:cubicBezTo>
                  <a:pt x="357021" y="250495"/>
                  <a:pt x="356174" y="250307"/>
                  <a:pt x="355420" y="250307"/>
                </a:cubicBezTo>
                <a:close/>
                <a:moveTo>
                  <a:pt x="258879" y="250307"/>
                </a:moveTo>
                <a:cubicBezTo>
                  <a:pt x="258125" y="250307"/>
                  <a:pt x="257372" y="250495"/>
                  <a:pt x="256712" y="250965"/>
                </a:cubicBezTo>
                <a:lnTo>
                  <a:pt x="237969" y="263287"/>
                </a:lnTo>
                <a:cubicBezTo>
                  <a:pt x="232601" y="266768"/>
                  <a:pt x="229775" y="273164"/>
                  <a:pt x="230717" y="279467"/>
                </a:cubicBezTo>
                <a:lnTo>
                  <a:pt x="239100" y="336282"/>
                </a:lnTo>
                <a:cubicBezTo>
                  <a:pt x="239288" y="337505"/>
                  <a:pt x="240136" y="338539"/>
                  <a:pt x="241266" y="338916"/>
                </a:cubicBezTo>
                <a:cubicBezTo>
                  <a:pt x="241643" y="339010"/>
                  <a:pt x="242019" y="339104"/>
                  <a:pt x="242396" y="339104"/>
                </a:cubicBezTo>
                <a:cubicBezTo>
                  <a:pt x="243244" y="339104"/>
                  <a:pt x="243997" y="338822"/>
                  <a:pt x="244657" y="338257"/>
                </a:cubicBezTo>
                <a:lnTo>
                  <a:pt x="292880" y="295364"/>
                </a:lnTo>
                <a:cubicBezTo>
                  <a:pt x="294481" y="293953"/>
                  <a:pt x="294670" y="291507"/>
                  <a:pt x="293351" y="289814"/>
                </a:cubicBezTo>
                <a:lnTo>
                  <a:pt x="261987" y="251812"/>
                </a:lnTo>
                <a:cubicBezTo>
                  <a:pt x="261233" y="250871"/>
                  <a:pt x="260103" y="250307"/>
                  <a:pt x="258879" y="250307"/>
                </a:cubicBezTo>
                <a:close/>
                <a:moveTo>
                  <a:pt x="500465" y="66049"/>
                </a:moveTo>
                <a:cubicBezTo>
                  <a:pt x="548129" y="66049"/>
                  <a:pt x="562447" y="93516"/>
                  <a:pt x="565743" y="130673"/>
                </a:cubicBezTo>
                <a:cubicBezTo>
                  <a:pt x="565932" y="130673"/>
                  <a:pt x="566026" y="130673"/>
                  <a:pt x="566120" y="130673"/>
                </a:cubicBezTo>
                <a:cubicBezTo>
                  <a:pt x="577141" y="133118"/>
                  <a:pt x="583358" y="146664"/>
                  <a:pt x="580250" y="160962"/>
                </a:cubicBezTo>
                <a:cubicBezTo>
                  <a:pt x="577706" y="172532"/>
                  <a:pt x="569700" y="180904"/>
                  <a:pt x="560939" y="182503"/>
                </a:cubicBezTo>
                <a:cubicBezTo>
                  <a:pt x="554628" y="199529"/>
                  <a:pt x="543796" y="214016"/>
                  <a:pt x="531927" y="223799"/>
                </a:cubicBezTo>
                <a:cubicBezTo>
                  <a:pt x="528913" y="226338"/>
                  <a:pt x="527500" y="230383"/>
                  <a:pt x="528253" y="234240"/>
                </a:cubicBezTo>
                <a:lnTo>
                  <a:pt x="530797" y="246281"/>
                </a:lnTo>
                <a:cubicBezTo>
                  <a:pt x="532304" y="253806"/>
                  <a:pt x="538238" y="259732"/>
                  <a:pt x="545868" y="261143"/>
                </a:cubicBezTo>
                <a:lnTo>
                  <a:pt x="558961" y="263777"/>
                </a:lnTo>
                <a:cubicBezTo>
                  <a:pt x="578366" y="267634"/>
                  <a:pt x="593437" y="282684"/>
                  <a:pt x="597299" y="301968"/>
                </a:cubicBezTo>
                <a:lnTo>
                  <a:pt x="607002" y="350788"/>
                </a:lnTo>
                <a:cubicBezTo>
                  <a:pt x="608697" y="358972"/>
                  <a:pt x="606531" y="367438"/>
                  <a:pt x="601256" y="373835"/>
                </a:cubicBezTo>
                <a:cubicBezTo>
                  <a:pt x="595981" y="380325"/>
                  <a:pt x="588068" y="384088"/>
                  <a:pt x="579685" y="384088"/>
                </a:cubicBezTo>
                <a:lnTo>
                  <a:pt x="490386" y="384088"/>
                </a:lnTo>
                <a:lnTo>
                  <a:pt x="467685" y="310058"/>
                </a:lnTo>
                <a:cubicBezTo>
                  <a:pt x="461845" y="291150"/>
                  <a:pt x="448563" y="276194"/>
                  <a:pt x="431702" y="267445"/>
                </a:cubicBezTo>
                <a:cubicBezTo>
                  <a:pt x="434999" y="265940"/>
                  <a:pt x="438295" y="264529"/>
                  <a:pt x="441969" y="263777"/>
                </a:cubicBezTo>
                <a:lnTo>
                  <a:pt x="455157" y="261237"/>
                </a:lnTo>
                <a:cubicBezTo>
                  <a:pt x="462692" y="259732"/>
                  <a:pt x="468627" y="253806"/>
                  <a:pt x="470228" y="246281"/>
                </a:cubicBezTo>
                <a:lnTo>
                  <a:pt x="472677" y="234240"/>
                </a:lnTo>
                <a:cubicBezTo>
                  <a:pt x="473525" y="230383"/>
                  <a:pt x="472112" y="226338"/>
                  <a:pt x="469098" y="223893"/>
                </a:cubicBezTo>
                <a:cubicBezTo>
                  <a:pt x="457229" y="214016"/>
                  <a:pt x="446302" y="199529"/>
                  <a:pt x="439991" y="182503"/>
                </a:cubicBezTo>
                <a:cubicBezTo>
                  <a:pt x="434716" y="181563"/>
                  <a:pt x="429818" y="177894"/>
                  <a:pt x="426144" y="172720"/>
                </a:cubicBezTo>
                <a:cubicBezTo>
                  <a:pt x="433303" y="164725"/>
                  <a:pt x="438861" y="154754"/>
                  <a:pt x="441404" y="143278"/>
                </a:cubicBezTo>
                <a:cubicBezTo>
                  <a:pt x="444324" y="130485"/>
                  <a:pt x="443476" y="118068"/>
                  <a:pt x="439708" y="107438"/>
                </a:cubicBezTo>
                <a:cubicBezTo>
                  <a:pt x="447244" y="82699"/>
                  <a:pt x="464200" y="66049"/>
                  <a:pt x="500465" y="66049"/>
                </a:cubicBezTo>
                <a:close/>
                <a:moveTo>
                  <a:pt x="107100" y="66049"/>
                </a:moveTo>
                <a:cubicBezTo>
                  <a:pt x="151561" y="66049"/>
                  <a:pt x="166820" y="90130"/>
                  <a:pt x="171341" y="123618"/>
                </a:cubicBezTo>
                <a:cubicBezTo>
                  <a:pt x="170965" y="129920"/>
                  <a:pt x="171436" y="136505"/>
                  <a:pt x="172849" y="143278"/>
                </a:cubicBezTo>
                <a:cubicBezTo>
                  <a:pt x="174921" y="152590"/>
                  <a:pt x="178971" y="161056"/>
                  <a:pt x="184246" y="168205"/>
                </a:cubicBezTo>
                <a:cubicBezTo>
                  <a:pt x="180573" y="175919"/>
                  <a:pt x="174356" y="181281"/>
                  <a:pt x="167574" y="182503"/>
                </a:cubicBezTo>
                <a:cubicBezTo>
                  <a:pt x="161263" y="199529"/>
                  <a:pt x="150336" y="214016"/>
                  <a:pt x="138468" y="223799"/>
                </a:cubicBezTo>
                <a:cubicBezTo>
                  <a:pt x="135453" y="226338"/>
                  <a:pt x="134040" y="230383"/>
                  <a:pt x="134794" y="234240"/>
                </a:cubicBezTo>
                <a:lnTo>
                  <a:pt x="137337" y="246281"/>
                </a:lnTo>
                <a:cubicBezTo>
                  <a:pt x="138939" y="253806"/>
                  <a:pt x="144873" y="259732"/>
                  <a:pt x="152408" y="261143"/>
                </a:cubicBezTo>
                <a:lnTo>
                  <a:pt x="165596" y="263777"/>
                </a:lnTo>
                <a:cubicBezTo>
                  <a:pt x="170494" y="264812"/>
                  <a:pt x="175203" y="266505"/>
                  <a:pt x="179442" y="268856"/>
                </a:cubicBezTo>
                <a:cubicBezTo>
                  <a:pt x="164088" y="277793"/>
                  <a:pt x="152126" y="292279"/>
                  <a:pt x="146662" y="310058"/>
                </a:cubicBezTo>
                <a:lnTo>
                  <a:pt x="123867" y="384088"/>
                </a:lnTo>
                <a:lnTo>
                  <a:pt x="27883" y="384088"/>
                </a:lnTo>
                <a:cubicBezTo>
                  <a:pt x="19499" y="384088"/>
                  <a:pt x="11587" y="380325"/>
                  <a:pt x="6312" y="373835"/>
                </a:cubicBezTo>
                <a:cubicBezTo>
                  <a:pt x="1037" y="367438"/>
                  <a:pt x="-1129" y="358972"/>
                  <a:pt x="566" y="350788"/>
                </a:cubicBezTo>
                <a:lnTo>
                  <a:pt x="10268" y="301968"/>
                </a:lnTo>
                <a:cubicBezTo>
                  <a:pt x="14130" y="282684"/>
                  <a:pt x="29202" y="267634"/>
                  <a:pt x="48606" y="263777"/>
                </a:cubicBezTo>
                <a:lnTo>
                  <a:pt x="61699" y="261237"/>
                </a:lnTo>
                <a:cubicBezTo>
                  <a:pt x="69328" y="259732"/>
                  <a:pt x="75263" y="253806"/>
                  <a:pt x="76770" y="246281"/>
                </a:cubicBezTo>
                <a:lnTo>
                  <a:pt x="79313" y="234240"/>
                </a:lnTo>
                <a:cubicBezTo>
                  <a:pt x="80067" y="230383"/>
                  <a:pt x="78654" y="226338"/>
                  <a:pt x="75639" y="223893"/>
                </a:cubicBezTo>
                <a:cubicBezTo>
                  <a:pt x="63771" y="214016"/>
                  <a:pt x="52939" y="199623"/>
                  <a:pt x="46628" y="182503"/>
                </a:cubicBezTo>
                <a:cubicBezTo>
                  <a:pt x="37867" y="180904"/>
                  <a:pt x="29861" y="172532"/>
                  <a:pt x="27318" y="160962"/>
                </a:cubicBezTo>
                <a:cubicBezTo>
                  <a:pt x="24115" y="146664"/>
                  <a:pt x="30426" y="133118"/>
                  <a:pt x="41447" y="130673"/>
                </a:cubicBezTo>
                <a:cubicBezTo>
                  <a:pt x="41541" y="130673"/>
                  <a:pt x="41729" y="130673"/>
                  <a:pt x="41824" y="130673"/>
                </a:cubicBezTo>
                <a:cubicBezTo>
                  <a:pt x="45403" y="93516"/>
                  <a:pt x="60192" y="66049"/>
                  <a:pt x="107100" y="66049"/>
                </a:cubicBezTo>
                <a:close/>
                <a:moveTo>
                  <a:pt x="298626" y="0"/>
                </a:moveTo>
                <a:lnTo>
                  <a:pt x="315956" y="0"/>
                </a:lnTo>
                <a:cubicBezTo>
                  <a:pt x="363426" y="0"/>
                  <a:pt x="401854" y="38378"/>
                  <a:pt x="401854" y="85787"/>
                </a:cubicBezTo>
                <a:lnTo>
                  <a:pt x="401854" y="95476"/>
                </a:lnTo>
                <a:cubicBezTo>
                  <a:pt x="417301" y="99238"/>
                  <a:pt x="426154" y="118522"/>
                  <a:pt x="421633" y="138840"/>
                </a:cubicBezTo>
                <a:cubicBezTo>
                  <a:pt x="420880" y="142602"/>
                  <a:pt x="419467" y="146083"/>
                  <a:pt x="417960" y="149281"/>
                </a:cubicBezTo>
                <a:cubicBezTo>
                  <a:pt x="417677" y="149939"/>
                  <a:pt x="417395" y="150504"/>
                  <a:pt x="417112" y="151068"/>
                </a:cubicBezTo>
                <a:cubicBezTo>
                  <a:pt x="415417" y="154172"/>
                  <a:pt x="413533" y="157088"/>
                  <a:pt x="411273" y="159534"/>
                </a:cubicBezTo>
                <a:cubicBezTo>
                  <a:pt x="411179" y="159628"/>
                  <a:pt x="410990" y="159816"/>
                  <a:pt x="410896" y="159910"/>
                </a:cubicBezTo>
                <a:cubicBezTo>
                  <a:pt x="406092" y="165084"/>
                  <a:pt x="400159" y="168658"/>
                  <a:pt x="394037" y="169787"/>
                </a:cubicBezTo>
                <a:cubicBezTo>
                  <a:pt x="391494" y="176654"/>
                  <a:pt x="388385" y="183332"/>
                  <a:pt x="384900" y="189541"/>
                </a:cubicBezTo>
                <a:cubicBezTo>
                  <a:pt x="384806" y="189635"/>
                  <a:pt x="384806" y="189729"/>
                  <a:pt x="384712" y="189823"/>
                </a:cubicBezTo>
                <a:cubicBezTo>
                  <a:pt x="381227" y="196031"/>
                  <a:pt x="377460" y="201769"/>
                  <a:pt x="373316" y="207131"/>
                </a:cubicBezTo>
                <a:cubicBezTo>
                  <a:pt x="373127" y="207413"/>
                  <a:pt x="372939" y="207601"/>
                  <a:pt x="372750" y="207789"/>
                </a:cubicBezTo>
                <a:cubicBezTo>
                  <a:pt x="368700" y="213057"/>
                  <a:pt x="364368" y="217948"/>
                  <a:pt x="359847" y="222275"/>
                </a:cubicBezTo>
                <a:cubicBezTo>
                  <a:pt x="359658" y="222463"/>
                  <a:pt x="359376" y="222651"/>
                  <a:pt x="359188" y="222934"/>
                </a:cubicBezTo>
                <a:cubicBezTo>
                  <a:pt x="354667" y="227261"/>
                  <a:pt x="349957" y="231211"/>
                  <a:pt x="345154" y="234598"/>
                </a:cubicBezTo>
                <a:lnTo>
                  <a:pt x="345625" y="236855"/>
                </a:lnTo>
                <a:cubicBezTo>
                  <a:pt x="346567" y="236385"/>
                  <a:pt x="347603" y="235915"/>
                  <a:pt x="348639" y="235538"/>
                </a:cubicBezTo>
                <a:cubicBezTo>
                  <a:pt x="350899" y="234786"/>
                  <a:pt x="353065" y="234033"/>
                  <a:pt x="355514" y="234033"/>
                </a:cubicBezTo>
                <a:cubicBezTo>
                  <a:pt x="359470" y="234033"/>
                  <a:pt x="363238" y="235162"/>
                  <a:pt x="366628" y="237326"/>
                </a:cubicBezTo>
                <a:cubicBezTo>
                  <a:pt x="366628" y="237326"/>
                  <a:pt x="380756" y="246450"/>
                  <a:pt x="385371" y="249648"/>
                </a:cubicBezTo>
                <a:cubicBezTo>
                  <a:pt x="401854" y="261030"/>
                  <a:pt x="399876" y="279373"/>
                  <a:pt x="399876" y="279373"/>
                </a:cubicBezTo>
                <a:cubicBezTo>
                  <a:pt x="410990" y="279655"/>
                  <a:pt x="421822" y="283041"/>
                  <a:pt x="430016" y="289814"/>
                </a:cubicBezTo>
                <a:cubicBezTo>
                  <a:pt x="445180" y="302324"/>
                  <a:pt x="447535" y="313330"/>
                  <a:pt x="448382" y="316058"/>
                </a:cubicBezTo>
                <a:lnTo>
                  <a:pt x="481630" y="424515"/>
                </a:lnTo>
                <a:cubicBezTo>
                  <a:pt x="482855" y="428371"/>
                  <a:pt x="483608" y="432416"/>
                  <a:pt x="483891" y="436461"/>
                </a:cubicBezTo>
                <a:cubicBezTo>
                  <a:pt x="484644" y="448595"/>
                  <a:pt x="481159" y="460730"/>
                  <a:pt x="473718" y="470700"/>
                </a:cubicBezTo>
                <a:cubicBezTo>
                  <a:pt x="466372" y="480671"/>
                  <a:pt x="455823" y="487538"/>
                  <a:pt x="443956" y="490360"/>
                </a:cubicBezTo>
                <a:cubicBezTo>
                  <a:pt x="440000" y="491301"/>
                  <a:pt x="435950" y="491771"/>
                  <a:pt x="431805" y="491771"/>
                </a:cubicBezTo>
                <a:lnTo>
                  <a:pt x="325375" y="491771"/>
                </a:lnTo>
                <a:lnTo>
                  <a:pt x="337430" y="415296"/>
                </a:lnTo>
                <a:cubicBezTo>
                  <a:pt x="338749" y="406454"/>
                  <a:pt x="337807" y="397424"/>
                  <a:pt x="334605" y="389052"/>
                </a:cubicBezTo>
                <a:lnTo>
                  <a:pt x="323962" y="360927"/>
                </a:lnTo>
                <a:lnTo>
                  <a:pt x="337430" y="347476"/>
                </a:lnTo>
                <a:lnTo>
                  <a:pt x="307196" y="317281"/>
                </a:lnTo>
                <a:lnTo>
                  <a:pt x="276868" y="347476"/>
                </a:lnTo>
                <a:lnTo>
                  <a:pt x="290337" y="360927"/>
                </a:lnTo>
                <a:lnTo>
                  <a:pt x="279694" y="389052"/>
                </a:lnTo>
                <a:cubicBezTo>
                  <a:pt x="276586" y="397424"/>
                  <a:pt x="275644" y="406454"/>
                  <a:pt x="276963" y="415296"/>
                </a:cubicBezTo>
                <a:lnTo>
                  <a:pt x="288736" y="491771"/>
                </a:lnTo>
                <a:lnTo>
                  <a:pt x="182493" y="491771"/>
                </a:lnTo>
                <a:cubicBezTo>
                  <a:pt x="178443" y="491771"/>
                  <a:pt x="174299" y="491301"/>
                  <a:pt x="170437" y="490360"/>
                </a:cubicBezTo>
                <a:cubicBezTo>
                  <a:pt x="158570" y="487538"/>
                  <a:pt x="148021" y="480671"/>
                  <a:pt x="140675" y="470700"/>
                </a:cubicBezTo>
                <a:cubicBezTo>
                  <a:pt x="130785" y="457343"/>
                  <a:pt x="127865" y="440223"/>
                  <a:pt x="132669" y="424515"/>
                </a:cubicBezTo>
                <a:lnTo>
                  <a:pt x="166011" y="316058"/>
                </a:lnTo>
                <a:cubicBezTo>
                  <a:pt x="166858" y="313330"/>
                  <a:pt x="170908" y="300631"/>
                  <a:pt x="184377" y="289814"/>
                </a:cubicBezTo>
                <a:cubicBezTo>
                  <a:pt x="192666" y="283229"/>
                  <a:pt x="203403" y="279655"/>
                  <a:pt x="214517" y="279373"/>
                </a:cubicBezTo>
                <a:lnTo>
                  <a:pt x="214517" y="279279"/>
                </a:lnTo>
                <a:cubicBezTo>
                  <a:pt x="214140" y="273447"/>
                  <a:pt x="211880" y="260654"/>
                  <a:pt x="229022" y="249648"/>
                </a:cubicBezTo>
                <a:cubicBezTo>
                  <a:pt x="233731" y="246638"/>
                  <a:pt x="247765" y="237326"/>
                  <a:pt x="247765" y="237326"/>
                </a:cubicBezTo>
                <a:cubicBezTo>
                  <a:pt x="251061" y="235162"/>
                  <a:pt x="254923" y="234033"/>
                  <a:pt x="258879" y="234033"/>
                </a:cubicBezTo>
                <a:cubicBezTo>
                  <a:pt x="261328" y="234033"/>
                  <a:pt x="263494" y="234786"/>
                  <a:pt x="265754" y="235538"/>
                </a:cubicBezTo>
                <a:cubicBezTo>
                  <a:pt x="266790" y="236009"/>
                  <a:pt x="267826" y="236385"/>
                  <a:pt x="268768" y="236855"/>
                </a:cubicBezTo>
                <a:lnTo>
                  <a:pt x="269239" y="234598"/>
                </a:lnTo>
                <a:cubicBezTo>
                  <a:pt x="264436" y="231211"/>
                  <a:pt x="259726" y="227261"/>
                  <a:pt x="255205" y="222934"/>
                </a:cubicBezTo>
                <a:cubicBezTo>
                  <a:pt x="254923" y="222651"/>
                  <a:pt x="254735" y="222463"/>
                  <a:pt x="254546" y="222275"/>
                </a:cubicBezTo>
                <a:cubicBezTo>
                  <a:pt x="250025" y="217948"/>
                  <a:pt x="245693" y="213057"/>
                  <a:pt x="241548" y="207789"/>
                </a:cubicBezTo>
                <a:cubicBezTo>
                  <a:pt x="241454" y="207601"/>
                  <a:pt x="241266" y="207413"/>
                  <a:pt x="241077" y="207225"/>
                </a:cubicBezTo>
                <a:cubicBezTo>
                  <a:pt x="236933" y="201769"/>
                  <a:pt x="233072" y="196031"/>
                  <a:pt x="229681" y="189823"/>
                </a:cubicBezTo>
                <a:cubicBezTo>
                  <a:pt x="229587" y="189729"/>
                  <a:pt x="229587" y="189635"/>
                  <a:pt x="229493" y="189635"/>
                </a:cubicBezTo>
                <a:cubicBezTo>
                  <a:pt x="226008" y="183332"/>
                  <a:pt x="222899" y="176654"/>
                  <a:pt x="220356" y="169787"/>
                </a:cubicBezTo>
                <a:cubicBezTo>
                  <a:pt x="214140" y="168658"/>
                  <a:pt x="208301" y="165084"/>
                  <a:pt x="203497" y="159910"/>
                </a:cubicBezTo>
                <a:cubicBezTo>
                  <a:pt x="203309" y="159722"/>
                  <a:pt x="203214" y="159628"/>
                  <a:pt x="203120" y="159534"/>
                </a:cubicBezTo>
                <a:cubicBezTo>
                  <a:pt x="200860" y="157088"/>
                  <a:pt x="198976" y="154172"/>
                  <a:pt x="197281" y="151068"/>
                </a:cubicBezTo>
                <a:cubicBezTo>
                  <a:pt x="196998" y="150504"/>
                  <a:pt x="196716" y="149939"/>
                  <a:pt x="196433" y="149281"/>
                </a:cubicBezTo>
                <a:cubicBezTo>
                  <a:pt x="194832" y="146083"/>
                  <a:pt x="193513" y="142602"/>
                  <a:pt x="192666" y="138840"/>
                </a:cubicBezTo>
                <a:cubicBezTo>
                  <a:pt x="188145" y="118428"/>
                  <a:pt x="197092" y="99050"/>
                  <a:pt x="212727" y="95476"/>
                </a:cubicBezTo>
                <a:lnTo>
                  <a:pt x="212727" y="85787"/>
                </a:lnTo>
                <a:cubicBezTo>
                  <a:pt x="212727" y="38378"/>
                  <a:pt x="251155" y="0"/>
                  <a:pt x="298626" y="0"/>
                </a:cubicBezTo>
                <a:close/>
              </a:path>
            </a:pathLst>
          </a:custGeom>
          <a:solidFill>
            <a:srgbClr val="C4D7D3"/>
          </a:soli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宋体 CN Heavy"/>
              <a:cs typeface="+mn-cs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5983777" y="2474388"/>
            <a:ext cx="2586365" cy="1034277"/>
            <a:chOff x="1105220" y="2147175"/>
            <a:chExt cx="2323113" cy="1034277"/>
          </a:xfrm>
        </p:grpSpPr>
        <p:sp>
          <p:nvSpPr>
            <p:cNvPr id="36" name="文本框 22"/>
            <p:cNvSpPr txBox="1">
              <a:spLocks noChangeArrowheads="1"/>
            </p:cNvSpPr>
            <p:nvPr/>
          </p:nvSpPr>
          <p:spPr bwMode="auto">
            <a:xfrm>
              <a:off x="1140100" y="2147175"/>
              <a:ext cx="2076269" cy="400110"/>
            </a:xfrm>
            <a:prstGeom prst="rect">
              <a:avLst/>
            </a:prstGeom>
            <a:solidFill>
              <a:srgbClr val="C4D7D3"/>
            </a:solidFill>
            <a:ln w="9525">
              <a:noFill/>
              <a:miter lim="800000"/>
            </a:ln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在此输入标题</a:t>
              </a:r>
            </a:p>
          </p:txBody>
        </p:sp>
        <p:sp>
          <p:nvSpPr>
            <p:cNvPr id="37" name="文本框 23"/>
            <p:cNvSpPr txBox="1">
              <a:spLocks noChangeArrowheads="1"/>
            </p:cNvSpPr>
            <p:nvPr/>
          </p:nvSpPr>
          <p:spPr bwMode="auto">
            <a:xfrm>
              <a:off x="1105220" y="2549163"/>
              <a:ext cx="2323113" cy="632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9pPr>
            </a:lstStyle>
            <a:p>
              <a:pPr lvl="0" algn="ctr">
                <a:lnSpc>
                  <a:spcPts val="22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778060" y="2510652"/>
            <a:ext cx="2649722" cy="1039003"/>
            <a:chOff x="988224" y="2147175"/>
            <a:chExt cx="2380021" cy="1039003"/>
          </a:xfrm>
        </p:grpSpPr>
        <p:sp>
          <p:nvSpPr>
            <p:cNvPr id="34" name="文本框 22"/>
            <p:cNvSpPr txBox="1">
              <a:spLocks noChangeArrowheads="1"/>
            </p:cNvSpPr>
            <p:nvPr/>
          </p:nvSpPr>
          <p:spPr bwMode="auto">
            <a:xfrm>
              <a:off x="1140100" y="2147175"/>
              <a:ext cx="2076269" cy="400110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在此输入标题</a:t>
              </a:r>
            </a:p>
          </p:txBody>
        </p:sp>
        <p:sp>
          <p:nvSpPr>
            <p:cNvPr id="35" name="文本框 23"/>
            <p:cNvSpPr txBox="1">
              <a:spLocks noChangeArrowheads="1"/>
            </p:cNvSpPr>
            <p:nvPr/>
          </p:nvSpPr>
          <p:spPr bwMode="auto">
            <a:xfrm>
              <a:off x="988224" y="2547285"/>
              <a:ext cx="2380021" cy="638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lvl="0" algn="ctr">
                <a:lnSpc>
                  <a:spcPts val="2200"/>
                </a:lnSpc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羽辰体-谷力 W04" panose="02020400000000000000" pitchFamily="18" charset="-122"/>
                  <a:ea typeface="仓耳羽辰体-谷力 W04" panose="02020400000000000000" pitchFamily="18" charset="-122"/>
                </a:defRPr>
              </a:lvl1pPr>
              <a:lvl2pPr marL="742950" indent="-285750">
                <a:defRPr>
                  <a:latin typeface="思源宋体 CN Medium" pitchFamily="18" charset="-122"/>
                  <a:ea typeface="思源宋体 CN Medium" pitchFamily="18" charset="-122"/>
                </a:defRPr>
              </a:lvl2pPr>
              <a:lvl3pPr marL="1143000" indent="-228600">
                <a:defRPr>
                  <a:latin typeface="思源宋体 CN Medium" pitchFamily="18" charset="-122"/>
                  <a:ea typeface="思源宋体 CN Medium" pitchFamily="18" charset="-122"/>
                </a:defRPr>
              </a:lvl3pPr>
              <a:lvl4pPr marL="1600200" indent="-228600">
                <a:defRPr>
                  <a:latin typeface="思源宋体 CN Medium" pitchFamily="18" charset="-122"/>
                  <a:ea typeface="思源宋体 CN Medium" pitchFamily="18" charset="-122"/>
                </a:defRPr>
              </a:lvl4pPr>
              <a:lvl5pPr marL="2057400" indent="-228600">
                <a:defRPr>
                  <a:latin typeface="思源宋体 CN Medium" pitchFamily="18" charset="-122"/>
                  <a:ea typeface="思源宋体 CN Medium" pitchFamily="18" charset="-122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latin typeface="思源宋体 CN Medium" pitchFamily="18" charset="-122"/>
                  <a:ea typeface="思源宋体 CN Medium" pitchFamily="18" charset="-122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latin typeface="思源宋体 CN Medium" pitchFamily="18" charset="-122"/>
                  <a:ea typeface="思源宋体 CN Medium" pitchFamily="18" charset="-122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latin typeface="思源宋体 CN Medium" pitchFamily="18" charset="-122"/>
                  <a:ea typeface="思源宋体 CN Medium" pitchFamily="18" charset="-122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latin typeface="思源宋体 CN Medium" pitchFamily="18" charset="-122"/>
                  <a:ea typeface="思源宋体 CN Medium" pitchFamily="18" charset="-122"/>
                </a:defRPr>
              </a:lvl9pPr>
            </a:lstStyle>
            <a:p>
              <a:r>
                <a:rPr lang="zh-CN" altLang="en-US" dirty="0"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请在此处添加具体内容，文字尽量言简意赅，简单说明即可。</a:t>
              </a:r>
              <a:endPara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5894649" y="4530306"/>
            <a:ext cx="2649721" cy="1063526"/>
            <a:chOff x="1025164" y="2147175"/>
            <a:chExt cx="2380020" cy="1063526"/>
          </a:xfrm>
        </p:grpSpPr>
        <p:sp>
          <p:nvSpPr>
            <p:cNvPr id="32" name="文本框 22"/>
            <p:cNvSpPr txBox="1">
              <a:spLocks noChangeArrowheads="1"/>
            </p:cNvSpPr>
            <p:nvPr/>
          </p:nvSpPr>
          <p:spPr bwMode="auto">
            <a:xfrm>
              <a:off x="1140100" y="2147175"/>
              <a:ext cx="2076269" cy="400110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在此输入标题</a:t>
              </a:r>
            </a:p>
          </p:txBody>
        </p:sp>
        <p:sp>
          <p:nvSpPr>
            <p:cNvPr id="33" name="文本框 23"/>
            <p:cNvSpPr txBox="1">
              <a:spLocks noChangeArrowheads="1"/>
            </p:cNvSpPr>
            <p:nvPr/>
          </p:nvSpPr>
          <p:spPr bwMode="auto">
            <a:xfrm>
              <a:off x="1025164" y="2571808"/>
              <a:ext cx="2380020" cy="638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lvl="0" algn="ctr">
                <a:lnSpc>
                  <a:spcPts val="2200"/>
                </a:lnSpc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羽辰体-谷力 W04" panose="02020400000000000000" pitchFamily="18" charset="-122"/>
                  <a:ea typeface="仓耳羽辰体-谷力 W04" panose="02020400000000000000" pitchFamily="18" charset="-122"/>
                </a:defRPr>
              </a:lvl1pPr>
              <a:lvl2pPr marL="742950" indent="-285750">
                <a:defRPr>
                  <a:latin typeface="思源宋体 CN Medium" pitchFamily="18" charset="-122"/>
                  <a:ea typeface="思源宋体 CN Medium" pitchFamily="18" charset="-122"/>
                </a:defRPr>
              </a:lvl2pPr>
              <a:lvl3pPr marL="1143000" indent="-228600">
                <a:defRPr>
                  <a:latin typeface="思源宋体 CN Medium" pitchFamily="18" charset="-122"/>
                  <a:ea typeface="思源宋体 CN Medium" pitchFamily="18" charset="-122"/>
                </a:defRPr>
              </a:lvl3pPr>
              <a:lvl4pPr marL="1600200" indent="-228600">
                <a:defRPr>
                  <a:latin typeface="思源宋体 CN Medium" pitchFamily="18" charset="-122"/>
                  <a:ea typeface="思源宋体 CN Medium" pitchFamily="18" charset="-122"/>
                </a:defRPr>
              </a:lvl4pPr>
              <a:lvl5pPr marL="2057400" indent="-228600">
                <a:defRPr>
                  <a:latin typeface="思源宋体 CN Medium" pitchFamily="18" charset="-122"/>
                  <a:ea typeface="思源宋体 CN Medium" pitchFamily="18" charset="-122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latin typeface="思源宋体 CN Medium" pitchFamily="18" charset="-122"/>
                  <a:ea typeface="思源宋体 CN Medium" pitchFamily="18" charset="-122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latin typeface="思源宋体 CN Medium" pitchFamily="18" charset="-122"/>
                  <a:ea typeface="思源宋体 CN Medium" pitchFamily="18" charset="-122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latin typeface="思源宋体 CN Medium" pitchFamily="18" charset="-122"/>
                  <a:ea typeface="思源宋体 CN Medium" pitchFamily="18" charset="-122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latin typeface="思源宋体 CN Medium" pitchFamily="18" charset="-122"/>
                  <a:ea typeface="思源宋体 CN Medium" pitchFamily="18" charset="-122"/>
                </a:defRPr>
              </a:lvl9pPr>
            </a:lstStyle>
            <a:p>
              <a:r>
                <a:rPr lang="zh-CN" altLang="en-US" dirty="0"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请在此处添加具体内容，文字尽量言简意赅，简单说明即可。</a:t>
              </a:r>
              <a:endPara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8837873" y="4566570"/>
            <a:ext cx="2649720" cy="1036403"/>
            <a:chOff x="1041949" y="2147175"/>
            <a:chExt cx="2380019" cy="1036403"/>
          </a:xfrm>
        </p:grpSpPr>
        <p:sp>
          <p:nvSpPr>
            <p:cNvPr id="30" name="文本框 22"/>
            <p:cNvSpPr txBox="1">
              <a:spLocks noChangeArrowheads="1"/>
            </p:cNvSpPr>
            <p:nvPr/>
          </p:nvSpPr>
          <p:spPr bwMode="auto">
            <a:xfrm>
              <a:off x="1140100" y="2147175"/>
              <a:ext cx="2076269" cy="400110"/>
            </a:xfrm>
            <a:prstGeom prst="rect">
              <a:avLst/>
            </a:prstGeom>
            <a:solidFill>
              <a:srgbClr val="C4D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在此输入标题</a:t>
              </a:r>
            </a:p>
          </p:txBody>
        </p:sp>
        <p:sp>
          <p:nvSpPr>
            <p:cNvPr id="31" name="文本框 23"/>
            <p:cNvSpPr txBox="1">
              <a:spLocks noChangeArrowheads="1"/>
            </p:cNvSpPr>
            <p:nvPr/>
          </p:nvSpPr>
          <p:spPr bwMode="auto">
            <a:xfrm>
              <a:off x="1041949" y="2544685"/>
              <a:ext cx="2380019" cy="638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lvl="0" algn="ctr">
                <a:lnSpc>
                  <a:spcPts val="2200"/>
                </a:lnSpc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羽辰体-谷力 W04" panose="02020400000000000000" pitchFamily="18" charset="-122"/>
                  <a:ea typeface="仓耳羽辰体-谷力 W04" panose="02020400000000000000" pitchFamily="18" charset="-122"/>
                </a:defRPr>
              </a:lvl1pPr>
              <a:lvl2pPr marL="742950" indent="-285750">
                <a:defRPr>
                  <a:latin typeface="思源宋体 CN Medium" pitchFamily="18" charset="-122"/>
                  <a:ea typeface="思源宋体 CN Medium" pitchFamily="18" charset="-122"/>
                </a:defRPr>
              </a:lvl2pPr>
              <a:lvl3pPr marL="1143000" indent="-228600">
                <a:defRPr>
                  <a:latin typeface="思源宋体 CN Medium" pitchFamily="18" charset="-122"/>
                  <a:ea typeface="思源宋体 CN Medium" pitchFamily="18" charset="-122"/>
                </a:defRPr>
              </a:lvl3pPr>
              <a:lvl4pPr marL="1600200" indent="-228600">
                <a:defRPr>
                  <a:latin typeface="思源宋体 CN Medium" pitchFamily="18" charset="-122"/>
                  <a:ea typeface="思源宋体 CN Medium" pitchFamily="18" charset="-122"/>
                </a:defRPr>
              </a:lvl4pPr>
              <a:lvl5pPr marL="2057400" indent="-228600">
                <a:defRPr>
                  <a:latin typeface="思源宋体 CN Medium" pitchFamily="18" charset="-122"/>
                  <a:ea typeface="思源宋体 CN Medium" pitchFamily="18" charset="-122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latin typeface="思源宋体 CN Medium" pitchFamily="18" charset="-122"/>
                  <a:ea typeface="思源宋体 CN Medium" pitchFamily="18" charset="-122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latin typeface="思源宋体 CN Medium" pitchFamily="18" charset="-122"/>
                  <a:ea typeface="思源宋体 CN Medium" pitchFamily="18" charset="-122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latin typeface="思源宋体 CN Medium" pitchFamily="18" charset="-122"/>
                  <a:ea typeface="思源宋体 CN Medium" pitchFamily="18" charset="-122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latin typeface="思源宋体 CN Medium" pitchFamily="18" charset="-122"/>
                  <a:ea typeface="思源宋体 CN Medium" pitchFamily="18" charset="-122"/>
                </a:defRPr>
              </a:lvl9pPr>
            </a:lstStyle>
            <a:p>
              <a:r>
                <a:rPr lang="zh-CN" altLang="en-US" dirty="0"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请在此处添加具体内容，文字尽量言简意赅，简单说明即可。</a:t>
              </a:r>
              <a:endPara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/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02</a:t>
              </a:r>
              <a:endPara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j-cs"/>
              </a:rPr>
              <a:t>内容构成</a:t>
            </a:r>
          </a:p>
        </p:txBody>
      </p:sp>
      <p:grpSp>
        <p:nvGrpSpPr>
          <p:cNvPr id="66" name="组合 65"/>
          <p:cNvGrpSpPr/>
          <p:nvPr/>
        </p:nvGrpSpPr>
        <p:grpSpPr>
          <a:xfrm>
            <a:off x="1259818" y="2502249"/>
            <a:ext cx="9898103" cy="3391230"/>
            <a:chOff x="304800" y="1657350"/>
            <a:chExt cx="8648700" cy="2774469"/>
          </a:xfrm>
        </p:grpSpPr>
        <p:graphicFrame>
          <p:nvGraphicFramePr>
            <p:cNvPr id="67" name="Chart 26"/>
            <p:cNvGraphicFramePr/>
            <p:nvPr/>
          </p:nvGraphicFramePr>
          <p:xfrm>
            <a:off x="304800" y="1657350"/>
            <a:ext cx="8648700" cy="277446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cxnSp>
          <p:nvCxnSpPr>
            <p:cNvPr id="68" name="Straight Connector 27"/>
            <p:cNvCxnSpPr/>
            <p:nvPr/>
          </p:nvCxnSpPr>
          <p:spPr>
            <a:xfrm>
              <a:off x="1219200" y="2038350"/>
              <a:ext cx="0" cy="45720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dot"/>
              <a:miter lim="800000"/>
            </a:ln>
            <a:effectLst/>
          </p:spPr>
        </p:cxnSp>
        <p:cxnSp>
          <p:nvCxnSpPr>
            <p:cNvPr id="69" name="Straight Connector 28"/>
            <p:cNvCxnSpPr/>
            <p:nvPr/>
          </p:nvCxnSpPr>
          <p:spPr>
            <a:xfrm>
              <a:off x="3429000" y="2343150"/>
              <a:ext cx="0" cy="99060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dot"/>
              <a:miter lim="800000"/>
            </a:ln>
            <a:effectLst/>
          </p:spPr>
        </p:cxnSp>
        <p:cxnSp>
          <p:nvCxnSpPr>
            <p:cNvPr id="70" name="Straight Connector 29"/>
            <p:cNvCxnSpPr/>
            <p:nvPr/>
          </p:nvCxnSpPr>
          <p:spPr>
            <a:xfrm>
              <a:off x="5715000" y="3409950"/>
              <a:ext cx="0" cy="45720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dot"/>
              <a:miter lim="800000"/>
            </a:ln>
            <a:effectLst/>
          </p:spPr>
        </p:cxnSp>
        <p:cxnSp>
          <p:nvCxnSpPr>
            <p:cNvPr id="71" name="Straight Connector 30"/>
            <p:cNvCxnSpPr/>
            <p:nvPr/>
          </p:nvCxnSpPr>
          <p:spPr>
            <a:xfrm>
              <a:off x="7162800" y="2343150"/>
              <a:ext cx="0" cy="99060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dot"/>
              <a:miter lim="800000"/>
            </a:ln>
            <a:effectLst/>
          </p:spPr>
        </p:cxnSp>
      </p:grpSp>
      <p:sp>
        <p:nvSpPr>
          <p:cNvPr id="72" name="文本框 71"/>
          <p:cNvSpPr txBox="1"/>
          <p:nvPr/>
        </p:nvSpPr>
        <p:spPr>
          <a:xfrm>
            <a:off x="1308914" y="2294680"/>
            <a:ext cx="2260800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600">
              <a:lnSpc>
                <a:spcPts val="2200"/>
              </a:lnSpc>
              <a:defRPr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请在此处添加具体内容，文字尽量言简意赅。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  <a:sym typeface="Source Han Serif SC" panose="02020400000000000000" pitchFamily="18" charset="-122"/>
            </a:endParaRPr>
          </a:p>
        </p:txBody>
      </p:sp>
      <p:sp>
        <p:nvSpPr>
          <p:cNvPr id="73" name="Rectangle 24"/>
          <p:cNvSpPr>
            <a:spLocks noChangeArrowheads="1"/>
          </p:cNvSpPr>
          <p:nvPr/>
        </p:nvSpPr>
        <p:spPr bwMode="auto">
          <a:xfrm>
            <a:off x="1566388" y="2042351"/>
            <a:ext cx="1647928" cy="27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95"/>
              </a:spcBef>
            </a:pPr>
            <a:r>
              <a:rPr lang="zh-CN" altLang="en-US" sz="1575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字魂17号-萌趣果冻体" panose="02000000000000000000" pitchFamily="2" charset="-122"/>
              </a:rPr>
              <a:t>单击填加标题</a:t>
            </a:r>
          </a:p>
        </p:txBody>
      </p:sp>
      <p:sp>
        <p:nvSpPr>
          <p:cNvPr id="74" name="文本框 73"/>
          <p:cNvSpPr txBox="1"/>
          <p:nvPr/>
        </p:nvSpPr>
        <p:spPr>
          <a:xfrm>
            <a:off x="3774509" y="2735258"/>
            <a:ext cx="2260800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 defTabSz="609600">
              <a:lnSpc>
                <a:spcPts val="22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仓耳羽辰体-谷力 W04" panose="02020400000000000000" pitchFamily="18" charset="-122"/>
                <a:ea typeface="仓耳羽辰体-谷力 W04" panose="02020400000000000000" pitchFamily="18" charset="-122"/>
              </a:defRPr>
            </a:lvl1pPr>
          </a:lstStyle>
          <a:p>
            <a:r>
              <a:rPr lang="zh-CN" altLang="en-US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请在此处添加具体内容，文字尽量言简意赅。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  <a:sym typeface="Source Han Serif SC" panose="02020400000000000000" pitchFamily="18" charset="-122"/>
            </a:endParaRPr>
          </a:p>
        </p:txBody>
      </p:sp>
      <p:sp>
        <p:nvSpPr>
          <p:cNvPr id="75" name="Rectangle 24"/>
          <p:cNvSpPr>
            <a:spLocks noChangeArrowheads="1"/>
          </p:cNvSpPr>
          <p:nvPr/>
        </p:nvSpPr>
        <p:spPr bwMode="auto">
          <a:xfrm>
            <a:off x="4056057" y="2467071"/>
            <a:ext cx="1647928" cy="27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95"/>
              </a:spcBef>
            </a:pPr>
            <a:r>
              <a:rPr lang="zh-CN" altLang="en-US" sz="1575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字魂17号-萌趣果冻体" panose="02000000000000000000" pitchFamily="2" charset="-122"/>
              </a:rPr>
              <a:t>单击填加标题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6428884" y="4002899"/>
            <a:ext cx="2163014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 defTabSz="609600">
              <a:lnSpc>
                <a:spcPts val="22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仓耳羽辰体-谷力 W04" panose="02020400000000000000" pitchFamily="18" charset="-122"/>
                <a:ea typeface="仓耳羽辰体-谷力 W04" panose="02020400000000000000" pitchFamily="18" charset="-122"/>
              </a:defRPr>
            </a:lvl1pPr>
          </a:lstStyle>
          <a:p>
            <a:r>
              <a:rPr lang="zh-CN" altLang="en-US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请在此处添加具体内容，文字尽量言简意赅。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  <a:sym typeface="Source Han Serif SC" panose="02020400000000000000" pitchFamily="18" charset="-122"/>
            </a:endParaRPr>
          </a:p>
        </p:txBody>
      </p:sp>
      <p:sp>
        <p:nvSpPr>
          <p:cNvPr id="77" name="Rectangle 24"/>
          <p:cNvSpPr>
            <a:spLocks noChangeArrowheads="1"/>
          </p:cNvSpPr>
          <p:nvPr/>
        </p:nvSpPr>
        <p:spPr bwMode="auto">
          <a:xfrm>
            <a:off x="6648082" y="3734548"/>
            <a:ext cx="1647928" cy="27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95"/>
              </a:spcBef>
            </a:pPr>
            <a:r>
              <a:rPr lang="zh-CN" altLang="en-US" sz="1575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字魂17号-萌趣果冻体" panose="02000000000000000000" pitchFamily="2" charset="-122"/>
              </a:rPr>
              <a:t>单击填加标题</a:t>
            </a:r>
          </a:p>
        </p:txBody>
      </p:sp>
      <p:sp>
        <p:nvSpPr>
          <p:cNvPr id="78" name="文本框 77"/>
          <p:cNvSpPr txBox="1"/>
          <p:nvPr/>
        </p:nvSpPr>
        <p:spPr>
          <a:xfrm>
            <a:off x="8139148" y="2722952"/>
            <a:ext cx="2163014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 defTabSz="609600">
              <a:lnSpc>
                <a:spcPts val="22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仓耳羽辰体-谷力 W04" panose="02020400000000000000" pitchFamily="18" charset="-122"/>
                <a:ea typeface="仓耳羽辰体-谷力 W04" panose="02020400000000000000" pitchFamily="18" charset="-122"/>
              </a:defRPr>
            </a:lvl1pPr>
          </a:lstStyle>
          <a:p>
            <a:r>
              <a:rPr lang="zh-CN" altLang="en-US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请在此处添加具体内容，文字尽量言简意赅。</a:t>
            </a:r>
            <a:endParaRPr lang="zh-CN" altLang="en-US" dirty="0">
              <a:latin typeface="仓耳今楷05-6763 W05" panose="02020400000000000000" pitchFamily="18" charset="-122"/>
              <a:ea typeface="仓耳今楷05-6763 W05" panose="02020400000000000000" pitchFamily="18" charset="-122"/>
              <a:sym typeface="Source Han Serif SC" panose="02020400000000000000" pitchFamily="18" charset="-122"/>
            </a:endParaRPr>
          </a:p>
        </p:txBody>
      </p:sp>
      <p:sp>
        <p:nvSpPr>
          <p:cNvPr id="79" name="Rectangle 24"/>
          <p:cNvSpPr>
            <a:spLocks noChangeArrowheads="1"/>
          </p:cNvSpPr>
          <p:nvPr/>
        </p:nvSpPr>
        <p:spPr bwMode="auto">
          <a:xfrm>
            <a:off x="8309095" y="2452310"/>
            <a:ext cx="1647928" cy="27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95"/>
              </a:spcBef>
            </a:pPr>
            <a:r>
              <a:rPr lang="zh-CN" altLang="en-US" sz="1575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字魂17号-萌趣果冻体" panose="02000000000000000000" pitchFamily="2" charset="-122"/>
              </a:rPr>
              <a:t>单击填加标题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7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346158" y="721895"/>
            <a:ext cx="8049126" cy="539014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9516979" y="-20598"/>
            <a:ext cx="2675021" cy="6878598"/>
          </a:xfrm>
          <a:prstGeom prst="rect">
            <a:avLst/>
          </a:prstGeom>
          <a:solidFill>
            <a:srgbClr val="FBD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8" name="组合 27"/>
          <p:cNvGrpSpPr/>
          <p:nvPr/>
        </p:nvGrpSpPr>
        <p:grpSpPr>
          <a:xfrm>
            <a:off x="866277" y="950495"/>
            <a:ext cx="439149" cy="4957010"/>
            <a:chOff x="866277" y="950495"/>
            <a:chExt cx="439149" cy="4957010"/>
          </a:xfrm>
        </p:grpSpPr>
        <p:cxnSp>
          <p:nvCxnSpPr>
            <p:cNvPr id="12" name="直接连接符 11"/>
            <p:cNvCxnSpPr/>
            <p:nvPr/>
          </p:nvCxnSpPr>
          <p:spPr>
            <a:xfrm>
              <a:off x="1082841" y="1170071"/>
              <a:ext cx="0" cy="4565984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椭圆 7"/>
            <p:cNvSpPr/>
            <p:nvPr/>
          </p:nvSpPr>
          <p:spPr>
            <a:xfrm>
              <a:off x="884320" y="950495"/>
              <a:ext cx="421106" cy="421106"/>
            </a:xfrm>
            <a:prstGeom prst="ellipse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866277" y="2480484"/>
              <a:ext cx="421106" cy="421106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874293" y="4010473"/>
              <a:ext cx="421106" cy="421106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884320" y="5486399"/>
              <a:ext cx="421106" cy="421106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7772400" y="1479884"/>
            <a:ext cx="3645568" cy="3946358"/>
            <a:chOff x="7772400" y="1479884"/>
            <a:chExt cx="3645568" cy="3946358"/>
          </a:xfrm>
        </p:grpSpPr>
        <p:sp>
          <p:nvSpPr>
            <p:cNvPr id="7" name="矩形 6"/>
            <p:cNvSpPr/>
            <p:nvPr/>
          </p:nvSpPr>
          <p:spPr>
            <a:xfrm>
              <a:off x="7772400" y="1479884"/>
              <a:ext cx="3645568" cy="39463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8155361" y="3005812"/>
              <a:ext cx="2373273" cy="52339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/>
            <a:p>
              <a:pPr>
                <a:lnSpc>
                  <a:spcPts val="6000"/>
                </a:lnSpc>
                <a:spcBef>
                  <a:spcPct val="0"/>
                </a:spcBef>
              </a:pPr>
              <a:r>
                <a:rPr lang="en-US" altLang="zh-CN" sz="40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cs typeface="+mj-cs"/>
                </a:rPr>
                <a:t>03.</a:t>
              </a:r>
            </a:p>
            <a:p>
              <a:pPr>
                <a:lnSpc>
                  <a:spcPts val="6000"/>
                </a:lnSpc>
                <a:spcBef>
                  <a:spcPct val="0"/>
                </a:spcBef>
              </a:pPr>
              <a:r>
                <a:rPr lang="zh-CN" altLang="en-US" sz="40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cs typeface="+mj-cs"/>
                </a:rPr>
                <a:t>前期准备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8253663" y="3638506"/>
              <a:ext cx="2373273" cy="8504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altLang="zh-CN" sz="1600" b="0" i="0" u="none" strike="noStrike" dirty="0">
                  <a:solidFill>
                    <a:srgbClr val="333333"/>
                  </a:solidFill>
                  <a:effectLst/>
                  <a:latin typeface="仓耳玄三M W05" panose="02020400000000000000" pitchFamily="18" charset="-122"/>
                  <a:ea typeface="仓耳玄三M W05" panose="02020400000000000000" pitchFamily="18" charset="-122"/>
                </a:rPr>
                <a:t>No matter how distant future, growth path you have me; </a:t>
              </a:r>
              <a:endParaRPr lang="zh-CN" altLang="en-US" sz="1600" dirty="0">
                <a:latin typeface="仓耳玄三M W05" panose="02020400000000000000" pitchFamily="18" charset="-122"/>
                <a:ea typeface="仓耳玄三M W05" panose="02020400000000000000" pitchFamily="18" charset="-122"/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2319937" y="5645809"/>
            <a:ext cx="2373273" cy="5233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zh-CN" sz="5400" i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j-cs"/>
              </a:rPr>
              <a:t>THREE</a:t>
            </a:r>
            <a:endParaRPr lang="zh-CN" altLang="en-US" sz="5400" i="1" spc="300" dirty="0">
              <a:solidFill>
                <a:schemeClr val="tx1">
                  <a:lumMod val="85000"/>
                  <a:lumOff val="15000"/>
                </a:schemeClr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/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03</a:t>
              </a:r>
              <a:endPara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j-cs"/>
              </a:rPr>
              <a:t>前期准备</a:t>
            </a:r>
          </a:p>
        </p:txBody>
      </p:sp>
      <p:sp>
        <p:nvSpPr>
          <p:cNvPr id="14" name="iSļiḑé"/>
          <p:cNvSpPr/>
          <p:nvPr/>
        </p:nvSpPr>
        <p:spPr>
          <a:xfrm rot="5400000">
            <a:off x="2432563" y="390429"/>
            <a:ext cx="1717920" cy="4359223"/>
          </a:xfrm>
          <a:prstGeom prst="homePlate">
            <a:avLst/>
          </a:prstGeom>
          <a:solidFill>
            <a:srgbClr val="FBD77F"/>
          </a:solidFill>
          <a:ln w="57150" cap="flat" cmpd="sng" algn="ctr">
            <a:noFill/>
            <a:prstDash val="solid"/>
            <a:miter lim="800000"/>
          </a:ln>
          <a:effectLst>
            <a:outerShdw blurRad="381000" dist="38100" dir="8100000" algn="tr" rotWithShape="0">
              <a:prstClr val="black">
                <a:alpha val="2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1219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15" name="íṧḻiḍê"/>
          <p:cNvSpPr/>
          <p:nvPr/>
        </p:nvSpPr>
        <p:spPr>
          <a:xfrm rot="5400000">
            <a:off x="8036827" y="390429"/>
            <a:ext cx="1717920" cy="4359223"/>
          </a:xfrm>
          <a:prstGeom prst="homePlate">
            <a:avLst/>
          </a:prstGeom>
          <a:solidFill>
            <a:srgbClr val="C4D7D3"/>
          </a:solidFill>
          <a:ln w="57150" cap="flat" cmpd="sng" algn="ctr">
            <a:noFill/>
            <a:prstDash val="solid"/>
            <a:miter lim="800000"/>
          </a:ln>
          <a:effectLst>
            <a:outerShdw blurRad="381000" dist="38100" dir="8100000" algn="tr" rotWithShape="0">
              <a:prstClr val="black">
                <a:alpha val="2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12192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534136" y="4858301"/>
            <a:ext cx="3522023" cy="1023223"/>
            <a:chOff x="1534136" y="4845423"/>
            <a:chExt cx="3522023" cy="1023223"/>
          </a:xfrm>
        </p:grpSpPr>
        <p:sp>
          <p:nvSpPr>
            <p:cNvPr id="16" name="文本框 6"/>
            <p:cNvSpPr txBox="1"/>
            <p:nvPr/>
          </p:nvSpPr>
          <p:spPr>
            <a:xfrm>
              <a:off x="1541383" y="5236357"/>
              <a:ext cx="3514776" cy="632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09600">
                <a:lnSpc>
                  <a:spcPts val="22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请在此处添加具体内容，文字尽量言简意赅，简单说明即可，不必过于繁琐。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7" name="文本框 7"/>
            <p:cNvSpPr txBox="1"/>
            <p:nvPr/>
          </p:nvSpPr>
          <p:spPr>
            <a:xfrm>
              <a:off x="1534136" y="4845423"/>
              <a:ext cx="1813379" cy="432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>
                <a:lnSpc>
                  <a:spcPct val="130000"/>
                </a:lnSpc>
                <a:defRPr/>
              </a:pPr>
              <a:r>
                <a:rPr lang="zh-CN" altLang="en-US" sz="1865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cs typeface="+mn-ea"/>
                  <a:sym typeface="+mn-lt"/>
                </a:rPr>
                <a:t>您的文字输入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054176" y="4857452"/>
            <a:ext cx="3514776" cy="1015412"/>
            <a:chOff x="6734018" y="1737522"/>
            <a:chExt cx="3514776" cy="1015411"/>
          </a:xfrm>
        </p:grpSpPr>
        <p:sp>
          <p:nvSpPr>
            <p:cNvPr id="19" name="文本框 6"/>
            <p:cNvSpPr txBox="1"/>
            <p:nvPr/>
          </p:nvSpPr>
          <p:spPr>
            <a:xfrm>
              <a:off x="6734018" y="2120645"/>
              <a:ext cx="3514776" cy="632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defTabSz="609600">
                <a:lnSpc>
                  <a:spcPts val="2200"/>
                </a:lnSpc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羽辰体-谷力 W04" panose="02020400000000000000" pitchFamily="18" charset="-122"/>
                  <a:ea typeface="仓耳羽辰体-谷力 W04" panose="02020400000000000000" pitchFamily="18" charset="-122"/>
                </a:defRPr>
              </a:lvl1pPr>
              <a:lvl2pPr defTabSz="457200"/>
              <a:lvl3pPr defTabSz="457200"/>
              <a:lvl4pPr defTabSz="457200"/>
              <a:lvl5pPr defTabSz="457200"/>
              <a:lvl6pPr defTabSz="457200"/>
              <a:lvl7pPr defTabSz="457200"/>
              <a:lvl8pPr defTabSz="457200"/>
              <a:lvl9pPr defTabSz="457200"/>
            </a:lstStyle>
            <a:p>
              <a:r>
                <a:rPr lang="zh-CN" altLang="en-US" dirty="0"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请在此处添加具体内容，文字尽量言简意赅，简单说明即可，不必过于繁琐。</a:t>
              </a:r>
              <a:endParaRPr lang="zh-CN" altLang="en-US" dirty="0"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20" name="文本框 7"/>
            <p:cNvSpPr txBox="1"/>
            <p:nvPr/>
          </p:nvSpPr>
          <p:spPr>
            <a:xfrm>
              <a:off x="6734020" y="1737522"/>
              <a:ext cx="1813379" cy="432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>
                <a:lnSpc>
                  <a:spcPct val="130000"/>
                </a:lnSpc>
                <a:defRPr/>
              </a:pPr>
              <a:r>
                <a:rPr lang="zh-CN" altLang="en-US" sz="1865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cs typeface="+mn-ea"/>
                  <a:sym typeface="+mn-lt"/>
                </a:rPr>
                <a:t>您的文字输入</a:t>
              </a:r>
            </a:p>
          </p:txBody>
        </p:sp>
      </p:grpSp>
      <p:pic>
        <p:nvPicPr>
          <p:cNvPr id="21" name="图片占位符 20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1534135" y="2298716"/>
            <a:ext cx="3514776" cy="2342191"/>
          </a:xfrm>
          <a:custGeom>
            <a:avLst/>
            <a:gdLst>
              <a:gd name="connsiteX0" fmla="*/ 0 w 3514776"/>
              <a:gd name="connsiteY0" fmla="*/ 0 h 2360796"/>
              <a:gd name="connsiteX1" fmla="*/ 3514776 w 3514776"/>
              <a:gd name="connsiteY1" fmla="*/ 0 h 2360796"/>
              <a:gd name="connsiteX2" fmla="*/ 3514776 w 3514776"/>
              <a:gd name="connsiteY2" fmla="*/ 2360796 h 2360796"/>
              <a:gd name="connsiteX3" fmla="*/ 0 w 3514776"/>
              <a:gd name="connsiteY3" fmla="*/ 2360796 h 2360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4776" h="2360796">
                <a:moveTo>
                  <a:pt x="0" y="0"/>
                </a:moveTo>
                <a:lnTo>
                  <a:pt x="3514776" y="0"/>
                </a:lnTo>
                <a:lnTo>
                  <a:pt x="3514776" y="2360796"/>
                </a:lnTo>
                <a:lnTo>
                  <a:pt x="0" y="2360796"/>
                </a:lnTo>
                <a:close/>
              </a:path>
            </a:pathLst>
          </a:custGeom>
          <a:noFill/>
          <a:ln w="57150" cap="flat" cmpd="sng" algn="ctr">
            <a:gradFill flip="none" rotWithShape="1">
              <a:gsLst>
                <a:gs pos="0">
                  <a:srgbClr val="FFFFFF"/>
                </a:gs>
                <a:gs pos="100000">
                  <a:srgbClr val="FFFFFF">
                    <a:lumMod val="85000"/>
                  </a:srgbClr>
                </a:gs>
              </a:gsLst>
              <a:lin ang="8100000" scaled="1"/>
              <a:tileRect/>
            </a:gradFill>
            <a:prstDash val="solid"/>
            <a:miter lim="800000"/>
            <a:headEnd/>
            <a:tailEnd/>
          </a:ln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</p:pic>
      <p:pic>
        <p:nvPicPr>
          <p:cNvPr id="22" name="图片占位符 22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7138400" y="2298716"/>
            <a:ext cx="3514776" cy="2342191"/>
          </a:xfrm>
          <a:custGeom>
            <a:avLst/>
            <a:gdLst>
              <a:gd name="connsiteX0" fmla="*/ 0 w 3514776"/>
              <a:gd name="connsiteY0" fmla="*/ 0 h 2360796"/>
              <a:gd name="connsiteX1" fmla="*/ 3514776 w 3514776"/>
              <a:gd name="connsiteY1" fmla="*/ 0 h 2360796"/>
              <a:gd name="connsiteX2" fmla="*/ 3514776 w 3514776"/>
              <a:gd name="connsiteY2" fmla="*/ 2360796 h 2360796"/>
              <a:gd name="connsiteX3" fmla="*/ 0 w 3514776"/>
              <a:gd name="connsiteY3" fmla="*/ 2360796 h 2360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4776" h="2360796">
                <a:moveTo>
                  <a:pt x="0" y="0"/>
                </a:moveTo>
                <a:lnTo>
                  <a:pt x="3514776" y="0"/>
                </a:lnTo>
                <a:lnTo>
                  <a:pt x="3514776" y="2360796"/>
                </a:lnTo>
                <a:lnTo>
                  <a:pt x="0" y="2360796"/>
                </a:lnTo>
                <a:close/>
              </a:path>
            </a:pathLst>
          </a:custGeom>
          <a:noFill/>
          <a:ln w="57150" cap="flat" cmpd="sng" algn="ctr">
            <a:gradFill flip="none" rotWithShape="1">
              <a:gsLst>
                <a:gs pos="0">
                  <a:srgbClr val="FFFFFF"/>
                </a:gs>
                <a:gs pos="100000">
                  <a:srgbClr val="FFFFFF">
                    <a:lumMod val="85000"/>
                  </a:srgbClr>
                </a:gs>
              </a:gsLst>
              <a:lin ang="8100000" scaled="1"/>
              <a:tileRect/>
            </a:gradFill>
            <a:prstDash val="solid"/>
            <a:miter lim="800000"/>
            <a:headEnd/>
            <a:tailEnd/>
          </a:ln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/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03</a:t>
              </a:r>
              <a:endPara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j-cs"/>
              </a:rPr>
              <a:t>前期准备</a:t>
            </a:r>
          </a:p>
        </p:txBody>
      </p:sp>
      <p:grpSp>
        <p:nvGrpSpPr>
          <p:cNvPr id="35" name="1"/>
          <p:cNvGrpSpPr>
            <a:grpSpLocks noChangeAspect="1"/>
          </p:cNvGrpSpPr>
          <p:nvPr/>
        </p:nvGrpSpPr>
        <p:grpSpPr>
          <a:xfrm>
            <a:off x="3751425" y="2218039"/>
            <a:ext cx="4689151" cy="3439828"/>
            <a:chOff x="3774284" y="1772816"/>
            <a:chExt cx="4689151" cy="3439828"/>
          </a:xfrm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grpSpPr>
        <p:grpSp>
          <p:nvGrpSpPr>
            <p:cNvPr id="36" name="Group 13"/>
            <p:cNvGrpSpPr/>
            <p:nvPr/>
          </p:nvGrpSpPr>
          <p:grpSpPr>
            <a:xfrm>
              <a:off x="3774284" y="2299963"/>
              <a:ext cx="4689151" cy="2344576"/>
              <a:chOff x="5025571" y="2441729"/>
              <a:chExt cx="11048999" cy="5524501"/>
            </a:xfrm>
          </p:grpSpPr>
          <p:sp>
            <p:nvSpPr>
              <p:cNvPr id="75" name="Arc 24"/>
              <p:cNvSpPr/>
              <p:nvPr/>
            </p:nvSpPr>
            <p:spPr>
              <a:xfrm rot="5400000">
                <a:off x="5025571" y="2441729"/>
                <a:ext cx="5524501" cy="5524501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ln w="9525">
                <a:solidFill>
                  <a:schemeClr val="tx1">
                    <a:lumMod val="60000"/>
                    <a:lumOff val="40000"/>
                  </a:schemeClr>
                </a:solidFill>
                <a:prstDash val="sys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  <a:sym typeface="思源黑体旧字形 Normal" panose="020B0400000000000000" pitchFamily="34" charset="-128"/>
                </a:endParaRPr>
              </a:p>
            </p:txBody>
          </p:sp>
          <p:sp>
            <p:nvSpPr>
              <p:cNvPr id="76" name="Arc 25"/>
              <p:cNvSpPr/>
              <p:nvPr/>
            </p:nvSpPr>
            <p:spPr>
              <a:xfrm rot="16200000">
                <a:off x="10550070" y="2441730"/>
                <a:ext cx="5524500" cy="5524500"/>
              </a:xfrm>
              <a:prstGeom prst="arc">
                <a:avLst>
                  <a:gd name="adj1" fmla="val 16297427"/>
                  <a:gd name="adj2" fmla="val 10800000"/>
                </a:avLst>
              </a:prstGeom>
              <a:ln w="9525">
                <a:solidFill>
                  <a:schemeClr val="tx1">
                    <a:lumMod val="60000"/>
                    <a:lumOff val="40000"/>
                  </a:schemeClr>
                </a:solidFill>
                <a:prstDash val="sysDash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  <a:sym typeface="思源黑体旧字形 Normal" panose="020B0400000000000000" pitchFamily="34" charset="-128"/>
                </a:endParaRPr>
              </a:p>
            </p:txBody>
          </p:sp>
        </p:grpSp>
        <p:sp>
          <p:nvSpPr>
            <p:cNvPr id="65" name="Oval 16"/>
            <p:cNvSpPr/>
            <p:nvPr/>
          </p:nvSpPr>
          <p:spPr>
            <a:xfrm>
              <a:off x="4101184" y="4171269"/>
              <a:ext cx="404887" cy="404887"/>
            </a:xfrm>
            <a:prstGeom prst="ellipse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思源黑体旧字形 Normal" panose="020B0400000000000000" pitchFamily="34" charset="-128"/>
              </a:endParaRPr>
            </a:p>
          </p:txBody>
        </p:sp>
        <p:sp>
          <p:nvSpPr>
            <p:cNvPr id="66" name="Oval 17"/>
            <p:cNvSpPr/>
            <p:nvPr/>
          </p:nvSpPr>
          <p:spPr>
            <a:xfrm>
              <a:off x="7752663" y="2282644"/>
              <a:ext cx="404887" cy="404887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思源黑体旧字形 Normal" panose="020B0400000000000000" pitchFamily="34" charset="-128"/>
              </a:endParaRPr>
            </a:p>
          </p:txBody>
        </p:sp>
        <p:grpSp>
          <p:nvGrpSpPr>
            <p:cNvPr id="67" name="Group 3"/>
            <p:cNvGrpSpPr/>
            <p:nvPr/>
          </p:nvGrpSpPr>
          <p:grpSpPr>
            <a:xfrm>
              <a:off x="6627184" y="3884724"/>
              <a:ext cx="1327924" cy="1327920"/>
              <a:chOff x="6714584" y="3938476"/>
              <a:chExt cx="1022143" cy="1022141"/>
            </a:xfrm>
          </p:grpSpPr>
          <p:sp>
            <p:nvSpPr>
              <p:cNvPr id="72" name="Oval 18"/>
              <p:cNvSpPr/>
              <p:nvPr/>
            </p:nvSpPr>
            <p:spPr>
              <a:xfrm flipH="1">
                <a:off x="6714584" y="3938476"/>
                <a:ext cx="1022143" cy="1022141"/>
              </a:xfrm>
              <a:prstGeom prst="ellipse">
                <a:avLst/>
              </a:prstGeom>
              <a:solidFill>
                <a:srgbClr val="FBD77F"/>
              </a:solidFill>
              <a:ln w="381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  <a:sym typeface="思源黑体旧字形 Normal" panose="020B0400000000000000" pitchFamily="34" charset="-128"/>
                </a:endParaRPr>
              </a:p>
            </p:txBody>
          </p:sp>
          <p:sp>
            <p:nvSpPr>
              <p:cNvPr id="73" name="Oval 19"/>
              <p:cNvSpPr/>
              <p:nvPr/>
            </p:nvSpPr>
            <p:spPr>
              <a:xfrm flipH="1">
                <a:off x="6793889" y="4011683"/>
                <a:ext cx="871263" cy="871262"/>
              </a:xfrm>
              <a:prstGeom prst="ellipse">
                <a:avLst/>
              </a:prstGeom>
              <a:solidFill>
                <a:srgbClr val="FBD77F"/>
              </a:solidFill>
              <a:ln w="38100">
                <a:solidFill>
                  <a:srgbClr val="262626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  <a:sym typeface="思源黑体旧字形 Normal" panose="020B0400000000000000" pitchFamily="34" charset="-128"/>
                </a:endParaRPr>
              </a:p>
            </p:txBody>
          </p:sp>
          <p:sp>
            <p:nvSpPr>
              <p:cNvPr id="74" name="Freeform: Shape 29"/>
              <p:cNvSpPr>
                <a:spLocks noChangeAspect="1"/>
              </p:cNvSpPr>
              <p:nvPr/>
            </p:nvSpPr>
            <p:spPr bwMode="auto">
              <a:xfrm>
                <a:off x="7061794" y="4287769"/>
                <a:ext cx="381053" cy="311001"/>
              </a:xfrm>
              <a:custGeom>
                <a:avLst/>
                <a:gdLst>
                  <a:gd name="connsiteX0" fmla="*/ 130130 w 508000"/>
                  <a:gd name="connsiteY0" fmla="*/ 314926 h 414610"/>
                  <a:gd name="connsiteX1" fmla="*/ 207920 w 508000"/>
                  <a:gd name="connsiteY1" fmla="*/ 327583 h 414610"/>
                  <a:gd name="connsiteX2" fmla="*/ 52339 w 508000"/>
                  <a:gd name="connsiteY2" fmla="*/ 327583 h 414610"/>
                  <a:gd name="connsiteX3" fmla="*/ 130130 w 508000"/>
                  <a:gd name="connsiteY3" fmla="*/ 314926 h 414610"/>
                  <a:gd name="connsiteX4" fmla="*/ 130130 w 508000"/>
                  <a:gd name="connsiteY4" fmla="*/ 243364 h 414610"/>
                  <a:gd name="connsiteX5" fmla="*/ 207920 w 508000"/>
                  <a:gd name="connsiteY5" fmla="*/ 255534 h 414610"/>
                  <a:gd name="connsiteX6" fmla="*/ 52339 w 508000"/>
                  <a:gd name="connsiteY6" fmla="*/ 255534 h 414610"/>
                  <a:gd name="connsiteX7" fmla="*/ 130130 w 508000"/>
                  <a:gd name="connsiteY7" fmla="*/ 243364 h 414610"/>
                  <a:gd name="connsiteX8" fmla="*/ 372875 w 508000"/>
                  <a:gd name="connsiteY8" fmla="*/ 242403 h 414610"/>
                  <a:gd name="connsiteX9" fmla="*/ 400550 w 508000"/>
                  <a:gd name="connsiteY9" fmla="*/ 259928 h 414610"/>
                  <a:gd name="connsiteX10" fmla="*/ 428226 w 508000"/>
                  <a:gd name="connsiteY10" fmla="*/ 242403 h 414610"/>
                  <a:gd name="connsiteX11" fmla="*/ 457843 w 508000"/>
                  <a:gd name="connsiteY11" fmla="*/ 271124 h 414610"/>
                  <a:gd name="connsiteX12" fmla="*/ 451532 w 508000"/>
                  <a:gd name="connsiteY12" fmla="*/ 293030 h 414610"/>
                  <a:gd name="connsiteX13" fmla="*/ 400550 w 508000"/>
                  <a:gd name="connsiteY13" fmla="*/ 335382 h 414610"/>
                  <a:gd name="connsiteX14" fmla="*/ 349569 w 508000"/>
                  <a:gd name="connsiteY14" fmla="*/ 293030 h 414610"/>
                  <a:gd name="connsiteX15" fmla="*/ 343258 w 508000"/>
                  <a:gd name="connsiteY15" fmla="*/ 271124 h 414610"/>
                  <a:gd name="connsiteX16" fmla="*/ 372875 w 508000"/>
                  <a:gd name="connsiteY16" fmla="*/ 242403 h 414610"/>
                  <a:gd name="connsiteX17" fmla="*/ 130130 w 508000"/>
                  <a:gd name="connsiteY17" fmla="*/ 171315 h 414610"/>
                  <a:gd name="connsiteX18" fmla="*/ 207920 w 508000"/>
                  <a:gd name="connsiteY18" fmla="*/ 183972 h 414610"/>
                  <a:gd name="connsiteX19" fmla="*/ 52339 w 508000"/>
                  <a:gd name="connsiteY19" fmla="*/ 183972 h 414610"/>
                  <a:gd name="connsiteX20" fmla="*/ 130130 w 508000"/>
                  <a:gd name="connsiteY20" fmla="*/ 171315 h 414610"/>
                  <a:gd name="connsiteX21" fmla="*/ 130130 w 508000"/>
                  <a:gd name="connsiteY21" fmla="*/ 99753 h 414610"/>
                  <a:gd name="connsiteX22" fmla="*/ 207920 w 508000"/>
                  <a:gd name="connsiteY22" fmla="*/ 112410 h 414610"/>
                  <a:gd name="connsiteX23" fmla="*/ 52339 w 508000"/>
                  <a:gd name="connsiteY23" fmla="*/ 112410 h 414610"/>
                  <a:gd name="connsiteX24" fmla="*/ 130130 w 508000"/>
                  <a:gd name="connsiteY24" fmla="*/ 99753 h 414610"/>
                  <a:gd name="connsiteX25" fmla="*/ 322230 w 508000"/>
                  <a:gd name="connsiteY25" fmla="*/ 85796 h 414610"/>
                  <a:gd name="connsiteX26" fmla="*/ 349955 w 508000"/>
                  <a:gd name="connsiteY26" fmla="*/ 102810 h 414610"/>
                  <a:gd name="connsiteX27" fmla="*/ 378166 w 508000"/>
                  <a:gd name="connsiteY27" fmla="*/ 85796 h 414610"/>
                  <a:gd name="connsiteX28" fmla="*/ 407350 w 508000"/>
                  <a:gd name="connsiteY28" fmla="*/ 114478 h 414610"/>
                  <a:gd name="connsiteX29" fmla="*/ 401026 w 508000"/>
                  <a:gd name="connsiteY29" fmla="*/ 136353 h 414610"/>
                  <a:gd name="connsiteX30" fmla="*/ 349955 w 508000"/>
                  <a:gd name="connsiteY30" fmla="*/ 178160 h 414610"/>
                  <a:gd name="connsiteX31" fmla="*/ 298884 w 508000"/>
                  <a:gd name="connsiteY31" fmla="*/ 136353 h 414610"/>
                  <a:gd name="connsiteX32" fmla="*/ 292560 w 508000"/>
                  <a:gd name="connsiteY32" fmla="*/ 114478 h 414610"/>
                  <a:gd name="connsiteX33" fmla="*/ 322230 w 508000"/>
                  <a:gd name="connsiteY33" fmla="*/ 85796 h 414610"/>
                  <a:gd name="connsiteX34" fmla="*/ 378205 w 508000"/>
                  <a:gd name="connsiteY34" fmla="*/ 28711 h 414610"/>
                  <a:gd name="connsiteX35" fmla="*/ 284869 w 508000"/>
                  <a:gd name="connsiteY35" fmla="*/ 39904 h 414610"/>
                  <a:gd name="connsiteX36" fmla="*/ 268827 w 508000"/>
                  <a:gd name="connsiteY36" fmla="*/ 58882 h 414610"/>
                  <a:gd name="connsiteX37" fmla="*/ 268827 w 508000"/>
                  <a:gd name="connsiteY37" fmla="*/ 369840 h 414610"/>
                  <a:gd name="connsiteX38" fmla="*/ 284869 w 508000"/>
                  <a:gd name="connsiteY38" fmla="*/ 386385 h 414610"/>
                  <a:gd name="connsiteX39" fmla="*/ 377233 w 508000"/>
                  <a:gd name="connsiteY39" fmla="*/ 382979 h 414610"/>
                  <a:gd name="connsiteX40" fmla="*/ 471541 w 508000"/>
                  <a:gd name="connsiteY40" fmla="*/ 386385 h 414610"/>
                  <a:gd name="connsiteX41" fmla="*/ 487583 w 508000"/>
                  <a:gd name="connsiteY41" fmla="*/ 369840 h 414610"/>
                  <a:gd name="connsiteX42" fmla="*/ 487583 w 508000"/>
                  <a:gd name="connsiteY42" fmla="*/ 58882 h 414610"/>
                  <a:gd name="connsiteX43" fmla="*/ 471541 w 508000"/>
                  <a:gd name="connsiteY43" fmla="*/ 39904 h 414610"/>
                  <a:gd name="connsiteX44" fmla="*/ 378205 w 508000"/>
                  <a:gd name="connsiteY44" fmla="*/ 28711 h 414610"/>
                  <a:gd name="connsiteX45" fmla="*/ 129795 w 508000"/>
                  <a:gd name="connsiteY45" fmla="*/ 28711 h 414610"/>
                  <a:gd name="connsiteX46" fmla="*/ 36459 w 508000"/>
                  <a:gd name="connsiteY46" fmla="*/ 39904 h 414610"/>
                  <a:gd name="connsiteX47" fmla="*/ 20417 w 508000"/>
                  <a:gd name="connsiteY47" fmla="*/ 58882 h 414610"/>
                  <a:gd name="connsiteX48" fmla="*/ 20417 w 508000"/>
                  <a:gd name="connsiteY48" fmla="*/ 369840 h 414610"/>
                  <a:gd name="connsiteX49" fmla="*/ 36459 w 508000"/>
                  <a:gd name="connsiteY49" fmla="*/ 386385 h 414610"/>
                  <a:gd name="connsiteX50" fmla="*/ 128823 w 508000"/>
                  <a:gd name="connsiteY50" fmla="*/ 382979 h 414610"/>
                  <a:gd name="connsiteX51" fmla="*/ 222645 w 508000"/>
                  <a:gd name="connsiteY51" fmla="*/ 386385 h 414610"/>
                  <a:gd name="connsiteX52" fmla="*/ 239173 w 508000"/>
                  <a:gd name="connsiteY52" fmla="*/ 369840 h 414610"/>
                  <a:gd name="connsiteX53" fmla="*/ 239173 w 508000"/>
                  <a:gd name="connsiteY53" fmla="*/ 58882 h 414610"/>
                  <a:gd name="connsiteX54" fmla="*/ 223131 w 508000"/>
                  <a:gd name="connsiteY54" fmla="*/ 39904 h 414610"/>
                  <a:gd name="connsiteX55" fmla="*/ 129795 w 508000"/>
                  <a:gd name="connsiteY55" fmla="*/ 28711 h 414610"/>
                  <a:gd name="connsiteX56" fmla="*/ 126878 w 508000"/>
                  <a:gd name="connsiteY56" fmla="*/ 0 h 414610"/>
                  <a:gd name="connsiteX57" fmla="*/ 254243 w 508000"/>
                  <a:gd name="connsiteY57" fmla="*/ 11679 h 414610"/>
                  <a:gd name="connsiteX58" fmla="*/ 381122 w 508000"/>
                  <a:gd name="connsiteY58" fmla="*/ 0 h 414610"/>
                  <a:gd name="connsiteX59" fmla="*/ 489041 w 508000"/>
                  <a:gd name="connsiteY59" fmla="*/ 13139 h 414610"/>
                  <a:gd name="connsiteX60" fmla="*/ 508000 w 508000"/>
                  <a:gd name="connsiteY60" fmla="*/ 35038 h 414610"/>
                  <a:gd name="connsiteX61" fmla="*/ 508000 w 508000"/>
                  <a:gd name="connsiteY61" fmla="*/ 395631 h 414610"/>
                  <a:gd name="connsiteX62" fmla="*/ 489041 w 508000"/>
                  <a:gd name="connsiteY62" fmla="*/ 414610 h 414610"/>
                  <a:gd name="connsiteX63" fmla="*/ 379663 w 508000"/>
                  <a:gd name="connsiteY63" fmla="*/ 410717 h 414610"/>
                  <a:gd name="connsiteX64" fmla="*/ 125906 w 508000"/>
                  <a:gd name="connsiteY64" fmla="*/ 410717 h 414610"/>
                  <a:gd name="connsiteX65" fmla="*/ 18959 w 508000"/>
                  <a:gd name="connsiteY65" fmla="*/ 414610 h 414610"/>
                  <a:gd name="connsiteX66" fmla="*/ 0 w 508000"/>
                  <a:gd name="connsiteY66" fmla="*/ 395631 h 414610"/>
                  <a:gd name="connsiteX67" fmla="*/ 0 w 508000"/>
                  <a:gd name="connsiteY67" fmla="*/ 35038 h 414610"/>
                  <a:gd name="connsiteX68" fmla="*/ 18959 w 508000"/>
                  <a:gd name="connsiteY68" fmla="*/ 13139 h 414610"/>
                  <a:gd name="connsiteX69" fmla="*/ 126878 w 508000"/>
                  <a:gd name="connsiteY69" fmla="*/ 0 h 414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508000" h="414610">
                    <a:moveTo>
                      <a:pt x="130130" y="314926"/>
                    </a:moveTo>
                    <a:cubicBezTo>
                      <a:pt x="183610" y="314926"/>
                      <a:pt x="207920" y="327583"/>
                      <a:pt x="207920" y="327583"/>
                    </a:cubicBezTo>
                    <a:lnTo>
                      <a:pt x="52339" y="327583"/>
                    </a:lnTo>
                    <a:cubicBezTo>
                      <a:pt x="52339" y="327583"/>
                      <a:pt x="76649" y="314926"/>
                      <a:pt x="130130" y="314926"/>
                    </a:cubicBezTo>
                    <a:close/>
                    <a:moveTo>
                      <a:pt x="130130" y="243364"/>
                    </a:moveTo>
                    <a:cubicBezTo>
                      <a:pt x="183610" y="243364"/>
                      <a:pt x="207920" y="255534"/>
                      <a:pt x="207920" y="255534"/>
                    </a:cubicBezTo>
                    <a:lnTo>
                      <a:pt x="52339" y="255534"/>
                    </a:lnTo>
                    <a:cubicBezTo>
                      <a:pt x="52339" y="255534"/>
                      <a:pt x="76649" y="243364"/>
                      <a:pt x="130130" y="243364"/>
                    </a:cubicBezTo>
                    <a:close/>
                    <a:moveTo>
                      <a:pt x="372875" y="242403"/>
                    </a:moveTo>
                    <a:cubicBezTo>
                      <a:pt x="388898" y="242403"/>
                      <a:pt x="398608" y="259928"/>
                      <a:pt x="400550" y="259928"/>
                    </a:cubicBezTo>
                    <a:cubicBezTo>
                      <a:pt x="402978" y="259928"/>
                      <a:pt x="412689" y="242403"/>
                      <a:pt x="428226" y="242403"/>
                    </a:cubicBezTo>
                    <a:cubicBezTo>
                      <a:pt x="444249" y="242403"/>
                      <a:pt x="456872" y="255547"/>
                      <a:pt x="457843" y="271124"/>
                    </a:cubicBezTo>
                    <a:cubicBezTo>
                      <a:pt x="458329" y="280374"/>
                      <a:pt x="455416" y="287189"/>
                      <a:pt x="451532" y="293030"/>
                    </a:cubicBezTo>
                    <a:cubicBezTo>
                      <a:pt x="443277" y="305687"/>
                      <a:pt x="408319" y="335382"/>
                      <a:pt x="400550" y="335382"/>
                    </a:cubicBezTo>
                    <a:cubicBezTo>
                      <a:pt x="393267" y="335382"/>
                      <a:pt x="357824" y="305687"/>
                      <a:pt x="349569" y="293030"/>
                    </a:cubicBezTo>
                    <a:cubicBezTo>
                      <a:pt x="345685" y="287189"/>
                      <a:pt x="342772" y="280374"/>
                      <a:pt x="343258" y="271124"/>
                    </a:cubicBezTo>
                    <a:cubicBezTo>
                      <a:pt x="344229" y="255547"/>
                      <a:pt x="356852" y="242403"/>
                      <a:pt x="372875" y="242403"/>
                    </a:cubicBezTo>
                    <a:close/>
                    <a:moveTo>
                      <a:pt x="130130" y="171315"/>
                    </a:moveTo>
                    <a:cubicBezTo>
                      <a:pt x="183610" y="171315"/>
                      <a:pt x="207920" y="183972"/>
                      <a:pt x="207920" y="183972"/>
                    </a:cubicBezTo>
                    <a:lnTo>
                      <a:pt x="52339" y="183972"/>
                    </a:lnTo>
                    <a:cubicBezTo>
                      <a:pt x="52339" y="183972"/>
                      <a:pt x="76649" y="171315"/>
                      <a:pt x="130130" y="171315"/>
                    </a:cubicBezTo>
                    <a:close/>
                    <a:moveTo>
                      <a:pt x="130130" y="99753"/>
                    </a:moveTo>
                    <a:cubicBezTo>
                      <a:pt x="183610" y="99753"/>
                      <a:pt x="207920" y="112410"/>
                      <a:pt x="207920" y="112410"/>
                    </a:cubicBezTo>
                    <a:lnTo>
                      <a:pt x="52339" y="112410"/>
                    </a:lnTo>
                    <a:cubicBezTo>
                      <a:pt x="52339" y="112410"/>
                      <a:pt x="76649" y="99753"/>
                      <a:pt x="130130" y="99753"/>
                    </a:cubicBezTo>
                    <a:close/>
                    <a:moveTo>
                      <a:pt x="322230" y="85796"/>
                    </a:moveTo>
                    <a:cubicBezTo>
                      <a:pt x="338768" y="85796"/>
                      <a:pt x="348009" y="102810"/>
                      <a:pt x="349955" y="102810"/>
                    </a:cubicBezTo>
                    <a:cubicBezTo>
                      <a:pt x="352387" y="102810"/>
                      <a:pt x="362115" y="85796"/>
                      <a:pt x="378166" y="85796"/>
                    </a:cubicBezTo>
                    <a:cubicBezTo>
                      <a:pt x="393731" y="85796"/>
                      <a:pt x="406863" y="98435"/>
                      <a:pt x="407350" y="114478"/>
                    </a:cubicBezTo>
                    <a:cubicBezTo>
                      <a:pt x="407836" y="123228"/>
                      <a:pt x="405404" y="130034"/>
                      <a:pt x="401026" y="136353"/>
                    </a:cubicBezTo>
                    <a:cubicBezTo>
                      <a:pt x="392758" y="148992"/>
                      <a:pt x="357737" y="178160"/>
                      <a:pt x="349955" y="178160"/>
                    </a:cubicBezTo>
                    <a:cubicBezTo>
                      <a:pt x="342659" y="178160"/>
                      <a:pt x="307152" y="148506"/>
                      <a:pt x="298884" y="136353"/>
                    </a:cubicBezTo>
                    <a:cubicBezTo>
                      <a:pt x="294992" y="130034"/>
                      <a:pt x="292074" y="123228"/>
                      <a:pt x="292560" y="114478"/>
                    </a:cubicBezTo>
                    <a:cubicBezTo>
                      <a:pt x="293533" y="98435"/>
                      <a:pt x="306666" y="85796"/>
                      <a:pt x="322230" y="85796"/>
                    </a:cubicBezTo>
                    <a:close/>
                    <a:moveTo>
                      <a:pt x="378205" y="28711"/>
                    </a:moveTo>
                    <a:cubicBezTo>
                      <a:pt x="319870" y="28711"/>
                      <a:pt x="284869" y="39904"/>
                      <a:pt x="284869" y="39904"/>
                    </a:cubicBezTo>
                    <a:cubicBezTo>
                      <a:pt x="276119" y="41364"/>
                      <a:pt x="268827" y="50123"/>
                      <a:pt x="268827" y="58882"/>
                    </a:cubicBezTo>
                    <a:cubicBezTo>
                      <a:pt x="268827" y="58882"/>
                      <a:pt x="268827" y="58882"/>
                      <a:pt x="268827" y="369840"/>
                    </a:cubicBezTo>
                    <a:cubicBezTo>
                      <a:pt x="268827" y="378599"/>
                      <a:pt x="276119" y="386385"/>
                      <a:pt x="284869" y="386385"/>
                    </a:cubicBezTo>
                    <a:cubicBezTo>
                      <a:pt x="284869" y="386385"/>
                      <a:pt x="320842" y="382979"/>
                      <a:pt x="377233" y="382979"/>
                    </a:cubicBezTo>
                    <a:cubicBezTo>
                      <a:pt x="437026" y="382979"/>
                      <a:pt x="435567" y="386385"/>
                      <a:pt x="471541" y="386385"/>
                    </a:cubicBezTo>
                    <a:cubicBezTo>
                      <a:pt x="480291" y="386385"/>
                      <a:pt x="487583" y="378599"/>
                      <a:pt x="487583" y="369840"/>
                    </a:cubicBezTo>
                    <a:lnTo>
                      <a:pt x="487583" y="58882"/>
                    </a:lnTo>
                    <a:cubicBezTo>
                      <a:pt x="487583" y="50123"/>
                      <a:pt x="480291" y="41364"/>
                      <a:pt x="471541" y="39904"/>
                    </a:cubicBezTo>
                    <a:cubicBezTo>
                      <a:pt x="471541" y="39904"/>
                      <a:pt x="436540" y="28711"/>
                      <a:pt x="378205" y="28711"/>
                    </a:cubicBezTo>
                    <a:close/>
                    <a:moveTo>
                      <a:pt x="129795" y="28711"/>
                    </a:moveTo>
                    <a:cubicBezTo>
                      <a:pt x="71460" y="28711"/>
                      <a:pt x="36459" y="39904"/>
                      <a:pt x="36459" y="39904"/>
                    </a:cubicBezTo>
                    <a:cubicBezTo>
                      <a:pt x="27709" y="41364"/>
                      <a:pt x="20417" y="50123"/>
                      <a:pt x="20417" y="58882"/>
                    </a:cubicBezTo>
                    <a:cubicBezTo>
                      <a:pt x="20417" y="58882"/>
                      <a:pt x="20417" y="58882"/>
                      <a:pt x="20417" y="369840"/>
                    </a:cubicBezTo>
                    <a:cubicBezTo>
                      <a:pt x="20417" y="378599"/>
                      <a:pt x="27709" y="386385"/>
                      <a:pt x="36459" y="386385"/>
                    </a:cubicBezTo>
                    <a:cubicBezTo>
                      <a:pt x="36459" y="386385"/>
                      <a:pt x="72433" y="382979"/>
                      <a:pt x="128823" y="382979"/>
                    </a:cubicBezTo>
                    <a:cubicBezTo>
                      <a:pt x="188616" y="382979"/>
                      <a:pt x="187158" y="386385"/>
                      <a:pt x="222645" y="386385"/>
                    </a:cubicBezTo>
                    <a:cubicBezTo>
                      <a:pt x="231881" y="386385"/>
                      <a:pt x="239173" y="378599"/>
                      <a:pt x="239173" y="369840"/>
                    </a:cubicBezTo>
                    <a:lnTo>
                      <a:pt x="239173" y="58882"/>
                    </a:lnTo>
                    <a:cubicBezTo>
                      <a:pt x="239173" y="50123"/>
                      <a:pt x="231881" y="41364"/>
                      <a:pt x="223131" y="39904"/>
                    </a:cubicBezTo>
                    <a:cubicBezTo>
                      <a:pt x="223131" y="39904"/>
                      <a:pt x="188130" y="28711"/>
                      <a:pt x="129795" y="28711"/>
                    </a:cubicBezTo>
                    <a:close/>
                    <a:moveTo>
                      <a:pt x="126878" y="0"/>
                    </a:moveTo>
                    <a:cubicBezTo>
                      <a:pt x="160907" y="0"/>
                      <a:pt x="240632" y="11679"/>
                      <a:pt x="254243" y="11679"/>
                    </a:cubicBezTo>
                    <a:cubicBezTo>
                      <a:pt x="277091" y="11679"/>
                      <a:pt x="347093" y="0"/>
                      <a:pt x="381122" y="0"/>
                    </a:cubicBezTo>
                    <a:cubicBezTo>
                      <a:pt x="448693" y="0"/>
                      <a:pt x="489041" y="13139"/>
                      <a:pt x="489041" y="13139"/>
                    </a:cubicBezTo>
                    <a:cubicBezTo>
                      <a:pt x="499250" y="15086"/>
                      <a:pt x="508000" y="24818"/>
                      <a:pt x="508000" y="35038"/>
                    </a:cubicBezTo>
                    <a:cubicBezTo>
                      <a:pt x="508000" y="35038"/>
                      <a:pt x="508000" y="35038"/>
                      <a:pt x="508000" y="395631"/>
                    </a:cubicBezTo>
                    <a:cubicBezTo>
                      <a:pt x="508000" y="406337"/>
                      <a:pt x="499250" y="414610"/>
                      <a:pt x="489041" y="414610"/>
                    </a:cubicBezTo>
                    <a:cubicBezTo>
                      <a:pt x="447234" y="414610"/>
                      <a:pt x="449179" y="410717"/>
                      <a:pt x="379663" y="410717"/>
                    </a:cubicBezTo>
                    <a:cubicBezTo>
                      <a:pt x="379663" y="410717"/>
                      <a:pt x="379663" y="410717"/>
                      <a:pt x="125906" y="410717"/>
                    </a:cubicBezTo>
                    <a:cubicBezTo>
                      <a:pt x="60279" y="410717"/>
                      <a:pt x="18959" y="414610"/>
                      <a:pt x="18959" y="414610"/>
                    </a:cubicBezTo>
                    <a:cubicBezTo>
                      <a:pt x="8750" y="414610"/>
                      <a:pt x="0" y="406337"/>
                      <a:pt x="0" y="395631"/>
                    </a:cubicBezTo>
                    <a:cubicBezTo>
                      <a:pt x="0" y="395631"/>
                      <a:pt x="0" y="395631"/>
                      <a:pt x="0" y="35038"/>
                    </a:cubicBezTo>
                    <a:cubicBezTo>
                      <a:pt x="0" y="24818"/>
                      <a:pt x="8264" y="15086"/>
                      <a:pt x="18959" y="13139"/>
                    </a:cubicBezTo>
                    <a:cubicBezTo>
                      <a:pt x="18959" y="13139"/>
                      <a:pt x="59307" y="0"/>
                      <a:pt x="126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  <a:sym typeface="思源黑体旧字形 Normal" panose="020B0400000000000000" pitchFamily="34" charset="-128"/>
                </a:endParaRPr>
              </a:p>
            </p:txBody>
          </p:sp>
        </p:grpSp>
        <p:grpSp>
          <p:nvGrpSpPr>
            <p:cNvPr id="68" name="Group 6"/>
            <p:cNvGrpSpPr/>
            <p:nvPr/>
          </p:nvGrpSpPr>
          <p:grpSpPr>
            <a:xfrm>
              <a:off x="4282608" y="1772816"/>
              <a:ext cx="1327924" cy="1327920"/>
              <a:chOff x="4909893" y="2312876"/>
              <a:chExt cx="1022143" cy="1022141"/>
            </a:xfrm>
          </p:grpSpPr>
          <p:sp>
            <p:nvSpPr>
              <p:cNvPr id="69" name="Oval 21"/>
              <p:cNvSpPr/>
              <p:nvPr/>
            </p:nvSpPr>
            <p:spPr>
              <a:xfrm flipH="1">
                <a:off x="4909893" y="2312876"/>
                <a:ext cx="1022143" cy="1022141"/>
              </a:xfrm>
              <a:prstGeom prst="ellipse">
                <a:avLst/>
              </a:prstGeom>
              <a:solidFill>
                <a:srgbClr val="C4D7D3"/>
              </a:solidFill>
              <a:ln w="381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  <a:sym typeface="思源黑体旧字形 Normal" panose="020B0400000000000000" pitchFamily="34" charset="-128"/>
                </a:endParaRPr>
              </a:p>
            </p:txBody>
          </p:sp>
          <p:sp>
            <p:nvSpPr>
              <p:cNvPr id="70" name="Oval 22"/>
              <p:cNvSpPr/>
              <p:nvPr/>
            </p:nvSpPr>
            <p:spPr>
              <a:xfrm flipH="1">
                <a:off x="4989198" y="2388316"/>
                <a:ext cx="871263" cy="871262"/>
              </a:xfrm>
              <a:prstGeom prst="ellipse">
                <a:avLst/>
              </a:prstGeom>
              <a:solidFill>
                <a:srgbClr val="C4D7D3"/>
              </a:solidFill>
              <a:ln w="38100">
                <a:solidFill>
                  <a:srgbClr val="262626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  <a:sym typeface="思源黑体旧字形 Normal" panose="020B0400000000000000" pitchFamily="34" charset="-128"/>
                </a:endParaRPr>
              </a:p>
            </p:txBody>
          </p:sp>
          <p:sp>
            <p:nvSpPr>
              <p:cNvPr id="71" name="Freeform: Shape 30"/>
              <p:cNvSpPr>
                <a:spLocks noChangeAspect="1"/>
              </p:cNvSpPr>
              <p:nvPr/>
            </p:nvSpPr>
            <p:spPr bwMode="auto">
              <a:xfrm>
                <a:off x="5230439" y="2685625"/>
                <a:ext cx="381053" cy="276641"/>
              </a:xfrm>
              <a:custGeom>
                <a:avLst/>
                <a:gdLst>
                  <a:gd name="connsiteX0" fmla="*/ 220682 w 508000"/>
                  <a:gd name="connsiteY0" fmla="*/ 153574 h 368803"/>
                  <a:gd name="connsiteX1" fmla="*/ 251847 w 508000"/>
                  <a:gd name="connsiteY1" fmla="*/ 166568 h 368803"/>
                  <a:gd name="connsiteX2" fmla="*/ 314177 w 508000"/>
                  <a:gd name="connsiteY2" fmla="*/ 166568 h 368803"/>
                  <a:gd name="connsiteX3" fmla="*/ 314177 w 508000"/>
                  <a:gd name="connsiteY3" fmla="*/ 232405 h 368803"/>
                  <a:gd name="connsiteX4" fmla="*/ 258773 w 508000"/>
                  <a:gd name="connsiteY4" fmla="*/ 287846 h 368803"/>
                  <a:gd name="connsiteX5" fmla="*/ 248384 w 508000"/>
                  <a:gd name="connsiteY5" fmla="*/ 287846 h 368803"/>
                  <a:gd name="connsiteX6" fmla="*/ 189517 w 508000"/>
                  <a:gd name="connsiteY6" fmla="*/ 232405 h 368803"/>
                  <a:gd name="connsiteX7" fmla="*/ 189517 w 508000"/>
                  <a:gd name="connsiteY7" fmla="*/ 166568 h 368803"/>
                  <a:gd name="connsiteX8" fmla="*/ 220682 w 508000"/>
                  <a:gd name="connsiteY8" fmla="*/ 153574 h 368803"/>
                  <a:gd name="connsiteX9" fmla="*/ 463075 w 508000"/>
                  <a:gd name="connsiteY9" fmla="*/ 73065 h 368803"/>
                  <a:gd name="connsiteX10" fmla="*/ 362857 w 508000"/>
                  <a:gd name="connsiteY10" fmla="*/ 191360 h 368803"/>
                  <a:gd name="connsiteX11" fmla="*/ 463075 w 508000"/>
                  <a:gd name="connsiteY11" fmla="*/ 295738 h 368803"/>
                  <a:gd name="connsiteX12" fmla="*/ 41469 w 508000"/>
                  <a:gd name="connsiteY12" fmla="*/ 73065 h 368803"/>
                  <a:gd name="connsiteX13" fmla="*/ 41469 w 508000"/>
                  <a:gd name="connsiteY13" fmla="*/ 295738 h 368803"/>
                  <a:gd name="connsiteX14" fmla="*/ 141687 w 508000"/>
                  <a:gd name="connsiteY14" fmla="*/ 191360 h 368803"/>
                  <a:gd name="connsiteX15" fmla="*/ 41469 w 508000"/>
                  <a:gd name="connsiteY15" fmla="*/ 73065 h 368803"/>
                  <a:gd name="connsiteX16" fmla="*/ 72571 w 508000"/>
                  <a:gd name="connsiteY16" fmla="*/ 41751 h 368803"/>
                  <a:gd name="connsiteX17" fmla="*/ 176245 w 508000"/>
                  <a:gd name="connsiteY17" fmla="*/ 163526 h 368803"/>
                  <a:gd name="connsiteX18" fmla="*/ 169333 w 508000"/>
                  <a:gd name="connsiteY18" fmla="*/ 226153 h 368803"/>
                  <a:gd name="connsiteX19" fmla="*/ 72571 w 508000"/>
                  <a:gd name="connsiteY19" fmla="*/ 327052 h 368803"/>
                  <a:gd name="connsiteX20" fmla="*/ 435429 w 508000"/>
                  <a:gd name="connsiteY20" fmla="*/ 327052 h 368803"/>
                  <a:gd name="connsiteX21" fmla="*/ 338667 w 508000"/>
                  <a:gd name="connsiteY21" fmla="*/ 226153 h 368803"/>
                  <a:gd name="connsiteX22" fmla="*/ 331755 w 508000"/>
                  <a:gd name="connsiteY22" fmla="*/ 163526 h 368803"/>
                  <a:gd name="connsiteX23" fmla="*/ 435429 w 508000"/>
                  <a:gd name="connsiteY23" fmla="*/ 41751 h 368803"/>
                  <a:gd name="connsiteX24" fmla="*/ 72571 w 508000"/>
                  <a:gd name="connsiteY24" fmla="*/ 41751 h 368803"/>
                  <a:gd name="connsiteX25" fmla="*/ 55293 w 508000"/>
                  <a:gd name="connsiteY25" fmla="*/ 0 h 368803"/>
                  <a:gd name="connsiteX26" fmla="*/ 449252 w 508000"/>
                  <a:gd name="connsiteY26" fmla="*/ 0 h 368803"/>
                  <a:gd name="connsiteX27" fmla="*/ 466531 w 508000"/>
                  <a:gd name="connsiteY27" fmla="*/ 3479 h 368803"/>
                  <a:gd name="connsiteX28" fmla="*/ 508000 w 508000"/>
                  <a:gd name="connsiteY28" fmla="*/ 55668 h 368803"/>
                  <a:gd name="connsiteX29" fmla="*/ 504544 w 508000"/>
                  <a:gd name="connsiteY29" fmla="*/ 313135 h 368803"/>
                  <a:gd name="connsiteX30" fmla="*/ 490721 w 508000"/>
                  <a:gd name="connsiteY30" fmla="*/ 351407 h 368803"/>
                  <a:gd name="connsiteX31" fmla="*/ 449252 w 508000"/>
                  <a:gd name="connsiteY31" fmla="*/ 368803 h 368803"/>
                  <a:gd name="connsiteX32" fmla="*/ 55293 w 508000"/>
                  <a:gd name="connsiteY32" fmla="*/ 368803 h 368803"/>
                  <a:gd name="connsiteX33" fmla="*/ 17279 w 508000"/>
                  <a:gd name="connsiteY33" fmla="*/ 351407 h 368803"/>
                  <a:gd name="connsiteX34" fmla="*/ 0 w 508000"/>
                  <a:gd name="connsiteY34" fmla="*/ 313135 h 368803"/>
                  <a:gd name="connsiteX35" fmla="*/ 0 w 508000"/>
                  <a:gd name="connsiteY35" fmla="*/ 55668 h 368803"/>
                  <a:gd name="connsiteX36" fmla="*/ 41469 w 508000"/>
                  <a:gd name="connsiteY36" fmla="*/ 3479 h 368803"/>
                  <a:gd name="connsiteX37" fmla="*/ 55293 w 508000"/>
                  <a:gd name="connsiteY37" fmla="*/ 0 h 368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508000" h="368803">
                    <a:moveTo>
                      <a:pt x="220682" y="153574"/>
                    </a:moveTo>
                    <a:cubicBezTo>
                      <a:pt x="231936" y="153574"/>
                      <a:pt x="243190" y="157906"/>
                      <a:pt x="251847" y="166568"/>
                    </a:cubicBezTo>
                    <a:cubicBezTo>
                      <a:pt x="269161" y="149243"/>
                      <a:pt x="296863" y="149243"/>
                      <a:pt x="314177" y="166568"/>
                    </a:cubicBezTo>
                    <a:cubicBezTo>
                      <a:pt x="331491" y="183894"/>
                      <a:pt x="331491" y="215079"/>
                      <a:pt x="314177" y="232405"/>
                    </a:cubicBezTo>
                    <a:cubicBezTo>
                      <a:pt x="314177" y="232405"/>
                      <a:pt x="272624" y="273986"/>
                      <a:pt x="258773" y="287846"/>
                    </a:cubicBezTo>
                    <a:cubicBezTo>
                      <a:pt x="255310" y="291311"/>
                      <a:pt x="251847" y="291311"/>
                      <a:pt x="248384" y="287846"/>
                    </a:cubicBezTo>
                    <a:cubicBezTo>
                      <a:pt x="231070" y="273986"/>
                      <a:pt x="189517" y="232405"/>
                      <a:pt x="189517" y="232405"/>
                    </a:cubicBezTo>
                    <a:cubicBezTo>
                      <a:pt x="172203" y="215079"/>
                      <a:pt x="172203" y="183894"/>
                      <a:pt x="189517" y="166568"/>
                    </a:cubicBezTo>
                    <a:cubicBezTo>
                      <a:pt x="198174" y="157906"/>
                      <a:pt x="209428" y="153574"/>
                      <a:pt x="220682" y="153574"/>
                    </a:cubicBezTo>
                    <a:close/>
                    <a:moveTo>
                      <a:pt x="463075" y="73065"/>
                    </a:moveTo>
                    <a:cubicBezTo>
                      <a:pt x="463075" y="73065"/>
                      <a:pt x="463075" y="73065"/>
                      <a:pt x="362857" y="191360"/>
                    </a:cubicBezTo>
                    <a:cubicBezTo>
                      <a:pt x="362857" y="191360"/>
                      <a:pt x="362857" y="191360"/>
                      <a:pt x="463075" y="295738"/>
                    </a:cubicBezTo>
                    <a:close/>
                    <a:moveTo>
                      <a:pt x="41469" y="73065"/>
                    </a:moveTo>
                    <a:cubicBezTo>
                      <a:pt x="41469" y="73065"/>
                      <a:pt x="41469" y="73065"/>
                      <a:pt x="41469" y="295738"/>
                    </a:cubicBezTo>
                    <a:lnTo>
                      <a:pt x="141687" y="191360"/>
                    </a:lnTo>
                    <a:cubicBezTo>
                      <a:pt x="141687" y="191360"/>
                      <a:pt x="141687" y="191360"/>
                      <a:pt x="41469" y="73065"/>
                    </a:cubicBezTo>
                    <a:close/>
                    <a:moveTo>
                      <a:pt x="72571" y="41751"/>
                    </a:moveTo>
                    <a:cubicBezTo>
                      <a:pt x="72571" y="41751"/>
                      <a:pt x="127864" y="107858"/>
                      <a:pt x="176245" y="163526"/>
                    </a:cubicBezTo>
                    <a:cubicBezTo>
                      <a:pt x="162422" y="180922"/>
                      <a:pt x="158966" y="205277"/>
                      <a:pt x="169333" y="226153"/>
                    </a:cubicBezTo>
                    <a:cubicBezTo>
                      <a:pt x="169333" y="226153"/>
                      <a:pt x="169333" y="226153"/>
                      <a:pt x="72571" y="327052"/>
                    </a:cubicBezTo>
                    <a:lnTo>
                      <a:pt x="435429" y="327052"/>
                    </a:lnTo>
                    <a:cubicBezTo>
                      <a:pt x="435429" y="327052"/>
                      <a:pt x="435429" y="327052"/>
                      <a:pt x="338667" y="226153"/>
                    </a:cubicBezTo>
                    <a:cubicBezTo>
                      <a:pt x="349034" y="205277"/>
                      <a:pt x="345578" y="180922"/>
                      <a:pt x="331755" y="163526"/>
                    </a:cubicBezTo>
                    <a:cubicBezTo>
                      <a:pt x="380136" y="107858"/>
                      <a:pt x="435429" y="41751"/>
                      <a:pt x="435429" y="41751"/>
                    </a:cubicBezTo>
                    <a:cubicBezTo>
                      <a:pt x="435429" y="41751"/>
                      <a:pt x="435429" y="41751"/>
                      <a:pt x="72571" y="41751"/>
                    </a:cubicBezTo>
                    <a:close/>
                    <a:moveTo>
                      <a:pt x="55293" y="0"/>
                    </a:moveTo>
                    <a:cubicBezTo>
                      <a:pt x="55293" y="0"/>
                      <a:pt x="55293" y="0"/>
                      <a:pt x="449252" y="0"/>
                    </a:cubicBezTo>
                    <a:cubicBezTo>
                      <a:pt x="456163" y="0"/>
                      <a:pt x="459619" y="0"/>
                      <a:pt x="466531" y="3479"/>
                    </a:cubicBezTo>
                    <a:cubicBezTo>
                      <a:pt x="490721" y="10438"/>
                      <a:pt x="508000" y="31313"/>
                      <a:pt x="508000" y="55668"/>
                    </a:cubicBezTo>
                    <a:cubicBezTo>
                      <a:pt x="508000" y="55668"/>
                      <a:pt x="508000" y="55668"/>
                      <a:pt x="504544" y="313135"/>
                    </a:cubicBezTo>
                    <a:cubicBezTo>
                      <a:pt x="504544" y="327052"/>
                      <a:pt x="501088" y="340969"/>
                      <a:pt x="490721" y="351407"/>
                    </a:cubicBezTo>
                    <a:cubicBezTo>
                      <a:pt x="480354" y="361844"/>
                      <a:pt x="463075" y="368803"/>
                      <a:pt x="449252" y="368803"/>
                    </a:cubicBezTo>
                    <a:cubicBezTo>
                      <a:pt x="449252" y="368803"/>
                      <a:pt x="449252" y="368803"/>
                      <a:pt x="55293" y="368803"/>
                    </a:cubicBezTo>
                    <a:cubicBezTo>
                      <a:pt x="41469" y="368803"/>
                      <a:pt x="27646" y="361844"/>
                      <a:pt x="17279" y="351407"/>
                    </a:cubicBezTo>
                    <a:cubicBezTo>
                      <a:pt x="6912" y="340969"/>
                      <a:pt x="0" y="327052"/>
                      <a:pt x="0" y="313135"/>
                    </a:cubicBezTo>
                    <a:cubicBezTo>
                      <a:pt x="0" y="313135"/>
                      <a:pt x="0" y="313135"/>
                      <a:pt x="0" y="55668"/>
                    </a:cubicBezTo>
                    <a:cubicBezTo>
                      <a:pt x="0" y="31313"/>
                      <a:pt x="17279" y="10438"/>
                      <a:pt x="41469" y="3479"/>
                    </a:cubicBezTo>
                    <a:cubicBezTo>
                      <a:pt x="44925" y="0"/>
                      <a:pt x="51837" y="0"/>
                      <a:pt x="5529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  <a:sym typeface="思源黑体旧字形 Normal" panose="020B0400000000000000" pitchFamily="34" charset="-128"/>
                </a:endParaRPr>
              </a:p>
            </p:txBody>
          </p:sp>
        </p:grpSp>
      </p:grpSp>
      <p:grpSp>
        <p:nvGrpSpPr>
          <p:cNvPr id="77" name="组合 76"/>
          <p:cNvGrpSpPr/>
          <p:nvPr/>
        </p:nvGrpSpPr>
        <p:grpSpPr>
          <a:xfrm>
            <a:off x="870920" y="2092021"/>
            <a:ext cx="2574620" cy="1033041"/>
            <a:chOff x="5121123" y="1649255"/>
            <a:chExt cx="2574620" cy="1033041"/>
          </a:xfrm>
        </p:grpSpPr>
        <p:sp>
          <p:nvSpPr>
            <p:cNvPr id="78" name="矩形 77"/>
            <p:cNvSpPr/>
            <p:nvPr/>
          </p:nvSpPr>
          <p:spPr>
            <a:xfrm>
              <a:off x="5121123" y="2050007"/>
              <a:ext cx="2574620" cy="632289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>
                <a:lnSpc>
                  <a:spcPts val="22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79" name="矩形 78"/>
            <p:cNvSpPr/>
            <p:nvPr/>
          </p:nvSpPr>
          <p:spPr>
            <a:xfrm>
              <a:off x="5133155" y="1649255"/>
              <a:ext cx="1499301" cy="50398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  <a:sym typeface="思源黑体旧字形 Normal" panose="020B0400000000000000" pitchFamily="34" charset="-128"/>
                </a:rPr>
                <a:t>标题文字</a:t>
              </a: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882952" y="4173456"/>
            <a:ext cx="2574620" cy="1033041"/>
            <a:chOff x="5133155" y="1649255"/>
            <a:chExt cx="2574620" cy="1033041"/>
          </a:xfrm>
        </p:grpSpPr>
        <p:sp>
          <p:nvSpPr>
            <p:cNvPr id="81" name="矩形 80"/>
            <p:cNvSpPr/>
            <p:nvPr/>
          </p:nvSpPr>
          <p:spPr>
            <a:xfrm>
              <a:off x="5133155" y="2050007"/>
              <a:ext cx="2574620" cy="632289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ts val="22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82" name="矩形 81"/>
            <p:cNvSpPr/>
            <p:nvPr/>
          </p:nvSpPr>
          <p:spPr>
            <a:xfrm>
              <a:off x="5133155" y="1649255"/>
              <a:ext cx="1499301" cy="50398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sym typeface="思源黑体旧字形 Normal" panose="020B0400000000000000" pitchFamily="34" charset="-128"/>
                </a:rPr>
                <a:t>标题文字</a:t>
              </a: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8698832" y="2092021"/>
            <a:ext cx="2618456" cy="1033041"/>
            <a:chOff x="5271161" y="1649255"/>
            <a:chExt cx="2618456" cy="1033041"/>
          </a:xfrm>
        </p:grpSpPr>
        <p:sp>
          <p:nvSpPr>
            <p:cNvPr id="84" name="矩形 83"/>
            <p:cNvSpPr/>
            <p:nvPr/>
          </p:nvSpPr>
          <p:spPr>
            <a:xfrm>
              <a:off x="5271161" y="2050007"/>
              <a:ext cx="2618456" cy="632289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ts val="22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85" name="矩形 84"/>
            <p:cNvSpPr/>
            <p:nvPr/>
          </p:nvSpPr>
          <p:spPr>
            <a:xfrm>
              <a:off x="6281813" y="1649255"/>
              <a:ext cx="1607804" cy="50398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sym typeface="思源黑体旧字形 Normal" panose="020B0400000000000000" pitchFamily="34" charset="-128"/>
                </a:rPr>
                <a:t>标题文字</a:t>
              </a: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8698832" y="4173456"/>
            <a:ext cx="2618456" cy="1033041"/>
            <a:chOff x="5271161" y="1649255"/>
            <a:chExt cx="2618456" cy="1033041"/>
          </a:xfrm>
        </p:grpSpPr>
        <p:sp>
          <p:nvSpPr>
            <p:cNvPr id="87" name="矩形 86"/>
            <p:cNvSpPr/>
            <p:nvPr/>
          </p:nvSpPr>
          <p:spPr>
            <a:xfrm>
              <a:off x="5271161" y="2050007"/>
              <a:ext cx="2618456" cy="632289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ts val="22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88" name="矩形 87"/>
            <p:cNvSpPr/>
            <p:nvPr/>
          </p:nvSpPr>
          <p:spPr>
            <a:xfrm>
              <a:off x="6443465" y="1649255"/>
              <a:ext cx="1446151" cy="50398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sym typeface="思源黑体旧字形 Normal" panose="020B0400000000000000" pitchFamily="34" charset="-128"/>
                </a:rPr>
                <a:t>标题文字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/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03</a:t>
              </a:r>
              <a:endPara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j-cs"/>
              </a:rPr>
              <a:t>前期准备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2040895" y="2279331"/>
            <a:ext cx="8577398" cy="1246263"/>
            <a:chOff x="2040895" y="2279331"/>
            <a:chExt cx="8577398" cy="1246263"/>
          </a:xfrm>
        </p:grpSpPr>
        <p:sp>
          <p:nvSpPr>
            <p:cNvPr id="36" name="矩形 1"/>
            <p:cNvSpPr>
              <a:spLocks noChangeArrowheads="1"/>
            </p:cNvSpPr>
            <p:nvPr/>
          </p:nvSpPr>
          <p:spPr bwMode="auto">
            <a:xfrm>
              <a:off x="2104887" y="2807274"/>
              <a:ext cx="3366875" cy="718320"/>
            </a:xfrm>
            <a:prstGeom prst="rect">
              <a:avLst/>
            </a:prstGeom>
            <a:solidFill>
              <a:srgbClr val="C4D7D3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zh-CN" sz="236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ource Han Sans HW SC"/>
                <a:ea typeface="PangMenZhengDao" panose="02010600030101010101" pitchFamily="2" charset="-122"/>
                <a:sym typeface="Source Han Sans HW SC"/>
              </a:endParaRPr>
            </a:p>
          </p:txBody>
        </p:sp>
        <p:sp>
          <p:nvSpPr>
            <p:cNvPr id="38" name="文本框 76"/>
            <p:cNvSpPr>
              <a:spLocks noChangeArrowheads="1"/>
            </p:cNvSpPr>
            <p:nvPr/>
          </p:nvSpPr>
          <p:spPr bwMode="auto">
            <a:xfrm>
              <a:off x="2176915" y="2865308"/>
              <a:ext cx="965329" cy="658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3680" b="1" dirty="0">
                  <a:solidFill>
                    <a:prstClr val="white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sym typeface="Source Han Sans HW SC"/>
                </a:rPr>
                <a:t>48%</a:t>
              </a:r>
              <a:endParaRPr lang="zh-CN" altLang="en-US" sz="3680" b="1" dirty="0">
                <a:solidFill>
                  <a:prstClr val="white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Source Han Sans HW SC"/>
              </a:endParaRPr>
            </a:p>
          </p:txBody>
        </p:sp>
        <p:sp>
          <p:nvSpPr>
            <p:cNvPr id="40" name="直接连接符 78"/>
            <p:cNvSpPr>
              <a:spLocks noChangeShapeType="1"/>
            </p:cNvSpPr>
            <p:nvPr/>
          </p:nvSpPr>
          <p:spPr bwMode="auto">
            <a:xfrm>
              <a:off x="5471763" y="3525594"/>
              <a:ext cx="4978330" cy="0"/>
            </a:xfrm>
            <a:prstGeom prst="line">
              <a:avLst/>
            </a:prstGeom>
            <a:noFill/>
            <a:ln w="6350">
              <a:solidFill>
                <a:srgbClr val="7F7F7F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365">
                <a:solidFill>
                  <a:prstClr val="black"/>
                </a:solidFill>
                <a:latin typeface="Source Han Sans HW SC"/>
                <a:ea typeface="PangMenZhengDao" panose="02010600030101010101" pitchFamily="2" charset="-122"/>
                <a:sym typeface="Source Han Sans HW SC"/>
              </a:endParaRPr>
            </a:p>
          </p:txBody>
        </p:sp>
        <p:sp>
          <p:nvSpPr>
            <p:cNvPr id="42" name="TextBox 22"/>
            <p:cNvSpPr txBox="1"/>
            <p:nvPr/>
          </p:nvSpPr>
          <p:spPr>
            <a:xfrm>
              <a:off x="5707126" y="2831033"/>
              <a:ext cx="4911167" cy="632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ts val="22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请在此处添加具体内容，文字尽量言简意赅，简单说明即可，不必过于繁琐，注意版面美观度。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43" name="TextBox 25"/>
            <p:cNvSpPr txBox="1"/>
            <p:nvPr/>
          </p:nvSpPr>
          <p:spPr>
            <a:xfrm>
              <a:off x="2040895" y="2279331"/>
              <a:ext cx="1463991" cy="4158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100" b="1" spc="394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cs typeface="Montserrat Semi" charset="0"/>
                  <a:sym typeface="Source Han Sans HW SC"/>
                </a:rPr>
                <a:t>输入标题</a:t>
              </a:r>
              <a:endParaRPr lang="en-US" sz="2100" b="1" spc="394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Montserrat Semi" charset="0"/>
                <a:sym typeface="Source Han Sans HW SC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040895" y="4506208"/>
            <a:ext cx="8715688" cy="1187169"/>
            <a:chOff x="2040895" y="4506208"/>
            <a:chExt cx="8715688" cy="1187169"/>
          </a:xfrm>
        </p:grpSpPr>
        <p:sp>
          <p:nvSpPr>
            <p:cNvPr id="37" name="矩形 63"/>
            <p:cNvSpPr>
              <a:spLocks noChangeArrowheads="1"/>
            </p:cNvSpPr>
            <p:nvPr/>
          </p:nvSpPr>
          <p:spPr bwMode="auto">
            <a:xfrm>
              <a:off x="2104887" y="4989229"/>
              <a:ext cx="4325847" cy="704148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zh-CN" sz="2365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ource Han Sans HW SC"/>
                <a:ea typeface="PangMenZhengDao" panose="02010600030101010101" pitchFamily="2" charset="-122"/>
                <a:sym typeface="Source Han Sans HW SC"/>
              </a:endParaRPr>
            </a:p>
          </p:txBody>
        </p:sp>
        <p:sp>
          <p:nvSpPr>
            <p:cNvPr id="39" name="文本框 77"/>
            <p:cNvSpPr>
              <a:spLocks noChangeArrowheads="1"/>
            </p:cNvSpPr>
            <p:nvPr/>
          </p:nvSpPr>
          <p:spPr bwMode="auto">
            <a:xfrm>
              <a:off x="2139255" y="5034863"/>
              <a:ext cx="965329" cy="658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3680" b="1" dirty="0">
                  <a:solidFill>
                    <a:prstClr val="white"/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sym typeface="Source Han Sans HW SC"/>
                </a:rPr>
                <a:t>52%</a:t>
              </a:r>
              <a:endParaRPr lang="zh-CN" altLang="en-US" sz="3680" b="1" dirty="0">
                <a:solidFill>
                  <a:prstClr val="white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Source Han Sans HW SC"/>
              </a:endParaRPr>
            </a:p>
          </p:txBody>
        </p:sp>
        <p:sp>
          <p:nvSpPr>
            <p:cNvPr id="41" name="直接连接符 79"/>
            <p:cNvSpPr>
              <a:spLocks noChangeShapeType="1"/>
            </p:cNvSpPr>
            <p:nvPr/>
          </p:nvSpPr>
          <p:spPr bwMode="auto">
            <a:xfrm>
              <a:off x="6430734" y="5693377"/>
              <a:ext cx="4302514" cy="0"/>
            </a:xfrm>
            <a:prstGeom prst="line">
              <a:avLst/>
            </a:prstGeom>
            <a:noFill/>
            <a:ln w="6350">
              <a:solidFill>
                <a:srgbClr val="7F7F7F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365">
                <a:solidFill>
                  <a:prstClr val="black"/>
                </a:solidFill>
                <a:latin typeface="Source Han Sans HW SC"/>
                <a:ea typeface="PangMenZhengDao" panose="02010600030101010101" pitchFamily="2" charset="-122"/>
                <a:sym typeface="Source Han Sans HW SC"/>
              </a:endParaRPr>
            </a:p>
          </p:txBody>
        </p:sp>
        <p:sp>
          <p:nvSpPr>
            <p:cNvPr id="44" name="TextBox 22"/>
            <p:cNvSpPr txBox="1"/>
            <p:nvPr/>
          </p:nvSpPr>
          <p:spPr>
            <a:xfrm>
              <a:off x="6430735" y="4998815"/>
              <a:ext cx="4325848" cy="632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ts val="22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请在此处添加具体内容，文字尽量言简意赅，简单说明即可，不必过于繁琐，注意版面美观度。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45" name="TextBox 25"/>
            <p:cNvSpPr txBox="1"/>
            <p:nvPr/>
          </p:nvSpPr>
          <p:spPr>
            <a:xfrm>
              <a:off x="2040895" y="4506208"/>
              <a:ext cx="1463991" cy="4158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100" b="1" spc="394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cs typeface="Montserrat Semi" charset="0"/>
                  <a:sym typeface="Source Han Sans HW SC"/>
                </a:rPr>
                <a:t>输入标题</a:t>
              </a:r>
              <a:endParaRPr lang="en-US" altLang="zh-CN" sz="2100" b="1" spc="394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Montserrat Semi" charset="0"/>
                <a:sym typeface="Source Han Sans HW SC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177997" y="2508753"/>
            <a:ext cx="437752" cy="1057766"/>
            <a:chOff x="1177997" y="2508753"/>
            <a:chExt cx="437752" cy="1057766"/>
          </a:xfrm>
        </p:grpSpPr>
        <p:sp>
          <p:nvSpPr>
            <p:cNvPr id="46" name="Oval 109"/>
            <p:cNvSpPr>
              <a:spLocks noChangeArrowheads="1"/>
            </p:cNvSpPr>
            <p:nvPr/>
          </p:nvSpPr>
          <p:spPr bwMode="auto">
            <a:xfrm>
              <a:off x="1304929" y="2508753"/>
              <a:ext cx="183889" cy="188770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zh-CN" sz="236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Source Han Sans HW SC"/>
              </a:endParaRPr>
            </a:p>
          </p:txBody>
        </p:sp>
        <p:sp>
          <p:nvSpPr>
            <p:cNvPr id="47" name="Freeform 110"/>
            <p:cNvSpPr>
              <a:spLocks noChangeArrowheads="1"/>
            </p:cNvSpPr>
            <p:nvPr/>
          </p:nvSpPr>
          <p:spPr bwMode="auto">
            <a:xfrm>
              <a:off x="1177997" y="2715425"/>
              <a:ext cx="437752" cy="851094"/>
            </a:xfrm>
            <a:custGeom>
              <a:avLst/>
              <a:gdLst>
                <a:gd name="T0" fmla="*/ 2147483646 w 87"/>
                <a:gd name="T1" fmla="*/ 2147483646 h 168"/>
                <a:gd name="T2" fmla="*/ 2147483646 w 87"/>
                <a:gd name="T3" fmla="*/ 0 h 168"/>
                <a:gd name="T4" fmla="*/ 2147483646 w 87"/>
                <a:gd name="T5" fmla="*/ 0 h 168"/>
                <a:gd name="T6" fmla="*/ 2147483646 w 87"/>
                <a:gd name="T7" fmla="*/ 0 h 168"/>
                <a:gd name="T8" fmla="*/ 2147483646 w 87"/>
                <a:gd name="T9" fmla="*/ 0 h 168"/>
                <a:gd name="T10" fmla="*/ 0 w 87"/>
                <a:gd name="T11" fmla="*/ 2147483646 h 168"/>
                <a:gd name="T12" fmla="*/ 0 w 87"/>
                <a:gd name="T13" fmla="*/ 2147483646 h 168"/>
                <a:gd name="T14" fmla="*/ 0 w 87"/>
                <a:gd name="T15" fmla="*/ 2147483646 h 168"/>
                <a:gd name="T16" fmla="*/ 2147483646 w 87"/>
                <a:gd name="T17" fmla="*/ 2147483646 h 168"/>
                <a:gd name="T18" fmla="*/ 2147483646 w 87"/>
                <a:gd name="T19" fmla="*/ 2147483646 h 168"/>
                <a:gd name="T20" fmla="*/ 2147483646 w 87"/>
                <a:gd name="T21" fmla="*/ 2147483646 h 168"/>
                <a:gd name="T22" fmla="*/ 2147483646 w 87"/>
                <a:gd name="T23" fmla="*/ 2147483646 h 168"/>
                <a:gd name="T24" fmla="*/ 2147483646 w 87"/>
                <a:gd name="T25" fmla="*/ 2147483646 h 168"/>
                <a:gd name="T26" fmla="*/ 2147483646 w 87"/>
                <a:gd name="T27" fmla="*/ 2147483646 h 168"/>
                <a:gd name="T28" fmla="*/ 2147483646 w 87"/>
                <a:gd name="T29" fmla="*/ 2147483646 h 168"/>
                <a:gd name="T30" fmla="*/ 2147483646 w 87"/>
                <a:gd name="T31" fmla="*/ 2147483646 h 168"/>
                <a:gd name="T32" fmla="*/ 2147483646 w 87"/>
                <a:gd name="T33" fmla="*/ 2147483646 h 168"/>
                <a:gd name="T34" fmla="*/ 2147483646 w 87"/>
                <a:gd name="T35" fmla="*/ 2147483646 h 168"/>
                <a:gd name="T36" fmla="*/ 2147483646 w 87"/>
                <a:gd name="T37" fmla="*/ 2147483646 h 168"/>
                <a:gd name="T38" fmla="*/ 2147483646 w 87"/>
                <a:gd name="T39" fmla="*/ 2147483646 h 168"/>
                <a:gd name="T40" fmla="*/ 2147483646 w 87"/>
                <a:gd name="T41" fmla="*/ 2147483646 h 168"/>
                <a:gd name="T42" fmla="*/ 2147483646 w 87"/>
                <a:gd name="T43" fmla="*/ 2147483646 h 168"/>
                <a:gd name="T44" fmla="*/ 2147483646 w 87"/>
                <a:gd name="T45" fmla="*/ 2147483646 h 168"/>
                <a:gd name="T46" fmla="*/ 2147483646 w 87"/>
                <a:gd name="T47" fmla="*/ 2147483646 h 168"/>
                <a:gd name="T48" fmla="*/ 2147483646 w 87"/>
                <a:gd name="T49" fmla="*/ 2147483646 h 168"/>
                <a:gd name="T50" fmla="*/ 2147483646 w 87"/>
                <a:gd name="T51" fmla="*/ 2147483646 h 168"/>
                <a:gd name="T52" fmla="*/ 2147483646 w 87"/>
                <a:gd name="T53" fmla="*/ 2147483646 h 168"/>
                <a:gd name="T54" fmla="*/ 2147483646 w 87"/>
                <a:gd name="T55" fmla="*/ 2147483646 h 168"/>
                <a:gd name="T56" fmla="*/ 2147483646 w 87"/>
                <a:gd name="T57" fmla="*/ 2147483646 h 168"/>
                <a:gd name="T58" fmla="*/ 2147483646 w 87"/>
                <a:gd name="T59" fmla="*/ 2147483646 h 168"/>
                <a:gd name="T60" fmla="*/ 2147483646 w 87"/>
                <a:gd name="T61" fmla="*/ 2147483646 h 168"/>
                <a:gd name="T62" fmla="*/ 2147483646 w 87"/>
                <a:gd name="T63" fmla="*/ 2147483646 h 168"/>
                <a:gd name="T64" fmla="*/ 2147483646 w 87"/>
                <a:gd name="T65" fmla="*/ 2147483646 h 168"/>
                <a:gd name="T66" fmla="*/ 2147483646 w 87"/>
                <a:gd name="T67" fmla="*/ 2147483646 h 168"/>
                <a:gd name="T68" fmla="*/ 2147483646 w 87"/>
                <a:gd name="T69" fmla="*/ 2147483646 h 16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7"/>
                <a:gd name="T106" fmla="*/ 0 h 168"/>
                <a:gd name="T107" fmla="*/ 87 w 87"/>
                <a:gd name="T108" fmla="*/ 168 h 16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7" h="168">
                  <a:moveTo>
                    <a:pt x="87" y="25"/>
                  </a:moveTo>
                  <a:cubicBezTo>
                    <a:pt x="87" y="11"/>
                    <a:pt x="75" y="0"/>
                    <a:pt x="62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2" y="0"/>
                    <a:pt x="0" y="11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8"/>
                    <a:pt x="4" y="81"/>
                    <a:pt x="8" y="81"/>
                  </a:cubicBezTo>
                  <a:cubicBezTo>
                    <a:pt x="13" y="81"/>
                    <a:pt x="16" y="78"/>
                    <a:pt x="16" y="73"/>
                  </a:cubicBezTo>
                  <a:cubicBezTo>
                    <a:pt x="16" y="45"/>
                    <a:pt x="16" y="45"/>
                    <a:pt x="16" y="45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20" y="77"/>
                    <a:pt x="20" y="77"/>
                    <a:pt x="20" y="77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20" y="157"/>
                    <a:pt x="20" y="157"/>
                    <a:pt x="20" y="157"/>
                  </a:cubicBezTo>
                  <a:cubicBezTo>
                    <a:pt x="20" y="163"/>
                    <a:pt x="25" y="168"/>
                    <a:pt x="31" y="168"/>
                  </a:cubicBezTo>
                  <a:cubicBezTo>
                    <a:pt x="37" y="168"/>
                    <a:pt x="41" y="163"/>
                    <a:pt x="41" y="157"/>
                  </a:cubicBezTo>
                  <a:cubicBezTo>
                    <a:pt x="41" y="81"/>
                    <a:pt x="41" y="81"/>
                    <a:pt x="41" y="81"/>
                  </a:cubicBezTo>
                  <a:cubicBezTo>
                    <a:pt x="46" y="81"/>
                    <a:pt x="46" y="81"/>
                    <a:pt x="46" y="81"/>
                  </a:cubicBezTo>
                  <a:cubicBezTo>
                    <a:pt x="46" y="157"/>
                    <a:pt x="46" y="157"/>
                    <a:pt x="46" y="157"/>
                  </a:cubicBezTo>
                  <a:cubicBezTo>
                    <a:pt x="46" y="163"/>
                    <a:pt x="50" y="168"/>
                    <a:pt x="56" y="168"/>
                  </a:cubicBezTo>
                  <a:cubicBezTo>
                    <a:pt x="62" y="168"/>
                    <a:pt x="67" y="163"/>
                    <a:pt x="67" y="157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7" y="77"/>
                    <a:pt x="67" y="77"/>
                    <a:pt x="67" y="77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73"/>
                    <a:pt x="71" y="73"/>
                    <a:pt x="71" y="73"/>
                  </a:cubicBezTo>
                  <a:cubicBezTo>
                    <a:pt x="71" y="78"/>
                    <a:pt x="74" y="81"/>
                    <a:pt x="79" y="81"/>
                  </a:cubicBezTo>
                  <a:cubicBezTo>
                    <a:pt x="83" y="81"/>
                    <a:pt x="87" y="78"/>
                    <a:pt x="87" y="73"/>
                  </a:cubicBezTo>
                  <a:cubicBezTo>
                    <a:pt x="87" y="25"/>
                    <a:pt x="87" y="25"/>
                    <a:pt x="87" y="25"/>
                  </a:cubicBezTo>
                  <a:cubicBezTo>
                    <a:pt x="87" y="25"/>
                    <a:pt x="87" y="25"/>
                    <a:pt x="87" y="25"/>
                  </a:cubicBezTo>
                  <a:close/>
                </a:path>
              </a:pathLst>
            </a:custGeom>
            <a:solidFill>
              <a:srgbClr val="C4D7D3"/>
            </a:solidFill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36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Source Han Sans HW SC"/>
              </a:endParaRPr>
            </a:p>
          </p:txBody>
        </p:sp>
        <p:sp>
          <p:nvSpPr>
            <p:cNvPr id="48" name="Oval 111"/>
            <p:cNvSpPr>
              <a:spLocks noChangeArrowheads="1"/>
            </p:cNvSpPr>
            <p:nvPr/>
          </p:nvSpPr>
          <p:spPr bwMode="auto">
            <a:xfrm>
              <a:off x="1304929" y="2508753"/>
              <a:ext cx="183889" cy="188770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zh-CN" sz="236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Source Han Sans HW SC"/>
              </a:endParaRPr>
            </a:p>
          </p:txBody>
        </p:sp>
        <p:sp>
          <p:nvSpPr>
            <p:cNvPr id="49" name="Freeform 112"/>
            <p:cNvSpPr>
              <a:spLocks noChangeArrowheads="1"/>
            </p:cNvSpPr>
            <p:nvPr/>
          </p:nvSpPr>
          <p:spPr bwMode="auto">
            <a:xfrm>
              <a:off x="1177997" y="2715425"/>
              <a:ext cx="437752" cy="851094"/>
            </a:xfrm>
            <a:custGeom>
              <a:avLst/>
              <a:gdLst>
                <a:gd name="T0" fmla="*/ 2147483646 w 87"/>
                <a:gd name="T1" fmla="*/ 2147483646 h 168"/>
                <a:gd name="T2" fmla="*/ 2147483646 w 87"/>
                <a:gd name="T3" fmla="*/ 0 h 168"/>
                <a:gd name="T4" fmla="*/ 2147483646 w 87"/>
                <a:gd name="T5" fmla="*/ 0 h 168"/>
                <a:gd name="T6" fmla="*/ 2147483646 w 87"/>
                <a:gd name="T7" fmla="*/ 0 h 168"/>
                <a:gd name="T8" fmla="*/ 2147483646 w 87"/>
                <a:gd name="T9" fmla="*/ 0 h 168"/>
                <a:gd name="T10" fmla="*/ 0 w 87"/>
                <a:gd name="T11" fmla="*/ 2147483646 h 168"/>
                <a:gd name="T12" fmla="*/ 0 w 87"/>
                <a:gd name="T13" fmla="*/ 2147483646 h 168"/>
                <a:gd name="T14" fmla="*/ 0 w 87"/>
                <a:gd name="T15" fmla="*/ 2147483646 h 168"/>
                <a:gd name="T16" fmla="*/ 2147483646 w 87"/>
                <a:gd name="T17" fmla="*/ 2147483646 h 168"/>
                <a:gd name="T18" fmla="*/ 2147483646 w 87"/>
                <a:gd name="T19" fmla="*/ 2147483646 h 168"/>
                <a:gd name="T20" fmla="*/ 2147483646 w 87"/>
                <a:gd name="T21" fmla="*/ 2147483646 h 168"/>
                <a:gd name="T22" fmla="*/ 2147483646 w 87"/>
                <a:gd name="T23" fmla="*/ 2147483646 h 168"/>
                <a:gd name="T24" fmla="*/ 2147483646 w 87"/>
                <a:gd name="T25" fmla="*/ 2147483646 h 168"/>
                <a:gd name="T26" fmla="*/ 2147483646 w 87"/>
                <a:gd name="T27" fmla="*/ 2147483646 h 168"/>
                <a:gd name="T28" fmla="*/ 2147483646 w 87"/>
                <a:gd name="T29" fmla="*/ 2147483646 h 168"/>
                <a:gd name="T30" fmla="*/ 2147483646 w 87"/>
                <a:gd name="T31" fmla="*/ 2147483646 h 168"/>
                <a:gd name="T32" fmla="*/ 2147483646 w 87"/>
                <a:gd name="T33" fmla="*/ 2147483646 h 168"/>
                <a:gd name="T34" fmla="*/ 2147483646 w 87"/>
                <a:gd name="T35" fmla="*/ 2147483646 h 168"/>
                <a:gd name="T36" fmla="*/ 2147483646 w 87"/>
                <a:gd name="T37" fmla="*/ 2147483646 h 168"/>
                <a:gd name="T38" fmla="*/ 2147483646 w 87"/>
                <a:gd name="T39" fmla="*/ 2147483646 h 168"/>
                <a:gd name="T40" fmla="*/ 2147483646 w 87"/>
                <a:gd name="T41" fmla="*/ 2147483646 h 168"/>
                <a:gd name="T42" fmla="*/ 2147483646 w 87"/>
                <a:gd name="T43" fmla="*/ 2147483646 h 168"/>
                <a:gd name="T44" fmla="*/ 2147483646 w 87"/>
                <a:gd name="T45" fmla="*/ 2147483646 h 168"/>
                <a:gd name="T46" fmla="*/ 2147483646 w 87"/>
                <a:gd name="T47" fmla="*/ 2147483646 h 168"/>
                <a:gd name="T48" fmla="*/ 2147483646 w 87"/>
                <a:gd name="T49" fmla="*/ 2147483646 h 168"/>
                <a:gd name="T50" fmla="*/ 2147483646 w 87"/>
                <a:gd name="T51" fmla="*/ 2147483646 h 168"/>
                <a:gd name="T52" fmla="*/ 2147483646 w 87"/>
                <a:gd name="T53" fmla="*/ 2147483646 h 168"/>
                <a:gd name="T54" fmla="*/ 2147483646 w 87"/>
                <a:gd name="T55" fmla="*/ 2147483646 h 168"/>
                <a:gd name="T56" fmla="*/ 2147483646 w 87"/>
                <a:gd name="T57" fmla="*/ 2147483646 h 168"/>
                <a:gd name="T58" fmla="*/ 2147483646 w 87"/>
                <a:gd name="T59" fmla="*/ 2147483646 h 168"/>
                <a:gd name="T60" fmla="*/ 2147483646 w 87"/>
                <a:gd name="T61" fmla="*/ 2147483646 h 168"/>
                <a:gd name="T62" fmla="*/ 2147483646 w 87"/>
                <a:gd name="T63" fmla="*/ 2147483646 h 168"/>
                <a:gd name="T64" fmla="*/ 2147483646 w 87"/>
                <a:gd name="T65" fmla="*/ 2147483646 h 168"/>
                <a:gd name="T66" fmla="*/ 2147483646 w 87"/>
                <a:gd name="T67" fmla="*/ 2147483646 h 168"/>
                <a:gd name="T68" fmla="*/ 2147483646 w 87"/>
                <a:gd name="T69" fmla="*/ 2147483646 h 16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7"/>
                <a:gd name="T106" fmla="*/ 0 h 168"/>
                <a:gd name="T107" fmla="*/ 87 w 87"/>
                <a:gd name="T108" fmla="*/ 168 h 16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7" h="168">
                  <a:moveTo>
                    <a:pt x="87" y="25"/>
                  </a:moveTo>
                  <a:cubicBezTo>
                    <a:pt x="87" y="11"/>
                    <a:pt x="75" y="0"/>
                    <a:pt x="62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2" y="0"/>
                    <a:pt x="0" y="11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8"/>
                    <a:pt x="4" y="81"/>
                    <a:pt x="8" y="81"/>
                  </a:cubicBezTo>
                  <a:cubicBezTo>
                    <a:pt x="13" y="81"/>
                    <a:pt x="16" y="78"/>
                    <a:pt x="16" y="73"/>
                  </a:cubicBezTo>
                  <a:cubicBezTo>
                    <a:pt x="16" y="45"/>
                    <a:pt x="16" y="45"/>
                    <a:pt x="16" y="45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20" y="77"/>
                    <a:pt x="20" y="77"/>
                    <a:pt x="20" y="77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20" y="157"/>
                    <a:pt x="20" y="157"/>
                    <a:pt x="20" y="157"/>
                  </a:cubicBezTo>
                  <a:cubicBezTo>
                    <a:pt x="20" y="163"/>
                    <a:pt x="25" y="168"/>
                    <a:pt x="31" y="168"/>
                  </a:cubicBezTo>
                  <a:cubicBezTo>
                    <a:pt x="37" y="168"/>
                    <a:pt x="41" y="163"/>
                    <a:pt x="41" y="157"/>
                  </a:cubicBezTo>
                  <a:cubicBezTo>
                    <a:pt x="41" y="81"/>
                    <a:pt x="41" y="81"/>
                    <a:pt x="41" y="81"/>
                  </a:cubicBezTo>
                  <a:cubicBezTo>
                    <a:pt x="46" y="81"/>
                    <a:pt x="46" y="81"/>
                    <a:pt x="46" y="81"/>
                  </a:cubicBezTo>
                  <a:cubicBezTo>
                    <a:pt x="46" y="157"/>
                    <a:pt x="46" y="157"/>
                    <a:pt x="46" y="157"/>
                  </a:cubicBezTo>
                  <a:cubicBezTo>
                    <a:pt x="46" y="163"/>
                    <a:pt x="50" y="168"/>
                    <a:pt x="56" y="168"/>
                  </a:cubicBezTo>
                  <a:cubicBezTo>
                    <a:pt x="62" y="168"/>
                    <a:pt x="67" y="163"/>
                    <a:pt x="67" y="157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7" y="77"/>
                    <a:pt x="67" y="77"/>
                    <a:pt x="67" y="77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1" y="73"/>
                    <a:pt x="71" y="73"/>
                    <a:pt x="71" y="73"/>
                  </a:cubicBezTo>
                  <a:cubicBezTo>
                    <a:pt x="71" y="78"/>
                    <a:pt x="74" y="81"/>
                    <a:pt x="79" y="81"/>
                  </a:cubicBezTo>
                  <a:cubicBezTo>
                    <a:pt x="83" y="81"/>
                    <a:pt x="87" y="78"/>
                    <a:pt x="87" y="73"/>
                  </a:cubicBezTo>
                  <a:cubicBezTo>
                    <a:pt x="87" y="25"/>
                    <a:pt x="87" y="25"/>
                    <a:pt x="87" y="25"/>
                  </a:cubicBezTo>
                  <a:cubicBezTo>
                    <a:pt x="87" y="25"/>
                    <a:pt x="87" y="25"/>
                    <a:pt x="87" y="25"/>
                  </a:cubicBezTo>
                  <a:close/>
                </a:path>
              </a:pathLst>
            </a:custGeom>
            <a:solidFill>
              <a:srgbClr val="C4D7D3"/>
            </a:solidFill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36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Source Han Sans HW SC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177997" y="4637572"/>
            <a:ext cx="475180" cy="1065902"/>
            <a:chOff x="1177997" y="4637572"/>
            <a:chExt cx="475180" cy="1065902"/>
          </a:xfrm>
        </p:grpSpPr>
        <p:sp>
          <p:nvSpPr>
            <p:cNvPr id="50" name="Oval 5"/>
            <p:cNvSpPr>
              <a:spLocks noChangeArrowheads="1"/>
            </p:cNvSpPr>
            <p:nvPr/>
          </p:nvSpPr>
          <p:spPr bwMode="auto">
            <a:xfrm>
              <a:off x="1324457" y="4637572"/>
              <a:ext cx="183889" cy="185516"/>
            </a:xfrm>
            <a:prstGeom prst="ellipse">
              <a:avLst/>
            </a:prstGeom>
            <a:solidFill>
              <a:srgbClr val="FBD77F"/>
            </a:solidFill>
            <a:ln>
              <a:noFill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zh-CN" sz="236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Source Han Sans HW SC"/>
              </a:endParaRPr>
            </a:p>
          </p:txBody>
        </p:sp>
        <p:sp>
          <p:nvSpPr>
            <p:cNvPr id="51" name="Freeform 6"/>
            <p:cNvSpPr>
              <a:spLocks noChangeArrowheads="1"/>
            </p:cNvSpPr>
            <p:nvPr/>
          </p:nvSpPr>
          <p:spPr bwMode="auto">
            <a:xfrm>
              <a:off x="1177997" y="4844243"/>
              <a:ext cx="475180" cy="859231"/>
            </a:xfrm>
            <a:custGeom>
              <a:avLst/>
              <a:gdLst>
                <a:gd name="T0" fmla="*/ 2147483646 w 95"/>
                <a:gd name="T1" fmla="*/ 2147483646 h 166"/>
                <a:gd name="T2" fmla="*/ 2147483646 w 95"/>
                <a:gd name="T3" fmla="*/ 2147483646 h 166"/>
                <a:gd name="T4" fmla="*/ 2147483646 w 95"/>
                <a:gd name="T5" fmla="*/ 2147483646 h 166"/>
                <a:gd name="T6" fmla="*/ 2147483646 w 95"/>
                <a:gd name="T7" fmla="*/ 0 h 166"/>
                <a:gd name="T8" fmla="*/ 2147483646 w 95"/>
                <a:gd name="T9" fmla="*/ 0 h 166"/>
                <a:gd name="T10" fmla="*/ 2147483646 w 95"/>
                <a:gd name="T11" fmla="*/ 0 h 166"/>
                <a:gd name="T12" fmla="*/ 2147483646 w 95"/>
                <a:gd name="T13" fmla="*/ 0 h 166"/>
                <a:gd name="T14" fmla="*/ 2147483646 w 95"/>
                <a:gd name="T15" fmla="*/ 2147483646 h 166"/>
                <a:gd name="T16" fmla="*/ 2147483646 w 95"/>
                <a:gd name="T17" fmla="*/ 2147483646 h 166"/>
                <a:gd name="T18" fmla="*/ 2147483646 w 95"/>
                <a:gd name="T19" fmla="*/ 2147483646 h 166"/>
                <a:gd name="T20" fmla="*/ 2147483646 w 95"/>
                <a:gd name="T21" fmla="*/ 2147483646 h 166"/>
                <a:gd name="T22" fmla="*/ 2147483646 w 95"/>
                <a:gd name="T23" fmla="*/ 2147483646 h 166"/>
                <a:gd name="T24" fmla="*/ 2147483646 w 95"/>
                <a:gd name="T25" fmla="*/ 2147483646 h 166"/>
                <a:gd name="T26" fmla="*/ 2147483646 w 95"/>
                <a:gd name="T27" fmla="*/ 2147483646 h 166"/>
                <a:gd name="T28" fmla="*/ 2147483646 w 95"/>
                <a:gd name="T29" fmla="*/ 2147483646 h 166"/>
                <a:gd name="T30" fmla="*/ 2147483646 w 95"/>
                <a:gd name="T31" fmla="*/ 2147483646 h 166"/>
                <a:gd name="T32" fmla="*/ 2147483646 w 95"/>
                <a:gd name="T33" fmla="*/ 2147483646 h 166"/>
                <a:gd name="T34" fmla="*/ 2147483646 w 95"/>
                <a:gd name="T35" fmla="*/ 2147483646 h 166"/>
                <a:gd name="T36" fmla="*/ 2147483646 w 95"/>
                <a:gd name="T37" fmla="*/ 2147483646 h 166"/>
                <a:gd name="T38" fmla="*/ 2147483646 w 95"/>
                <a:gd name="T39" fmla="*/ 2147483646 h 166"/>
                <a:gd name="T40" fmla="*/ 2147483646 w 95"/>
                <a:gd name="T41" fmla="*/ 2147483646 h 166"/>
                <a:gd name="T42" fmla="*/ 2147483646 w 95"/>
                <a:gd name="T43" fmla="*/ 2147483646 h 166"/>
                <a:gd name="T44" fmla="*/ 2147483646 w 95"/>
                <a:gd name="T45" fmla="*/ 2147483646 h 166"/>
                <a:gd name="T46" fmla="*/ 2147483646 w 95"/>
                <a:gd name="T47" fmla="*/ 2147483646 h 166"/>
                <a:gd name="T48" fmla="*/ 2147483646 w 95"/>
                <a:gd name="T49" fmla="*/ 2147483646 h 166"/>
                <a:gd name="T50" fmla="*/ 2147483646 w 95"/>
                <a:gd name="T51" fmla="*/ 2147483646 h 166"/>
                <a:gd name="T52" fmla="*/ 2147483646 w 95"/>
                <a:gd name="T53" fmla="*/ 2147483646 h 166"/>
                <a:gd name="T54" fmla="*/ 2147483646 w 95"/>
                <a:gd name="T55" fmla="*/ 2147483646 h 166"/>
                <a:gd name="T56" fmla="*/ 2147483646 w 95"/>
                <a:gd name="T57" fmla="*/ 2147483646 h 166"/>
                <a:gd name="T58" fmla="*/ 2147483646 w 95"/>
                <a:gd name="T59" fmla="*/ 2147483646 h 166"/>
                <a:gd name="T60" fmla="*/ 2147483646 w 95"/>
                <a:gd name="T61" fmla="*/ 2147483646 h 16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95"/>
                <a:gd name="T94" fmla="*/ 0 h 166"/>
                <a:gd name="T95" fmla="*/ 95 w 95"/>
                <a:gd name="T96" fmla="*/ 166 h 16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95" h="166">
                  <a:moveTo>
                    <a:pt x="94" y="63"/>
                  </a:moveTo>
                  <a:cubicBezTo>
                    <a:pt x="80" y="18"/>
                    <a:pt x="80" y="18"/>
                    <a:pt x="80" y="18"/>
                  </a:cubicBezTo>
                  <a:cubicBezTo>
                    <a:pt x="80" y="18"/>
                    <a:pt x="79" y="18"/>
                    <a:pt x="79" y="18"/>
                  </a:cubicBezTo>
                  <a:cubicBezTo>
                    <a:pt x="74" y="3"/>
                    <a:pt x="61" y="0"/>
                    <a:pt x="56" y="0"/>
                  </a:cubicBezTo>
                  <a:cubicBezTo>
                    <a:pt x="52" y="0"/>
                    <a:pt x="53" y="0"/>
                    <a:pt x="49" y="0"/>
                  </a:cubicBezTo>
                  <a:cubicBezTo>
                    <a:pt x="48" y="0"/>
                    <a:pt x="47" y="0"/>
                    <a:pt x="46" y="0"/>
                  </a:cubicBezTo>
                  <a:cubicBezTo>
                    <a:pt x="42" y="0"/>
                    <a:pt x="43" y="0"/>
                    <a:pt x="39" y="0"/>
                  </a:cubicBezTo>
                  <a:cubicBezTo>
                    <a:pt x="34" y="0"/>
                    <a:pt x="21" y="3"/>
                    <a:pt x="16" y="18"/>
                  </a:cubicBezTo>
                  <a:cubicBezTo>
                    <a:pt x="16" y="18"/>
                    <a:pt x="15" y="18"/>
                    <a:pt x="15" y="18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0" y="67"/>
                    <a:pt x="2" y="71"/>
                    <a:pt x="5" y="73"/>
                  </a:cubicBezTo>
                  <a:cubicBezTo>
                    <a:pt x="9" y="74"/>
                    <a:pt x="13" y="72"/>
                    <a:pt x="15" y="68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27" y="99"/>
                    <a:pt x="27" y="99"/>
                    <a:pt x="27" y="99"/>
                  </a:cubicBezTo>
                  <a:cubicBezTo>
                    <a:pt x="27" y="158"/>
                    <a:pt x="27" y="158"/>
                    <a:pt x="27" y="158"/>
                  </a:cubicBezTo>
                  <a:cubicBezTo>
                    <a:pt x="27" y="163"/>
                    <a:pt x="31" y="166"/>
                    <a:pt x="36" y="166"/>
                  </a:cubicBezTo>
                  <a:cubicBezTo>
                    <a:pt x="41" y="166"/>
                    <a:pt x="44" y="163"/>
                    <a:pt x="44" y="158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51" y="99"/>
                    <a:pt x="51" y="99"/>
                    <a:pt x="51" y="99"/>
                  </a:cubicBezTo>
                  <a:cubicBezTo>
                    <a:pt x="51" y="158"/>
                    <a:pt x="51" y="158"/>
                    <a:pt x="51" y="158"/>
                  </a:cubicBezTo>
                  <a:cubicBezTo>
                    <a:pt x="51" y="163"/>
                    <a:pt x="54" y="166"/>
                    <a:pt x="59" y="166"/>
                  </a:cubicBezTo>
                  <a:cubicBezTo>
                    <a:pt x="64" y="166"/>
                    <a:pt x="68" y="163"/>
                    <a:pt x="68" y="158"/>
                  </a:cubicBezTo>
                  <a:cubicBezTo>
                    <a:pt x="68" y="99"/>
                    <a:pt x="68" y="99"/>
                    <a:pt x="68" y="99"/>
                  </a:cubicBezTo>
                  <a:cubicBezTo>
                    <a:pt x="87" y="99"/>
                    <a:pt x="87" y="99"/>
                    <a:pt x="87" y="99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80" y="68"/>
                    <a:pt x="80" y="68"/>
                    <a:pt x="80" y="68"/>
                  </a:cubicBezTo>
                  <a:cubicBezTo>
                    <a:pt x="82" y="72"/>
                    <a:pt x="86" y="74"/>
                    <a:pt x="90" y="73"/>
                  </a:cubicBezTo>
                  <a:cubicBezTo>
                    <a:pt x="93" y="71"/>
                    <a:pt x="95" y="67"/>
                    <a:pt x="94" y="63"/>
                  </a:cubicBezTo>
                  <a:close/>
                </a:path>
              </a:pathLst>
            </a:custGeom>
            <a:solidFill>
              <a:srgbClr val="FBD77F"/>
            </a:solidFill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365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Source Han Sans HW SC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/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03</a:t>
              </a:r>
              <a:endPara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j-cs"/>
              </a:rPr>
              <a:t>前期准备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883060" y="2975413"/>
            <a:ext cx="10328092" cy="1372617"/>
            <a:chOff x="1207139" y="1981715"/>
            <a:chExt cx="10328092" cy="1372617"/>
          </a:xfrm>
        </p:grpSpPr>
        <p:grpSp>
          <p:nvGrpSpPr>
            <p:cNvPr id="50" name="组合 49"/>
            <p:cNvGrpSpPr/>
            <p:nvPr/>
          </p:nvGrpSpPr>
          <p:grpSpPr>
            <a:xfrm>
              <a:off x="1207139" y="2384377"/>
              <a:ext cx="10328092" cy="632966"/>
              <a:chOff x="1070940" y="2429043"/>
              <a:chExt cx="10328092" cy="632966"/>
            </a:xfrm>
          </p:grpSpPr>
          <p:sp>
            <p:nvSpPr>
              <p:cNvPr id="72" name="矩形 71"/>
              <p:cNvSpPr/>
              <p:nvPr/>
            </p:nvSpPr>
            <p:spPr>
              <a:xfrm>
                <a:off x="1070940" y="2429043"/>
                <a:ext cx="2613488" cy="626214"/>
              </a:xfrm>
              <a:prstGeom prst="rect">
                <a:avLst/>
              </a:prstGeom>
              <a:solidFill>
                <a:srgbClr val="FBD7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</a:endParaRPr>
              </a:p>
            </p:txBody>
          </p:sp>
          <p:sp>
            <p:nvSpPr>
              <p:cNvPr id="73" name="矩形 72"/>
              <p:cNvSpPr/>
              <p:nvPr/>
            </p:nvSpPr>
            <p:spPr>
              <a:xfrm>
                <a:off x="8785544" y="2435795"/>
                <a:ext cx="2613488" cy="626214"/>
              </a:xfrm>
              <a:prstGeom prst="rect">
                <a:avLst/>
              </a:prstGeom>
              <a:solidFill>
                <a:srgbClr val="C4D7D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</a:endParaRPr>
              </a:p>
            </p:txBody>
          </p:sp>
          <p:sp>
            <p:nvSpPr>
              <p:cNvPr id="74" name="矩形 73"/>
              <p:cNvSpPr/>
              <p:nvPr/>
            </p:nvSpPr>
            <p:spPr>
              <a:xfrm>
                <a:off x="3680406" y="2429043"/>
                <a:ext cx="2613488" cy="626214"/>
              </a:xfrm>
              <a:prstGeom prst="rect">
                <a:avLst/>
              </a:prstGeom>
              <a:solidFill>
                <a:srgbClr val="C4D7D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</a:endParaRPr>
              </a:p>
            </p:txBody>
          </p:sp>
          <p:sp>
            <p:nvSpPr>
              <p:cNvPr id="75" name="矩形 74"/>
              <p:cNvSpPr/>
              <p:nvPr/>
            </p:nvSpPr>
            <p:spPr>
              <a:xfrm>
                <a:off x="6275661" y="2435795"/>
                <a:ext cx="2613488" cy="626214"/>
              </a:xfrm>
              <a:prstGeom prst="rect">
                <a:avLst/>
              </a:prstGeom>
              <a:solidFill>
                <a:srgbClr val="FBD7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</a:endParaRPr>
              </a:p>
            </p:txBody>
          </p:sp>
        </p:grpSp>
        <p:sp>
          <p:nvSpPr>
            <p:cNvPr id="51" name="椭圆 50"/>
            <p:cNvSpPr/>
            <p:nvPr/>
          </p:nvSpPr>
          <p:spPr>
            <a:xfrm>
              <a:off x="1953029" y="2020382"/>
              <a:ext cx="1258789" cy="1300193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131C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grpSp>
          <p:nvGrpSpPr>
            <p:cNvPr id="52" name="组合 51"/>
            <p:cNvGrpSpPr/>
            <p:nvPr/>
          </p:nvGrpSpPr>
          <p:grpSpPr>
            <a:xfrm>
              <a:off x="2128099" y="2380445"/>
              <a:ext cx="834600" cy="594642"/>
              <a:chOff x="1756121" y="1038676"/>
              <a:chExt cx="1253352" cy="862898"/>
            </a:xfrm>
          </p:grpSpPr>
          <p:sp>
            <p:nvSpPr>
              <p:cNvPr id="68" name="任意多边形 7"/>
              <p:cNvSpPr/>
              <p:nvPr/>
            </p:nvSpPr>
            <p:spPr>
              <a:xfrm>
                <a:off x="1838191" y="1038676"/>
                <a:ext cx="1089213" cy="689163"/>
              </a:xfrm>
              <a:custGeom>
                <a:avLst/>
                <a:gdLst>
                  <a:gd name="connsiteX0" fmla="*/ 107577 w 1089213"/>
                  <a:gd name="connsiteY0" fmla="*/ 79281 h 689163"/>
                  <a:gd name="connsiteX1" fmla="*/ 107577 w 1089213"/>
                  <a:gd name="connsiteY1" fmla="*/ 609880 h 689163"/>
                  <a:gd name="connsiteX2" fmla="*/ 981635 w 1089213"/>
                  <a:gd name="connsiteY2" fmla="*/ 609880 h 689163"/>
                  <a:gd name="connsiteX3" fmla="*/ 981635 w 1089213"/>
                  <a:gd name="connsiteY3" fmla="*/ 79281 h 689163"/>
                  <a:gd name="connsiteX4" fmla="*/ 87972 w 1089213"/>
                  <a:gd name="connsiteY4" fmla="*/ 0 h 689163"/>
                  <a:gd name="connsiteX5" fmla="*/ 1001241 w 1089213"/>
                  <a:gd name="connsiteY5" fmla="*/ 0 h 689163"/>
                  <a:gd name="connsiteX6" fmla="*/ 1089213 w 1089213"/>
                  <a:gd name="connsiteY6" fmla="*/ 87972 h 689163"/>
                  <a:gd name="connsiteX7" fmla="*/ 1089213 w 1089213"/>
                  <a:gd name="connsiteY7" fmla="*/ 601191 h 689163"/>
                  <a:gd name="connsiteX8" fmla="*/ 1001241 w 1089213"/>
                  <a:gd name="connsiteY8" fmla="*/ 689163 h 689163"/>
                  <a:gd name="connsiteX9" fmla="*/ 87972 w 1089213"/>
                  <a:gd name="connsiteY9" fmla="*/ 689163 h 689163"/>
                  <a:gd name="connsiteX10" fmla="*/ 0 w 1089213"/>
                  <a:gd name="connsiteY10" fmla="*/ 601191 h 689163"/>
                  <a:gd name="connsiteX11" fmla="*/ 0 w 1089213"/>
                  <a:gd name="connsiteY11" fmla="*/ 87972 h 689163"/>
                  <a:gd name="connsiteX12" fmla="*/ 87972 w 1089213"/>
                  <a:gd name="connsiteY12" fmla="*/ 0 h 689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89213" h="689163">
                    <a:moveTo>
                      <a:pt x="107577" y="79281"/>
                    </a:moveTo>
                    <a:lnTo>
                      <a:pt x="107577" y="609880"/>
                    </a:lnTo>
                    <a:lnTo>
                      <a:pt x="981635" y="609880"/>
                    </a:lnTo>
                    <a:lnTo>
                      <a:pt x="981635" y="79281"/>
                    </a:lnTo>
                    <a:close/>
                    <a:moveTo>
                      <a:pt x="87972" y="0"/>
                    </a:moveTo>
                    <a:lnTo>
                      <a:pt x="1001241" y="0"/>
                    </a:lnTo>
                    <a:cubicBezTo>
                      <a:pt x="1049827" y="0"/>
                      <a:pt x="1089213" y="39386"/>
                      <a:pt x="1089213" y="87972"/>
                    </a:cubicBezTo>
                    <a:lnTo>
                      <a:pt x="1089213" y="601191"/>
                    </a:lnTo>
                    <a:cubicBezTo>
                      <a:pt x="1089213" y="649777"/>
                      <a:pt x="1049827" y="689163"/>
                      <a:pt x="1001241" y="689163"/>
                    </a:cubicBezTo>
                    <a:lnTo>
                      <a:pt x="87972" y="689163"/>
                    </a:lnTo>
                    <a:cubicBezTo>
                      <a:pt x="39386" y="689163"/>
                      <a:pt x="0" y="649777"/>
                      <a:pt x="0" y="601191"/>
                    </a:cubicBezTo>
                    <a:lnTo>
                      <a:pt x="0" y="87972"/>
                    </a:lnTo>
                    <a:cubicBezTo>
                      <a:pt x="0" y="39386"/>
                      <a:pt x="39386" y="0"/>
                      <a:pt x="87972" y="0"/>
                    </a:cubicBezTo>
                    <a:close/>
                  </a:path>
                </a:pathLst>
              </a:custGeom>
              <a:solidFill>
                <a:srgbClr val="FBD7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</a:endParaRPr>
              </a:p>
            </p:txBody>
          </p:sp>
          <p:grpSp>
            <p:nvGrpSpPr>
              <p:cNvPr id="69" name="组合 68"/>
              <p:cNvGrpSpPr/>
              <p:nvPr/>
            </p:nvGrpSpPr>
            <p:grpSpPr>
              <a:xfrm>
                <a:off x="1756121" y="1759797"/>
                <a:ext cx="1253352" cy="141777"/>
                <a:chOff x="1756121" y="1759797"/>
                <a:chExt cx="1253352" cy="141777"/>
              </a:xfrm>
            </p:grpSpPr>
            <p:sp>
              <p:nvSpPr>
                <p:cNvPr id="70" name="同侧圆角矩形 9"/>
                <p:cNvSpPr/>
                <p:nvPr/>
              </p:nvSpPr>
              <p:spPr>
                <a:xfrm rot="10800000">
                  <a:off x="1756121" y="1759797"/>
                  <a:ext cx="1253352" cy="141777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FBD77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仓耳今楷05-6763 W05" panose="02020400000000000000" pitchFamily="18" charset="-122"/>
                    <a:ea typeface="仓耳今楷05-6763 W05" panose="02020400000000000000" pitchFamily="18" charset="-122"/>
                  </a:endParaRPr>
                </a:p>
              </p:txBody>
            </p:sp>
            <p:cxnSp>
              <p:nvCxnSpPr>
                <p:cNvPr id="71" name="直接连接符 70"/>
                <p:cNvCxnSpPr/>
                <p:nvPr/>
              </p:nvCxnSpPr>
              <p:spPr>
                <a:xfrm flipV="1">
                  <a:off x="2259424" y="1823520"/>
                  <a:ext cx="246743" cy="1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3" name="椭圆 52"/>
            <p:cNvSpPr/>
            <p:nvPr/>
          </p:nvSpPr>
          <p:spPr>
            <a:xfrm>
              <a:off x="7128317" y="2034877"/>
              <a:ext cx="1258789" cy="1300193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131C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4533732" y="1981715"/>
              <a:ext cx="1258789" cy="1300193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262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9709020" y="2054139"/>
              <a:ext cx="1258789" cy="1300193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262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grpSp>
          <p:nvGrpSpPr>
            <p:cNvPr id="56" name="组合 55"/>
            <p:cNvGrpSpPr/>
            <p:nvPr/>
          </p:nvGrpSpPr>
          <p:grpSpPr>
            <a:xfrm rot="19104625">
              <a:off x="7329646" y="2637034"/>
              <a:ext cx="814962" cy="197864"/>
              <a:chOff x="6409173" y="2921545"/>
              <a:chExt cx="1907514" cy="541005"/>
            </a:xfrm>
          </p:grpSpPr>
          <p:sp>
            <p:nvSpPr>
              <p:cNvPr id="66" name="任意多边形 4"/>
              <p:cNvSpPr/>
              <p:nvPr/>
            </p:nvSpPr>
            <p:spPr>
              <a:xfrm rot="5400000">
                <a:off x="7092427" y="2238291"/>
                <a:ext cx="541005" cy="1907514"/>
              </a:xfrm>
              <a:custGeom>
                <a:avLst/>
                <a:gdLst>
                  <a:gd name="connsiteX0" fmla="*/ 1220 w 541005"/>
                  <a:gd name="connsiteY0" fmla="*/ 1445557 h 1907514"/>
                  <a:gd name="connsiteX1" fmla="*/ 1220 w 541005"/>
                  <a:gd name="connsiteY1" fmla="*/ 349342 h 1907514"/>
                  <a:gd name="connsiteX2" fmla="*/ 541005 w 541005"/>
                  <a:gd name="connsiteY2" fmla="*/ 349342 h 1907514"/>
                  <a:gd name="connsiteX3" fmla="*/ 541005 w 541005"/>
                  <a:gd name="connsiteY3" fmla="*/ 1445560 h 1907514"/>
                  <a:gd name="connsiteX4" fmla="*/ 541003 w 541005"/>
                  <a:gd name="connsiteY4" fmla="*/ 1445560 h 1907514"/>
                  <a:gd name="connsiteX5" fmla="*/ 541004 w 541005"/>
                  <a:gd name="connsiteY5" fmla="*/ 1445557 h 1907514"/>
                  <a:gd name="connsiteX6" fmla="*/ 2 w 541005"/>
                  <a:gd name="connsiteY6" fmla="*/ 317962 h 1907514"/>
                  <a:gd name="connsiteX7" fmla="*/ 2 w 541005"/>
                  <a:gd name="connsiteY7" fmla="*/ 52995 h 1907514"/>
                  <a:gd name="connsiteX8" fmla="*/ 52997 w 541005"/>
                  <a:gd name="connsiteY8" fmla="*/ 0 h 1907514"/>
                  <a:gd name="connsiteX9" fmla="*/ 478428 w 541005"/>
                  <a:gd name="connsiteY9" fmla="*/ 0 h 1907514"/>
                  <a:gd name="connsiteX10" fmla="*/ 531423 w 541005"/>
                  <a:gd name="connsiteY10" fmla="*/ 52995 h 1907514"/>
                  <a:gd name="connsiteX11" fmla="*/ 531423 w 541005"/>
                  <a:gd name="connsiteY11" fmla="*/ 317962 h 1907514"/>
                  <a:gd name="connsiteX12" fmla="*/ 0 w 541005"/>
                  <a:gd name="connsiteY12" fmla="*/ 1445557 h 1907514"/>
                  <a:gd name="connsiteX13" fmla="*/ 1220 w 541005"/>
                  <a:gd name="connsiteY13" fmla="*/ 1445557 h 1907514"/>
                  <a:gd name="connsiteX14" fmla="*/ 1220 w 541005"/>
                  <a:gd name="connsiteY14" fmla="*/ 1445560 h 1907514"/>
                  <a:gd name="connsiteX15" fmla="*/ 541003 w 541005"/>
                  <a:gd name="connsiteY15" fmla="*/ 1445560 h 1907514"/>
                  <a:gd name="connsiteX16" fmla="*/ 268306 w 541005"/>
                  <a:gd name="connsiteY16" fmla="*/ 1907514 h 1907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41005" h="1907514">
                    <a:moveTo>
                      <a:pt x="1220" y="1445557"/>
                    </a:moveTo>
                    <a:lnTo>
                      <a:pt x="1220" y="349342"/>
                    </a:lnTo>
                    <a:lnTo>
                      <a:pt x="541005" y="349342"/>
                    </a:lnTo>
                    <a:lnTo>
                      <a:pt x="541005" y="1445560"/>
                    </a:lnTo>
                    <a:lnTo>
                      <a:pt x="541003" y="1445560"/>
                    </a:lnTo>
                    <a:lnTo>
                      <a:pt x="541004" y="1445557"/>
                    </a:lnTo>
                    <a:close/>
                    <a:moveTo>
                      <a:pt x="2" y="317962"/>
                    </a:moveTo>
                    <a:lnTo>
                      <a:pt x="2" y="52995"/>
                    </a:lnTo>
                    <a:cubicBezTo>
                      <a:pt x="2" y="23727"/>
                      <a:pt x="23729" y="0"/>
                      <a:pt x="52997" y="0"/>
                    </a:cubicBezTo>
                    <a:lnTo>
                      <a:pt x="478428" y="0"/>
                    </a:lnTo>
                    <a:cubicBezTo>
                      <a:pt x="507696" y="0"/>
                      <a:pt x="531423" y="23727"/>
                      <a:pt x="531423" y="52995"/>
                    </a:cubicBezTo>
                    <a:lnTo>
                      <a:pt x="531423" y="317962"/>
                    </a:lnTo>
                    <a:close/>
                    <a:moveTo>
                      <a:pt x="0" y="1445557"/>
                    </a:moveTo>
                    <a:lnTo>
                      <a:pt x="1220" y="1445557"/>
                    </a:lnTo>
                    <a:lnTo>
                      <a:pt x="1220" y="1445560"/>
                    </a:lnTo>
                    <a:lnTo>
                      <a:pt x="541003" y="1445560"/>
                    </a:lnTo>
                    <a:lnTo>
                      <a:pt x="268306" y="1907514"/>
                    </a:lnTo>
                    <a:close/>
                  </a:path>
                </a:pathLst>
              </a:custGeom>
              <a:solidFill>
                <a:srgbClr val="FBD77F"/>
              </a:solidFill>
              <a:ln>
                <a:solidFill>
                  <a:srgbClr val="FBD77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</a:endParaRPr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>
                <a:off x="7073457" y="3037659"/>
                <a:ext cx="691558" cy="0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组合 56"/>
            <p:cNvGrpSpPr/>
            <p:nvPr/>
          </p:nvGrpSpPr>
          <p:grpSpPr>
            <a:xfrm>
              <a:off x="4751097" y="2387494"/>
              <a:ext cx="814094" cy="594960"/>
              <a:chOff x="3932077" y="2411350"/>
              <a:chExt cx="814094" cy="594960"/>
            </a:xfrm>
            <a:noFill/>
          </p:grpSpPr>
          <p:sp>
            <p:nvSpPr>
              <p:cNvPr id="63" name="任意多边形 17"/>
              <p:cNvSpPr/>
              <p:nvPr/>
            </p:nvSpPr>
            <p:spPr>
              <a:xfrm>
                <a:off x="3932077" y="2411350"/>
                <a:ext cx="814094" cy="594960"/>
              </a:xfrm>
              <a:custGeom>
                <a:avLst/>
                <a:gdLst>
                  <a:gd name="connsiteX0" fmla="*/ 43920 w 814094"/>
                  <a:gd name="connsiteY0" fmla="*/ 331448 h 594960"/>
                  <a:gd name="connsiteX1" fmla="*/ 770174 w 814094"/>
                  <a:gd name="connsiteY1" fmla="*/ 331448 h 594960"/>
                  <a:gd name="connsiteX2" fmla="*/ 814094 w 814094"/>
                  <a:gd name="connsiteY2" fmla="*/ 375368 h 594960"/>
                  <a:gd name="connsiteX3" fmla="*/ 814094 w 814094"/>
                  <a:gd name="connsiteY3" fmla="*/ 551040 h 594960"/>
                  <a:gd name="connsiteX4" fmla="*/ 770174 w 814094"/>
                  <a:gd name="connsiteY4" fmla="*/ 594960 h 594960"/>
                  <a:gd name="connsiteX5" fmla="*/ 43920 w 814094"/>
                  <a:gd name="connsiteY5" fmla="*/ 594960 h 594960"/>
                  <a:gd name="connsiteX6" fmla="*/ 0 w 814094"/>
                  <a:gd name="connsiteY6" fmla="*/ 551040 h 594960"/>
                  <a:gd name="connsiteX7" fmla="*/ 0 w 814094"/>
                  <a:gd name="connsiteY7" fmla="*/ 375368 h 594960"/>
                  <a:gd name="connsiteX8" fmla="*/ 43920 w 814094"/>
                  <a:gd name="connsiteY8" fmla="*/ 331448 h 594960"/>
                  <a:gd name="connsiteX9" fmla="*/ 82862 w 814094"/>
                  <a:gd name="connsiteY9" fmla="*/ 0 h 594960"/>
                  <a:gd name="connsiteX10" fmla="*/ 731232 w 814094"/>
                  <a:gd name="connsiteY10" fmla="*/ 0 h 594960"/>
                  <a:gd name="connsiteX11" fmla="*/ 814094 w 814094"/>
                  <a:gd name="connsiteY11" fmla="*/ 331447 h 594960"/>
                  <a:gd name="connsiteX12" fmla="*/ 0 w 814094"/>
                  <a:gd name="connsiteY12" fmla="*/ 331447 h 594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14094" h="594960">
                    <a:moveTo>
                      <a:pt x="43920" y="331448"/>
                    </a:moveTo>
                    <a:lnTo>
                      <a:pt x="770174" y="331448"/>
                    </a:lnTo>
                    <a:cubicBezTo>
                      <a:pt x="794430" y="331448"/>
                      <a:pt x="814094" y="351112"/>
                      <a:pt x="814094" y="375368"/>
                    </a:cubicBezTo>
                    <a:lnTo>
                      <a:pt x="814094" y="551040"/>
                    </a:lnTo>
                    <a:cubicBezTo>
                      <a:pt x="814094" y="575296"/>
                      <a:pt x="794430" y="594960"/>
                      <a:pt x="770174" y="594960"/>
                    </a:cubicBezTo>
                    <a:lnTo>
                      <a:pt x="43920" y="594960"/>
                    </a:lnTo>
                    <a:cubicBezTo>
                      <a:pt x="19664" y="594960"/>
                      <a:pt x="0" y="575296"/>
                      <a:pt x="0" y="551040"/>
                    </a:cubicBezTo>
                    <a:lnTo>
                      <a:pt x="0" y="375368"/>
                    </a:lnTo>
                    <a:cubicBezTo>
                      <a:pt x="0" y="351112"/>
                      <a:pt x="19664" y="331448"/>
                      <a:pt x="43920" y="331448"/>
                    </a:cubicBezTo>
                    <a:close/>
                    <a:moveTo>
                      <a:pt x="82862" y="0"/>
                    </a:moveTo>
                    <a:lnTo>
                      <a:pt x="731232" y="0"/>
                    </a:lnTo>
                    <a:lnTo>
                      <a:pt x="814094" y="331447"/>
                    </a:lnTo>
                    <a:lnTo>
                      <a:pt x="0" y="331447"/>
                    </a:lnTo>
                    <a:close/>
                  </a:path>
                </a:pathLst>
              </a:custGeom>
              <a:grpFill/>
              <a:ln w="38100">
                <a:solidFill>
                  <a:srgbClr val="C4D7D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</a:endParaRPr>
              </a:p>
            </p:txBody>
          </p:sp>
          <p:sp>
            <p:nvSpPr>
              <p:cNvPr id="64" name="椭圆 63"/>
              <p:cNvSpPr/>
              <p:nvPr/>
            </p:nvSpPr>
            <p:spPr>
              <a:xfrm>
                <a:off x="4482734" y="2796340"/>
                <a:ext cx="60800" cy="101600"/>
              </a:xfrm>
              <a:prstGeom prst="ellipse">
                <a:avLst/>
              </a:prstGeom>
              <a:grpFill/>
              <a:ln>
                <a:solidFill>
                  <a:srgbClr val="C4D7D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</a:endParaRPr>
              </a:p>
            </p:txBody>
          </p:sp>
          <p:sp>
            <p:nvSpPr>
              <p:cNvPr id="65" name="椭圆 64"/>
              <p:cNvSpPr/>
              <p:nvPr/>
            </p:nvSpPr>
            <p:spPr>
              <a:xfrm flipH="1">
                <a:off x="4621993" y="2796340"/>
                <a:ext cx="45719" cy="101600"/>
              </a:xfrm>
              <a:prstGeom prst="ellipse">
                <a:avLst/>
              </a:prstGeom>
              <a:grpFill/>
              <a:ln>
                <a:solidFill>
                  <a:srgbClr val="C4D7D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</a:endParaRPr>
              </a:p>
            </p:txBody>
          </p:sp>
        </p:grpSp>
        <p:grpSp>
          <p:nvGrpSpPr>
            <p:cNvPr id="58" name="组合 57"/>
            <p:cNvGrpSpPr/>
            <p:nvPr/>
          </p:nvGrpSpPr>
          <p:grpSpPr>
            <a:xfrm>
              <a:off x="9927667" y="2228923"/>
              <a:ext cx="837850" cy="805775"/>
              <a:chOff x="3324090" y="2932500"/>
              <a:chExt cx="837850" cy="805775"/>
            </a:xfrm>
          </p:grpSpPr>
          <p:cxnSp>
            <p:nvCxnSpPr>
              <p:cNvPr id="59" name="直接连接符 58"/>
              <p:cNvCxnSpPr/>
              <p:nvPr/>
            </p:nvCxnSpPr>
            <p:spPr>
              <a:xfrm flipV="1">
                <a:off x="3574518" y="2932500"/>
                <a:ext cx="336995" cy="7360"/>
              </a:xfrm>
              <a:prstGeom prst="line">
                <a:avLst/>
              </a:prstGeom>
              <a:ln w="60325">
                <a:solidFill>
                  <a:srgbClr val="C4D7D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0" name="组合 59"/>
              <p:cNvGrpSpPr/>
              <p:nvPr/>
            </p:nvGrpSpPr>
            <p:grpSpPr>
              <a:xfrm>
                <a:off x="3324090" y="2936180"/>
                <a:ext cx="837850" cy="802095"/>
                <a:chOff x="3324091" y="2911861"/>
                <a:chExt cx="837850" cy="802095"/>
              </a:xfrm>
            </p:grpSpPr>
            <p:sp>
              <p:nvSpPr>
                <p:cNvPr id="61" name="任意多边形 14"/>
                <p:cNvSpPr/>
                <p:nvPr/>
              </p:nvSpPr>
              <p:spPr>
                <a:xfrm>
                  <a:off x="3324091" y="2911861"/>
                  <a:ext cx="837850" cy="802095"/>
                </a:xfrm>
                <a:custGeom>
                  <a:avLst/>
                  <a:gdLst>
                    <a:gd name="connsiteX0" fmla="*/ 303214 w 837850"/>
                    <a:gd name="connsiteY0" fmla="*/ 0 h 802095"/>
                    <a:gd name="connsiteX1" fmla="*/ 534636 w 837850"/>
                    <a:gd name="connsiteY1" fmla="*/ 0 h 802095"/>
                    <a:gd name="connsiteX2" fmla="*/ 534636 w 837850"/>
                    <a:gd name="connsiteY2" fmla="*/ 292923 h 802095"/>
                    <a:gd name="connsiteX3" fmla="*/ 837850 w 837850"/>
                    <a:gd name="connsiteY3" fmla="*/ 802095 h 802095"/>
                    <a:gd name="connsiteX4" fmla="*/ 0 w 837850"/>
                    <a:gd name="connsiteY4" fmla="*/ 802095 h 802095"/>
                    <a:gd name="connsiteX5" fmla="*/ 303214 w 837850"/>
                    <a:gd name="connsiteY5" fmla="*/ 292923 h 802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37850" h="802095">
                      <a:moveTo>
                        <a:pt x="303214" y="0"/>
                      </a:moveTo>
                      <a:lnTo>
                        <a:pt x="534636" y="0"/>
                      </a:lnTo>
                      <a:lnTo>
                        <a:pt x="534636" y="292923"/>
                      </a:lnTo>
                      <a:lnTo>
                        <a:pt x="837850" y="802095"/>
                      </a:lnTo>
                      <a:lnTo>
                        <a:pt x="0" y="802095"/>
                      </a:lnTo>
                      <a:lnTo>
                        <a:pt x="303214" y="292923"/>
                      </a:lnTo>
                      <a:close/>
                    </a:path>
                  </a:pathLst>
                </a:custGeom>
                <a:solidFill>
                  <a:srgbClr val="C4D7D3"/>
                </a:solidFill>
                <a:ln>
                  <a:solidFill>
                    <a:srgbClr val="C4D7D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仓耳今楷05-6763 W05" panose="02020400000000000000" pitchFamily="18" charset="-122"/>
                    <a:ea typeface="仓耳今楷05-6763 W05" panose="02020400000000000000" pitchFamily="18" charset="-122"/>
                  </a:endParaRPr>
                </a:p>
              </p:txBody>
            </p:sp>
            <p:sp>
              <p:nvSpPr>
                <p:cNvPr id="62" name="任意多边形 15"/>
                <p:cNvSpPr/>
                <p:nvPr/>
              </p:nvSpPr>
              <p:spPr>
                <a:xfrm>
                  <a:off x="3511106" y="3007004"/>
                  <a:ext cx="472138" cy="508665"/>
                </a:xfrm>
                <a:custGeom>
                  <a:avLst/>
                  <a:gdLst>
                    <a:gd name="connsiteX0" fmla="*/ 303214 w 837850"/>
                    <a:gd name="connsiteY0" fmla="*/ 0 h 802095"/>
                    <a:gd name="connsiteX1" fmla="*/ 534636 w 837850"/>
                    <a:gd name="connsiteY1" fmla="*/ 0 h 802095"/>
                    <a:gd name="connsiteX2" fmla="*/ 534636 w 837850"/>
                    <a:gd name="connsiteY2" fmla="*/ 292923 h 802095"/>
                    <a:gd name="connsiteX3" fmla="*/ 837850 w 837850"/>
                    <a:gd name="connsiteY3" fmla="*/ 802095 h 802095"/>
                    <a:gd name="connsiteX4" fmla="*/ 0 w 837850"/>
                    <a:gd name="connsiteY4" fmla="*/ 802095 h 802095"/>
                    <a:gd name="connsiteX5" fmla="*/ 303214 w 837850"/>
                    <a:gd name="connsiteY5" fmla="*/ 292923 h 802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37850" h="802095">
                      <a:moveTo>
                        <a:pt x="303214" y="0"/>
                      </a:moveTo>
                      <a:lnTo>
                        <a:pt x="534636" y="0"/>
                      </a:lnTo>
                      <a:lnTo>
                        <a:pt x="534636" y="292923"/>
                      </a:lnTo>
                      <a:lnTo>
                        <a:pt x="837850" y="802095"/>
                      </a:lnTo>
                      <a:lnTo>
                        <a:pt x="0" y="802095"/>
                      </a:lnTo>
                      <a:lnTo>
                        <a:pt x="303214" y="29292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仓耳今楷05-6763 W05" panose="02020400000000000000" pitchFamily="18" charset="-122"/>
                    <a:ea typeface="仓耳今楷05-6763 W05" panose="02020400000000000000" pitchFamily="18" charset="-122"/>
                  </a:endParaRPr>
                </a:p>
              </p:txBody>
            </p:sp>
          </p:grpSp>
        </p:grpSp>
      </p:grpSp>
      <p:grpSp>
        <p:nvGrpSpPr>
          <p:cNvPr id="38" name="组合 37"/>
          <p:cNvGrpSpPr/>
          <p:nvPr/>
        </p:nvGrpSpPr>
        <p:grpSpPr>
          <a:xfrm>
            <a:off x="961586" y="4537810"/>
            <a:ext cx="2683771" cy="1018121"/>
            <a:chOff x="836349" y="2147175"/>
            <a:chExt cx="2683771" cy="1018121"/>
          </a:xfrm>
        </p:grpSpPr>
        <p:sp>
          <p:nvSpPr>
            <p:cNvPr id="48" name="文本框 22"/>
            <p:cNvSpPr txBox="1">
              <a:spLocks noChangeArrowheads="1"/>
            </p:cNvSpPr>
            <p:nvPr/>
          </p:nvSpPr>
          <p:spPr bwMode="auto">
            <a:xfrm>
              <a:off x="1140100" y="2147175"/>
              <a:ext cx="207626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在此输入标题</a:t>
              </a:r>
            </a:p>
          </p:txBody>
        </p:sp>
        <p:sp>
          <p:nvSpPr>
            <p:cNvPr id="49" name="文本框 23"/>
            <p:cNvSpPr txBox="1">
              <a:spLocks noChangeArrowheads="1"/>
            </p:cNvSpPr>
            <p:nvPr/>
          </p:nvSpPr>
          <p:spPr bwMode="auto">
            <a:xfrm>
              <a:off x="836349" y="2533007"/>
              <a:ext cx="2683771" cy="632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9pPr>
            </a:lstStyle>
            <a:p>
              <a:pPr algn="ctr">
                <a:lnSpc>
                  <a:spcPts val="22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3357104" y="1713636"/>
            <a:ext cx="2683771" cy="1018121"/>
            <a:chOff x="836349" y="2147175"/>
            <a:chExt cx="2683771" cy="1018121"/>
          </a:xfrm>
        </p:grpSpPr>
        <p:sp>
          <p:nvSpPr>
            <p:cNvPr id="46" name="文本框 22"/>
            <p:cNvSpPr txBox="1">
              <a:spLocks noChangeArrowheads="1"/>
            </p:cNvSpPr>
            <p:nvPr/>
          </p:nvSpPr>
          <p:spPr bwMode="auto">
            <a:xfrm>
              <a:off x="1140100" y="2147175"/>
              <a:ext cx="207626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在此输入标题</a:t>
              </a:r>
            </a:p>
          </p:txBody>
        </p:sp>
        <p:sp>
          <p:nvSpPr>
            <p:cNvPr id="47" name="文本框 23"/>
            <p:cNvSpPr txBox="1">
              <a:spLocks noChangeArrowheads="1"/>
            </p:cNvSpPr>
            <p:nvPr/>
          </p:nvSpPr>
          <p:spPr bwMode="auto">
            <a:xfrm>
              <a:off x="836349" y="2533007"/>
              <a:ext cx="2683771" cy="632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9pPr>
            </a:lstStyle>
            <a:p>
              <a:pPr algn="ctr">
                <a:lnSpc>
                  <a:spcPts val="22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6240612" y="4540639"/>
            <a:ext cx="2683771" cy="1018121"/>
            <a:chOff x="836349" y="2147175"/>
            <a:chExt cx="2683771" cy="1018121"/>
          </a:xfrm>
        </p:grpSpPr>
        <p:sp>
          <p:nvSpPr>
            <p:cNvPr id="44" name="文本框 22"/>
            <p:cNvSpPr txBox="1">
              <a:spLocks noChangeArrowheads="1"/>
            </p:cNvSpPr>
            <p:nvPr/>
          </p:nvSpPr>
          <p:spPr bwMode="auto">
            <a:xfrm>
              <a:off x="1140100" y="2147175"/>
              <a:ext cx="207626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在此输入标题</a:t>
              </a:r>
            </a:p>
          </p:txBody>
        </p:sp>
        <p:sp>
          <p:nvSpPr>
            <p:cNvPr id="45" name="文本框 23"/>
            <p:cNvSpPr txBox="1">
              <a:spLocks noChangeArrowheads="1"/>
            </p:cNvSpPr>
            <p:nvPr/>
          </p:nvSpPr>
          <p:spPr bwMode="auto">
            <a:xfrm>
              <a:off x="836349" y="2533007"/>
              <a:ext cx="2683771" cy="632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9pPr>
            </a:lstStyle>
            <a:p>
              <a:pPr algn="ctr">
                <a:lnSpc>
                  <a:spcPts val="22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636130" y="1716465"/>
            <a:ext cx="2683771" cy="1018121"/>
            <a:chOff x="836349" y="2147175"/>
            <a:chExt cx="2683771" cy="1018121"/>
          </a:xfrm>
        </p:grpSpPr>
        <p:sp>
          <p:nvSpPr>
            <p:cNvPr id="42" name="文本框 22"/>
            <p:cNvSpPr txBox="1">
              <a:spLocks noChangeArrowheads="1"/>
            </p:cNvSpPr>
            <p:nvPr/>
          </p:nvSpPr>
          <p:spPr bwMode="auto">
            <a:xfrm>
              <a:off x="1140100" y="2147175"/>
              <a:ext cx="207626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在此输入标题</a:t>
              </a:r>
            </a:p>
          </p:txBody>
        </p:sp>
        <p:sp>
          <p:nvSpPr>
            <p:cNvPr id="43" name="文本框 42"/>
            <p:cNvSpPr txBox="1">
              <a:spLocks noChangeArrowheads="1"/>
            </p:cNvSpPr>
            <p:nvPr/>
          </p:nvSpPr>
          <p:spPr bwMode="auto">
            <a:xfrm>
              <a:off x="836349" y="2533007"/>
              <a:ext cx="2683771" cy="632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9pPr>
            </a:lstStyle>
            <a:p>
              <a:pPr algn="ctr">
                <a:lnSpc>
                  <a:spcPts val="22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346158" y="721895"/>
            <a:ext cx="8049126" cy="539014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9516979" y="-20598"/>
            <a:ext cx="2675021" cy="6878598"/>
          </a:xfrm>
          <a:prstGeom prst="rect">
            <a:avLst/>
          </a:prstGeom>
          <a:solidFill>
            <a:srgbClr val="FBD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8" name="组合 27"/>
          <p:cNvGrpSpPr/>
          <p:nvPr/>
        </p:nvGrpSpPr>
        <p:grpSpPr>
          <a:xfrm>
            <a:off x="866277" y="950495"/>
            <a:ext cx="439149" cy="4957010"/>
            <a:chOff x="866277" y="950495"/>
            <a:chExt cx="439149" cy="4957010"/>
          </a:xfrm>
        </p:grpSpPr>
        <p:cxnSp>
          <p:nvCxnSpPr>
            <p:cNvPr id="12" name="直接连接符 11"/>
            <p:cNvCxnSpPr/>
            <p:nvPr/>
          </p:nvCxnSpPr>
          <p:spPr>
            <a:xfrm>
              <a:off x="1082841" y="1170071"/>
              <a:ext cx="0" cy="4565984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椭圆 7"/>
            <p:cNvSpPr/>
            <p:nvPr/>
          </p:nvSpPr>
          <p:spPr>
            <a:xfrm>
              <a:off x="884320" y="950495"/>
              <a:ext cx="421106" cy="421106"/>
            </a:xfrm>
            <a:prstGeom prst="ellipse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866277" y="2480484"/>
              <a:ext cx="421106" cy="421106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874293" y="4010473"/>
              <a:ext cx="421106" cy="421106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884320" y="5486399"/>
              <a:ext cx="421106" cy="421106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7772400" y="1479884"/>
            <a:ext cx="3645568" cy="3946358"/>
            <a:chOff x="7772400" y="1479884"/>
            <a:chExt cx="3645568" cy="3946358"/>
          </a:xfrm>
        </p:grpSpPr>
        <p:sp>
          <p:nvSpPr>
            <p:cNvPr id="7" name="矩形 6"/>
            <p:cNvSpPr/>
            <p:nvPr/>
          </p:nvSpPr>
          <p:spPr>
            <a:xfrm>
              <a:off x="7772400" y="1479884"/>
              <a:ext cx="3645568" cy="39463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8155361" y="3005812"/>
              <a:ext cx="2373273" cy="52339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/>
            <a:p>
              <a:pPr>
                <a:lnSpc>
                  <a:spcPts val="6000"/>
                </a:lnSpc>
                <a:spcBef>
                  <a:spcPct val="0"/>
                </a:spcBef>
              </a:pPr>
              <a:r>
                <a:rPr lang="en-US" altLang="zh-CN" sz="40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cs typeface="+mj-cs"/>
                </a:rPr>
                <a:t>04.</a:t>
              </a:r>
            </a:p>
            <a:p>
              <a:pPr>
                <a:lnSpc>
                  <a:spcPts val="6000"/>
                </a:lnSpc>
                <a:spcBef>
                  <a:spcPct val="0"/>
                </a:spcBef>
              </a:pPr>
              <a:r>
                <a:rPr lang="zh-CN" altLang="en-US" sz="40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cs typeface="+mj-cs"/>
                </a:rPr>
                <a:t>执行方案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8253663" y="3638506"/>
              <a:ext cx="2373273" cy="8504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altLang="zh-CN" sz="1600" b="0" i="0" u="none" strike="noStrike" dirty="0">
                  <a:solidFill>
                    <a:srgbClr val="333333"/>
                  </a:solidFill>
                  <a:effectLst/>
                  <a:latin typeface="仓耳玄三M W05" panose="02020400000000000000" pitchFamily="18" charset="-122"/>
                  <a:ea typeface="仓耳玄三M W05" panose="02020400000000000000" pitchFamily="18" charset="-122"/>
                </a:rPr>
                <a:t>No matter how distant future, growth path you have me; </a:t>
              </a:r>
              <a:endParaRPr lang="zh-CN" altLang="en-US" sz="1600" dirty="0">
                <a:latin typeface="仓耳玄三M W05" panose="02020400000000000000" pitchFamily="18" charset="-122"/>
                <a:ea typeface="仓耳玄三M W05" panose="02020400000000000000" pitchFamily="18" charset="-122"/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2242935" y="5645809"/>
            <a:ext cx="2373273" cy="5233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zh-CN" sz="5400" i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j-cs"/>
              </a:rPr>
              <a:t>FOUR</a:t>
            </a:r>
            <a:endParaRPr lang="zh-CN" altLang="en-US" sz="5400" i="1" spc="300" dirty="0">
              <a:solidFill>
                <a:schemeClr val="tx1">
                  <a:lumMod val="85000"/>
                  <a:lumOff val="15000"/>
                </a:schemeClr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/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04</a:t>
              </a:r>
              <a:endPara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j-cs"/>
              </a:rPr>
              <a:t>执行方案</a:t>
            </a:r>
          </a:p>
        </p:txBody>
      </p:sp>
      <p:grpSp>
        <p:nvGrpSpPr>
          <p:cNvPr id="1049" name="组合 1048"/>
          <p:cNvGrpSpPr/>
          <p:nvPr/>
        </p:nvGrpSpPr>
        <p:grpSpPr>
          <a:xfrm>
            <a:off x="1203735" y="1815772"/>
            <a:ext cx="2680784" cy="4185608"/>
            <a:chOff x="1233715" y="1742596"/>
            <a:chExt cx="2680784" cy="4185608"/>
          </a:xfrm>
        </p:grpSpPr>
        <p:sp>
          <p:nvSpPr>
            <p:cNvPr id="1050" name="Rectangle: Rounded Corners 41"/>
            <p:cNvSpPr/>
            <p:nvPr/>
          </p:nvSpPr>
          <p:spPr>
            <a:xfrm>
              <a:off x="1233715" y="1742596"/>
              <a:ext cx="2680784" cy="4185608"/>
            </a:xfrm>
            <a:prstGeom prst="roundRect">
              <a:avLst>
                <a:gd name="adj" fmla="val 0"/>
              </a:avLst>
            </a:prstGeom>
            <a:solidFill>
              <a:srgbClr val="C4D7D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Source Han Sans HW SC"/>
              </a:endParaRPr>
            </a:p>
          </p:txBody>
        </p:sp>
        <p:sp>
          <p:nvSpPr>
            <p:cNvPr id="1051" name="Rectangle 15"/>
            <p:cNvSpPr/>
            <p:nvPr/>
          </p:nvSpPr>
          <p:spPr bwMode="auto">
            <a:xfrm>
              <a:off x="1523456" y="5219388"/>
              <a:ext cx="2101299" cy="381189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miter lim="800000"/>
            </a:ln>
            <a:effectLst/>
          </p:spPr>
          <p:txBody>
            <a:bodyPr wrap="none" anchor="ctr">
              <a:norm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  <a:sym typeface="Source Han Sans HW SC"/>
                </a:rPr>
                <a:t>标题文本预设</a:t>
              </a:r>
            </a:p>
          </p:txBody>
        </p:sp>
        <p:sp>
          <p:nvSpPr>
            <p:cNvPr id="1052" name="Freeform: Shape 49"/>
            <p:cNvSpPr/>
            <p:nvPr/>
          </p:nvSpPr>
          <p:spPr bwMode="auto">
            <a:xfrm>
              <a:off x="2207054" y="2025634"/>
              <a:ext cx="745316" cy="745316"/>
            </a:xfrm>
            <a:custGeom>
              <a:avLst/>
              <a:gdLst>
                <a:gd name="T0" fmla="*/ 223 w 228"/>
                <a:gd name="T1" fmla="*/ 95 h 228"/>
                <a:gd name="T2" fmla="*/ 196 w 228"/>
                <a:gd name="T3" fmla="*/ 90 h 228"/>
                <a:gd name="T4" fmla="*/ 189 w 228"/>
                <a:gd name="T5" fmla="*/ 74 h 228"/>
                <a:gd name="T6" fmla="*/ 205 w 228"/>
                <a:gd name="T7" fmla="*/ 50 h 228"/>
                <a:gd name="T8" fmla="*/ 205 w 228"/>
                <a:gd name="T9" fmla="*/ 43 h 228"/>
                <a:gd name="T10" fmla="*/ 185 w 228"/>
                <a:gd name="T11" fmla="*/ 24 h 228"/>
                <a:gd name="T12" fmla="*/ 178 w 228"/>
                <a:gd name="T13" fmla="*/ 23 h 228"/>
                <a:gd name="T14" fmla="*/ 155 w 228"/>
                <a:gd name="T15" fmla="*/ 39 h 228"/>
                <a:gd name="T16" fmla="*/ 138 w 228"/>
                <a:gd name="T17" fmla="*/ 32 h 228"/>
                <a:gd name="T18" fmla="*/ 133 w 228"/>
                <a:gd name="T19" fmla="*/ 5 h 228"/>
                <a:gd name="T20" fmla="*/ 127 w 228"/>
                <a:gd name="T21" fmla="*/ 0 h 228"/>
                <a:gd name="T22" fmla="*/ 100 w 228"/>
                <a:gd name="T23" fmla="*/ 0 h 228"/>
                <a:gd name="T24" fmla="*/ 94 w 228"/>
                <a:gd name="T25" fmla="*/ 5 h 228"/>
                <a:gd name="T26" fmla="*/ 89 w 228"/>
                <a:gd name="T27" fmla="*/ 32 h 228"/>
                <a:gd name="T28" fmla="*/ 73 w 228"/>
                <a:gd name="T29" fmla="*/ 39 h 228"/>
                <a:gd name="T30" fmla="*/ 50 w 228"/>
                <a:gd name="T31" fmla="*/ 23 h 228"/>
                <a:gd name="T32" fmla="*/ 43 w 228"/>
                <a:gd name="T33" fmla="*/ 24 h 228"/>
                <a:gd name="T34" fmla="*/ 23 w 228"/>
                <a:gd name="T35" fmla="*/ 43 h 228"/>
                <a:gd name="T36" fmla="*/ 23 w 228"/>
                <a:gd name="T37" fmla="*/ 51 h 228"/>
                <a:gd name="T38" fmla="*/ 39 w 228"/>
                <a:gd name="T39" fmla="*/ 74 h 228"/>
                <a:gd name="T40" fmla="*/ 32 w 228"/>
                <a:gd name="T41" fmla="*/ 90 h 228"/>
                <a:gd name="T42" fmla="*/ 5 w 228"/>
                <a:gd name="T43" fmla="*/ 95 h 228"/>
                <a:gd name="T44" fmla="*/ 0 w 228"/>
                <a:gd name="T45" fmla="*/ 100 h 228"/>
                <a:gd name="T46" fmla="*/ 0 w 228"/>
                <a:gd name="T47" fmla="*/ 128 h 228"/>
                <a:gd name="T48" fmla="*/ 5 w 228"/>
                <a:gd name="T49" fmla="*/ 134 h 228"/>
                <a:gd name="T50" fmla="*/ 32 w 228"/>
                <a:gd name="T51" fmla="*/ 139 h 228"/>
                <a:gd name="T52" fmla="*/ 39 w 228"/>
                <a:gd name="T53" fmla="*/ 155 h 228"/>
                <a:gd name="T54" fmla="*/ 23 w 228"/>
                <a:gd name="T55" fmla="*/ 178 h 228"/>
                <a:gd name="T56" fmla="*/ 24 w 228"/>
                <a:gd name="T57" fmla="*/ 185 h 228"/>
                <a:gd name="T58" fmla="*/ 43 w 228"/>
                <a:gd name="T59" fmla="*/ 204 h 228"/>
                <a:gd name="T60" fmla="*/ 51 w 228"/>
                <a:gd name="T61" fmla="*/ 205 h 228"/>
                <a:gd name="T62" fmla="*/ 73 w 228"/>
                <a:gd name="T63" fmla="*/ 189 h 228"/>
                <a:gd name="T64" fmla="*/ 89 w 228"/>
                <a:gd name="T65" fmla="*/ 196 h 228"/>
                <a:gd name="T66" fmla="*/ 94 w 228"/>
                <a:gd name="T67" fmla="*/ 223 h 228"/>
                <a:gd name="T68" fmla="*/ 100 w 228"/>
                <a:gd name="T69" fmla="*/ 228 h 228"/>
                <a:gd name="T70" fmla="*/ 127 w 228"/>
                <a:gd name="T71" fmla="*/ 228 h 228"/>
                <a:gd name="T72" fmla="*/ 133 w 228"/>
                <a:gd name="T73" fmla="*/ 223 h 228"/>
                <a:gd name="T74" fmla="*/ 138 w 228"/>
                <a:gd name="T75" fmla="*/ 196 h 228"/>
                <a:gd name="T76" fmla="*/ 154 w 228"/>
                <a:gd name="T77" fmla="*/ 190 h 228"/>
                <a:gd name="T78" fmla="*/ 177 w 228"/>
                <a:gd name="T79" fmla="*/ 205 h 228"/>
                <a:gd name="T80" fmla="*/ 185 w 228"/>
                <a:gd name="T81" fmla="*/ 205 h 228"/>
                <a:gd name="T82" fmla="*/ 204 w 228"/>
                <a:gd name="T83" fmla="*/ 185 h 228"/>
                <a:gd name="T84" fmla="*/ 205 w 228"/>
                <a:gd name="T85" fmla="*/ 178 h 228"/>
                <a:gd name="T86" fmla="*/ 189 w 228"/>
                <a:gd name="T87" fmla="*/ 155 h 228"/>
                <a:gd name="T88" fmla="*/ 196 w 228"/>
                <a:gd name="T89" fmla="*/ 139 h 228"/>
                <a:gd name="T90" fmla="*/ 223 w 228"/>
                <a:gd name="T91" fmla="*/ 134 h 228"/>
                <a:gd name="T92" fmla="*/ 228 w 228"/>
                <a:gd name="T93" fmla="*/ 128 h 228"/>
                <a:gd name="T94" fmla="*/ 228 w 228"/>
                <a:gd name="T95" fmla="*/ 100 h 228"/>
                <a:gd name="T96" fmla="*/ 223 w 228"/>
                <a:gd name="T97" fmla="*/ 95 h 228"/>
                <a:gd name="T98" fmla="*/ 114 w 228"/>
                <a:gd name="T99" fmla="*/ 149 h 228"/>
                <a:gd name="T100" fmla="*/ 79 w 228"/>
                <a:gd name="T101" fmla="*/ 114 h 228"/>
                <a:gd name="T102" fmla="*/ 114 w 228"/>
                <a:gd name="T103" fmla="*/ 79 h 228"/>
                <a:gd name="T104" fmla="*/ 149 w 228"/>
                <a:gd name="T105" fmla="*/ 114 h 228"/>
                <a:gd name="T106" fmla="*/ 114 w 228"/>
                <a:gd name="T107" fmla="*/ 14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8" h="228">
                  <a:moveTo>
                    <a:pt x="223" y="95"/>
                  </a:moveTo>
                  <a:cubicBezTo>
                    <a:pt x="196" y="90"/>
                    <a:pt x="196" y="90"/>
                    <a:pt x="196" y="90"/>
                  </a:cubicBezTo>
                  <a:cubicBezTo>
                    <a:pt x="194" y="84"/>
                    <a:pt x="192" y="79"/>
                    <a:pt x="189" y="74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07" y="48"/>
                    <a:pt x="206" y="45"/>
                    <a:pt x="205" y="43"/>
                  </a:cubicBezTo>
                  <a:cubicBezTo>
                    <a:pt x="185" y="24"/>
                    <a:pt x="185" y="24"/>
                    <a:pt x="185" y="24"/>
                  </a:cubicBezTo>
                  <a:cubicBezTo>
                    <a:pt x="183" y="22"/>
                    <a:pt x="180" y="21"/>
                    <a:pt x="178" y="23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49" y="36"/>
                    <a:pt x="144" y="34"/>
                    <a:pt x="138" y="32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3" y="2"/>
                    <a:pt x="130" y="0"/>
                    <a:pt x="127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7" y="0"/>
                    <a:pt x="95" y="2"/>
                    <a:pt x="94" y="5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3" y="34"/>
                    <a:pt x="78" y="36"/>
                    <a:pt x="73" y="39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48" y="22"/>
                    <a:pt x="45" y="22"/>
                    <a:pt x="43" y="24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2" y="45"/>
                    <a:pt x="21" y="49"/>
                    <a:pt x="23" y="5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6" y="79"/>
                    <a:pt x="34" y="84"/>
                    <a:pt x="32" y="90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8"/>
                    <a:pt x="0" y="10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5" y="134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4" y="144"/>
                    <a:pt x="36" y="150"/>
                    <a:pt x="39" y="155"/>
                  </a:cubicBezTo>
                  <a:cubicBezTo>
                    <a:pt x="23" y="178"/>
                    <a:pt x="23" y="178"/>
                    <a:pt x="23" y="178"/>
                  </a:cubicBezTo>
                  <a:cubicBezTo>
                    <a:pt x="22" y="180"/>
                    <a:pt x="22" y="183"/>
                    <a:pt x="24" y="185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5" y="206"/>
                    <a:pt x="48" y="207"/>
                    <a:pt x="51" y="205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8" y="192"/>
                    <a:pt x="84" y="194"/>
                    <a:pt x="89" y="196"/>
                  </a:cubicBezTo>
                  <a:cubicBezTo>
                    <a:pt x="94" y="223"/>
                    <a:pt x="94" y="223"/>
                    <a:pt x="94" y="223"/>
                  </a:cubicBezTo>
                  <a:cubicBezTo>
                    <a:pt x="95" y="226"/>
                    <a:pt x="97" y="228"/>
                    <a:pt x="100" y="228"/>
                  </a:cubicBezTo>
                  <a:cubicBezTo>
                    <a:pt x="127" y="228"/>
                    <a:pt x="127" y="228"/>
                    <a:pt x="127" y="228"/>
                  </a:cubicBezTo>
                  <a:cubicBezTo>
                    <a:pt x="130" y="228"/>
                    <a:pt x="133" y="226"/>
                    <a:pt x="133" y="223"/>
                  </a:cubicBezTo>
                  <a:cubicBezTo>
                    <a:pt x="138" y="196"/>
                    <a:pt x="138" y="196"/>
                    <a:pt x="138" y="196"/>
                  </a:cubicBezTo>
                  <a:cubicBezTo>
                    <a:pt x="144" y="194"/>
                    <a:pt x="149" y="192"/>
                    <a:pt x="154" y="190"/>
                  </a:cubicBezTo>
                  <a:cubicBezTo>
                    <a:pt x="177" y="205"/>
                    <a:pt x="177" y="205"/>
                    <a:pt x="177" y="205"/>
                  </a:cubicBezTo>
                  <a:cubicBezTo>
                    <a:pt x="180" y="207"/>
                    <a:pt x="183" y="207"/>
                    <a:pt x="185" y="205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06" y="183"/>
                    <a:pt x="206" y="180"/>
                    <a:pt x="205" y="178"/>
                  </a:cubicBezTo>
                  <a:cubicBezTo>
                    <a:pt x="189" y="155"/>
                    <a:pt x="189" y="155"/>
                    <a:pt x="189" y="155"/>
                  </a:cubicBezTo>
                  <a:cubicBezTo>
                    <a:pt x="192" y="150"/>
                    <a:pt x="194" y="144"/>
                    <a:pt x="196" y="139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6" y="133"/>
                    <a:pt x="228" y="131"/>
                    <a:pt x="228" y="128"/>
                  </a:cubicBezTo>
                  <a:cubicBezTo>
                    <a:pt x="228" y="100"/>
                    <a:pt x="228" y="100"/>
                    <a:pt x="228" y="100"/>
                  </a:cubicBezTo>
                  <a:cubicBezTo>
                    <a:pt x="228" y="98"/>
                    <a:pt x="226" y="95"/>
                    <a:pt x="223" y="95"/>
                  </a:cubicBezTo>
                  <a:close/>
                  <a:moveTo>
                    <a:pt x="114" y="149"/>
                  </a:moveTo>
                  <a:cubicBezTo>
                    <a:pt x="95" y="149"/>
                    <a:pt x="79" y="133"/>
                    <a:pt x="79" y="114"/>
                  </a:cubicBezTo>
                  <a:cubicBezTo>
                    <a:pt x="79" y="95"/>
                    <a:pt x="95" y="79"/>
                    <a:pt x="114" y="79"/>
                  </a:cubicBezTo>
                  <a:cubicBezTo>
                    <a:pt x="133" y="79"/>
                    <a:pt x="149" y="95"/>
                    <a:pt x="149" y="114"/>
                  </a:cubicBezTo>
                  <a:cubicBezTo>
                    <a:pt x="149" y="133"/>
                    <a:pt x="133" y="149"/>
                    <a:pt x="114" y="149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Source Han Sans HW SC"/>
              </a:endParaRPr>
            </a:p>
          </p:txBody>
        </p:sp>
        <p:sp>
          <p:nvSpPr>
            <p:cNvPr id="1053" name="矩形 1052"/>
            <p:cNvSpPr/>
            <p:nvPr/>
          </p:nvSpPr>
          <p:spPr>
            <a:xfrm>
              <a:off x="1455851" y="3272169"/>
              <a:ext cx="2236511" cy="13408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600">
                <a:lnSpc>
                  <a:spcPts val="25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请在此处添加具体内容，文字尽量言简意赅，简单说明即可，不必过于繁琐，注意版面美观度。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8247523" y="1815772"/>
            <a:ext cx="2680784" cy="4185608"/>
            <a:chOff x="8247523" y="1815772"/>
            <a:chExt cx="2680784" cy="4185608"/>
          </a:xfrm>
        </p:grpSpPr>
        <p:grpSp>
          <p:nvGrpSpPr>
            <p:cNvPr id="1058" name="组合 1057"/>
            <p:cNvGrpSpPr/>
            <p:nvPr/>
          </p:nvGrpSpPr>
          <p:grpSpPr>
            <a:xfrm>
              <a:off x="8247523" y="1815772"/>
              <a:ext cx="2680784" cy="4185608"/>
              <a:chOff x="8277503" y="1742596"/>
              <a:chExt cx="2680784" cy="4185608"/>
            </a:xfrm>
          </p:grpSpPr>
          <p:sp>
            <p:nvSpPr>
              <p:cNvPr id="1059" name="Rectangle: Rounded Corners 60"/>
              <p:cNvSpPr/>
              <p:nvPr/>
            </p:nvSpPr>
            <p:spPr>
              <a:xfrm>
                <a:off x="8277503" y="1742596"/>
                <a:ext cx="2680784" cy="4185608"/>
              </a:xfrm>
              <a:prstGeom prst="roundRect">
                <a:avLst>
                  <a:gd name="adj" fmla="val 0"/>
                </a:avLst>
              </a:prstGeom>
              <a:solidFill>
                <a:srgbClr val="C4D7D3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  <a:sym typeface="Source Han Sans HW SC"/>
                </a:endParaRPr>
              </a:p>
            </p:txBody>
          </p:sp>
          <p:sp>
            <p:nvSpPr>
              <p:cNvPr id="1060" name="Freeform: Shape 48"/>
              <p:cNvSpPr/>
              <p:nvPr/>
            </p:nvSpPr>
            <p:spPr bwMode="auto">
              <a:xfrm>
                <a:off x="9262055" y="2025634"/>
                <a:ext cx="745316" cy="745316"/>
              </a:xfrm>
              <a:custGeom>
                <a:avLst/>
                <a:gdLst>
                  <a:gd name="T0" fmla="*/ 118 w 236"/>
                  <a:gd name="T1" fmla="*/ 0 h 236"/>
                  <a:gd name="T2" fmla="*/ 0 w 236"/>
                  <a:gd name="T3" fmla="*/ 118 h 236"/>
                  <a:gd name="T4" fmla="*/ 118 w 236"/>
                  <a:gd name="T5" fmla="*/ 236 h 236"/>
                  <a:gd name="T6" fmla="*/ 236 w 236"/>
                  <a:gd name="T7" fmla="*/ 118 h 236"/>
                  <a:gd name="T8" fmla="*/ 118 w 236"/>
                  <a:gd name="T9" fmla="*/ 0 h 236"/>
                  <a:gd name="T10" fmla="*/ 106 w 236"/>
                  <a:gd name="T11" fmla="*/ 171 h 236"/>
                  <a:gd name="T12" fmla="*/ 54 w 236"/>
                  <a:gd name="T13" fmla="*/ 163 h 236"/>
                  <a:gd name="T14" fmla="*/ 54 w 236"/>
                  <a:gd name="T15" fmla="*/ 121 h 236"/>
                  <a:gd name="T16" fmla="*/ 106 w 236"/>
                  <a:gd name="T17" fmla="*/ 121 h 236"/>
                  <a:gd name="T18" fmla="*/ 106 w 236"/>
                  <a:gd name="T19" fmla="*/ 171 h 236"/>
                  <a:gd name="T20" fmla="*/ 106 w 236"/>
                  <a:gd name="T21" fmla="*/ 114 h 236"/>
                  <a:gd name="T22" fmla="*/ 54 w 236"/>
                  <a:gd name="T23" fmla="*/ 114 h 236"/>
                  <a:gd name="T24" fmla="*/ 54 w 236"/>
                  <a:gd name="T25" fmla="*/ 72 h 236"/>
                  <a:gd name="T26" fmla="*/ 106 w 236"/>
                  <a:gd name="T27" fmla="*/ 64 h 236"/>
                  <a:gd name="T28" fmla="*/ 106 w 236"/>
                  <a:gd name="T29" fmla="*/ 114 h 236"/>
                  <a:gd name="T30" fmla="*/ 182 w 236"/>
                  <a:gd name="T31" fmla="*/ 182 h 236"/>
                  <a:gd name="T32" fmla="*/ 113 w 236"/>
                  <a:gd name="T33" fmla="*/ 172 h 236"/>
                  <a:gd name="T34" fmla="*/ 113 w 236"/>
                  <a:gd name="T35" fmla="*/ 121 h 236"/>
                  <a:gd name="T36" fmla="*/ 182 w 236"/>
                  <a:gd name="T37" fmla="*/ 121 h 236"/>
                  <a:gd name="T38" fmla="*/ 182 w 236"/>
                  <a:gd name="T39" fmla="*/ 182 h 236"/>
                  <a:gd name="T40" fmla="*/ 182 w 236"/>
                  <a:gd name="T41" fmla="*/ 114 h 236"/>
                  <a:gd name="T42" fmla="*/ 113 w 236"/>
                  <a:gd name="T43" fmla="*/ 114 h 236"/>
                  <a:gd name="T44" fmla="*/ 113 w 236"/>
                  <a:gd name="T45" fmla="*/ 63 h 236"/>
                  <a:gd name="T46" fmla="*/ 182 w 236"/>
                  <a:gd name="T47" fmla="*/ 53 h 236"/>
                  <a:gd name="T48" fmla="*/ 182 w 236"/>
                  <a:gd name="T49" fmla="*/ 114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36" h="236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cubicBezTo>
                      <a:pt x="0" y="183"/>
                      <a:pt x="53" y="236"/>
                      <a:pt x="118" y="236"/>
                    </a:cubicBezTo>
                    <a:cubicBezTo>
                      <a:pt x="183" y="236"/>
                      <a:pt x="236" y="183"/>
                      <a:pt x="236" y="118"/>
                    </a:cubicBezTo>
                    <a:cubicBezTo>
                      <a:pt x="236" y="53"/>
                      <a:pt x="183" y="0"/>
                      <a:pt x="118" y="0"/>
                    </a:cubicBezTo>
                    <a:close/>
                    <a:moveTo>
                      <a:pt x="106" y="171"/>
                    </a:moveTo>
                    <a:cubicBezTo>
                      <a:pt x="54" y="163"/>
                      <a:pt x="54" y="163"/>
                      <a:pt x="54" y="163"/>
                    </a:cubicBezTo>
                    <a:cubicBezTo>
                      <a:pt x="54" y="121"/>
                      <a:pt x="54" y="121"/>
                      <a:pt x="54" y="121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71"/>
                    </a:lnTo>
                    <a:close/>
                    <a:moveTo>
                      <a:pt x="106" y="114"/>
                    </a:moveTo>
                    <a:cubicBezTo>
                      <a:pt x="54" y="114"/>
                      <a:pt x="54" y="114"/>
                      <a:pt x="54" y="114"/>
                    </a:cubicBezTo>
                    <a:cubicBezTo>
                      <a:pt x="54" y="72"/>
                      <a:pt x="54" y="72"/>
                      <a:pt x="54" y="72"/>
                    </a:cubicBezTo>
                    <a:cubicBezTo>
                      <a:pt x="106" y="64"/>
                      <a:pt x="106" y="64"/>
                      <a:pt x="106" y="64"/>
                    </a:cubicBezTo>
                    <a:lnTo>
                      <a:pt x="106" y="114"/>
                    </a:lnTo>
                    <a:close/>
                    <a:moveTo>
                      <a:pt x="182" y="182"/>
                    </a:moveTo>
                    <a:cubicBezTo>
                      <a:pt x="113" y="172"/>
                      <a:pt x="113" y="172"/>
                      <a:pt x="113" y="172"/>
                    </a:cubicBezTo>
                    <a:cubicBezTo>
                      <a:pt x="113" y="121"/>
                      <a:pt x="113" y="121"/>
                      <a:pt x="113" y="121"/>
                    </a:cubicBezTo>
                    <a:cubicBezTo>
                      <a:pt x="182" y="121"/>
                      <a:pt x="182" y="121"/>
                      <a:pt x="182" y="121"/>
                    </a:cubicBezTo>
                    <a:lnTo>
                      <a:pt x="182" y="182"/>
                    </a:lnTo>
                    <a:close/>
                    <a:moveTo>
                      <a:pt x="182" y="114"/>
                    </a:moveTo>
                    <a:cubicBezTo>
                      <a:pt x="113" y="114"/>
                      <a:pt x="113" y="114"/>
                      <a:pt x="113" y="114"/>
                    </a:cubicBezTo>
                    <a:cubicBezTo>
                      <a:pt x="113" y="63"/>
                      <a:pt x="113" y="63"/>
                      <a:pt x="113" y="63"/>
                    </a:cubicBezTo>
                    <a:cubicBezTo>
                      <a:pt x="182" y="53"/>
                      <a:pt x="182" y="53"/>
                      <a:pt x="182" y="53"/>
                    </a:cubicBezTo>
                    <a:lnTo>
                      <a:pt x="182" y="114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  <a:sym typeface="Source Han Sans HW SC"/>
                </a:endParaRPr>
              </a:p>
            </p:txBody>
          </p:sp>
          <p:sp>
            <p:nvSpPr>
              <p:cNvPr id="1061" name="Rectangle 61"/>
              <p:cNvSpPr/>
              <p:nvPr/>
            </p:nvSpPr>
            <p:spPr bwMode="auto">
              <a:xfrm>
                <a:off x="8555026" y="5219388"/>
                <a:ext cx="2159374" cy="381189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miter lim="800000"/>
              </a:ln>
              <a:effectLst/>
            </p:spPr>
            <p:txBody>
              <a:bodyPr wrap="none" anchor="ctr">
                <a:normAutofit/>
              </a:bodyPr>
              <a:lstStyle/>
              <a:p>
                <a:pPr algn="ctr"/>
                <a:r>
                  <a:rPr lang="zh-CN" altLang="en-US" sz="1600" kern="0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仓耳今楷05-6763 W05" panose="02020400000000000000" pitchFamily="18" charset="-122"/>
                    <a:ea typeface="仓耳今楷05-6763 W05" panose="02020400000000000000" pitchFamily="18" charset="-122"/>
                    <a:sym typeface="Source Han Sans HW SC"/>
                  </a:rPr>
                  <a:t>标题文本预设</a:t>
                </a:r>
              </a:p>
            </p:txBody>
          </p:sp>
        </p:grpSp>
        <p:sp>
          <p:nvSpPr>
            <p:cNvPr id="1063" name="矩形 1062"/>
            <p:cNvSpPr/>
            <p:nvPr/>
          </p:nvSpPr>
          <p:spPr>
            <a:xfrm>
              <a:off x="8563674" y="3345345"/>
              <a:ext cx="2236511" cy="13408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600">
                <a:lnSpc>
                  <a:spcPts val="25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请在此处添加具体内容，文字尽量言简意赅，简单说明即可，不必过于繁琐，注意版面美观度。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Source Han Serif SC" panose="02020400000000000000" pitchFamily="18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501791" y="1815772"/>
            <a:ext cx="3071896" cy="4185608"/>
            <a:chOff x="4501791" y="1815772"/>
            <a:chExt cx="3071896" cy="4185608"/>
          </a:xfrm>
        </p:grpSpPr>
        <p:grpSp>
          <p:nvGrpSpPr>
            <p:cNvPr id="1054" name="组合 1053"/>
            <p:cNvGrpSpPr/>
            <p:nvPr/>
          </p:nvGrpSpPr>
          <p:grpSpPr>
            <a:xfrm>
              <a:off x="4697347" y="1815772"/>
              <a:ext cx="2680784" cy="4185608"/>
              <a:chOff x="4727327" y="1742596"/>
              <a:chExt cx="2680784" cy="4185608"/>
            </a:xfrm>
          </p:grpSpPr>
          <p:sp>
            <p:nvSpPr>
              <p:cNvPr id="1055" name="Rectangle: Rounded Corners 53"/>
              <p:cNvSpPr/>
              <p:nvPr/>
            </p:nvSpPr>
            <p:spPr>
              <a:xfrm>
                <a:off x="4727327" y="1742596"/>
                <a:ext cx="2680784" cy="4185608"/>
              </a:xfrm>
              <a:prstGeom prst="roundRect">
                <a:avLst>
                  <a:gd name="adj" fmla="val 0"/>
                </a:avLst>
              </a:prstGeom>
              <a:solidFill>
                <a:srgbClr val="FBD77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  <a:sym typeface="Source Han Sans HW SC"/>
                </a:endParaRPr>
              </a:p>
            </p:txBody>
          </p:sp>
          <p:sp>
            <p:nvSpPr>
              <p:cNvPr id="1056" name="Freeform: Shape 50"/>
              <p:cNvSpPr/>
              <p:nvPr/>
            </p:nvSpPr>
            <p:spPr bwMode="auto">
              <a:xfrm>
                <a:off x="5711879" y="2025634"/>
                <a:ext cx="745316" cy="745316"/>
              </a:xfrm>
              <a:custGeom>
                <a:avLst/>
                <a:gdLst>
                  <a:gd name="T0" fmla="*/ 130 w 236"/>
                  <a:gd name="T1" fmla="*/ 1 h 236"/>
                  <a:gd name="T2" fmla="*/ 118 w 236"/>
                  <a:gd name="T3" fmla="*/ 0 h 236"/>
                  <a:gd name="T4" fmla="*/ 30 w 236"/>
                  <a:gd name="T5" fmla="*/ 40 h 236"/>
                  <a:gd name="T6" fmla="*/ 68 w 236"/>
                  <a:gd name="T7" fmla="*/ 105 h 236"/>
                  <a:gd name="T8" fmla="*/ 130 w 236"/>
                  <a:gd name="T9" fmla="*/ 1 h 236"/>
                  <a:gd name="T10" fmla="*/ 20 w 236"/>
                  <a:gd name="T11" fmla="*/ 52 h 236"/>
                  <a:gd name="T12" fmla="*/ 0 w 236"/>
                  <a:gd name="T13" fmla="*/ 118 h 236"/>
                  <a:gd name="T14" fmla="*/ 5 w 236"/>
                  <a:gd name="T15" fmla="*/ 153 h 236"/>
                  <a:gd name="T16" fmla="*/ 81 w 236"/>
                  <a:gd name="T17" fmla="*/ 153 h 236"/>
                  <a:gd name="T18" fmla="*/ 20 w 236"/>
                  <a:gd name="T19" fmla="*/ 52 h 236"/>
                  <a:gd name="T20" fmla="*/ 225 w 236"/>
                  <a:gd name="T21" fmla="*/ 68 h 236"/>
                  <a:gd name="T22" fmla="*/ 145 w 236"/>
                  <a:gd name="T23" fmla="*/ 3 h 236"/>
                  <a:gd name="T24" fmla="*/ 106 w 236"/>
                  <a:gd name="T25" fmla="*/ 68 h 236"/>
                  <a:gd name="T26" fmla="*/ 225 w 236"/>
                  <a:gd name="T27" fmla="*/ 68 h 236"/>
                  <a:gd name="T28" fmla="*/ 130 w 236"/>
                  <a:gd name="T29" fmla="*/ 167 h 236"/>
                  <a:gd name="T30" fmla="*/ 11 w 236"/>
                  <a:gd name="T31" fmla="*/ 167 h 236"/>
                  <a:gd name="T32" fmla="*/ 96 w 236"/>
                  <a:gd name="T33" fmla="*/ 234 h 236"/>
                  <a:gd name="T34" fmla="*/ 93 w 236"/>
                  <a:gd name="T35" fmla="*/ 232 h 236"/>
                  <a:gd name="T36" fmla="*/ 130 w 236"/>
                  <a:gd name="T37" fmla="*/ 167 h 236"/>
                  <a:gd name="T38" fmla="*/ 230 w 236"/>
                  <a:gd name="T39" fmla="*/ 82 h 236"/>
                  <a:gd name="T40" fmla="*/ 155 w 236"/>
                  <a:gd name="T41" fmla="*/ 82 h 236"/>
                  <a:gd name="T42" fmla="*/ 215 w 236"/>
                  <a:gd name="T43" fmla="*/ 186 h 236"/>
                  <a:gd name="T44" fmla="*/ 236 w 236"/>
                  <a:gd name="T45" fmla="*/ 118 h 236"/>
                  <a:gd name="T46" fmla="*/ 230 w 236"/>
                  <a:gd name="T47" fmla="*/ 82 h 236"/>
                  <a:gd name="T48" fmla="*/ 108 w 236"/>
                  <a:gd name="T49" fmla="*/ 236 h 236"/>
                  <a:gd name="T50" fmla="*/ 118 w 236"/>
                  <a:gd name="T51" fmla="*/ 236 h 236"/>
                  <a:gd name="T52" fmla="*/ 205 w 236"/>
                  <a:gd name="T53" fmla="*/ 198 h 236"/>
                  <a:gd name="T54" fmla="*/ 167 w 236"/>
                  <a:gd name="T55" fmla="*/ 132 h 236"/>
                  <a:gd name="T56" fmla="*/ 108 w 236"/>
                  <a:gd name="T57" fmla="*/ 236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36" h="236">
                    <a:moveTo>
                      <a:pt x="130" y="1"/>
                    </a:moveTo>
                    <a:cubicBezTo>
                      <a:pt x="126" y="0"/>
                      <a:pt x="122" y="0"/>
                      <a:pt x="118" y="0"/>
                    </a:cubicBezTo>
                    <a:cubicBezTo>
                      <a:pt x="83" y="0"/>
                      <a:pt x="51" y="16"/>
                      <a:pt x="30" y="40"/>
                    </a:cubicBezTo>
                    <a:cubicBezTo>
                      <a:pt x="68" y="105"/>
                      <a:pt x="68" y="105"/>
                      <a:pt x="68" y="105"/>
                    </a:cubicBezTo>
                    <a:lnTo>
                      <a:pt x="130" y="1"/>
                    </a:lnTo>
                    <a:close/>
                    <a:moveTo>
                      <a:pt x="20" y="52"/>
                    </a:moveTo>
                    <a:cubicBezTo>
                      <a:pt x="7" y="71"/>
                      <a:pt x="0" y="94"/>
                      <a:pt x="0" y="118"/>
                    </a:cubicBezTo>
                    <a:cubicBezTo>
                      <a:pt x="0" y="130"/>
                      <a:pt x="2" y="142"/>
                      <a:pt x="5" y="153"/>
                    </a:cubicBezTo>
                    <a:cubicBezTo>
                      <a:pt x="81" y="153"/>
                      <a:pt x="81" y="153"/>
                      <a:pt x="81" y="153"/>
                    </a:cubicBezTo>
                    <a:lnTo>
                      <a:pt x="20" y="52"/>
                    </a:lnTo>
                    <a:close/>
                    <a:moveTo>
                      <a:pt x="225" y="68"/>
                    </a:moveTo>
                    <a:cubicBezTo>
                      <a:pt x="210" y="36"/>
                      <a:pt x="180" y="11"/>
                      <a:pt x="145" y="3"/>
                    </a:cubicBezTo>
                    <a:cubicBezTo>
                      <a:pt x="106" y="68"/>
                      <a:pt x="106" y="68"/>
                      <a:pt x="106" y="68"/>
                    </a:cubicBezTo>
                    <a:lnTo>
                      <a:pt x="225" y="68"/>
                    </a:lnTo>
                    <a:close/>
                    <a:moveTo>
                      <a:pt x="130" y="167"/>
                    </a:moveTo>
                    <a:cubicBezTo>
                      <a:pt x="11" y="167"/>
                      <a:pt x="11" y="167"/>
                      <a:pt x="11" y="167"/>
                    </a:cubicBezTo>
                    <a:cubicBezTo>
                      <a:pt x="26" y="201"/>
                      <a:pt x="58" y="227"/>
                      <a:pt x="96" y="234"/>
                    </a:cubicBezTo>
                    <a:cubicBezTo>
                      <a:pt x="93" y="232"/>
                      <a:pt x="93" y="232"/>
                      <a:pt x="93" y="232"/>
                    </a:cubicBezTo>
                    <a:lnTo>
                      <a:pt x="130" y="167"/>
                    </a:lnTo>
                    <a:close/>
                    <a:moveTo>
                      <a:pt x="230" y="82"/>
                    </a:moveTo>
                    <a:cubicBezTo>
                      <a:pt x="155" y="82"/>
                      <a:pt x="155" y="82"/>
                      <a:pt x="155" y="82"/>
                    </a:cubicBezTo>
                    <a:cubicBezTo>
                      <a:pt x="215" y="186"/>
                      <a:pt x="215" y="186"/>
                      <a:pt x="215" y="186"/>
                    </a:cubicBezTo>
                    <a:cubicBezTo>
                      <a:pt x="228" y="167"/>
                      <a:pt x="236" y="143"/>
                      <a:pt x="236" y="118"/>
                    </a:cubicBezTo>
                    <a:cubicBezTo>
                      <a:pt x="236" y="106"/>
                      <a:pt x="234" y="94"/>
                      <a:pt x="230" y="82"/>
                    </a:cubicBezTo>
                    <a:close/>
                    <a:moveTo>
                      <a:pt x="108" y="236"/>
                    </a:moveTo>
                    <a:cubicBezTo>
                      <a:pt x="111" y="236"/>
                      <a:pt x="115" y="236"/>
                      <a:pt x="118" y="236"/>
                    </a:cubicBezTo>
                    <a:cubicBezTo>
                      <a:pt x="152" y="236"/>
                      <a:pt x="183" y="221"/>
                      <a:pt x="205" y="198"/>
                    </a:cubicBezTo>
                    <a:cubicBezTo>
                      <a:pt x="167" y="132"/>
                      <a:pt x="167" y="132"/>
                      <a:pt x="167" y="132"/>
                    </a:cubicBezTo>
                    <a:lnTo>
                      <a:pt x="108" y="236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  <a:sym typeface="Source Han Sans HW SC"/>
                </a:endParaRPr>
              </a:p>
            </p:txBody>
          </p:sp>
          <p:sp>
            <p:nvSpPr>
              <p:cNvPr id="1057" name="Rectangle 54"/>
              <p:cNvSpPr/>
              <p:nvPr/>
            </p:nvSpPr>
            <p:spPr bwMode="auto">
              <a:xfrm>
                <a:off x="5076977" y="5219388"/>
                <a:ext cx="2074293" cy="381189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miter lim="800000"/>
              </a:ln>
              <a:effectLst/>
            </p:spPr>
            <p:txBody>
              <a:bodyPr wrap="none" anchor="ctr">
                <a:normAutofit/>
              </a:bodyPr>
              <a:lstStyle/>
              <a:p>
                <a:pPr algn="ctr"/>
                <a:r>
                  <a:rPr lang="zh-CN" altLang="en-US" sz="1600" kern="0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仓耳今楷05-6763 W05" panose="02020400000000000000" pitchFamily="18" charset="-122"/>
                    <a:ea typeface="仓耳今楷05-6763 W05" panose="02020400000000000000" pitchFamily="18" charset="-122"/>
                    <a:sym typeface="Source Han Sans HW SC"/>
                  </a:rPr>
                  <a:t>标题文本预设</a:t>
                </a:r>
              </a:p>
            </p:txBody>
          </p:sp>
        </p:grpSp>
        <p:sp>
          <p:nvSpPr>
            <p:cNvPr id="1062" name="矩形 1061"/>
            <p:cNvSpPr/>
            <p:nvPr/>
          </p:nvSpPr>
          <p:spPr>
            <a:xfrm>
              <a:off x="4936301" y="3345345"/>
              <a:ext cx="2236511" cy="13408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600">
                <a:lnSpc>
                  <a:spcPts val="25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请在此处添加具体内容，文字尽量言简意赅，简单说明即可，不必过于繁琐，注意版面美观度。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1064" name="矩形 1063"/>
            <p:cNvSpPr/>
            <p:nvPr/>
          </p:nvSpPr>
          <p:spPr>
            <a:xfrm>
              <a:off x="4501791" y="1984158"/>
              <a:ext cx="3071896" cy="3821556"/>
            </a:xfrm>
            <a:prstGeom prst="rect">
              <a:avLst/>
            </a:prstGeom>
            <a:noFill/>
            <a:ln w="762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59" name="组合 58"/>
          <p:cNvGrpSpPr/>
          <p:nvPr/>
        </p:nvGrpSpPr>
        <p:grpSpPr>
          <a:xfrm>
            <a:off x="854419" y="2228562"/>
            <a:ext cx="1823073" cy="2406274"/>
            <a:chOff x="854419" y="2228562"/>
            <a:chExt cx="1823073" cy="2406274"/>
          </a:xfrm>
        </p:grpSpPr>
        <p:grpSp>
          <p:nvGrpSpPr>
            <p:cNvPr id="46" name="组合 45"/>
            <p:cNvGrpSpPr/>
            <p:nvPr/>
          </p:nvGrpSpPr>
          <p:grpSpPr>
            <a:xfrm>
              <a:off x="1699415" y="4059691"/>
              <a:ext cx="136606" cy="575145"/>
              <a:chOff x="-865922" y="3565277"/>
              <a:chExt cx="152847" cy="643524"/>
            </a:xfrm>
          </p:grpSpPr>
          <p:cxnSp>
            <p:nvCxnSpPr>
              <p:cNvPr id="47" name="直接连接符 46"/>
              <p:cNvCxnSpPr/>
              <p:nvPr/>
            </p:nvCxnSpPr>
            <p:spPr>
              <a:xfrm flipH="1">
                <a:off x="-790477" y="3565277"/>
                <a:ext cx="980" cy="5856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椭圆 47"/>
              <p:cNvSpPr/>
              <p:nvPr/>
            </p:nvSpPr>
            <p:spPr>
              <a:xfrm>
                <a:off x="-865922" y="4055954"/>
                <a:ext cx="152847" cy="152847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endParaRPr>
              </a:p>
            </p:txBody>
          </p:sp>
        </p:grpSp>
        <p:sp>
          <p:nvSpPr>
            <p:cNvPr id="7" name="矩形 6"/>
            <p:cNvSpPr/>
            <p:nvPr/>
          </p:nvSpPr>
          <p:spPr>
            <a:xfrm>
              <a:off x="997854" y="2228562"/>
              <a:ext cx="1536199" cy="1887203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ONE</a:t>
              </a:r>
              <a:endPara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762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3727804" y="2226456"/>
            <a:ext cx="1823073" cy="2433721"/>
            <a:chOff x="3727804" y="2226456"/>
            <a:chExt cx="1823073" cy="2433721"/>
          </a:xfrm>
        </p:grpSpPr>
        <p:sp>
          <p:nvSpPr>
            <p:cNvPr id="11" name="矩形 10"/>
            <p:cNvSpPr/>
            <p:nvPr/>
          </p:nvSpPr>
          <p:spPr>
            <a:xfrm>
              <a:off x="3877503" y="2226456"/>
              <a:ext cx="1536199" cy="1887203"/>
            </a:xfrm>
            <a:prstGeom prst="rect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TWO</a:t>
              </a:r>
              <a:endPara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3727804" y="2370754"/>
              <a:ext cx="1823073" cy="1599007"/>
            </a:xfrm>
            <a:prstGeom prst="rect">
              <a:avLst/>
            </a:prstGeom>
            <a:noFill/>
            <a:ln w="762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4583189" y="4085032"/>
              <a:ext cx="136606" cy="575145"/>
              <a:chOff x="-865922" y="3565277"/>
              <a:chExt cx="152847" cy="643524"/>
            </a:xfrm>
          </p:grpSpPr>
          <p:cxnSp>
            <p:nvCxnSpPr>
              <p:cNvPr id="24" name="直接连接符 23"/>
              <p:cNvCxnSpPr/>
              <p:nvPr/>
            </p:nvCxnSpPr>
            <p:spPr>
              <a:xfrm flipH="1">
                <a:off x="-790477" y="3565277"/>
                <a:ext cx="980" cy="5856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椭圆 24"/>
              <p:cNvSpPr/>
              <p:nvPr/>
            </p:nvSpPr>
            <p:spPr>
              <a:xfrm>
                <a:off x="-865922" y="4055954"/>
                <a:ext cx="152847" cy="152847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endParaRPr>
              </a:p>
            </p:txBody>
          </p:sp>
        </p:grpSp>
      </p:grpSp>
      <p:grpSp>
        <p:nvGrpSpPr>
          <p:cNvPr id="61" name="组合 60"/>
          <p:cNvGrpSpPr/>
          <p:nvPr/>
        </p:nvGrpSpPr>
        <p:grpSpPr>
          <a:xfrm>
            <a:off x="6594052" y="2226656"/>
            <a:ext cx="1823073" cy="2437978"/>
            <a:chOff x="6594052" y="2226656"/>
            <a:chExt cx="1823073" cy="2437978"/>
          </a:xfrm>
        </p:grpSpPr>
        <p:sp>
          <p:nvSpPr>
            <p:cNvPr id="12" name="矩形 11"/>
            <p:cNvSpPr/>
            <p:nvPr/>
          </p:nvSpPr>
          <p:spPr>
            <a:xfrm>
              <a:off x="6745553" y="2226656"/>
              <a:ext cx="1536199" cy="1887203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THREE</a:t>
              </a:r>
              <a:endPara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594052" y="2372660"/>
              <a:ext cx="1823073" cy="1599007"/>
            </a:xfrm>
            <a:prstGeom prst="rect">
              <a:avLst/>
            </a:prstGeom>
            <a:noFill/>
            <a:ln w="762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7447700" y="4089489"/>
              <a:ext cx="136606" cy="575145"/>
              <a:chOff x="-865922" y="3565277"/>
              <a:chExt cx="152847" cy="643524"/>
            </a:xfrm>
          </p:grpSpPr>
          <p:cxnSp>
            <p:nvCxnSpPr>
              <p:cNvPr id="27" name="直接连接符 26"/>
              <p:cNvCxnSpPr/>
              <p:nvPr/>
            </p:nvCxnSpPr>
            <p:spPr>
              <a:xfrm flipH="1">
                <a:off x="-790477" y="3565277"/>
                <a:ext cx="980" cy="5856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椭圆 27"/>
              <p:cNvSpPr/>
              <p:nvPr/>
            </p:nvSpPr>
            <p:spPr>
              <a:xfrm>
                <a:off x="-865922" y="4055954"/>
                <a:ext cx="152847" cy="152847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endParaRPr>
              </a:p>
            </p:txBody>
          </p:sp>
        </p:grpSp>
      </p:grpSp>
      <p:grpSp>
        <p:nvGrpSpPr>
          <p:cNvPr id="62" name="组合 61"/>
          <p:cNvGrpSpPr/>
          <p:nvPr/>
        </p:nvGrpSpPr>
        <p:grpSpPr>
          <a:xfrm>
            <a:off x="9466866" y="2226656"/>
            <a:ext cx="1823073" cy="2463854"/>
            <a:chOff x="9466866" y="2226656"/>
            <a:chExt cx="1823073" cy="2463854"/>
          </a:xfrm>
        </p:grpSpPr>
        <p:sp>
          <p:nvSpPr>
            <p:cNvPr id="13" name="矩形 12"/>
            <p:cNvSpPr/>
            <p:nvPr/>
          </p:nvSpPr>
          <p:spPr>
            <a:xfrm>
              <a:off x="9611266" y="2226656"/>
              <a:ext cx="1536199" cy="1887203"/>
            </a:xfrm>
            <a:prstGeom prst="rect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FOUR</a:t>
              </a:r>
              <a:endPara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9466866" y="2370754"/>
              <a:ext cx="1823073" cy="1599007"/>
            </a:xfrm>
            <a:prstGeom prst="rect">
              <a:avLst/>
            </a:prstGeom>
            <a:noFill/>
            <a:ln w="762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10312050" y="4115365"/>
              <a:ext cx="136606" cy="575145"/>
              <a:chOff x="-865922" y="3565277"/>
              <a:chExt cx="152847" cy="643524"/>
            </a:xfrm>
          </p:grpSpPr>
          <p:cxnSp>
            <p:nvCxnSpPr>
              <p:cNvPr id="30" name="直接连接符 29"/>
              <p:cNvCxnSpPr/>
              <p:nvPr/>
            </p:nvCxnSpPr>
            <p:spPr>
              <a:xfrm flipH="1">
                <a:off x="-790477" y="3565277"/>
                <a:ext cx="980" cy="58561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椭圆 30"/>
              <p:cNvSpPr/>
              <p:nvPr/>
            </p:nvSpPr>
            <p:spPr>
              <a:xfrm>
                <a:off x="-865922" y="4055954"/>
                <a:ext cx="152847" cy="152847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endParaRPr>
              </a:p>
            </p:txBody>
          </p:sp>
        </p:grpSp>
      </p:grpSp>
      <p:sp>
        <p:nvSpPr>
          <p:cNvPr id="33" name="矩形 32"/>
          <p:cNvSpPr/>
          <p:nvPr/>
        </p:nvSpPr>
        <p:spPr>
          <a:xfrm>
            <a:off x="575595" y="4764346"/>
            <a:ext cx="2373273" cy="52339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j-cs"/>
              </a:rPr>
              <a:t>整体思路</a:t>
            </a:r>
          </a:p>
        </p:txBody>
      </p:sp>
      <p:sp>
        <p:nvSpPr>
          <p:cNvPr id="35" name="矩形 34"/>
          <p:cNvSpPr/>
          <p:nvPr/>
        </p:nvSpPr>
        <p:spPr>
          <a:xfrm>
            <a:off x="3448221" y="4822491"/>
            <a:ext cx="2373273" cy="52339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j-cs"/>
              </a:rPr>
              <a:t>内容构成</a:t>
            </a:r>
          </a:p>
        </p:txBody>
      </p:sp>
      <p:sp>
        <p:nvSpPr>
          <p:cNvPr id="36" name="矩形 35"/>
          <p:cNvSpPr/>
          <p:nvPr/>
        </p:nvSpPr>
        <p:spPr>
          <a:xfrm>
            <a:off x="6320852" y="4849369"/>
            <a:ext cx="2373273" cy="52339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j-cs"/>
              </a:rPr>
              <a:t>前期准备</a:t>
            </a:r>
          </a:p>
        </p:txBody>
      </p:sp>
      <p:sp>
        <p:nvSpPr>
          <p:cNvPr id="37" name="矩形 36"/>
          <p:cNvSpPr/>
          <p:nvPr/>
        </p:nvSpPr>
        <p:spPr>
          <a:xfrm>
            <a:off x="9195483" y="4822491"/>
            <a:ext cx="2373273" cy="5233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j-cs"/>
              </a:rPr>
              <a:t>执行方案 </a:t>
            </a:r>
          </a:p>
        </p:txBody>
      </p:sp>
      <p:sp>
        <p:nvSpPr>
          <p:cNvPr id="38" name="矩形 37"/>
          <p:cNvSpPr/>
          <p:nvPr/>
        </p:nvSpPr>
        <p:spPr>
          <a:xfrm>
            <a:off x="831911" y="5303596"/>
            <a:ext cx="1830647" cy="583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1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With you, recall we had the common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9404372" y="5333065"/>
            <a:ext cx="1830647" cy="583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1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With you, recall we had the common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6567849" y="5303596"/>
            <a:ext cx="1830647" cy="583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1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With you, recall we had the common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788135" y="5324868"/>
            <a:ext cx="1830647" cy="583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1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With you, recall we had the common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3890331" y="937514"/>
            <a:ext cx="4454606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目录</a:t>
            </a:r>
            <a:r>
              <a:rPr kumimoji="0" lang="en-US" altLang="zh-CN" sz="40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/</a:t>
            </a:r>
            <a:r>
              <a:rPr kumimoji="0" lang="en-US" altLang="zh-CN" sz="400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CONTENTS</a:t>
            </a:r>
            <a:endParaRPr kumimoji="0" lang="zh-CN" altLang="en-US" sz="4000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75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75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7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75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5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75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9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36" grpId="0"/>
      <p:bldP spid="37" grpId="0"/>
      <p:bldP spid="38" grpId="0"/>
      <p:bldP spid="40" grpId="0"/>
      <p:bldP spid="41" grpId="0"/>
      <p:bldP spid="42" grpId="0"/>
      <p:bldP spid="5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/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04</a:t>
              </a:r>
              <a:endPara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j-cs"/>
              </a:rPr>
              <a:t>执行方案</a:t>
            </a:r>
          </a:p>
        </p:txBody>
      </p:sp>
      <p:sp>
        <p:nvSpPr>
          <p:cNvPr id="41" name="TextBox 33"/>
          <p:cNvSpPr txBox="1"/>
          <p:nvPr/>
        </p:nvSpPr>
        <p:spPr>
          <a:xfrm>
            <a:off x="8695933" y="2669242"/>
            <a:ext cx="2276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2115" hangingPunct="0"/>
            <a:r>
              <a:rPr lang="zh-CN" altLang="en-US" sz="2400" kern="0" spc="-151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n-ea"/>
                <a:sym typeface="+mn-lt"/>
              </a:rPr>
              <a:t>请输入标题</a:t>
            </a:r>
            <a:endParaRPr lang="en-US" altLang="zh-CN" sz="2400" kern="0" spc="-151" dirty="0">
              <a:solidFill>
                <a:schemeClr val="tx1">
                  <a:lumMod val="75000"/>
                  <a:lumOff val="25000"/>
                </a:schemeClr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  <a:cs typeface="+mn-ea"/>
              <a:sym typeface="+mn-lt"/>
            </a:endParaRPr>
          </a:p>
        </p:txBody>
      </p:sp>
      <p:sp>
        <p:nvSpPr>
          <p:cNvPr id="42" name="TextBox 34"/>
          <p:cNvSpPr txBox="1"/>
          <p:nvPr/>
        </p:nvSpPr>
        <p:spPr>
          <a:xfrm>
            <a:off x="8690901" y="3130907"/>
            <a:ext cx="2690974" cy="150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请在此处添加具体内容，文字尽量言简意赅，简单说明即可。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  <a:p>
            <a:pPr>
              <a:lnSpc>
                <a:spcPts val="2200"/>
              </a:lnSpc>
            </a:pP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请在此处添加具体内容，文字尽量言简意赅，简单说明即可。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grpSp>
        <p:nvGrpSpPr>
          <p:cNvPr id="36" name="Group 3486"/>
          <p:cNvGrpSpPr/>
          <p:nvPr/>
        </p:nvGrpSpPr>
        <p:grpSpPr>
          <a:xfrm>
            <a:off x="3764407" y="2114754"/>
            <a:ext cx="4663186" cy="3693695"/>
            <a:chOff x="0" y="0"/>
            <a:chExt cx="10190417" cy="8071800"/>
          </a:xfrm>
        </p:grpSpPr>
        <p:sp>
          <p:nvSpPr>
            <p:cNvPr id="37" name="Shape 3481"/>
            <p:cNvSpPr/>
            <p:nvPr/>
          </p:nvSpPr>
          <p:spPr>
            <a:xfrm>
              <a:off x="3370462" y="7023756"/>
              <a:ext cx="3456434" cy="104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extrusionOk="0">
                  <a:moveTo>
                    <a:pt x="21483" y="21314"/>
                  </a:moveTo>
                  <a:cubicBezTo>
                    <a:pt x="21378" y="21223"/>
                    <a:pt x="19318" y="19929"/>
                    <a:pt x="19191" y="19748"/>
                  </a:cubicBezTo>
                  <a:cubicBezTo>
                    <a:pt x="19052" y="19568"/>
                    <a:pt x="18879" y="19417"/>
                    <a:pt x="18826" y="19025"/>
                  </a:cubicBezTo>
                  <a:cubicBezTo>
                    <a:pt x="18297" y="14751"/>
                    <a:pt x="17914" y="0"/>
                    <a:pt x="17914" y="0"/>
                  </a:cubicBezTo>
                  <a:lnTo>
                    <a:pt x="10639" y="0"/>
                  </a:lnTo>
                  <a:lnTo>
                    <a:pt x="3656" y="0"/>
                  </a:lnTo>
                  <a:cubicBezTo>
                    <a:pt x="3656" y="0"/>
                    <a:pt x="3274" y="14751"/>
                    <a:pt x="2745" y="19025"/>
                  </a:cubicBezTo>
                  <a:cubicBezTo>
                    <a:pt x="2692" y="19417"/>
                    <a:pt x="2520" y="19568"/>
                    <a:pt x="2380" y="19748"/>
                  </a:cubicBezTo>
                  <a:cubicBezTo>
                    <a:pt x="2253" y="19929"/>
                    <a:pt x="193" y="21223"/>
                    <a:pt x="88" y="21314"/>
                  </a:cubicBezTo>
                  <a:cubicBezTo>
                    <a:pt x="-17" y="21524"/>
                    <a:pt x="1" y="21600"/>
                    <a:pt x="1" y="21600"/>
                  </a:cubicBezTo>
                  <a:lnTo>
                    <a:pt x="10639" y="21600"/>
                  </a:lnTo>
                  <a:lnTo>
                    <a:pt x="21570" y="21600"/>
                  </a:lnTo>
                  <a:cubicBezTo>
                    <a:pt x="21570" y="21600"/>
                    <a:pt x="21583" y="21438"/>
                    <a:pt x="21483" y="21314"/>
                  </a:cubicBezTo>
                  <a:close/>
                </a:path>
              </a:pathLst>
            </a:cu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wrap="square" lIns="19051" tIns="19051" rIns="19051" bIns="19051" numCol="1" anchor="ctr">
              <a:noAutofit/>
            </a:bodyPr>
            <a:lstStyle/>
            <a:p>
              <a:pPr defTabSz="1219200">
                <a:lnSpc>
                  <a:spcPct val="130000"/>
                </a:lnSpc>
                <a:defRPr sz="3200" b="1" spc="96" baseline="90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600" b="1" spc="128" baseline="9000" dirty="0">
                <a:solidFill>
                  <a:srgbClr val="000000"/>
                </a:solidFill>
                <a:latin typeface="Helvetica"/>
                <a:ea typeface="Helvetica"/>
                <a:cs typeface="+mn-ea"/>
                <a:sym typeface="+mn-lt"/>
              </a:endParaRPr>
            </a:p>
          </p:txBody>
        </p:sp>
        <p:sp>
          <p:nvSpPr>
            <p:cNvPr id="38" name="Shape 3482"/>
            <p:cNvSpPr/>
            <p:nvPr/>
          </p:nvSpPr>
          <p:spPr>
            <a:xfrm>
              <a:off x="0" y="0"/>
              <a:ext cx="10190405" cy="7029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78"/>
                  </a:moveTo>
                  <a:cubicBezTo>
                    <a:pt x="21600" y="21277"/>
                    <a:pt x="21378" y="21600"/>
                    <a:pt x="21103" y="21600"/>
                  </a:cubicBezTo>
                  <a:lnTo>
                    <a:pt x="496" y="21600"/>
                  </a:lnTo>
                  <a:cubicBezTo>
                    <a:pt x="222" y="21600"/>
                    <a:pt x="0" y="21277"/>
                    <a:pt x="0" y="20878"/>
                  </a:cubicBezTo>
                  <a:lnTo>
                    <a:pt x="0" y="722"/>
                  </a:lnTo>
                  <a:cubicBezTo>
                    <a:pt x="0" y="323"/>
                    <a:pt x="222" y="0"/>
                    <a:pt x="496" y="0"/>
                  </a:cubicBezTo>
                  <a:lnTo>
                    <a:pt x="21103" y="0"/>
                  </a:lnTo>
                  <a:cubicBezTo>
                    <a:pt x="21378" y="0"/>
                    <a:pt x="21600" y="323"/>
                    <a:pt x="21600" y="722"/>
                  </a:cubicBezTo>
                  <a:cubicBezTo>
                    <a:pt x="21600" y="722"/>
                    <a:pt x="21600" y="20878"/>
                    <a:pt x="21600" y="20878"/>
                  </a:cubicBezTo>
                  <a:close/>
                </a:path>
              </a:pathLst>
            </a:custGeom>
            <a:solidFill>
              <a:srgbClr val="DCDEE0"/>
            </a:solidFill>
            <a:ln w="12700" cap="flat">
              <a:noFill/>
              <a:miter lim="400000"/>
            </a:ln>
            <a:effectLst>
              <a:outerShdw blurRad="254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19051" tIns="19051" rIns="19051" bIns="19051" numCol="1" anchor="ctr">
              <a:noAutofit/>
            </a:bodyPr>
            <a:lstStyle/>
            <a:p>
              <a:pPr defTabSz="1219200">
                <a:lnSpc>
                  <a:spcPct val="130000"/>
                </a:lnSpc>
                <a:defRPr sz="3200" b="1" spc="96" baseline="90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600" b="1" spc="128" baseline="9000" dirty="0">
                <a:solidFill>
                  <a:srgbClr val="000000"/>
                </a:solidFill>
                <a:latin typeface="Helvetica"/>
                <a:ea typeface="Helvetica"/>
                <a:cs typeface="+mn-ea"/>
                <a:sym typeface="+mn-lt"/>
              </a:endParaRPr>
            </a:p>
          </p:txBody>
        </p:sp>
        <p:sp>
          <p:nvSpPr>
            <p:cNvPr id="39" name="Shape 3483"/>
            <p:cNvSpPr/>
            <p:nvPr/>
          </p:nvSpPr>
          <p:spPr>
            <a:xfrm>
              <a:off x="0" y="0"/>
              <a:ext cx="10190417" cy="6103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831"/>
                  </a:lnTo>
                  <a:cubicBezTo>
                    <a:pt x="21600" y="372"/>
                    <a:pt x="21378" y="0"/>
                    <a:pt x="21103" y="0"/>
                  </a:cubicBezTo>
                  <a:lnTo>
                    <a:pt x="497" y="0"/>
                  </a:lnTo>
                  <a:cubicBezTo>
                    <a:pt x="222" y="0"/>
                    <a:pt x="0" y="372"/>
                    <a:pt x="0" y="831"/>
                  </a:cubicBezTo>
                  <a:lnTo>
                    <a:pt x="0" y="21600"/>
                  </a:lnTo>
                  <a:cubicBezTo>
                    <a:pt x="0" y="2160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rgbClr val="1E1E1E"/>
            </a:solidFill>
            <a:ln w="12700" cap="flat">
              <a:noFill/>
              <a:miter lim="400000"/>
            </a:ln>
            <a:effectLst/>
          </p:spPr>
          <p:txBody>
            <a:bodyPr wrap="square" lIns="19051" tIns="19051" rIns="19051" bIns="19051" numCol="1" anchor="ctr">
              <a:noAutofit/>
            </a:bodyPr>
            <a:lstStyle/>
            <a:p>
              <a:pPr defTabSz="228600">
                <a:lnSpc>
                  <a:spcPct val="130000"/>
                </a:lnSpc>
                <a:defRPr sz="3000" baseline="10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Semibold" panose="020B0603030403020204"/>
                  <a:ea typeface="Source Sans Pro Semibold" panose="020B0603030403020204"/>
                  <a:cs typeface="Source Sans Pro Semibold" panose="020B0603030403020204"/>
                  <a:sym typeface="Source Sans Pro Semibold" panose="020B0603030403020204"/>
                </a:defRPr>
              </a:pPr>
              <a:endParaRPr sz="1500" baseline="10000" dirty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Semibold" panose="020B0603030403020204"/>
                <a:ea typeface="Source Sans Pro Semibold" panose="020B0603030403020204"/>
                <a:cs typeface="+mn-ea"/>
                <a:sym typeface="+mn-lt"/>
              </a:endParaRPr>
            </a:p>
          </p:txBody>
        </p:sp>
        <p:pic>
          <p:nvPicPr>
            <p:cNvPr id="40" name="blank7.jpg"/>
            <p:cNvPicPr>
              <a:picLocks noChangeAspect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>
            <a:xfrm>
              <a:off x="379315" y="329937"/>
              <a:ext cx="9460552" cy="5440689"/>
            </a:xfrm>
            <a:prstGeom prst="rect">
              <a:avLst/>
            </a:prstGeom>
            <a:ln w="12700" cap="flat">
              <a:noFill/>
              <a:miter lim="400000"/>
              <a:headEnd/>
              <a:tailEnd/>
            </a:ln>
            <a:effectLst/>
          </p:spPr>
        </p:pic>
      </p:grpSp>
      <p:pic>
        <p:nvPicPr>
          <p:cNvPr id="51" name="图片占位符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37978" y="2266656"/>
            <a:ext cx="4329196" cy="2487763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2993486" y="2216490"/>
            <a:ext cx="1422685" cy="915632"/>
            <a:chOff x="2993486" y="2216490"/>
            <a:chExt cx="1422685" cy="915632"/>
          </a:xfrm>
        </p:grpSpPr>
        <p:sp>
          <p:nvSpPr>
            <p:cNvPr id="43" name="Shape 3489"/>
            <p:cNvSpPr/>
            <p:nvPr/>
          </p:nvSpPr>
          <p:spPr>
            <a:xfrm>
              <a:off x="2993486" y="2216490"/>
              <a:ext cx="1369719" cy="862667"/>
            </a:xfrm>
            <a:prstGeom prst="line">
              <a:avLst/>
            </a:prstGeom>
            <a:ln>
              <a:solidFill>
                <a:srgbClr val="FFFFFF">
                  <a:lumMod val="75000"/>
                </a:srgbClr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pPr marL="0" marR="0" lvl="0" indent="0" defTabSz="12192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500" spc="75" baseline="12000">
                  <a:solidFill>
                    <a:srgbClr val="53585F"/>
                  </a:solidFill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kumimoji="0" sz="1250" b="0" i="0" u="none" strike="noStrike" kern="0" cap="none" spc="100" normalizeH="0" baseline="120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n-ea"/>
                <a:sym typeface="+mn-lt"/>
              </a:endParaRPr>
            </a:p>
          </p:txBody>
        </p:sp>
        <p:sp>
          <p:nvSpPr>
            <p:cNvPr id="44" name="Shape 3490"/>
            <p:cNvSpPr/>
            <p:nvPr/>
          </p:nvSpPr>
          <p:spPr>
            <a:xfrm>
              <a:off x="4319184" y="3035135"/>
              <a:ext cx="96987" cy="96987"/>
            </a:xfrm>
            <a:prstGeom prst="ellips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19051" tIns="19051" rIns="19051" bIns="19051" anchor="ctr"/>
            <a:lstStyle/>
            <a:p>
              <a:pPr defTabSz="1219200">
                <a:lnSpc>
                  <a:spcPct val="130000"/>
                </a:lnSpc>
                <a:defRPr sz="2500" spc="75" baseline="12000">
                  <a:solidFill>
                    <a:srgbClr val="53585F"/>
                  </a:solidFill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sz="1250" spc="100" baseline="120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903589" y="3746534"/>
            <a:ext cx="1422687" cy="915631"/>
            <a:chOff x="2903589" y="3746534"/>
            <a:chExt cx="1422687" cy="915631"/>
          </a:xfrm>
        </p:grpSpPr>
        <p:sp>
          <p:nvSpPr>
            <p:cNvPr id="45" name="Shape 3493"/>
            <p:cNvSpPr/>
            <p:nvPr/>
          </p:nvSpPr>
          <p:spPr>
            <a:xfrm>
              <a:off x="2903589" y="3746534"/>
              <a:ext cx="1369719" cy="862667"/>
            </a:xfrm>
            <a:prstGeom prst="line">
              <a:avLst/>
            </a:prstGeom>
            <a:ln>
              <a:solidFill>
                <a:srgbClr val="FFFFFF">
                  <a:lumMod val="75000"/>
                </a:srgbClr>
              </a:solidFill>
              <a:miter lim="400000"/>
            </a:ln>
          </p:spPr>
          <p:txBody>
            <a:bodyPr lIns="25400" tIns="25400" rIns="25400" bIns="25400" anchor="ctr"/>
            <a:lstStyle/>
            <a:p>
              <a:pPr marL="0" marR="0" lvl="0" indent="0" defTabSz="12192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500" spc="75" baseline="12000">
                  <a:solidFill>
                    <a:srgbClr val="53585F"/>
                  </a:solidFill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kumimoji="0" sz="1250" b="0" i="0" u="none" strike="noStrike" kern="0" cap="none" spc="100" normalizeH="0" baseline="120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n-ea"/>
                <a:sym typeface="+mn-lt"/>
              </a:endParaRPr>
            </a:p>
          </p:txBody>
        </p:sp>
        <p:sp>
          <p:nvSpPr>
            <p:cNvPr id="46" name="Shape 3494"/>
            <p:cNvSpPr/>
            <p:nvPr/>
          </p:nvSpPr>
          <p:spPr>
            <a:xfrm>
              <a:off x="4229289" y="4565178"/>
              <a:ext cx="96987" cy="96987"/>
            </a:xfrm>
            <a:prstGeom prst="ellips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19051" tIns="19051" rIns="19051" bIns="19051" anchor="ctr"/>
            <a:lstStyle/>
            <a:p>
              <a:pPr defTabSz="1219200">
                <a:lnSpc>
                  <a:spcPct val="130000"/>
                </a:lnSpc>
                <a:defRPr sz="2500" spc="75" baseline="12000">
                  <a:solidFill>
                    <a:srgbClr val="53585F"/>
                  </a:solidFill>
                  <a:latin typeface="Aller Light"/>
                  <a:ea typeface="Aller Light"/>
                  <a:cs typeface="Aller Light"/>
                  <a:sym typeface="Aller Light"/>
                </a:defRPr>
              </a:pPr>
              <a:endParaRPr sz="1250" spc="100" baseline="120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n-ea"/>
                <a:sym typeface="+mn-lt"/>
              </a:endParaRPr>
            </a:p>
          </p:txBody>
        </p:sp>
      </p:grpSp>
      <p:sp>
        <p:nvSpPr>
          <p:cNvPr id="47" name="TextBox 45"/>
          <p:cNvSpPr txBox="1"/>
          <p:nvPr/>
        </p:nvSpPr>
        <p:spPr>
          <a:xfrm>
            <a:off x="1247128" y="1812554"/>
            <a:ext cx="1747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12115" hangingPunct="0"/>
            <a:r>
              <a:rPr lang="zh-CN" altLang="en-US" sz="2400" kern="0" spc="-151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n-ea"/>
                <a:sym typeface="+mn-lt"/>
              </a:rPr>
              <a:t>请输入标题</a:t>
            </a:r>
            <a:endParaRPr lang="en-US" altLang="zh-CN" sz="2400" kern="0" spc="-151" dirty="0">
              <a:solidFill>
                <a:schemeClr val="tx1">
                  <a:lumMod val="75000"/>
                  <a:lumOff val="25000"/>
                </a:schemeClr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  <a:cs typeface="+mn-ea"/>
              <a:sym typeface="+mn-lt"/>
            </a:endParaRPr>
          </a:p>
        </p:txBody>
      </p:sp>
      <p:sp>
        <p:nvSpPr>
          <p:cNvPr id="48" name="TextBox 52"/>
          <p:cNvSpPr txBox="1"/>
          <p:nvPr/>
        </p:nvSpPr>
        <p:spPr>
          <a:xfrm>
            <a:off x="1004189" y="2216490"/>
            <a:ext cx="1989297" cy="914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2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请在此处添加具体内容，文字尽量言简意赅，简单说明即可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49" name="TextBox 53"/>
          <p:cNvSpPr txBox="1"/>
          <p:nvPr/>
        </p:nvSpPr>
        <p:spPr>
          <a:xfrm>
            <a:off x="1127325" y="3495177"/>
            <a:ext cx="1810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12115" hangingPunct="0"/>
            <a:r>
              <a:rPr lang="zh-CN" altLang="en-US" sz="2400" kern="0" spc="-151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n-ea"/>
                <a:sym typeface="+mn-lt"/>
              </a:rPr>
              <a:t>请输入标题</a:t>
            </a:r>
            <a:endParaRPr lang="en-US" altLang="zh-CN" sz="2400" kern="0" spc="-151" dirty="0">
              <a:solidFill>
                <a:schemeClr val="tx1">
                  <a:lumMod val="75000"/>
                  <a:lumOff val="25000"/>
                </a:schemeClr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  <a:cs typeface="+mn-ea"/>
              <a:sym typeface="+mn-lt"/>
            </a:endParaRPr>
          </a:p>
        </p:txBody>
      </p:sp>
      <p:sp>
        <p:nvSpPr>
          <p:cNvPr id="50" name="TextBox 54"/>
          <p:cNvSpPr txBox="1"/>
          <p:nvPr/>
        </p:nvSpPr>
        <p:spPr>
          <a:xfrm>
            <a:off x="961966" y="3868937"/>
            <a:ext cx="1989297" cy="914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2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请在此处添加具体内容，文字尽量言简意赅，简单说明即可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1" grpId="0"/>
      <p:bldP spid="42" grpId="0"/>
      <p:bldP spid="47" grpId="0"/>
      <p:bldP spid="48" grpId="0"/>
      <p:bldP spid="49" grpId="0"/>
      <p:bldP spid="5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/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04</a:t>
              </a:r>
              <a:endPara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j-cs"/>
              </a:rPr>
              <a:t>执行方案</a:t>
            </a:r>
          </a:p>
        </p:txBody>
      </p:sp>
      <p:graphicFrame>
        <p:nvGraphicFramePr>
          <p:cNvPr id="23" name="图表 22"/>
          <p:cNvGraphicFramePr/>
          <p:nvPr/>
        </p:nvGraphicFramePr>
        <p:xfrm>
          <a:off x="5833896" y="1976881"/>
          <a:ext cx="5187043" cy="3755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4" name="组合 23"/>
          <p:cNvGrpSpPr/>
          <p:nvPr/>
        </p:nvGrpSpPr>
        <p:grpSpPr>
          <a:xfrm>
            <a:off x="1520512" y="2290638"/>
            <a:ext cx="3753072" cy="1021502"/>
            <a:chOff x="1712983" y="3945606"/>
            <a:chExt cx="2683771" cy="1021502"/>
          </a:xfrm>
        </p:grpSpPr>
        <p:sp>
          <p:nvSpPr>
            <p:cNvPr id="25" name="文本框 22"/>
            <p:cNvSpPr txBox="1">
              <a:spLocks noChangeArrowheads="1"/>
            </p:cNvSpPr>
            <p:nvPr/>
          </p:nvSpPr>
          <p:spPr bwMode="auto">
            <a:xfrm>
              <a:off x="2203373" y="3945606"/>
              <a:ext cx="207626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9pPr>
            </a:lstStyle>
            <a:p>
              <a:pPr algn="r">
                <a:defRPr/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在此输入标题</a:t>
              </a:r>
            </a:p>
          </p:txBody>
        </p:sp>
        <p:sp>
          <p:nvSpPr>
            <p:cNvPr id="26" name="文本框 23"/>
            <p:cNvSpPr txBox="1">
              <a:spLocks noChangeArrowheads="1"/>
            </p:cNvSpPr>
            <p:nvPr/>
          </p:nvSpPr>
          <p:spPr bwMode="auto">
            <a:xfrm>
              <a:off x="1712983" y="4328215"/>
              <a:ext cx="2683771" cy="638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9pPr>
            </a:lstStyle>
            <a:p>
              <a:pPr lvl="0" algn="r">
                <a:lnSpc>
                  <a:spcPts val="22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请在此处添加具体内容，文字尽量言简意赅，简单说明即可，不必过于繁琐。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520512" y="3968894"/>
            <a:ext cx="3753072" cy="1027076"/>
            <a:chOff x="1712983" y="3945606"/>
            <a:chExt cx="2683771" cy="1027076"/>
          </a:xfrm>
        </p:grpSpPr>
        <p:sp>
          <p:nvSpPr>
            <p:cNvPr id="28" name="文本框 22"/>
            <p:cNvSpPr txBox="1">
              <a:spLocks noChangeArrowheads="1"/>
            </p:cNvSpPr>
            <p:nvPr/>
          </p:nvSpPr>
          <p:spPr bwMode="auto">
            <a:xfrm>
              <a:off x="2203373" y="3945606"/>
              <a:ext cx="207626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9pPr>
            </a:lstStyle>
            <a:p>
              <a:pPr algn="r">
                <a:defRPr/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在此输入标题</a:t>
              </a:r>
            </a:p>
          </p:txBody>
        </p:sp>
        <p:sp>
          <p:nvSpPr>
            <p:cNvPr id="29" name="文本框 23"/>
            <p:cNvSpPr txBox="1">
              <a:spLocks noChangeArrowheads="1"/>
            </p:cNvSpPr>
            <p:nvPr/>
          </p:nvSpPr>
          <p:spPr bwMode="auto">
            <a:xfrm>
              <a:off x="1712983" y="4333789"/>
              <a:ext cx="2683771" cy="638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lvl="0" algn="r">
                <a:lnSpc>
                  <a:spcPts val="2200"/>
                </a:lnSpc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羽辰体-谷力 W04" panose="02020400000000000000" pitchFamily="18" charset="-122"/>
                  <a:ea typeface="仓耳羽辰体-谷力 W04" panose="02020400000000000000" pitchFamily="18" charset="-122"/>
                </a:defRPr>
              </a:lvl1pPr>
              <a:lvl2pPr marL="742950" indent="-285750">
                <a:defRPr>
                  <a:latin typeface="思源宋体 CN Medium" pitchFamily="18" charset="-122"/>
                  <a:ea typeface="思源宋体 CN Medium" pitchFamily="18" charset="-122"/>
                </a:defRPr>
              </a:lvl2pPr>
              <a:lvl3pPr marL="1143000" indent="-228600">
                <a:defRPr>
                  <a:latin typeface="思源宋体 CN Medium" pitchFamily="18" charset="-122"/>
                  <a:ea typeface="思源宋体 CN Medium" pitchFamily="18" charset="-122"/>
                </a:defRPr>
              </a:lvl3pPr>
              <a:lvl4pPr marL="1600200" indent="-228600">
                <a:defRPr>
                  <a:latin typeface="思源宋体 CN Medium" pitchFamily="18" charset="-122"/>
                  <a:ea typeface="思源宋体 CN Medium" pitchFamily="18" charset="-122"/>
                </a:defRPr>
              </a:lvl4pPr>
              <a:lvl5pPr marL="2057400" indent="-228600">
                <a:defRPr>
                  <a:latin typeface="思源宋体 CN Medium" pitchFamily="18" charset="-122"/>
                  <a:ea typeface="思源宋体 CN Medium" pitchFamily="18" charset="-122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latin typeface="思源宋体 CN Medium" pitchFamily="18" charset="-122"/>
                  <a:ea typeface="思源宋体 CN Medium" pitchFamily="18" charset="-122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latin typeface="思源宋体 CN Medium" pitchFamily="18" charset="-122"/>
                  <a:ea typeface="思源宋体 CN Medium" pitchFamily="18" charset="-122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latin typeface="思源宋体 CN Medium" pitchFamily="18" charset="-122"/>
                  <a:ea typeface="思源宋体 CN Medium" pitchFamily="18" charset="-122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latin typeface="思源宋体 CN Medium" pitchFamily="18" charset="-122"/>
                  <a:ea typeface="思源宋体 CN Medium" pitchFamily="18" charset="-122"/>
                </a:defRPr>
              </a:lvl9pPr>
            </a:lstStyle>
            <a:p>
              <a:r>
                <a:rPr lang="zh-CN" altLang="en-US" dirty="0"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请在此处添加具体内容，文字尽量言简意赅，简单说明即可，不必过于繁琐。</a:t>
              </a:r>
              <a:endPara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Graphic spid="23" grpId="0">
        <p:bldAsOne/>
      </p:bldGraphic>
      <p:bldGraphic spid="23" grpId="1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/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04</a:t>
              </a:r>
              <a:endPara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j-cs"/>
              </a:rPr>
              <a:t>执行方案</a:t>
            </a:r>
          </a:p>
        </p:txBody>
      </p:sp>
      <p:sp>
        <p:nvSpPr>
          <p:cNvPr id="177" name="išľíďè"/>
          <p:cNvSpPr/>
          <p:nvPr/>
        </p:nvSpPr>
        <p:spPr bwMode="auto">
          <a:xfrm>
            <a:off x="1901016" y="2058437"/>
            <a:ext cx="2560108" cy="66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r">
              <a:lnSpc>
                <a:spcPts val="22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请在此处添加具体内容，文字尽量言简意赅，简单说明即可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78" name="iSlíďè"/>
          <p:cNvSpPr txBox="1"/>
          <p:nvPr/>
        </p:nvSpPr>
        <p:spPr bwMode="auto">
          <a:xfrm>
            <a:off x="1899771" y="1607002"/>
            <a:ext cx="2623285" cy="4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Autofit/>
          </a:bodyPr>
          <a:lstStyle/>
          <a:p>
            <a:pPr algn="r" defTabSz="913765">
              <a:spcBef>
                <a:spcPct val="0"/>
              </a:spcBef>
              <a:defRPr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Source Han Serif SC" panose="02020400000000000000" pitchFamily="18" charset="-122"/>
              </a:rPr>
              <a:t>标题文本预设</a:t>
            </a:r>
          </a:p>
        </p:txBody>
      </p:sp>
      <p:sp>
        <p:nvSpPr>
          <p:cNvPr id="181" name="išľíďè"/>
          <p:cNvSpPr/>
          <p:nvPr/>
        </p:nvSpPr>
        <p:spPr bwMode="auto">
          <a:xfrm>
            <a:off x="2210841" y="4506219"/>
            <a:ext cx="2560108" cy="66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请在此处添加具体内容，文字尽量言简意赅，简单说明即可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  <a:sym typeface="Source Han Serif SC" panose="02020400000000000000" pitchFamily="18" charset="-122"/>
            </a:endParaRPr>
          </a:p>
        </p:txBody>
      </p:sp>
      <p:sp>
        <p:nvSpPr>
          <p:cNvPr id="182" name="iSlíďè"/>
          <p:cNvSpPr txBox="1"/>
          <p:nvPr/>
        </p:nvSpPr>
        <p:spPr bwMode="auto">
          <a:xfrm>
            <a:off x="2102175" y="4046514"/>
            <a:ext cx="2623285" cy="4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Autofit/>
          </a:bodyPr>
          <a:lstStyle/>
          <a:p>
            <a:pPr algn="r" defTabSz="913765">
              <a:spcBef>
                <a:spcPct val="0"/>
              </a:spcBef>
              <a:defRPr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Source Han Serif SC" panose="02020400000000000000" pitchFamily="18" charset="-122"/>
              </a:rPr>
              <a:t>标题文本预设</a:t>
            </a:r>
          </a:p>
        </p:txBody>
      </p:sp>
      <p:sp>
        <p:nvSpPr>
          <p:cNvPr id="183" name="išľíďè"/>
          <p:cNvSpPr/>
          <p:nvPr/>
        </p:nvSpPr>
        <p:spPr bwMode="auto">
          <a:xfrm>
            <a:off x="7814708" y="2090310"/>
            <a:ext cx="2560108" cy="66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请在此处添加具体内容，文字尽量言简意赅，简单说明即可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84" name="iSlíďè"/>
          <p:cNvSpPr txBox="1"/>
          <p:nvPr/>
        </p:nvSpPr>
        <p:spPr bwMode="auto">
          <a:xfrm>
            <a:off x="7813463" y="1638875"/>
            <a:ext cx="2623285" cy="4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Autofit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Source Han Serif SC" panose="02020400000000000000" pitchFamily="18" charset="-122"/>
              </a:rPr>
              <a:t>标题文本预设</a:t>
            </a:r>
          </a:p>
        </p:txBody>
      </p:sp>
      <p:sp>
        <p:nvSpPr>
          <p:cNvPr id="185" name="išľíďè"/>
          <p:cNvSpPr/>
          <p:nvPr/>
        </p:nvSpPr>
        <p:spPr bwMode="auto">
          <a:xfrm>
            <a:off x="7373515" y="4478404"/>
            <a:ext cx="2560108" cy="66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请在此处添加具体内容，文字尽量言简意赅，简单说明即可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186" name="iSlíďè"/>
          <p:cNvSpPr txBox="1"/>
          <p:nvPr/>
        </p:nvSpPr>
        <p:spPr bwMode="auto">
          <a:xfrm>
            <a:off x="7372270" y="4026969"/>
            <a:ext cx="2623285" cy="4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Autofit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Source Han Serif SC" panose="02020400000000000000" pitchFamily="18" charset="-122"/>
              </a:rPr>
              <a:t>标题文本预设</a:t>
            </a:r>
          </a:p>
        </p:txBody>
      </p:sp>
      <p:grpSp>
        <p:nvGrpSpPr>
          <p:cNvPr id="187" name="Group 1"/>
          <p:cNvGrpSpPr/>
          <p:nvPr/>
        </p:nvGrpSpPr>
        <p:grpSpPr>
          <a:xfrm>
            <a:off x="4598126" y="1413642"/>
            <a:ext cx="2925185" cy="4543705"/>
            <a:chOff x="4764088" y="1755775"/>
            <a:chExt cx="2665413" cy="4140200"/>
          </a:xfrm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grpSpPr>
        <p:sp>
          <p:nvSpPr>
            <p:cNvPr id="188" name="Freeform 42"/>
            <p:cNvSpPr/>
            <p:nvPr/>
          </p:nvSpPr>
          <p:spPr bwMode="auto">
            <a:xfrm>
              <a:off x="4799013" y="1755775"/>
              <a:ext cx="1238250" cy="1028700"/>
            </a:xfrm>
            <a:custGeom>
              <a:avLst/>
              <a:gdLst>
                <a:gd name="T0" fmla="*/ 780 w 780"/>
                <a:gd name="T1" fmla="*/ 0 h 648"/>
                <a:gd name="T2" fmla="*/ 780 w 780"/>
                <a:gd name="T3" fmla="*/ 648 h 648"/>
                <a:gd name="T4" fmla="*/ 0 w 780"/>
                <a:gd name="T5" fmla="*/ 648 h 648"/>
                <a:gd name="T6" fmla="*/ 21 w 780"/>
                <a:gd name="T7" fmla="*/ 574 h 648"/>
                <a:gd name="T8" fmla="*/ 50 w 780"/>
                <a:gd name="T9" fmla="*/ 500 h 648"/>
                <a:gd name="T10" fmla="*/ 84 w 780"/>
                <a:gd name="T11" fmla="*/ 432 h 648"/>
                <a:gd name="T12" fmla="*/ 126 w 780"/>
                <a:gd name="T13" fmla="*/ 367 h 648"/>
                <a:gd name="T14" fmla="*/ 172 w 780"/>
                <a:gd name="T15" fmla="*/ 305 h 648"/>
                <a:gd name="T16" fmla="*/ 223 w 780"/>
                <a:gd name="T17" fmla="*/ 248 h 648"/>
                <a:gd name="T18" fmla="*/ 280 w 780"/>
                <a:gd name="T19" fmla="*/ 197 h 648"/>
                <a:gd name="T20" fmla="*/ 340 w 780"/>
                <a:gd name="T21" fmla="*/ 149 h 648"/>
                <a:gd name="T22" fmla="*/ 406 w 780"/>
                <a:gd name="T23" fmla="*/ 109 h 648"/>
                <a:gd name="T24" fmla="*/ 475 w 780"/>
                <a:gd name="T25" fmla="*/ 73 h 648"/>
                <a:gd name="T26" fmla="*/ 547 w 780"/>
                <a:gd name="T27" fmla="*/ 45 h 648"/>
                <a:gd name="T28" fmla="*/ 622 w 780"/>
                <a:gd name="T29" fmla="*/ 22 h 648"/>
                <a:gd name="T30" fmla="*/ 700 w 780"/>
                <a:gd name="T31" fmla="*/ 8 h 648"/>
                <a:gd name="T32" fmla="*/ 780 w 780"/>
                <a:gd name="T33" fmla="*/ 0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80" h="648">
                  <a:moveTo>
                    <a:pt x="780" y="0"/>
                  </a:moveTo>
                  <a:lnTo>
                    <a:pt x="780" y="648"/>
                  </a:lnTo>
                  <a:lnTo>
                    <a:pt x="0" y="648"/>
                  </a:lnTo>
                  <a:lnTo>
                    <a:pt x="21" y="574"/>
                  </a:lnTo>
                  <a:lnTo>
                    <a:pt x="50" y="500"/>
                  </a:lnTo>
                  <a:lnTo>
                    <a:pt x="84" y="432"/>
                  </a:lnTo>
                  <a:lnTo>
                    <a:pt x="126" y="367"/>
                  </a:lnTo>
                  <a:lnTo>
                    <a:pt x="172" y="305"/>
                  </a:lnTo>
                  <a:lnTo>
                    <a:pt x="223" y="248"/>
                  </a:lnTo>
                  <a:lnTo>
                    <a:pt x="280" y="197"/>
                  </a:lnTo>
                  <a:lnTo>
                    <a:pt x="340" y="149"/>
                  </a:lnTo>
                  <a:lnTo>
                    <a:pt x="406" y="109"/>
                  </a:lnTo>
                  <a:lnTo>
                    <a:pt x="475" y="73"/>
                  </a:lnTo>
                  <a:lnTo>
                    <a:pt x="547" y="45"/>
                  </a:lnTo>
                  <a:lnTo>
                    <a:pt x="622" y="22"/>
                  </a:lnTo>
                  <a:lnTo>
                    <a:pt x="700" y="8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FBD77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89" name="Freeform 43"/>
            <p:cNvSpPr/>
            <p:nvPr/>
          </p:nvSpPr>
          <p:spPr bwMode="auto">
            <a:xfrm>
              <a:off x="4764088" y="2898775"/>
              <a:ext cx="1273175" cy="1123950"/>
            </a:xfrm>
            <a:custGeom>
              <a:avLst/>
              <a:gdLst>
                <a:gd name="T0" fmla="*/ 8 w 802"/>
                <a:gd name="T1" fmla="*/ 0 h 708"/>
                <a:gd name="T2" fmla="*/ 802 w 802"/>
                <a:gd name="T3" fmla="*/ 0 h 708"/>
                <a:gd name="T4" fmla="*/ 802 w 802"/>
                <a:gd name="T5" fmla="*/ 708 h 708"/>
                <a:gd name="T6" fmla="*/ 239 w 802"/>
                <a:gd name="T7" fmla="*/ 708 h 708"/>
                <a:gd name="T8" fmla="*/ 239 w 802"/>
                <a:gd name="T9" fmla="*/ 707 h 708"/>
                <a:gd name="T10" fmla="*/ 187 w 802"/>
                <a:gd name="T11" fmla="*/ 649 h 708"/>
                <a:gd name="T12" fmla="*/ 141 w 802"/>
                <a:gd name="T13" fmla="*/ 587 h 708"/>
                <a:gd name="T14" fmla="*/ 101 w 802"/>
                <a:gd name="T15" fmla="*/ 520 h 708"/>
                <a:gd name="T16" fmla="*/ 67 w 802"/>
                <a:gd name="T17" fmla="*/ 449 h 708"/>
                <a:gd name="T18" fmla="*/ 39 w 802"/>
                <a:gd name="T19" fmla="*/ 375 h 708"/>
                <a:gd name="T20" fmla="*/ 18 w 802"/>
                <a:gd name="T21" fmla="*/ 297 h 708"/>
                <a:gd name="T22" fmla="*/ 5 w 802"/>
                <a:gd name="T23" fmla="*/ 217 h 708"/>
                <a:gd name="T24" fmla="*/ 0 w 802"/>
                <a:gd name="T25" fmla="*/ 135 h 708"/>
                <a:gd name="T26" fmla="*/ 1 w 802"/>
                <a:gd name="T27" fmla="*/ 67 h 708"/>
                <a:gd name="T28" fmla="*/ 8 w 802"/>
                <a:gd name="T29" fmla="*/ 0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02" h="708">
                  <a:moveTo>
                    <a:pt x="8" y="0"/>
                  </a:moveTo>
                  <a:lnTo>
                    <a:pt x="802" y="0"/>
                  </a:lnTo>
                  <a:lnTo>
                    <a:pt x="802" y="708"/>
                  </a:lnTo>
                  <a:lnTo>
                    <a:pt x="239" y="708"/>
                  </a:lnTo>
                  <a:lnTo>
                    <a:pt x="239" y="707"/>
                  </a:lnTo>
                  <a:lnTo>
                    <a:pt x="187" y="649"/>
                  </a:lnTo>
                  <a:lnTo>
                    <a:pt x="141" y="587"/>
                  </a:lnTo>
                  <a:lnTo>
                    <a:pt x="101" y="520"/>
                  </a:lnTo>
                  <a:lnTo>
                    <a:pt x="67" y="449"/>
                  </a:lnTo>
                  <a:lnTo>
                    <a:pt x="39" y="375"/>
                  </a:lnTo>
                  <a:lnTo>
                    <a:pt x="18" y="297"/>
                  </a:lnTo>
                  <a:lnTo>
                    <a:pt x="5" y="217"/>
                  </a:lnTo>
                  <a:lnTo>
                    <a:pt x="0" y="135"/>
                  </a:lnTo>
                  <a:lnTo>
                    <a:pt x="1" y="6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BD77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90" name="Freeform 44"/>
            <p:cNvSpPr/>
            <p:nvPr/>
          </p:nvSpPr>
          <p:spPr bwMode="auto">
            <a:xfrm>
              <a:off x="5243513" y="4137025"/>
              <a:ext cx="793750" cy="1025525"/>
            </a:xfrm>
            <a:custGeom>
              <a:avLst/>
              <a:gdLst>
                <a:gd name="T0" fmla="*/ 0 w 500"/>
                <a:gd name="T1" fmla="*/ 0 h 646"/>
                <a:gd name="T2" fmla="*/ 500 w 500"/>
                <a:gd name="T3" fmla="*/ 0 h 646"/>
                <a:gd name="T4" fmla="*/ 500 w 500"/>
                <a:gd name="T5" fmla="*/ 646 h 646"/>
                <a:gd name="T6" fmla="*/ 223 w 500"/>
                <a:gd name="T7" fmla="*/ 646 h 646"/>
                <a:gd name="T8" fmla="*/ 202 w 500"/>
                <a:gd name="T9" fmla="*/ 642 h 646"/>
                <a:gd name="T10" fmla="*/ 184 w 500"/>
                <a:gd name="T11" fmla="*/ 633 h 646"/>
                <a:gd name="T12" fmla="*/ 170 w 500"/>
                <a:gd name="T13" fmla="*/ 618 h 646"/>
                <a:gd name="T14" fmla="*/ 161 w 500"/>
                <a:gd name="T15" fmla="*/ 601 h 646"/>
                <a:gd name="T16" fmla="*/ 157 w 500"/>
                <a:gd name="T17" fmla="*/ 580 h 646"/>
                <a:gd name="T18" fmla="*/ 157 w 500"/>
                <a:gd name="T19" fmla="*/ 459 h 646"/>
                <a:gd name="T20" fmla="*/ 155 w 500"/>
                <a:gd name="T21" fmla="*/ 388 h 646"/>
                <a:gd name="T22" fmla="*/ 144 w 500"/>
                <a:gd name="T23" fmla="*/ 319 h 646"/>
                <a:gd name="T24" fmla="*/ 127 w 500"/>
                <a:gd name="T25" fmla="*/ 249 h 646"/>
                <a:gd name="T26" fmla="*/ 105 w 500"/>
                <a:gd name="T27" fmla="*/ 184 h 646"/>
                <a:gd name="T28" fmla="*/ 76 w 500"/>
                <a:gd name="T29" fmla="*/ 120 h 646"/>
                <a:gd name="T30" fmla="*/ 41 w 500"/>
                <a:gd name="T31" fmla="*/ 58 h 646"/>
                <a:gd name="T32" fmla="*/ 0 w 500"/>
                <a:gd name="T33" fmla="*/ 0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0" h="646">
                  <a:moveTo>
                    <a:pt x="0" y="0"/>
                  </a:moveTo>
                  <a:lnTo>
                    <a:pt x="500" y="0"/>
                  </a:lnTo>
                  <a:lnTo>
                    <a:pt x="500" y="646"/>
                  </a:lnTo>
                  <a:lnTo>
                    <a:pt x="223" y="646"/>
                  </a:lnTo>
                  <a:lnTo>
                    <a:pt x="202" y="642"/>
                  </a:lnTo>
                  <a:lnTo>
                    <a:pt x="184" y="633"/>
                  </a:lnTo>
                  <a:lnTo>
                    <a:pt x="170" y="618"/>
                  </a:lnTo>
                  <a:lnTo>
                    <a:pt x="161" y="601"/>
                  </a:lnTo>
                  <a:lnTo>
                    <a:pt x="157" y="580"/>
                  </a:lnTo>
                  <a:lnTo>
                    <a:pt x="157" y="459"/>
                  </a:lnTo>
                  <a:lnTo>
                    <a:pt x="155" y="388"/>
                  </a:lnTo>
                  <a:lnTo>
                    <a:pt x="144" y="319"/>
                  </a:lnTo>
                  <a:lnTo>
                    <a:pt x="127" y="249"/>
                  </a:lnTo>
                  <a:lnTo>
                    <a:pt x="105" y="184"/>
                  </a:lnTo>
                  <a:lnTo>
                    <a:pt x="76" y="120"/>
                  </a:lnTo>
                  <a:lnTo>
                    <a:pt x="41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D77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91" name="Freeform 45"/>
            <p:cNvSpPr/>
            <p:nvPr/>
          </p:nvSpPr>
          <p:spPr bwMode="auto">
            <a:xfrm>
              <a:off x="6154738" y="1755775"/>
              <a:ext cx="1239838" cy="1028700"/>
            </a:xfrm>
            <a:custGeom>
              <a:avLst/>
              <a:gdLst>
                <a:gd name="T0" fmla="*/ 0 w 781"/>
                <a:gd name="T1" fmla="*/ 0 h 648"/>
                <a:gd name="T2" fmla="*/ 80 w 781"/>
                <a:gd name="T3" fmla="*/ 8 h 648"/>
                <a:gd name="T4" fmla="*/ 158 w 781"/>
                <a:gd name="T5" fmla="*/ 22 h 648"/>
                <a:gd name="T6" fmla="*/ 234 w 781"/>
                <a:gd name="T7" fmla="*/ 45 h 648"/>
                <a:gd name="T8" fmla="*/ 306 w 781"/>
                <a:gd name="T9" fmla="*/ 72 h 648"/>
                <a:gd name="T10" fmla="*/ 375 w 781"/>
                <a:gd name="T11" fmla="*/ 108 h 648"/>
                <a:gd name="T12" fmla="*/ 441 w 781"/>
                <a:gd name="T13" fmla="*/ 148 h 648"/>
                <a:gd name="T14" fmla="*/ 502 w 781"/>
                <a:gd name="T15" fmla="*/ 195 h 648"/>
                <a:gd name="T16" fmla="*/ 559 w 781"/>
                <a:gd name="T17" fmla="*/ 246 h 648"/>
                <a:gd name="T18" fmla="*/ 610 w 781"/>
                <a:gd name="T19" fmla="*/ 304 h 648"/>
                <a:gd name="T20" fmla="*/ 657 w 781"/>
                <a:gd name="T21" fmla="*/ 365 h 648"/>
                <a:gd name="T22" fmla="*/ 697 w 781"/>
                <a:gd name="T23" fmla="*/ 431 h 648"/>
                <a:gd name="T24" fmla="*/ 731 w 781"/>
                <a:gd name="T25" fmla="*/ 500 h 648"/>
                <a:gd name="T26" fmla="*/ 760 w 781"/>
                <a:gd name="T27" fmla="*/ 572 h 648"/>
                <a:gd name="T28" fmla="*/ 781 w 781"/>
                <a:gd name="T29" fmla="*/ 648 h 648"/>
                <a:gd name="T30" fmla="*/ 0 w 781"/>
                <a:gd name="T31" fmla="*/ 648 h 648"/>
                <a:gd name="T32" fmla="*/ 0 w 781"/>
                <a:gd name="T33" fmla="*/ 0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81" h="648">
                  <a:moveTo>
                    <a:pt x="0" y="0"/>
                  </a:moveTo>
                  <a:lnTo>
                    <a:pt x="80" y="8"/>
                  </a:lnTo>
                  <a:lnTo>
                    <a:pt x="158" y="22"/>
                  </a:lnTo>
                  <a:lnTo>
                    <a:pt x="234" y="45"/>
                  </a:lnTo>
                  <a:lnTo>
                    <a:pt x="306" y="72"/>
                  </a:lnTo>
                  <a:lnTo>
                    <a:pt x="375" y="108"/>
                  </a:lnTo>
                  <a:lnTo>
                    <a:pt x="441" y="148"/>
                  </a:lnTo>
                  <a:lnTo>
                    <a:pt x="502" y="195"/>
                  </a:lnTo>
                  <a:lnTo>
                    <a:pt x="559" y="246"/>
                  </a:lnTo>
                  <a:lnTo>
                    <a:pt x="610" y="304"/>
                  </a:lnTo>
                  <a:lnTo>
                    <a:pt x="657" y="365"/>
                  </a:lnTo>
                  <a:lnTo>
                    <a:pt x="697" y="431"/>
                  </a:lnTo>
                  <a:lnTo>
                    <a:pt x="731" y="500"/>
                  </a:lnTo>
                  <a:lnTo>
                    <a:pt x="760" y="572"/>
                  </a:lnTo>
                  <a:lnTo>
                    <a:pt x="781" y="648"/>
                  </a:lnTo>
                  <a:lnTo>
                    <a:pt x="0" y="6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D7D3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92" name="Freeform 46"/>
            <p:cNvSpPr/>
            <p:nvPr/>
          </p:nvSpPr>
          <p:spPr bwMode="auto">
            <a:xfrm>
              <a:off x="6154738" y="4137025"/>
              <a:ext cx="793750" cy="1025525"/>
            </a:xfrm>
            <a:custGeom>
              <a:avLst/>
              <a:gdLst>
                <a:gd name="T0" fmla="*/ 0 w 500"/>
                <a:gd name="T1" fmla="*/ 0 h 646"/>
                <a:gd name="T2" fmla="*/ 500 w 500"/>
                <a:gd name="T3" fmla="*/ 0 h 646"/>
                <a:gd name="T4" fmla="*/ 459 w 500"/>
                <a:gd name="T5" fmla="*/ 59 h 646"/>
                <a:gd name="T6" fmla="*/ 425 w 500"/>
                <a:gd name="T7" fmla="*/ 121 h 646"/>
                <a:gd name="T8" fmla="*/ 395 w 500"/>
                <a:gd name="T9" fmla="*/ 186 h 646"/>
                <a:gd name="T10" fmla="*/ 373 w 500"/>
                <a:gd name="T11" fmla="*/ 253 h 646"/>
                <a:gd name="T12" fmla="*/ 356 w 500"/>
                <a:gd name="T13" fmla="*/ 322 h 646"/>
                <a:gd name="T14" fmla="*/ 345 w 500"/>
                <a:gd name="T15" fmla="*/ 392 h 646"/>
                <a:gd name="T16" fmla="*/ 343 w 500"/>
                <a:gd name="T17" fmla="*/ 464 h 646"/>
                <a:gd name="T18" fmla="*/ 343 w 500"/>
                <a:gd name="T19" fmla="*/ 580 h 646"/>
                <a:gd name="T20" fmla="*/ 339 w 500"/>
                <a:gd name="T21" fmla="*/ 601 h 646"/>
                <a:gd name="T22" fmla="*/ 330 w 500"/>
                <a:gd name="T23" fmla="*/ 618 h 646"/>
                <a:gd name="T24" fmla="*/ 316 w 500"/>
                <a:gd name="T25" fmla="*/ 633 h 646"/>
                <a:gd name="T26" fmla="*/ 298 w 500"/>
                <a:gd name="T27" fmla="*/ 642 h 646"/>
                <a:gd name="T28" fmla="*/ 277 w 500"/>
                <a:gd name="T29" fmla="*/ 646 h 646"/>
                <a:gd name="T30" fmla="*/ 0 w 500"/>
                <a:gd name="T31" fmla="*/ 646 h 646"/>
                <a:gd name="T32" fmla="*/ 0 w 500"/>
                <a:gd name="T33" fmla="*/ 0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0" h="646">
                  <a:moveTo>
                    <a:pt x="0" y="0"/>
                  </a:moveTo>
                  <a:lnTo>
                    <a:pt x="500" y="0"/>
                  </a:lnTo>
                  <a:lnTo>
                    <a:pt x="459" y="59"/>
                  </a:lnTo>
                  <a:lnTo>
                    <a:pt x="425" y="121"/>
                  </a:lnTo>
                  <a:lnTo>
                    <a:pt x="395" y="186"/>
                  </a:lnTo>
                  <a:lnTo>
                    <a:pt x="373" y="253"/>
                  </a:lnTo>
                  <a:lnTo>
                    <a:pt x="356" y="322"/>
                  </a:lnTo>
                  <a:lnTo>
                    <a:pt x="345" y="392"/>
                  </a:lnTo>
                  <a:lnTo>
                    <a:pt x="343" y="464"/>
                  </a:lnTo>
                  <a:lnTo>
                    <a:pt x="343" y="580"/>
                  </a:lnTo>
                  <a:lnTo>
                    <a:pt x="339" y="601"/>
                  </a:lnTo>
                  <a:lnTo>
                    <a:pt x="330" y="618"/>
                  </a:lnTo>
                  <a:lnTo>
                    <a:pt x="316" y="633"/>
                  </a:lnTo>
                  <a:lnTo>
                    <a:pt x="298" y="642"/>
                  </a:lnTo>
                  <a:lnTo>
                    <a:pt x="277" y="646"/>
                  </a:lnTo>
                  <a:lnTo>
                    <a:pt x="0" y="6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D7D3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93" name="Freeform 47"/>
            <p:cNvSpPr/>
            <p:nvPr/>
          </p:nvSpPr>
          <p:spPr bwMode="auto">
            <a:xfrm>
              <a:off x="6154738" y="2898775"/>
              <a:ext cx="1274763" cy="1123950"/>
            </a:xfrm>
            <a:custGeom>
              <a:avLst/>
              <a:gdLst>
                <a:gd name="T0" fmla="*/ 0 w 803"/>
                <a:gd name="T1" fmla="*/ 0 h 708"/>
                <a:gd name="T2" fmla="*/ 794 w 803"/>
                <a:gd name="T3" fmla="*/ 0 h 708"/>
                <a:gd name="T4" fmla="*/ 801 w 803"/>
                <a:gd name="T5" fmla="*/ 59 h 708"/>
                <a:gd name="T6" fmla="*/ 803 w 803"/>
                <a:gd name="T7" fmla="*/ 119 h 708"/>
                <a:gd name="T8" fmla="*/ 800 w 803"/>
                <a:gd name="T9" fmla="*/ 194 h 708"/>
                <a:gd name="T10" fmla="*/ 790 w 803"/>
                <a:gd name="T11" fmla="*/ 267 h 708"/>
                <a:gd name="T12" fmla="*/ 773 w 803"/>
                <a:gd name="T13" fmla="*/ 339 h 708"/>
                <a:gd name="T14" fmla="*/ 752 w 803"/>
                <a:gd name="T15" fmla="*/ 407 h 708"/>
                <a:gd name="T16" fmla="*/ 725 w 803"/>
                <a:gd name="T17" fmla="*/ 474 h 708"/>
                <a:gd name="T18" fmla="*/ 692 w 803"/>
                <a:gd name="T19" fmla="*/ 537 h 708"/>
                <a:gd name="T20" fmla="*/ 654 w 803"/>
                <a:gd name="T21" fmla="*/ 597 h 708"/>
                <a:gd name="T22" fmla="*/ 611 w 803"/>
                <a:gd name="T23" fmla="*/ 652 h 708"/>
                <a:gd name="T24" fmla="*/ 565 w 803"/>
                <a:gd name="T25" fmla="*/ 706 h 708"/>
                <a:gd name="T26" fmla="*/ 563 w 803"/>
                <a:gd name="T27" fmla="*/ 708 h 708"/>
                <a:gd name="T28" fmla="*/ 0 w 803"/>
                <a:gd name="T29" fmla="*/ 708 h 708"/>
                <a:gd name="T30" fmla="*/ 0 w 803"/>
                <a:gd name="T31" fmla="*/ 0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03" h="708">
                  <a:moveTo>
                    <a:pt x="0" y="0"/>
                  </a:moveTo>
                  <a:lnTo>
                    <a:pt x="794" y="0"/>
                  </a:lnTo>
                  <a:lnTo>
                    <a:pt x="801" y="59"/>
                  </a:lnTo>
                  <a:lnTo>
                    <a:pt x="803" y="119"/>
                  </a:lnTo>
                  <a:lnTo>
                    <a:pt x="800" y="194"/>
                  </a:lnTo>
                  <a:lnTo>
                    <a:pt x="790" y="267"/>
                  </a:lnTo>
                  <a:lnTo>
                    <a:pt x="773" y="339"/>
                  </a:lnTo>
                  <a:lnTo>
                    <a:pt x="752" y="407"/>
                  </a:lnTo>
                  <a:lnTo>
                    <a:pt x="725" y="474"/>
                  </a:lnTo>
                  <a:lnTo>
                    <a:pt x="692" y="537"/>
                  </a:lnTo>
                  <a:lnTo>
                    <a:pt x="654" y="597"/>
                  </a:lnTo>
                  <a:lnTo>
                    <a:pt x="611" y="652"/>
                  </a:lnTo>
                  <a:lnTo>
                    <a:pt x="565" y="706"/>
                  </a:lnTo>
                  <a:lnTo>
                    <a:pt x="563" y="708"/>
                  </a:lnTo>
                  <a:lnTo>
                    <a:pt x="0" y="7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D7D3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94" name="Freeform 48"/>
            <p:cNvSpPr/>
            <p:nvPr/>
          </p:nvSpPr>
          <p:spPr bwMode="auto">
            <a:xfrm>
              <a:off x="5492750" y="5224463"/>
              <a:ext cx="1206500" cy="182563"/>
            </a:xfrm>
            <a:custGeom>
              <a:avLst/>
              <a:gdLst>
                <a:gd name="T0" fmla="*/ 57 w 760"/>
                <a:gd name="T1" fmla="*/ 0 h 115"/>
                <a:gd name="T2" fmla="*/ 703 w 760"/>
                <a:gd name="T3" fmla="*/ 0 h 115"/>
                <a:gd name="T4" fmla="*/ 722 w 760"/>
                <a:gd name="T5" fmla="*/ 3 h 115"/>
                <a:gd name="T6" fmla="*/ 737 w 760"/>
                <a:gd name="T7" fmla="*/ 12 h 115"/>
                <a:gd name="T8" fmla="*/ 749 w 760"/>
                <a:gd name="T9" fmla="*/ 24 h 115"/>
                <a:gd name="T10" fmla="*/ 757 w 760"/>
                <a:gd name="T11" fmla="*/ 39 h 115"/>
                <a:gd name="T12" fmla="*/ 760 w 760"/>
                <a:gd name="T13" fmla="*/ 58 h 115"/>
                <a:gd name="T14" fmla="*/ 757 w 760"/>
                <a:gd name="T15" fmla="*/ 76 h 115"/>
                <a:gd name="T16" fmla="*/ 749 w 760"/>
                <a:gd name="T17" fmla="*/ 92 h 115"/>
                <a:gd name="T18" fmla="*/ 737 w 760"/>
                <a:gd name="T19" fmla="*/ 103 h 115"/>
                <a:gd name="T20" fmla="*/ 722 w 760"/>
                <a:gd name="T21" fmla="*/ 111 h 115"/>
                <a:gd name="T22" fmla="*/ 703 w 760"/>
                <a:gd name="T23" fmla="*/ 115 h 115"/>
                <a:gd name="T24" fmla="*/ 57 w 760"/>
                <a:gd name="T25" fmla="*/ 115 h 115"/>
                <a:gd name="T26" fmla="*/ 38 w 760"/>
                <a:gd name="T27" fmla="*/ 111 h 115"/>
                <a:gd name="T28" fmla="*/ 23 w 760"/>
                <a:gd name="T29" fmla="*/ 103 h 115"/>
                <a:gd name="T30" fmla="*/ 11 w 760"/>
                <a:gd name="T31" fmla="*/ 92 h 115"/>
                <a:gd name="T32" fmla="*/ 3 w 760"/>
                <a:gd name="T33" fmla="*/ 76 h 115"/>
                <a:gd name="T34" fmla="*/ 0 w 760"/>
                <a:gd name="T35" fmla="*/ 58 h 115"/>
                <a:gd name="T36" fmla="*/ 3 w 760"/>
                <a:gd name="T37" fmla="*/ 39 h 115"/>
                <a:gd name="T38" fmla="*/ 11 w 760"/>
                <a:gd name="T39" fmla="*/ 24 h 115"/>
                <a:gd name="T40" fmla="*/ 23 w 760"/>
                <a:gd name="T41" fmla="*/ 12 h 115"/>
                <a:gd name="T42" fmla="*/ 38 w 760"/>
                <a:gd name="T43" fmla="*/ 3 h 115"/>
                <a:gd name="T44" fmla="*/ 57 w 760"/>
                <a:gd name="T4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60" h="115">
                  <a:moveTo>
                    <a:pt x="57" y="0"/>
                  </a:moveTo>
                  <a:lnTo>
                    <a:pt x="703" y="0"/>
                  </a:lnTo>
                  <a:lnTo>
                    <a:pt x="722" y="3"/>
                  </a:lnTo>
                  <a:lnTo>
                    <a:pt x="737" y="12"/>
                  </a:lnTo>
                  <a:lnTo>
                    <a:pt x="749" y="24"/>
                  </a:lnTo>
                  <a:lnTo>
                    <a:pt x="757" y="39"/>
                  </a:lnTo>
                  <a:lnTo>
                    <a:pt x="760" y="58"/>
                  </a:lnTo>
                  <a:lnTo>
                    <a:pt x="757" y="76"/>
                  </a:lnTo>
                  <a:lnTo>
                    <a:pt x="749" y="92"/>
                  </a:lnTo>
                  <a:lnTo>
                    <a:pt x="737" y="103"/>
                  </a:lnTo>
                  <a:lnTo>
                    <a:pt x="722" y="111"/>
                  </a:lnTo>
                  <a:lnTo>
                    <a:pt x="703" y="115"/>
                  </a:lnTo>
                  <a:lnTo>
                    <a:pt x="57" y="115"/>
                  </a:lnTo>
                  <a:lnTo>
                    <a:pt x="38" y="111"/>
                  </a:lnTo>
                  <a:lnTo>
                    <a:pt x="23" y="103"/>
                  </a:lnTo>
                  <a:lnTo>
                    <a:pt x="11" y="92"/>
                  </a:lnTo>
                  <a:lnTo>
                    <a:pt x="3" y="76"/>
                  </a:lnTo>
                  <a:lnTo>
                    <a:pt x="0" y="58"/>
                  </a:lnTo>
                  <a:lnTo>
                    <a:pt x="3" y="39"/>
                  </a:lnTo>
                  <a:lnTo>
                    <a:pt x="11" y="24"/>
                  </a:lnTo>
                  <a:lnTo>
                    <a:pt x="23" y="12"/>
                  </a:lnTo>
                  <a:lnTo>
                    <a:pt x="38" y="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95" name="Freeform 49"/>
            <p:cNvSpPr/>
            <p:nvPr/>
          </p:nvSpPr>
          <p:spPr bwMode="auto">
            <a:xfrm>
              <a:off x="5492750" y="5470525"/>
              <a:ext cx="1206500" cy="179388"/>
            </a:xfrm>
            <a:custGeom>
              <a:avLst/>
              <a:gdLst>
                <a:gd name="T0" fmla="*/ 57 w 760"/>
                <a:gd name="T1" fmla="*/ 0 h 113"/>
                <a:gd name="T2" fmla="*/ 703 w 760"/>
                <a:gd name="T3" fmla="*/ 0 h 113"/>
                <a:gd name="T4" fmla="*/ 722 w 760"/>
                <a:gd name="T5" fmla="*/ 2 h 113"/>
                <a:gd name="T6" fmla="*/ 737 w 760"/>
                <a:gd name="T7" fmla="*/ 10 h 113"/>
                <a:gd name="T8" fmla="*/ 749 w 760"/>
                <a:gd name="T9" fmla="*/ 23 h 113"/>
                <a:gd name="T10" fmla="*/ 757 w 760"/>
                <a:gd name="T11" fmla="*/ 39 h 113"/>
                <a:gd name="T12" fmla="*/ 760 w 760"/>
                <a:gd name="T13" fmla="*/ 57 h 113"/>
                <a:gd name="T14" fmla="*/ 757 w 760"/>
                <a:gd name="T15" fmla="*/ 74 h 113"/>
                <a:gd name="T16" fmla="*/ 749 w 760"/>
                <a:gd name="T17" fmla="*/ 90 h 113"/>
                <a:gd name="T18" fmla="*/ 737 w 760"/>
                <a:gd name="T19" fmla="*/ 103 h 113"/>
                <a:gd name="T20" fmla="*/ 722 w 760"/>
                <a:gd name="T21" fmla="*/ 111 h 113"/>
                <a:gd name="T22" fmla="*/ 703 w 760"/>
                <a:gd name="T23" fmla="*/ 113 h 113"/>
                <a:gd name="T24" fmla="*/ 57 w 760"/>
                <a:gd name="T25" fmla="*/ 113 h 113"/>
                <a:gd name="T26" fmla="*/ 38 w 760"/>
                <a:gd name="T27" fmla="*/ 111 h 113"/>
                <a:gd name="T28" fmla="*/ 23 w 760"/>
                <a:gd name="T29" fmla="*/ 103 h 113"/>
                <a:gd name="T30" fmla="*/ 11 w 760"/>
                <a:gd name="T31" fmla="*/ 90 h 113"/>
                <a:gd name="T32" fmla="*/ 3 w 760"/>
                <a:gd name="T33" fmla="*/ 74 h 113"/>
                <a:gd name="T34" fmla="*/ 0 w 760"/>
                <a:gd name="T35" fmla="*/ 57 h 113"/>
                <a:gd name="T36" fmla="*/ 3 w 760"/>
                <a:gd name="T37" fmla="*/ 39 h 113"/>
                <a:gd name="T38" fmla="*/ 11 w 760"/>
                <a:gd name="T39" fmla="*/ 23 h 113"/>
                <a:gd name="T40" fmla="*/ 23 w 760"/>
                <a:gd name="T41" fmla="*/ 10 h 113"/>
                <a:gd name="T42" fmla="*/ 38 w 760"/>
                <a:gd name="T43" fmla="*/ 2 h 113"/>
                <a:gd name="T44" fmla="*/ 57 w 760"/>
                <a:gd name="T45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60" h="113">
                  <a:moveTo>
                    <a:pt x="57" y="0"/>
                  </a:moveTo>
                  <a:lnTo>
                    <a:pt x="703" y="0"/>
                  </a:lnTo>
                  <a:lnTo>
                    <a:pt x="722" y="2"/>
                  </a:lnTo>
                  <a:lnTo>
                    <a:pt x="737" y="10"/>
                  </a:lnTo>
                  <a:lnTo>
                    <a:pt x="749" y="23"/>
                  </a:lnTo>
                  <a:lnTo>
                    <a:pt x="757" y="39"/>
                  </a:lnTo>
                  <a:lnTo>
                    <a:pt x="760" y="57"/>
                  </a:lnTo>
                  <a:lnTo>
                    <a:pt x="757" y="74"/>
                  </a:lnTo>
                  <a:lnTo>
                    <a:pt x="749" y="90"/>
                  </a:lnTo>
                  <a:lnTo>
                    <a:pt x="737" y="103"/>
                  </a:lnTo>
                  <a:lnTo>
                    <a:pt x="722" y="111"/>
                  </a:lnTo>
                  <a:lnTo>
                    <a:pt x="703" y="113"/>
                  </a:lnTo>
                  <a:lnTo>
                    <a:pt x="57" y="113"/>
                  </a:lnTo>
                  <a:lnTo>
                    <a:pt x="38" y="111"/>
                  </a:lnTo>
                  <a:lnTo>
                    <a:pt x="23" y="103"/>
                  </a:lnTo>
                  <a:lnTo>
                    <a:pt x="11" y="90"/>
                  </a:lnTo>
                  <a:lnTo>
                    <a:pt x="3" y="74"/>
                  </a:lnTo>
                  <a:lnTo>
                    <a:pt x="0" y="57"/>
                  </a:lnTo>
                  <a:lnTo>
                    <a:pt x="3" y="39"/>
                  </a:lnTo>
                  <a:lnTo>
                    <a:pt x="11" y="23"/>
                  </a:lnTo>
                  <a:lnTo>
                    <a:pt x="23" y="10"/>
                  </a:lnTo>
                  <a:lnTo>
                    <a:pt x="38" y="2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96" name="Freeform 50"/>
            <p:cNvSpPr/>
            <p:nvPr/>
          </p:nvSpPr>
          <p:spPr bwMode="auto">
            <a:xfrm>
              <a:off x="5646738" y="5715000"/>
              <a:ext cx="879475" cy="180975"/>
            </a:xfrm>
            <a:custGeom>
              <a:avLst/>
              <a:gdLst>
                <a:gd name="T0" fmla="*/ 58 w 554"/>
                <a:gd name="T1" fmla="*/ 0 h 114"/>
                <a:gd name="T2" fmla="*/ 496 w 554"/>
                <a:gd name="T3" fmla="*/ 0 h 114"/>
                <a:gd name="T4" fmla="*/ 515 w 554"/>
                <a:gd name="T5" fmla="*/ 3 h 114"/>
                <a:gd name="T6" fmla="*/ 530 w 554"/>
                <a:gd name="T7" fmla="*/ 10 h 114"/>
                <a:gd name="T8" fmla="*/ 542 w 554"/>
                <a:gd name="T9" fmla="*/ 24 h 114"/>
                <a:gd name="T10" fmla="*/ 550 w 554"/>
                <a:gd name="T11" fmla="*/ 39 h 114"/>
                <a:gd name="T12" fmla="*/ 554 w 554"/>
                <a:gd name="T13" fmla="*/ 56 h 114"/>
                <a:gd name="T14" fmla="*/ 550 w 554"/>
                <a:gd name="T15" fmla="*/ 75 h 114"/>
                <a:gd name="T16" fmla="*/ 542 w 554"/>
                <a:gd name="T17" fmla="*/ 90 h 114"/>
                <a:gd name="T18" fmla="*/ 530 w 554"/>
                <a:gd name="T19" fmla="*/ 103 h 114"/>
                <a:gd name="T20" fmla="*/ 515 w 554"/>
                <a:gd name="T21" fmla="*/ 111 h 114"/>
                <a:gd name="T22" fmla="*/ 496 w 554"/>
                <a:gd name="T23" fmla="*/ 114 h 114"/>
                <a:gd name="T24" fmla="*/ 58 w 554"/>
                <a:gd name="T25" fmla="*/ 114 h 114"/>
                <a:gd name="T26" fmla="*/ 40 w 554"/>
                <a:gd name="T27" fmla="*/ 111 h 114"/>
                <a:gd name="T28" fmla="*/ 24 w 554"/>
                <a:gd name="T29" fmla="*/ 103 h 114"/>
                <a:gd name="T30" fmla="*/ 11 w 554"/>
                <a:gd name="T31" fmla="*/ 90 h 114"/>
                <a:gd name="T32" fmla="*/ 3 w 554"/>
                <a:gd name="T33" fmla="*/ 75 h 114"/>
                <a:gd name="T34" fmla="*/ 0 w 554"/>
                <a:gd name="T35" fmla="*/ 56 h 114"/>
                <a:gd name="T36" fmla="*/ 3 w 554"/>
                <a:gd name="T37" fmla="*/ 39 h 114"/>
                <a:gd name="T38" fmla="*/ 11 w 554"/>
                <a:gd name="T39" fmla="*/ 24 h 114"/>
                <a:gd name="T40" fmla="*/ 24 w 554"/>
                <a:gd name="T41" fmla="*/ 10 h 114"/>
                <a:gd name="T42" fmla="*/ 40 w 554"/>
                <a:gd name="T43" fmla="*/ 3 h 114"/>
                <a:gd name="T44" fmla="*/ 58 w 554"/>
                <a:gd name="T45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54" h="114">
                  <a:moveTo>
                    <a:pt x="58" y="0"/>
                  </a:moveTo>
                  <a:lnTo>
                    <a:pt x="496" y="0"/>
                  </a:lnTo>
                  <a:lnTo>
                    <a:pt x="515" y="3"/>
                  </a:lnTo>
                  <a:lnTo>
                    <a:pt x="530" y="10"/>
                  </a:lnTo>
                  <a:lnTo>
                    <a:pt x="542" y="24"/>
                  </a:lnTo>
                  <a:lnTo>
                    <a:pt x="550" y="39"/>
                  </a:lnTo>
                  <a:lnTo>
                    <a:pt x="554" y="56"/>
                  </a:lnTo>
                  <a:lnTo>
                    <a:pt x="550" y="75"/>
                  </a:lnTo>
                  <a:lnTo>
                    <a:pt x="542" y="90"/>
                  </a:lnTo>
                  <a:lnTo>
                    <a:pt x="530" y="103"/>
                  </a:lnTo>
                  <a:lnTo>
                    <a:pt x="515" y="111"/>
                  </a:lnTo>
                  <a:lnTo>
                    <a:pt x="496" y="114"/>
                  </a:lnTo>
                  <a:lnTo>
                    <a:pt x="58" y="114"/>
                  </a:lnTo>
                  <a:lnTo>
                    <a:pt x="40" y="111"/>
                  </a:lnTo>
                  <a:lnTo>
                    <a:pt x="24" y="103"/>
                  </a:lnTo>
                  <a:lnTo>
                    <a:pt x="11" y="90"/>
                  </a:lnTo>
                  <a:lnTo>
                    <a:pt x="3" y="75"/>
                  </a:lnTo>
                  <a:lnTo>
                    <a:pt x="0" y="56"/>
                  </a:lnTo>
                  <a:lnTo>
                    <a:pt x="3" y="39"/>
                  </a:lnTo>
                  <a:lnTo>
                    <a:pt x="11" y="24"/>
                  </a:lnTo>
                  <a:lnTo>
                    <a:pt x="24" y="10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75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75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75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75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75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75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75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7" grpId="0"/>
      <p:bldP spid="178" grpId="0"/>
      <p:bldP spid="181" grpId="0"/>
      <p:bldP spid="182" grpId="0"/>
      <p:bldP spid="183" grpId="0"/>
      <p:bldP spid="184" grpId="0"/>
      <p:bldP spid="185" grpId="0"/>
      <p:bldP spid="18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/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04</a:t>
              </a:r>
              <a:endPara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j-cs"/>
              </a:rPr>
              <a:t>执行方案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5976721" y="2508555"/>
            <a:ext cx="4583409" cy="3206095"/>
            <a:chOff x="6362640" y="2180082"/>
            <a:chExt cx="4583244" cy="3205975"/>
          </a:xfrm>
        </p:grpSpPr>
        <p:sp>
          <p:nvSpPr>
            <p:cNvPr id="16" name="矩形 15"/>
            <p:cNvSpPr/>
            <p:nvPr/>
          </p:nvSpPr>
          <p:spPr>
            <a:xfrm>
              <a:off x="7207050" y="2546902"/>
              <a:ext cx="3738834" cy="6322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2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17" name="矩形 16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  <p:cNvSpPr/>
            <p:nvPr/>
          </p:nvSpPr>
          <p:spPr>
            <a:xfrm>
              <a:off x="7180603" y="2180082"/>
              <a:ext cx="2068222" cy="4320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86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cs typeface="+mn-ea"/>
                  <a:sym typeface="+mn-lt"/>
                </a:rPr>
                <a:t>请在此输入标题</a:t>
              </a:r>
              <a:endParaRPr lang="en-US" altLang="zh-CN" sz="1865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7207050" y="3650345"/>
              <a:ext cx="3738834" cy="6322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2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19" name="矩形 18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  <p:cNvSpPr/>
            <p:nvPr/>
          </p:nvSpPr>
          <p:spPr>
            <a:xfrm>
              <a:off x="7180603" y="3283526"/>
              <a:ext cx="2068222" cy="4320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86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cs typeface="+mn-ea"/>
                  <a:sym typeface="+mn-lt"/>
                </a:rPr>
                <a:t>请在此输入标题</a:t>
              </a:r>
              <a:endParaRPr lang="en-US" altLang="zh-CN" sz="1865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7207050" y="4753792"/>
              <a:ext cx="3738834" cy="6322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2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21" name="矩形 20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  <p:cNvSpPr/>
            <p:nvPr/>
          </p:nvSpPr>
          <p:spPr>
            <a:xfrm>
              <a:off x="7180603" y="4386971"/>
              <a:ext cx="2068222" cy="4320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86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cs typeface="+mn-ea"/>
                  <a:sym typeface="+mn-lt"/>
                </a:rPr>
                <a:t>请在此输入标题</a:t>
              </a:r>
              <a:endParaRPr lang="en-US" altLang="zh-CN" sz="1865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n-ea"/>
                <a:sym typeface="+mn-lt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6362640" y="2318485"/>
              <a:ext cx="576000" cy="576000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  <a:effectLst>
              <a:outerShdw blurRad="2540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cs typeface="+mn-ea"/>
                  <a:sym typeface="+mn-lt"/>
                </a:rPr>
                <a:t>01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n-ea"/>
                <a:sym typeface="+mn-lt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6362640" y="3437415"/>
              <a:ext cx="576000" cy="576000"/>
            </a:xfrm>
            <a:prstGeom prst="ellipse">
              <a:avLst/>
            </a:prstGeom>
            <a:solidFill>
              <a:srgbClr val="FBD77F"/>
            </a:solidFill>
            <a:ln>
              <a:noFill/>
            </a:ln>
            <a:effectLst>
              <a:outerShdw blurRad="2540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cs typeface="+mn-ea"/>
                  <a:sym typeface="+mn-lt"/>
                </a:rPr>
                <a:t>02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n-ea"/>
                <a:sym typeface="+mn-lt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6362640" y="4540859"/>
              <a:ext cx="576000" cy="576000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  <a:effectLst>
              <a:outerShdw blurRad="2540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cs typeface="+mn-ea"/>
                  <a:sym typeface="+mn-lt"/>
                </a:rPr>
                <a:t>03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n-ea"/>
                <a:sym typeface="+mn-lt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1503961" y="1852862"/>
            <a:ext cx="3746215" cy="3861788"/>
          </a:xfrm>
          <a:prstGeom prst="rect">
            <a:avLst/>
          </a:prstGeom>
          <a:noFill/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tx1">
                  <a:lumMod val="85000"/>
                  <a:lumOff val="15000"/>
                </a:schemeClr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4193" y="1674637"/>
            <a:ext cx="3861788" cy="3861788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/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04</a:t>
              </a:r>
              <a:endPara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j-cs"/>
              </a:rPr>
              <a:t>执行方案</a:t>
            </a:r>
          </a:p>
        </p:txBody>
      </p:sp>
      <p:cxnSp>
        <p:nvCxnSpPr>
          <p:cNvPr id="36" name="直接连接符 35"/>
          <p:cNvCxnSpPr/>
          <p:nvPr/>
        </p:nvCxnSpPr>
        <p:spPr>
          <a:xfrm>
            <a:off x="1409700" y="4128431"/>
            <a:ext cx="93726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rot="5400000">
            <a:off x="2953475" y="3642082"/>
            <a:ext cx="2327063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 rot="5400000">
            <a:off x="6949566" y="3642082"/>
            <a:ext cx="2327063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rot="5400000">
            <a:off x="1696347" y="3705816"/>
            <a:ext cx="845231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rot="5400000">
            <a:off x="5692437" y="3705816"/>
            <a:ext cx="845231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rot="5400000">
            <a:off x="9688525" y="3705816"/>
            <a:ext cx="845231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六边形 41"/>
          <p:cNvSpPr/>
          <p:nvPr/>
        </p:nvSpPr>
        <p:spPr>
          <a:xfrm rot="5400000">
            <a:off x="1517199" y="2502602"/>
            <a:ext cx="1203528" cy="1037524"/>
          </a:xfrm>
          <a:prstGeom prst="hexagon">
            <a:avLst/>
          </a:prstGeom>
          <a:solidFill>
            <a:srgbClr val="C4D7D3"/>
          </a:solidFill>
          <a:ln w="57150">
            <a:noFill/>
          </a:ln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 dirty="0"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43" name="六边形 42"/>
          <p:cNvSpPr/>
          <p:nvPr/>
        </p:nvSpPr>
        <p:spPr>
          <a:xfrm rot="5400000">
            <a:off x="3515243" y="1753304"/>
            <a:ext cx="1203528" cy="1037524"/>
          </a:xfrm>
          <a:prstGeom prst="hexagon">
            <a:avLst/>
          </a:prstGeom>
          <a:solidFill>
            <a:srgbClr val="FBD77F"/>
          </a:solidFill>
          <a:ln w="57150">
            <a:noFill/>
          </a:ln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 dirty="0"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44" name="六边形 43"/>
          <p:cNvSpPr/>
          <p:nvPr/>
        </p:nvSpPr>
        <p:spPr>
          <a:xfrm rot="5400000">
            <a:off x="5513287" y="2502605"/>
            <a:ext cx="1203528" cy="1037524"/>
          </a:xfrm>
          <a:prstGeom prst="hexagon">
            <a:avLst/>
          </a:prstGeom>
          <a:solidFill>
            <a:srgbClr val="C4D7D3"/>
          </a:solidFill>
          <a:ln w="57150">
            <a:noFill/>
          </a:ln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 dirty="0"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45" name="六边形 44"/>
          <p:cNvSpPr/>
          <p:nvPr/>
        </p:nvSpPr>
        <p:spPr>
          <a:xfrm rot="5400000">
            <a:off x="7511332" y="1753306"/>
            <a:ext cx="1203528" cy="1037524"/>
          </a:xfrm>
          <a:prstGeom prst="hexagon">
            <a:avLst/>
          </a:prstGeom>
          <a:solidFill>
            <a:srgbClr val="FBD77F"/>
          </a:solidFill>
          <a:ln w="57150">
            <a:noFill/>
          </a:ln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 dirty="0"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46" name="六边形 45"/>
          <p:cNvSpPr/>
          <p:nvPr/>
        </p:nvSpPr>
        <p:spPr>
          <a:xfrm rot="5400000">
            <a:off x="9509375" y="2502608"/>
            <a:ext cx="1203528" cy="1037524"/>
          </a:xfrm>
          <a:prstGeom prst="hexagon">
            <a:avLst/>
          </a:prstGeom>
          <a:solidFill>
            <a:srgbClr val="C4D7D3"/>
          </a:solidFill>
          <a:ln w="57150">
            <a:noFill/>
          </a:ln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 dirty="0"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4031858" y="4043285"/>
            <a:ext cx="170295" cy="170295"/>
          </a:xfrm>
          <a:prstGeom prst="ellipse">
            <a:avLst/>
          </a:prstGeom>
          <a:solidFill>
            <a:srgbClr val="FBD77F"/>
          </a:solidFill>
          <a:ln>
            <a:noFill/>
          </a:ln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  <a:cs typeface="+mn-ea"/>
              <a:sym typeface="+mn-lt"/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2033811" y="4043285"/>
            <a:ext cx="170295" cy="170295"/>
          </a:xfrm>
          <a:prstGeom prst="ellipse">
            <a:avLst/>
          </a:prstGeom>
          <a:solidFill>
            <a:srgbClr val="C4D7D3"/>
          </a:solidFill>
          <a:ln>
            <a:noFill/>
          </a:ln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  <a:cs typeface="+mn-ea"/>
              <a:sym typeface="+mn-lt"/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6017206" y="4043285"/>
            <a:ext cx="170295" cy="170295"/>
          </a:xfrm>
          <a:prstGeom prst="ellipse">
            <a:avLst/>
          </a:prstGeom>
          <a:solidFill>
            <a:srgbClr val="C4D7D3"/>
          </a:solidFill>
          <a:ln>
            <a:noFill/>
          </a:ln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  <a:cs typeface="+mn-ea"/>
              <a:sym typeface="+mn-lt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8034302" y="4043285"/>
            <a:ext cx="170295" cy="170295"/>
          </a:xfrm>
          <a:prstGeom prst="ellipse">
            <a:avLst/>
          </a:prstGeom>
          <a:solidFill>
            <a:srgbClr val="FBD77F"/>
          </a:solidFill>
          <a:ln>
            <a:noFill/>
          </a:ln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  <a:cs typeface="+mn-ea"/>
              <a:sym typeface="+mn-lt"/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10039667" y="4043285"/>
            <a:ext cx="170295" cy="170295"/>
          </a:xfrm>
          <a:prstGeom prst="ellipse">
            <a:avLst/>
          </a:prstGeom>
          <a:solidFill>
            <a:srgbClr val="C4D7D3"/>
          </a:solidFill>
          <a:ln>
            <a:noFill/>
          </a:ln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  <a:cs typeface="+mn-ea"/>
              <a:sym typeface="+mn-lt"/>
            </a:endParaRPr>
          </a:p>
        </p:txBody>
      </p:sp>
      <p:sp>
        <p:nvSpPr>
          <p:cNvPr id="52" name="椭圆 23"/>
          <p:cNvSpPr/>
          <p:nvPr/>
        </p:nvSpPr>
        <p:spPr>
          <a:xfrm>
            <a:off x="1899800" y="2792765"/>
            <a:ext cx="438315" cy="457199"/>
          </a:xfrm>
          <a:custGeom>
            <a:avLst/>
            <a:gdLst>
              <a:gd name="connsiteX0" fmla="*/ 538645 w 553582"/>
              <a:gd name="connsiteY0" fmla="*/ 334589 h 577432"/>
              <a:gd name="connsiteX1" fmla="*/ 548787 w 553582"/>
              <a:gd name="connsiteY1" fmla="*/ 338849 h 577432"/>
              <a:gd name="connsiteX2" fmla="*/ 550631 w 553582"/>
              <a:gd name="connsiteY2" fmla="*/ 360036 h 577432"/>
              <a:gd name="connsiteX3" fmla="*/ 395736 w 553582"/>
              <a:gd name="connsiteY3" fmla="*/ 570984 h 577432"/>
              <a:gd name="connsiteX4" fmla="*/ 382828 w 553582"/>
              <a:gd name="connsiteY4" fmla="*/ 577432 h 577432"/>
              <a:gd name="connsiteX5" fmla="*/ 369920 w 553582"/>
              <a:gd name="connsiteY5" fmla="*/ 570063 h 577432"/>
              <a:gd name="connsiteX6" fmla="*/ 265735 w 553582"/>
              <a:gd name="connsiteY6" fmla="*/ 422675 h 577432"/>
              <a:gd name="connsiteX7" fmla="*/ 266657 w 553582"/>
              <a:gd name="connsiteY7" fmla="*/ 402410 h 577432"/>
              <a:gd name="connsiteX8" fmla="*/ 286941 w 553582"/>
              <a:gd name="connsiteY8" fmla="*/ 399646 h 577432"/>
              <a:gd name="connsiteX9" fmla="*/ 382828 w 553582"/>
              <a:gd name="connsiteY9" fmla="*/ 457680 h 577432"/>
              <a:gd name="connsiteX10" fmla="*/ 528503 w 553582"/>
              <a:gd name="connsiteY10" fmla="*/ 337928 h 577432"/>
              <a:gd name="connsiteX11" fmla="*/ 538645 w 553582"/>
              <a:gd name="connsiteY11" fmla="*/ 334589 h 577432"/>
              <a:gd name="connsiteX12" fmla="*/ 134657 w 553582"/>
              <a:gd name="connsiteY12" fmla="*/ 299294 h 577432"/>
              <a:gd name="connsiteX13" fmla="*/ 323715 w 553582"/>
              <a:gd name="connsiteY13" fmla="*/ 299294 h 577432"/>
              <a:gd name="connsiteX14" fmla="*/ 355071 w 553582"/>
              <a:gd name="connsiteY14" fmla="*/ 331488 h 577432"/>
              <a:gd name="connsiteX15" fmla="*/ 323715 w 553582"/>
              <a:gd name="connsiteY15" fmla="*/ 362763 h 577432"/>
              <a:gd name="connsiteX16" fmla="*/ 134657 w 553582"/>
              <a:gd name="connsiteY16" fmla="*/ 362763 h 577432"/>
              <a:gd name="connsiteX17" fmla="*/ 102379 w 553582"/>
              <a:gd name="connsiteY17" fmla="*/ 331488 h 577432"/>
              <a:gd name="connsiteX18" fmla="*/ 134657 w 553582"/>
              <a:gd name="connsiteY18" fmla="*/ 299294 h 577432"/>
              <a:gd name="connsiteX19" fmla="*/ 134657 w 553582"/>
              <a:gd name="connsiteY19" fmla="*/ 205349 h 577432"/>
              <a:gd name="connsiteX20" fmla="*/ 323715 w 553582"/>
              <a:gd name="connsiteY20" fmla="*/ 205349 h 577432"/>
              <a:gd name="connsiteX21" fmla="*/ 355071 w 553582"/>
              <a:gd name="connsiteY21" fmla="*/ 236640 h 577432"/>
              <a:gd name="connsiteX22" fmla="*/ 323715 w 553582"/>
              <a:gd name="connsiteY22" fmla="*/ 267930 h 577432"/>
              <a:gd name="connsiteX23" fmla="*/ 134657 w 553582"/>
              <a:gd name="connsiteY23" fmla="*/ 267930 h 577432"/>
              <a:gd name="connsiteX24" fmla="*/ 102379 w 553582"/>
              <a:gd name="connsiteY24" fmla="*/ 236640 h 577432"/>
              <a:gd name="connsiteX25" fmla="*/ 134657 w 553582"/>
              <a:gd name="connsiteY25" fmla="*/ 205349 h 577432"/>
              <a:gd name="connsiteX26" fmla="*/ 134657 w 553582"/>
              <a:gd name="connsiteY26" fmla="*/ 110515 h 577432"/>
              <a:gd name="connsiteX27" fmla="*/ 323715 w 553582"/>
              <a:gd name="connsiteY27" fmla="*/ 110515 h 577432"/>
              <a:gd name="connsiteX28" fmla="*/ 355071 w 553582"/>
              <a:gd name="connsiteY28" fmla="*/ 141806 h 577432"/>
              <a:gd name="connsiteX29" fmla="*/ 323715 w 553582"/>
              <a:gd name="connsiteY29" fmla="*/ 173096 h 577432"/>
              <a:gd name="connsiteX30" fmla="*/ 134657 w 553582"/>
              <a:gd name="connsiteY30" fmla="*/ 173096 h 577432"/>
              <a:gd name="connsiteX31" fmla="*/ 102379 w 553582"/>
              <a:gd name="connsiteY31" fmla="*/ 141806 h 577432"/>
              <a:gd name="connsiteX32" fmla="*/ 134657 w 553582"/>
              <a:gd name="connsiteY32" fmla="*/ 110515 h 577432"/>
              <a:gd name="connsiteX33" fmla="*/ 31365 w 553582"/>
              <a:gd name="connsiteY33" fmla="*/ 0 h 577432"/>
              <a:gd name="connsiteX34" fmla="*/ 426196 w 553582"/>
              <a:gd name="connsiteY34" fmla="*/ 0 h 577432"/>
              <a:gd name="connsiteX35" fmla="*/ 458484 w 553582"/>
              <a:gd name="connsiteY35" fmla="*/ 31313 h 577432"/>
              <a:gd name="connsiteX36" fmla="*/ 458484 w 553582"/>
              <a:gd name="connsiteY36" fmla="*/ 355496 h 577432"/>
              <a:gd name="connsiteX37" fmla="*/ 394831 w 553582"/>
              <a:gd name="connsiteY37" fmla="*/ 407071 h 577432"/>
              <a:gd name="connsiteX38" fmla="*/ 394831 w 553582"/>
              <a:gd name="connsiteY38" fmla="*/ 62626 h 577432"/>
              <a:gd name="connsiteX39" fmla="*/ 63653 w 553582"/>
              <a:gd name="connsiteY39" fmla="*/ 62626 h 577432"/>
              <a:gd name="connsiteX40" fmla="*/ 63653 w 553582"/>
              <a:gd name="connsiteY40" fmla="*/ 473381 h 577432"/>
              <a:gd name="connsiteX41" fmla="*/ 262913 w 553582"/>
              <a:gd name="connsiteY41" fmla="*/ 473381 h 577432"/>
              <a:gd name="connsiteX42" fmla="*/ 307194 w 553582"/>
              <a:gd name="connsiteY42" fmla="*/ 536007 h 577432"/>
              <a:gd name="connsiteX43" fmla="*/ 31365 w 553582"/>
              <a:gd name="connsiteY43" fmla="*/ 536007 h 577432"/>
              <a:gd name="connsiteX44" fmla="*/ 0 w 553582"/>
              <a:gd name="connsiteY44" fmla="*/ 504694 h 577432"/>
              <a:gd name="connsiteX45" fmla="*/ 0 w 553582"/>
              <a:gd name="connsiteY45" fmla="*/ 31313 h 577432"/>
              <a:gd name="connsiteX46" fmla="*/ 31365 w 553582"/>
              <a:gd name="connsiteY46" fmla="*/ 0 h 57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553582" h="577432">
                <a:moveTo>
                  <a:pt x="538645" y="334589"/>
                </a:moveTo>
                <a:cubicBezTo>
                  <a:pt x="542333" y="334704"/>
                  <a:pt x="546021" y="336086"/>
                  <a:pt x="548787" y="338849"/>
                </a:cubicBezTo>
                <a:cubicBezTo>
                  <a:pt x="554319" y="344376"/>
                  <a:pt x="555241" y="353588"/>
                  <a:pt x="550631" y="360036"/>
                </a:cubicBezTo>
                <a:lnTo>
                  <a:pt x="395736" y="570984"/>
                </a:lnTo>
                <a:cubicBezTo>
                  <a:pt x="392970" y="574669"/>
                  <a:pt x="388360" y="577432"/>
                  <a:pt x="382828" y="577432"/>
                </a:cubicBezTo>
                <a:cubicBezTo>
                  <a:pt x="378218" y="577432"/>
                  <a:pt x="373608" y="574669"/>
                  <a:pt x="369920" y="570063"/>
                </a:cubicBezTo>
                <a:lnTo>
                  <a:pt x="265735" y="422675"/>
                </a:lnTo>
                <a:cubicBezTo>
                  <a:pt x="261125" y="416227"/>
                  <a:pt x="262047" y="407937"/>
                  <a:pt x="266657" y="402410"/>
                </a:cubicBezTo>
                <a:cubicBezTo>
                  <a:pt x="272189" y="396883"/>
                  <a:pt x="280487" y="395962"/>
                  <a:pt x="286941" y="399646"/>
                </a:cubicBezTo>
                <a:lnTo>
                  <a:pt x="382828" y="457680"/>
                </a:lnTo>
                <a:lnTo>
                  <a:pt x="528503" y="337928"/>
                </a:lnTo>
                <a:cubicBezTo>
                  <a:pt x="531269" y="335625"/>
                  <a:pt x="534957" y="334473"/>
                  <a:pt x="538645" y="334589"/>
                </a:cubicBezTo>
                <a:close/>
                <a:moveTo>
                  <a:pt x="134657" y="299294"/>
                </a:moveTo>
                <a:lnTo>
                  <a:pt x="323715" y="299294"/>
                </a:lnTo>
                <a:cubicBezTo>
                  <a:pt x="341238" y="299294"/>
                  <a:pt x="355071" y="314011"/>
                  <a:pt x="355071" y="331488"/>
                </a:cubicBezTo>
                <a:cubicBezTo>
                  <a:pt x="355071" y="348046"/>
                  <a:pt x="341238" y="362763"/>
                  <a:pt x="323715" y="362763"/>
                </a:cubicBezTo>
                <a:lnTo>
                  <a:pt x="134657" y="362763"/>
                </a:lnTo>
                <a:cubicBezTo>
                  <a:pt x="117135" y="362763"/>
                  <a:pt x="102379" y="348046"/>
                  <a:pt x="102379" y="331488"/>
                </a:cubicBezTo>
                <a:cubicBezTo>
                  <a:pt x="102379" y="314011"/>
                  <a:pt x="117135" y="299294"/>
                  <a:pt x="134657" y="299294"/>
                </a:cubicBezTo>
                <a:close/>
                <a:moveTo>
                  <a:pt x="134657" y="205349"/>
                </a:moveTo>
                <a:lnTo>
                  <a:pt x="323715" y="205349"/>
                </a:lnTo>
                <a:cubicBezTo>
                  <a:pt x="341238" y="205349"/>
                  <a:pt x="355071" y="219154"/>
                  <a:pt x="355071" y="236640"/>
                </a:cubicBezTo>
                <a:cubicBezTo>
                  <a:pt x="355071" y="254125"/>
                  <a:pt x="341238" y="267930"/>
                  <a:pt x="323715" y="267930"/>
                </a:cubicBezTo>
                <a:lnTo>
                  <a:pt x="134657" y="267930"/>
                </a:lnTo>
                <a:cubicBezTo>
                  <a:pt x="117135" y="267930"/>
                  <a:pt x="102379" y="254125"/>
                  <a:pt x="102379" y="236640"/>
                </a:cubicBezTo>
                <a:cubicBezTo>
                  <a:pt x="102379" y="219154"/>
                  <a:pt x="117135" y="205349"/>
                  <a:pt x="134657" y="205349"/>
                </a:cubicBezTo>
                <a:close/>
                <a:moveTo>
                  <a:pt x="134657" y="110515"/>
                </a:moveTo>
                <a:lnTo>
                  <a:pt x="323715" y="110515"/>
                </a:lnTo>
                <a:cubicBezTo>
                  <a:pt x="341238" y="110515"/>
                  <a:pt x="355071" y="124320"/>
                  <a:pt x="355071" y="141806"/>
                </a:cubicBezTo>
                <a:cubicBezTo>
                  <a:pt x="355071" y="159291"/>
                  <a:pt x="341238" y="173096"/>
                  <a:pt x="323715" y="173096"/>
                </a:cubicBezTo>
                <a:lnTo>
                  <a:pt x="134657" y="173096"/>
                </a:lnTo>
                <a:cubicBezTo>
                  <a:pt x="117135" y="173096"/>
                  <a:pt x="102379" y="159291"/>
                  <a:pt x="102379" y="141806"/>
                </a:cubicBezTo>
                <a:cubicBezTo>
                  <a:pt x="102379" y="124320"/>
                  <a:pt x="117135" y="110515"/>
                  <a:pt x="134657" y="110515"/>
                </a:cubicBezTo>
                <a:close/>
                <a:moveTo>
                  <a:pt x="31365" y="0"/>
                </a:moveTo>
                <a:lnTo>
                  <a:pt x="426196" y="0"/>
                </a:lnTo>
                <a:cubicBezTo>
                  <a:pt x="443724" y="0"/>
                  <a:pt x="458484" y="13815"/>
                  <a:pt x="458484" y="31313"/>
                </a:cubicBezTo>
                <a:lnTo>
                  <a:pt x="458484" y="355496"/>
                </a:lnTo>
                <a:lnTo>
                  <a:pt x="394831" y="407071"/>
                </a:lnTo>
                <a:lnTo>
                  <a:pt x="394831" y="62626"/>
                </a:lnTo>
                <a:lnTo>
                  <a:pt x="63653" y="62626"/>
                </a:lnTo>
                <a:lnTo>
                  <a:pt x="63653" y="473381"/>
                </a:lnTo>
                <a:lnTo>
                  <a:pt x="262913" y="473381"/>
                </a:lnTo>
                <a:lnTo>
                  <a:pt x="307194" y="536007"/>
                </a:lnTo>
                <a:lnTo>
                  <a:pt x="31365" y="536007"/>
                </a:lnTo>
                <a:cubicBezTo>
                  <a:pt x="13838" y="536007"/>
                  <a:pt x="0" y="522192"/>
                  <a:pt x="0" y="504694"/>
                </a:cubicBezTo>
                <a:lnTo>
                  <a:pt x="0" y="31313"/>
                </a:lnTo>
                <a:cubicBezTo>
                  <a:pt x="0" y="13815"/>
                  <a:pt x="13838" y="0"/>
                  <a:pt x="3136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endParaRPr lang="zh-CN" altLang="en-US" dirty="0"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53" name="椭圆 24"/>
          <p:cNvSpPr/>
          <p:nvPr/>
        </p:nvSpPr>
        <p:spPr>
          <a:xfrm>
            <a:off x="5881133" y="2792765"/>
            <a:ext cx="442435" cy="457199"/>
          </a:xfrm>
          <a:custGeom>
            <a:avLst/>
            <a:gdLst>
              <a:gd name="connsiteX0" fmla="*/ 201045 w 587108"/>
              <a:gd name="connsiteY0" fmla="*/ 374989 h 606698"/>
              <a:gd name="connsiteX1" fmla="*/ 401729 w 587108"/>
              <a:gd name="connsiteY1" fmla="*/ 374989 h 606698"/>
              <a:gd name="connsiteX2" fmla="*/ 432462 w 587108"/>
              <a:gd name="connsiteY2" fmla="*/ 405650 h 606698"/>
              <a:gd name="connsiteX3" fmla="*/ 401729 w 587108"/>
              <a:gd name="connsiteY3" fmla="*/ 436310 h 606698"/>
              <a:gd name="connsiteX4" fmla="*/ 201045 w 587108"/>
              <a:gd name="connsiteY4" fmla="*/ 436310 h 606698"/>
              <a:gd name="connsiteX5" fmla="*/ 170312 w 587108"/>
              <a:gd name="connsiteY5" fmla="*/ 405650 h 606698"/>
              <a:gd name="connsiteX6" fmla="*/ 201045 w 587108"/>
              <a:gd name="connsiteY6" fmla="*/ 374989 h 606698"/>
              <a:gd name="connsiteX7" fmla="*/ 201041 w 587108"/>
              <a:gd name="connsiteY7" fmla="*/ 247195 h 606698"/>
              <a:gd name="connsiteX8" fmla="*/ 539054 w 587108"/>
              <a:gd name="connsiteY8" fmla="*/ 247195 h 606698"/>
              <a:gd name="connsiteX9" fmla="*/ 569783 w 587108"/>
              <a:gd name="connsiteY9" fmla="*/ 277856 h 606698"/>
              <a:gd name="connsiteX10" fmla="*/ 539054 w 587108"/>
              <a:gd name="connsiteY10" fmla="*/ 308516 h 606698"/>
              <a:gd name="connsiteX11" fmla="*/ 201041 w 587108"/>
              <a:gd name="connsiteY11" fmla="*/ 308516 h 606698"/>
              <a:gd name="connsiteX12" fmla="*/ 170312 w 587108"/>
              <a:gd name="connsiteY12" fmla="*/ 277856 h 606698"/>
              <a:gd name="connsiteX13" fmla="*/ 201041 w 587108"/>
              <a:gd name="connsiteY13" fmla="*/ 247195 h 606698"/>
              <a:gd name="connsiteX14" fmla="*/ 201045 w 587108"/>
              <a:gd name="connsiteY14" fmla="*/ 119189 h 606698"/>
              <a:gd name="connsiteX15" fmla="*/ 356709 w 587108"/>
              <a:gd name="connsiteY15" fmla="*/ 119189 h 606698"/>
              <a:gd name="connsiteX16" fmla="*/ 387442 w 587108"/>
              <a:gd name="connsiteY16" fmla="*/ 149885 h 606698"/>
              <a:gd name="connsiteX17" fmla="*/ 356709 w 587108"/>
              <a:gd name="connsiteY17" fmla="*/ 180581 h 606698"/>
              <a:gd name="connsiteX18" fmla="*/ 201045 w 587108"/>
              <a:gd name="connsiteY18" fmla="*/ 180581 h 606698"/>
              <a:gd name="connsiteX19" fmla="*/ 170312 w 587108"/>
              <a:gd name="connsiteY19" fmla="*/ 149885 h 606698"/>
              <a:gd name="connsiteX20" fmla="*/ 201045 w 587108"/>
              <a:gd name="connsiteY20" fmla="*/ 119189 h 606698"/>
              <a:gd name="connsiteX21" fmla="*/ 87274 w 587108"/>
              <a:gd name="connsiteY21" fmla="*/ 0 h 606698"/>
              <a:gd name="connsiteX22" fmla="*/ 109016 w 587108"/>
              <a:gd name="connsiteY22" fmla="*/ 9089 h 606698"/>
              <a:gd name="connsiteX23" fmla="*/ 165407 w 587108"/>
              <a:gd name="connsiteY23" fmla="*/ 65391 h 606698"/>
              <a:gd name="connsiteX24" fmla="*/ 165407 w 587108"/>
              <a:gd name="connsiteY24" fmla="*/ 108806 h 606698"/>
              <a:gd name="connsiteX25" fmla="*/ 122077 w 587108"/>
              <a:gd name="connsiteY25" fmla="*/ 108806 h 606698"/>
              <a:gd name="connsiteX26" fmla="*/ 117928 w 587108"/>
              <a:gd name="connsiteY26" fmla="*/ 104817 h 606698"/>
              <a:gd name="connsiteX27" fmla="*/ 117928 w 587108"/>
              <a:gd name="connsiteY27" fmla="*/ 488956 h 606698"/>
              <a:gd name="connsiteX28" fmla="*/ 482240 w 587108"/>
              <a:gd name="connsiteY28" fmla="*/ 488956 h 606698"/>
              <a:gd name="connsiteX29" fmla="*/ 478245 w 587108"/>
              <a:gd name="connsiteY29" fmla="*/ 484814 h 606698"/>
              <a:gd name="connsiteX30" fmla="*/ 478245 w 587108"/>
              <a:gd name="connsiteY30" fmla="*/ 441553 h 606698"/>
              <a:gd name="connsiteX31" fmla="*/ 521576 w 587108"/>
              <a:gd name="connsiteY31" fmla="*/ 441553 h 606698"/>
              <a:gd name="connsiteX32" fmla="*/ 578120 w 587108"/>
              <a:gd name="connsiteY32" fmla="*/ 497854 h 606698"/>
              <a:gd name="connsiteX33" fmla="*/ 578120 w 587108"/>
              <a:gd name="connsiteY33" fmla="*/ 541269 h 606698"/>
              <a:gd name="connsiteX34" fmla="*/ 521576 w 587108"/>
              <a:gd name="connsiteY34" fmla="*/ 597724 h 606698"/>
              <a:gd name="connsiteX35" fmla="*/ 478245 w 587108"/>
              <a:gd name="connsiteY35" fmla="*/ 597724 h 606698"/>
              <a:gd name="connsiteX36" fmla="*/ 478245 w 587108"/>
              <a:gd name="connsiteY36" fmla="*/ 554309 h 606698"/>
              <a:gd name="connsiteX37" fmla="*/ 482240 w 587108"/>
              <a:gd name="connsiteY37" fmla="*/ 550320 h 606698"/>
              <a:gd name="connsiteX38" fmla="*/ 87198 w 587108"/>
              <a:gd name="connsiteY38" fmla="*/ 550320 h 606698"/>
              <a:gd name="connsiteX39" fmla="*/ 56467 w 587108"/>
              <a:gd name="connsiteY39" fmla="*/ 519638 h 606698"/>
              <a:gd name="connsiteX40" fmla="*/ 56467 w 587108"/>
              <a:gd name="connsiteY40" fmla="*/ 104817 h 606698"/>
              <a:gd name="connsiteX41" fmla="*/ 52472 w 587108"/>
              <a:gd name="connsiteY41" fmla="*/ 108806 h 606698"/>
              <a:gd name="connsiteX42" fmla="*/ 8988 w 587108"/>
              <a:gd name="connsiteY42" fmla="*/ 108806 h 606698"/>
              <a:gd name="connsiteX43" fmla="*/ 8988 w 587108"/>
              <a:gd name="connsiteY43" fmla="*/ 65391 h 606698"/>
              <a:gd name="connsiteX44" fmla="*/ 65532 w 587108"/>
              <a:gd name="connsiteY44" fmla="*/ 9089 h 606698"/>
              <a:gd name="connsiteX45" fmla="*/ 87274 w 587108"/>
              <a:gd name="connsiteY45" fmla="*/ 0 h 60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87108" h="606698">
                <a:moveTo>
                  <a:pt x="201045" y="374989"/>
                </a:moveTo>
                <a:lnTo>
                  <a:pt x="401729" y="374989"/>
                </a:lnTo>
                <a:cubicBezTo>
                  <a:pt x="418786" y="374989"/>
                  <a:pt x="432462" y="388633"/>
                  <a:pt x="432462" y="405650"/>
                </a:cubicBezTo>
                <a:cubicBezTo>
                  <a:pt x="432462" y="422513"/>
                  <a:pt x="418786" y="436310"/>
                  <a:pt x="401729" y="436310"/>
                </a:cubicBezTo>
                <a:lnTo>
                  <a:pt x="201045" y="436310"/>
                </a:lnTo>
                <a:cubicBezTo>
                  <a:pt x="183988" y="436310"/>
                  <a:pt x="170312" y="422513"/>
                  <a:pt x="170312" y="405650"/>
                </a:cubicBezTo>
                <a:cubicBezTo>
                  <a:pt x="170312" y="388633"/>
                  <a:pt x="183988" y="374989"/>
                  <a:pt x="201045" y="374989"/>
                </a:cubicBezTo>
                <a:close/>
                <a:moveTo>
                  <a:pt x="201041" y="247195"/>
                </a:moveTo>
                <a:lnTo>
                  <a:pt x="539054" y="247195"/>
                </a:lnTo>
                <a:cubicBezTo>
                  <a:pt x="555955" y="247195"/>
                  <a:pt x="569783" y="260839"/>
                  <a:pt x="569783" y="277856"/>
                </a:cubicBezTo>
                <a:cubicBezTo>
                  <a:pt x="569783" y="294719"/>
                  <a:pt x="555955" y="308516"/>
                  <a:pt x="539054" y="308516"/>
                </a:cubicBezTo>
                <a:lnTo>
                  <a:pt x="201041" y="308516"/>
                </a:lnTo>
                <a:cubicBezTo>
                  <a:pt x="183986" y="308516"/>
                  <a:pt x="170312" y="294719"/>
                  <a:pt x="170312" y="277856"/>
                </a:cubicBezTo>
                <a:cubicBezTo>
                  <a:pt x="170312" y="260839"/>
                  <a:pt x="183986" y="247195"/>
                  <a:pt x="201041" y="247195"/>
                </a:cubicBezTo>
                <a:close/>
                <a:moveTo>
                  <a:pt x="201045" y="119189"/>
                </a:moveTo>
                <a:lnTo>
                  <a:pt x="356709" y="119189"/>
                </a:lnTo>
                <a:cubicBezTo>
                  <a:pt x="373612" y="119189"/>
                  <a:pt x="387442" y="133002"/>
                  <a:pt x="387442" y="149885"/>
                </a:cubicBezTo>
                <a:cubicBezTo>
                  <a:pt x="387442" y="166921"/>
                  <a:pt x="373612" y="180581"/>
                  <a:pt x="356709" y="180581"/>
                </a:cubicBezTo>
                <a:lnTo>
                  <a:pt x="201045" y="180581"/>
                </a:lnTo>
                <a:cubicBezTo>
                  <a:pt x="183988" y="180581"/>
                  <a:pt x="170312" y="166921"/>
                  <a:pt x="170312" y="149885"/>
                </a:cubicBezTo>
                <a:cubicBezTo>
                  <a:pt x="170312" y="133002"/>
                  <a:pt x="183988" y="119189"/>
                  <a:pt x="201045" y="119189"/>
                </a:cubicBezTo>
                <a:close/>
                <a:moveTo>
                  <a:pt x="87274" y="0"/>
                </a:moveTo>
                <a:cubicBezTo>
                  <a:pt x="95149" y="0"/>
                  <a:pt x="103024" y="3030"/>
                  <a:pt x="109016" y="9089"/>
                </a:cubicBezTo>
                <a:lnTo>
                  <a:pt x="165407" y="65391"/>
                </a:lnTo>
                <a:cubicBezTo>
                  <a:pt x="177546" y="77357"/>
                  <a:pt x="177546" y="96840"/>
                  <a:pt x="165407" y="108806"/>
                </a:cubicBezTo>
                <a:cubicBezTo>
                  <a:pt x="153422" y="120772"/>
                  <a:pt x="134062" y="120772"/>
                  <a:pt x="122077" y="108806"/>
                </a:cubicBezTo>
                <a:lnTo>
                  <a:pt x="117928" y="104817"/>
                </a:lnTo>
                <a:lnTo>
                  <a:pt x="117928" y="488956"/>
                </a:lnTo>
                <a:lnTo>
                  <a:pt x="482240" y="488956"/>
                </a:lnTo>
                <a:lnTo>
                  <a:pt x="478245" y="484814"/>
                </a:lnTo>
                <a:cubicBezTo>
                  <a:pt x="466107" y="472848"/>
                  <a:pt x="466107" y="453519"/>
                  <a:pt x="478245" y="441553"/>
                </a:cubicBezTo>
                <a:cubicBezTo>
                  <a:pt x="490230" y="429433"/>
                  <a:pt x="509591" y="429433"/>
                  <a:pt x="521576" y="441553"/>
                </a:cubicBezTo>
                <a:lnTo>
                  <a:pt x="578120" y="497854"/>
                </a:lnTo>
                <a:cubicBezTo>
                  <a:pt x="590105" y="509820"/>
                  <a:pt x="590105" y="529303"/>
                  <a:pt x="578120" y="541269"/>
                </a:cubicBezTo>
                <a:lnTo>
                  <a:pt x="521576" y="597724"/>
                </a:lnTo>
                <a:cubicBezTo>
                  <a:pt x="509591" y="609690"/>
                  <a:pt x="490230" y="609690"/>
                  <a:pt x="478245" y="597724"/>
                </a:cubicBezTo>
                <a:cubicBezTo>
                  <a:pt x="466107" y="585758"/>
                  <a:pt x="466107" y="566275"/>
                  <a:pt x="478245" y="554309"/>
                </a:cubicBezTo>
                <a:lnTo>
                  <a:pt x="482240" y="550320"/>
                </a:lnTo>
                <a:lnTo>
                  <a:pt x="87198" y="550320"/>
                </a:lnTo>
                <a:cubicBezTo>
                  <a:pt x="70296" y="550320"/>
                  <a:pt x="56467" y="536514"/>
                  <a:pt x="56467" y="519638"/>
                </a:cubicBezTo>
                <a:lnTo>
                  <a:pt x="56467" y="104817"/>
                </a:lnTo>
                <a:lnTo>
                  <a:pt x="52472" y="108806"/>
                </a:lnTo>
                <a:cubicBezTo>
                  <a:pt x="40487" y="120772"/>
                  <a:pt x="20973" y="120772"/>
                  <a:pt x="8988" y="108806"/>
                </a:cubicBezTo>
                <a:cubicBezTo>
                  <a:pt x="-2997" y="96840"/>
                  <a:pt x="-2997" y="77357"/>
                  <a:pt x="8988" y="65391"/>
                </a:cubicBezTo>
                <a:lnTo>
                  <a:pt x="65532" y="9089"/>
                </a:lnTo>
                <a:cubicBezTo>
                  <a:pt x="71525" y="3030"/>
                  <a:pt x="79399" y="0"/>
                  <a:pt x="872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endParaRPr lang="zh-CN" altLang="en-US" dirty="0"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54" name="椭圆 25"/>
          <p:cNvSpPr/>
          <p:nvPr/>
        </p:nvSpPr>
        <p:spPr>
          <a:xfrm>
            <a:off x="9896214" y="2793085"/>
            <a:ext cx="457199" cy="456557"/>
          </a:xfrm>
          <a:custGeom>
            <a:avLst/>
            <a:gdLst>
              <a:gd name="connsiteX0" fmla="*/ 139986 w 604110"/>
              <a:gd name="connsiteY0" fmla="*/ 40787 h 603264"/>
              <a:gd name="connsiteX1" fmla="*/ 297761 w 604110"/>
              <a:gd name="connsiteY1" fmla="*/ 231944 h 603264"/>
              <a:gd name="connsiteX2" fmla="*/ 302063 w 604110"/>
              <a:gd name="connsiteY2" fmla="*/ 231790 h 603264"/>
              <a:gd name="connsiteX3" fmla="*/ 371809 w 604110"/>
              <a:gd name="connsiteY3" fmla="*/ 301594 h 603264"/>
              <a:gd name="connsiteX4" fmla="*/ 302063 w 604110"/>
              <a:gd name="connsiteY4" fmla="*/ 371245 h 603264"/>
              <a:gd name="connsiteX5" fmla="*/ 232162 w 604110"/>
              <a:gd name="connsiteY5" fmla="*/ 301594 h 603264"/>
              <a:gd name="connsiteX6" fmla="*/ 234467 w 604110"/>
              <a:gd name="connsiteY6" fmla="*/ 283952 h 603264"/>
              <a:gd name="connsiteX7" fmla="*/ 76846 w 604110"/>
              <a:gd name="connsiteY7" fmla="*/ 92795 h 603264"/>
              <a:gd name="connsiteX8" fmla="*/ 423891 w 604110"/>
              <a:gd name="connsiteY8" fmla="*/ 25756 h 603264"/>
              <a:gd name="connsiteX9" fmla="*/ 604110 w 604110"/>
              <a:gd name="connsiteY9" fmla="*/ 301622 h 603264"/>
              <a:gd name="connsiteX10" fmla="*/ 302055 w 604110"/>
              <a:gd name="connsiteY10" fmla="*/ 603264 h 603264"/>
              <a:gd name="connsiteX11" fmla="*/ 0 w 604110"/>
              <a:gd name="connsiteY11" fmla="*/ 301622 h 603264"/>
              <a:gd name="connsiteX12" fmla="*/ 31957 w 604110"/>
              <a:gd name="connsiteY12" fmla="*/ 166911 h 603264"/>
              <a:gd name="connsiteX13" fmla="*/ 91262 w 604110"/>
              <a:gd name="connsiteY13" fmla="*/ 238409 h 603264"/>
              <a:gd name="connsiteX14" fmla="*/ 81890 w 604110"/>
              <a:gd name="connsiteY14" fmla="*/ 301622 h 603264"/>
              <a:gd name="connsiteX15" fmla="*/ 302055 w 604110"/>
              <a:gd name="connsiteY15" fmla="*/ 521333 h 603264"/>
              <a:gd name="connsiteX16" fmla="*/ 522067 w 604110"/>
              <a:gd name="connsiteY16" fmla="*/ 301622 h 603264"/>
              <a:gd name="connsiteX17" fmla="*/ 405147 w 604110"/>
              <a:gd name="connsiteY17" fmla="*/ 107534 h 603264"/>
              <a:gd name="connsiteX18" fmla="*/ 424967 w 604110"/>
              <a:gd name="connsiteY18" fmla="*/ 40946 h 603264"/>
              <a:gd name="connsiteX19" fmla="*/ 423891 w 604110"/>
              <a:gd name="connsiteY19" fmla="*/ 25756 h 603264"/>
              <a:gd name="connsiteX20" fmla="*/ 302055 w 604110"/>
              <a:gd name="connsiteY20" fmla="*/ 0 h 603264"/>
              <a:gd name="connsiteX21" fmla="*/ 343089 w 604110"/>
              <a:gd name="connsiteY21" fmla="*/ 40893 h 603264"/>
              <a:gd name="connsiteX22" fmla="*/ 302055 w 604110"/>
              <a:gd name="connsiteY22" fmla="*/ 81786 h 603264"/>
              <a:gd name="connsiteX23" fmla="*/ 261021 w 604110"/>
              <a:gd name="connsiteY23" fmla="*/ 40893 h 603264"/>
              <a:gd name="connsiteX24" fmla="*/ 302055 w 604110"/>
              <a:gd name="connsiteY24" fmla="*/ 0 h 603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04110" h="603264">
                <a:moveTo>
                  <a:pt x="139986" y="40787"/>
                </a:moveTo>
                <a:lnTo>
                  <a:pt x="297761" y="231944"/>
                </a:lnTo>
                <a:cubicBezTo>
                  <a:pt x="299144" y="231944"/>
                  <a:pt x="300526" y="231790"/>
                  <a:pt x="302063" y="231790"/>
                </a:cubicBezTo>
                <a:cubicBezTo>
                  <a:pt x="340623" y="231790"/>
                  <a:pt x="371809" y="263087"/>
                  <a:pt x="371809" y="301594"/>
                </a:cubicBezTo>
                <a:cubicBezTo>
                  <a:pt x="371809" y="340102"/>
                  <a:pt x="340623" y="371245"/>
                  <a:pt x="302063" y="371245"/>
                </a:cubicBezTo>
                <a:cubicBezTo>
                  <a:pt x="263502" y="371245"/>
                  <a:pt x="232162" y="340102"/>
                  <a:pt x="232162" y="301594"/>
                </a:cubicBezTo>
                <a:cubicBezTo>
                  <a:pt x="232162" y="295458"/>
                  <a:pt x="232930" y="289628"/>
                  <a:pt x="234467" y="283952"/>
                </a:cubicBezTo>
                <a:lnTo>
                  <a:pt x="76846" y="92795"/>
                </a:lnTo>
                <a:close/>
                <a:moveTo>
                  <a:pt x="423891" y="25756"/>
                </a:moveTo>
                <a:cubicBezTo>
                  <a:pt x="529902" y="72552"/>
                  <a:pt x="604110" y="178572"/>
                  <a:pt x="604110" y="301622"/>
                </a:cubicBezTo>
                <a:cubicBezTo>
                  <a:pt x="604110" y="467940"/>
                  <a:pt x="468600" y="603264"/>
                  <a:pt x="302055" y="603264"/>
                </a:cubicBezTo>
                <a:cubicBezTo>
                  <a:pt x="135510" y="603264"/>
                  <a:pt x="0" y="467940"/>
                  <a:pt x="0" y="301622"/>
                </a:cubicBezTo>
                <a:cubicBezTo>
                  <a:pt x="0" y="253139"/>
                  <a:pt x="11523" y="207417"/>
                  <a:pt x="31957" y="166911"/>
                </a:cubicBezTo>
                <a:lnTo>
                  <a:pt x="91262" y="238409"/>
                </a:lnTo>
                <a:cubicBezTo>
                  <a:pt x="85270" y="258355"/>
                  <a:pt x="81890" y="279682"/>
                  <a:pt x="81890" y="301622"/>
                </a:cubicBezTo>
                <a:cubicBezTo>
                  <a:pt x="81890" y="422831"/>
                  <a:pt x="180680" y="521333"/>
                  <a:pt x="302055" y="521333"/>
                </a:cubicBezTo>
                <a:cubicBezTo>
                  <a:pt x="423430" y="521333"/>
                  <a:pt x="522067" y="422831"/>
                  <a:pt x="522067" y="301622"/>
                </a:cubicBezTo>
                <a:cubicBezTo>
                  <a:pt x="522067" y="217543"/>
                  <a:pt x="474746" y="144511"/>
                  <a:pt x="405147" y="107534"/>
                </a:cubicBezTo>
                <a:cubicBezTo>
                  <a:pt x="417592" y="88355"/>
                  <a:pt x="424967" y="65494"/>
                  <a:pt x="424967" y="40946"/>
                </a:cubicBezTo>
                <a:cubicBezTo>
                  <a:pt x="424967" y="35729"/>
                  <a:pt x="424659" y="30666"/>
                  <a:pt x="423891" y="25756"/>
                </a:cubicBezTo>
                <a:close/>
                <a:moveTo>
                  <a:pt x="302055" y="0"/>
                </a:moveTo>
                <a:cubicBezTo>
                  <a:pt x="324717" y="0"/>
                  <a:pt x="343089" y="18308"/>
                  <a:pt x="343089" y="40893"/>
                </a:cubicBezTo>
                <a:cubicBezTo>
                  <a:pt x="343089" y="63478"/>
                  <a:pt x="324717" y="81786"/>
                  <a:pt x="302055" y="81786"/>
                </a:cubicBezTo>
                <a:cubicBezTo>
                  <a:pt x="279393" y="81786"/>
                  <a:pt x="261021" y="63478"/>
                  <a:pt x="261021" y="40893"/>
                </a:cubicBezTo>
                <a:cubicBezTo>
                  <a:pt x="261021" y="18308"/>
                  <a:pt x="279393" y="0"/>
                  <a:pt x="30205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endParaRPr lang="zh-CN" altLang="en-US" dirty="0"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55" name="椭圆 26"/>
          <p:cNvSpPr/>
          <p:nvPr/>
        </p:nvSpPr>
        <p:spPr>
          <a:xfrm>
            <a:off x="3888406" y="2043820"/>
            <a:ext cx="457199" cy="456492"/>
          </a:xfrm>
          <a:custGeom>
            <a:avLst/>
            <a:gdLst>
              <a:gd name="connsiteX0" fmla="*/ 444103 w 607089"/>
              <a:gd name="connsiteY0" fmla="*/ 163584 h 606152"/>
              <a:gd name="connsiteX1" fmla="*/ 469914 w 607089"/>
              <a:gd name="connsiteY1" fmla="*/ 176766 h 606152"/>
              <a:gd name="connsiteX2" fmla="*/ 475193 w 607089"/>
              <a:gd name="connsiteY2" fmla="*/ 220412 h 606152"/>
              <a:gd name="connsiteX3" fmla="*/ 378258 w 607089"/>
              <a:gd name="connsiteY3" fmla="*/ 317225 h 606152"/>
              <a:gd name="connsiteX4" fmla="*/ 346435 w 607089"/>
              <a:gd name="connsiteY4" fmla="*/ 330260 h 606152"/>
              <a:gd name="connsiteX5" fmla="*/ 313879 w 607089"/>
              <a:gd name="connsiteY5" fmla="*/ 316492 h 606152"/>
              <a:gd name="connsiteX6" fmla="*/ 248913 w 607089"/>
              <a:gd name="connsiteY6" fmla="*/ 251755 h 606152"/>
              <a:gd name="connsiteX7" fmla="*/ 242021 w 607089"/>
              <a:gd name="connsiteY7" fmla="*/ 228760 h 606152"/>
              <a:gd name="connsiteX8" fmla="*/ 254926 w 607089"/>
              <a:gd name="connsiteY8" fmla="*/ 208695 h 606152"/>
              <a:gd name="connsiteX9" fmla="*/ 280883 w 607089"/>
              <a:gd name="connsiteY9" fmla="*/ 195074 h 606152"/>
              <a:gd name="connsiteX10" fmla="*/ 297894 w 607089"/>
              <a:gd name="connsiteY10" fmla="*/ 202836 h 606152"/>
              <a:gd name="connsiteX11" fmla="*/ 342036 w 607089"/>
              <a:gd name="connsiteY11" fmla="*/ 246922 h 606152"/>
              <a:gd name="connsiteX12" fmla="*/ 346435 w 607089"/>
              <a:gd name="connsiteY12" fmla="*/ 249705 h 606152"/>
              <a:gd name="connsiteX13" fmla="*/ 350541 w 607089"/>
              <a:gd name="connsiteY13" fmla="*/ 247068 h 606152"/>
              <a:gd name="connsiteX14" fmla="*/ 426212 w 607089"/>
              <a:gd name="connsiteY14" fmla="*/ 171493 h 606152"/>
              <a:gd name="connsiteX15" fmla="*/ 444103 w 607089"/>
              <a:gd name="connsiteY15" fmla="*/ 163584 h 606152"/>
              <a:gd name="connsiteX16" fmla="*/ 360877 w 607089"/>
              <a:gd name="connsiteY16" fmla="*/ 64177 h 606152"/>
              <a:gd name="connsiteX17" fmla="*/ 232178 w 607089"/>
              <a:gd name="connsiteY17" fmla="*/ 117334 h 606152"/>
              <a:gd name="connsiteX18" fmla="*/ 232178 w 607089"/>
              <a:gd name="connsiteY18" fmla="*/ 374333 h 606152"/>
              <a:gd name="connsiteX19" fmla="*/ 489575 w 607089"/>
              <a:gd name="connsiteY19" fmla="*/ 374333 h 606152"/>
              <a:gd name="connsiteX20" fmla="*/ 489575 w 607089"/>
              <a:gd name="connsiteY20" fmla="*/ 117334 h 606152"/>
              <a:gd name="connsiteX21" fmla="*/ 360877 w 607089"/>
              <a:gd name="connsiteY21" fmla="*/ 64177 h 606152"/>
              <a:gd name="connsiteX22" fmla="*/ 360876 w 607089"/>
              <a:gd name="connsiteY22" fmla="*/ 0 h 606152"/>
              <a:gd name="connsiteX23" fmla="*/ 535041 w 607089"/>
              <a:gd name="connsiteY23" fmla="*/ 71938 h 606152"/>
              <a:gd name="connsiteX24" fmla="*/ 535041 w 607089"/>
              <a:gd name="connsiteY24" fmla="*/ 419729 h 606152"/>
              <a:gd name="connsiteX25" fmla="*/ 237751 w 607089"/>
              <a:gd name="connsiteY25" fmla="*/ 456778 h 606152"/>
              <a:gd name="connsiteX26" fmla="*/ 225138 w 607089"/>
              <a:gd name="connsiteY26" fmla="*/ 458388 h 606152"/>
              <a:gd name="connsiteX27" fmla="*/ 99740 w 607089"/>
              <a:gd name="connsiteY27" fmla="*/ 583593 h 606152"/>
              <a:gd name="connsiteX28" fmla="*/ 17607 w 607089"/>
              <a:gd name="connsiteY28" fmla="*/ 592379 h 606152"/>
              <a:gd name="connsiteX29" fmla="*/ 13794 w 607089"/>
              <a:gd name="connsiteY29" fmla="*/ 588572 h 606152"/>
              <a:gd name="connsiteX30" fmla="*/ 22594 w 607089"/>
              <a:gd name="connsiteY30" fmla="*/ 506567 h 606152"/>
              <a:gd name="connsiteX31" fmla="*/ 148139 w 607089"/>
              <a:gd name="connsiteY31" fmla="*/ 381069 h 606152"/>
              <a:gd name="connsiteX32" fmla="*/ 149606 w 607089"/>
              <a:gd name="connsiteY32" fmla="*/ 368768 h 606152"/>
              <a:gd name="connsiteX33" fmla="*/ 186712 w 607089"/>
              <a:gd name="connsiteY33" fmla="*/ 71938 h 606152"/>
              <a:gd name="connsiteX34" fmla="*/ 360876 w 607089"/>
              <a:gd name="connsiteY34" fmla="*/ 0 h 60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07089" h="606152">
                <a:moveTo>
                  <a:pt x="444103" y="163584"/>
                </a:moveTo>
                <a:cubicBezTo>
                  <a:pt x="452462" y="163584"/>
                  <a:pt x="461261" y="167978"/>
                  <a:pt x="469914" y="176766"/>
                </a:cubicBezTo>
                <a:cubicBezTo>
                  <a:pt x="485459" y="192291"/>
                  <a:pt x="487365" y="208256"/>
                  <a:pt x="475193" y="220412"/>
                </a:cubicBezTo>
                <a:lnTo>
                  <a:pt x="378258" y="317225"/>
                </a:lnTo>
                <a:cubicBezTo>
                  <a:pt x="369459" y="326013"/>
                  <a:pt x="359047" y="330260"/>
                  <a:pt x="346435" y="330260"/>
                </a:cubicBezTo>
                <a:cubicBezTo>
                  <a:pt x="337783" y="330260"/>
                  <a:pt x="325171" y="327917"/>
                  <a:pt x="313879" y="316492"/>
                </a:cubicBezTo>
                <a:lnTo>
                  <a:pt x="248913" y="251755"/>
                </a:lnTo>
                <a:cubicBezTo>
                  <a:pt x="242314" y="245018"/>
                  <a:pt x="239821" y="237109"/>
                  <a:pt x="242021" y="228760"/>
                </a:cubicBezTo>
                <a:cubicBezTo>
                  <a:pt x="243634" y="222463"/>
                  <a:pt x="247887" y="215872"/>
                  <a:pt x="254926" y="208695"/>
                </a:cubicBezTo>
                <a:cubicBezTo>
                  <a:pt x="264165" y="199614"/>
                  <a:pt x="272670" y="195074"/>
                  <a:pt x="280883" y="195074"/>
                </a:cubicBezTo>
                <a:cubicBezTo>
                  <a:pt x="287042" y="195074"/>
                  <a:pt x="292761" y="197710"/>
                  <a:pt x="297894" y="202836"/>
                </a:cubicBezTo>
                <a:cubicBezTo>
                  <a:pt x="298187" y="203129"/>
                  <a:pt x="326491" y="231397"/>
                  <a:pt x="342036" y="246922"/>
                </a:cubicBezTo>
                <a:cubicBezTo>
                  <a:pt x="343649" y="248533"/>
                  <a:pt x="344529" y="249705"/>
                  <a:pt x="346435" y="249705"/>
                </a:cubicBezTo>
                <a:cubicBezTo>
                  <a:pt x="348195" y="249705"/>
                  <a:pt x="349075" y="248533"/>
                  <a:pt x="350541" y="247068"/>
                </a:cubicBezTo>
                <a:cubicBezTo>
                  <a:pt x="376058" y="221584"/>
                  <a:pt x="425626" y="172079"/>
                  <a:pt x="426212" y="171493"/>
                </a:cubicBezTo>
                <a:cubicBezTo>
                  <a:pt x="431492" y="166220"/>
                  <a:pt x="437504" y="163584"/>
                  <a:pt x="444103" y="163584"/>
                </a:cubicBezTo>
                <a:close/>
                <a:moveTo>
                  <a:pt x="360877" y="64177"/>
                </a:moveTo>
                <a:cubicBezTo>
                  <a:pt x="314274" y="64177"/>
                  <a:pt x="267671" y="81896"/>
                  <a:pt x="232178" y="117334"/>
                </a:cubicBezTo>
                <a:cubicBezTo>
                  <a:pt x="161192" y="188210"/>
                  <a:pt x="161192" y="303457"/>
                  <a:pt x="232178" y="374333"/>
                </a:cubicBezTo>
                <a:cubicBezTo>
                  <a:pt x="303164" y="445209"/>
                  <a:pt x="418589" y="445209"/>
                  <a:pt x="489575" y="374333"/>
                </a:cubicBezTo>
                <a:cubicBezTo>
                  <a:pt x="560560" y="303457"/>
                  <a:pt x="560560" y="188210"/>
                  <a:pt x="489575" y="117334"/>
                </a:cubicBezTo>
                <a:cubicBezTo>
                  <a:pt x="454082" y="81896"/>
                  <a:pt x="407479" y="64177"/>
                  <a:pt x="360877" y="64177"/>
                </a:cubicBezTo>
                <a:close/>
                <a:moveTo>
                  <a:pt x="360876" y="0"/>
                </a:moveTo>
                <a:cubicBezTo>
                  <a:pt x="423942" y="0"/>
                  <a:pt x="487008" y="23980"/>
                  <a:pt x="535041" y="71938"/>
                </a:cubicBezTo>
                <a:cubicBezTo>
                  <a:pt x="631106" y="167855"/>
                  <a:pt x="631106" y="323812"/>
                  <a:pt x="535041" y="419729"/>
                </a:cubicBezTo>
                <a:cubicBezTo>
                  <a:pt x="453495" y="501148"/>
                  <a:pt x="332350" y="513449"/>
                  <a:pt x="237751" y="456778"/>
                </a:cubicBezTo>
                <a:cubicBezTo>
                  <a:pt x="237751" y="456778"/>
                  <a:pt x="230858" y="452677"/>
                  <a:pt x="225138" y="458388"/>
                </a:cubicBezTo>
                <a:cubicBezTo>
                  <a:pt x="193752" y="489726"/>
                  <a:pt x="99740" y="583593"/>
                  <a:pt x="99740" y="583593"/>
                </a:cubicBezTo>
                <a:cubicBezTo>
                  <a:pt x="74660" y="608634"/>
                  <a:pt x="39754" y="614638"/>
                  <a:pt x="17607" y="592379"/>
                </a:cubicBezTo>
                <a:lnTo>
                  <a:pt x="13794" y="588572"/>
                </a:lnTo>
                <a:cubicBezTo>
                  <a:pt x="-8499" y="566460"/>
                  <a:pt x="-2486" y="531608"/>
                  <a:pt x="22594" y="506567"/>
                </a:cubicBezTo>
                <a:cubicBezTo>
                  <a:pt x="22594" y="506567"/>
                  <a:pt x="116753" y="412407"/>
                  <a:pt x="148139" y="381069"/>
                </a:cubicBezTo>
                <a:cubicBezTo>
                  <a:pt x="153712" y="375651"/>
                  <a:pt x="149606" y="368768"/>
                  <a:pt x="149606" y="368768"/>
                </a:cubicBezTo>
                <a:cubicBezTo>
                  <a:pt x="92846" y="274316"/>
                  <a:pt x="105166" y="153358"/>
                  <a:pt x="186712" y="71938"/>
                </a:cubicBezTo>
                <a:cubicBezTo>
                  <a:pt x="234745" y="23980"/>
                  <a:pt x="297810" y="0"/>
                  <a:pt x="3608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endParaRPr lang="zh-CN" altLang="en-US" dirty="0"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56" name="椭圆 27"/>
          <p:cNvSpPr/>
          <p:nvPr/>
        </p:nvSpPr>
        <p:spPr>
          <a:xfrm>
            <a:off x="7884494" y="2043839"/>
            <a:ext cx="457199" cy="456453"/>
          </a:xfrm>
          <a:custGeom>
            <a:avLst/>
            <a:gdLst>
              <a:gd name="connsiteX0" fmla="*/ 303336 w 606862"/>
              <a:gd name="connsiteY0" fmla="*/ 213981 h 605874"/>
              <a:gd name="connsiteX1" fmla="*/ 214283 w 606862"/>
              <a:gd name="connsiteY1" fmla="*/ 302877 h 605874"/>
              <a:gd name="connsiteX2" fmla="*/ 303336 w 606862"/>
              <a:gd name="connsiteY2" fmla="*/ 391681 h 605874"/>
              <a:gd name="connsiteX3" fmla="*/ 392296 w 606862"/>
              <a:gd name="connsiteY3" fmla="*/ 302877 h 605874"/>
              <a:gd name="connsiteX4" fmla="*/ 303336 w 606862"/>
              <a:gd name="connsiteY4" fmla="*/ 213981 h 605874"/>
              <a:gd name="connsiteX5" fmla="*/ 303336 w 606862"/>
              <a:gd name="connsiteY5" fmla="*/ 162441 h 605874"/>
              <a:gd name="connsiteX6" fmla="*/ 443926 w 606862"/>
              <a:gd name="connsiteY6" fmla="*/ 302877 h 605874"/>
              <a:gd name="connsiteX7" fmla="*/ 303336 w 606862"/>
              <a:gd name="connsiteY7" fmla="*/ 443220 h 605874"/>
              <a:gd name="connsiteX8" fmla="*/ 162653 w 606862"/>
              <a:gd name="connsiteY8" fmla="*/ 302877 h 605874"/>
              <a:gd name="connsiteX9" fmla="*/ 303336 w 606862"/>
              <a:gd name="connsiteY9" fmla="*/ 162441 h 605874"/>
              <a:gd name="connsiteX10" fmla="*/ 265827 w 606862"/>
              <a:gd name="connsiteY10" fmla="*/ 51540 h 605874"/>
              <a:gd name="connsiteX11" fmla="*/ 265827 w 606862"/>
              <a:gd name="connsiteY11" fmla="*/ 90195 h 605874"/>
              <a:gd name="connsiteX12" fmla="*/ 247722 w 606862"/>
              <a:gd name="connsiteY12" fmla="*/ 114667 h 605874"/>
              <a:gd name="connsiteX13" fmla="*/ 210303 w 606862"/>
              <a:gd name="connsiteY13" fmla="*/ 130148 h 605874"/>
              <a:gd name="connsiteX14" fmla="*/ 179385 w 606862"/>
              <a:gd name="connsiteY14" fmla="*/ 126347 h 605874"/>
              <a:gd name="connsiteX15" fmla="*/ 152273 w 606862"/>
              <a:gd name="connsiteY15" fmla="*/ 99279 h 605874"/>
              <a:gd name="connsiteX16" fmla="*/ 99441 w 606862"/>
              <a:gd name="connsiteY16" fmla="*/ 152024 h 605874"/>
              <a:gd name="connsiteX17" fmla="*/ 126553 w 606862"/>
              <a:gd name="connsiteY17" fmla="*/ 179185 h 605874"/>
              <a:gd name="connsiteX18" fmla="*/ 130360 w 606862"/>
              <a:gd name="connsiteY18" fmla="*/ 210147 h 605874"/>
              <a:gd name="connsiteX19" fmla="*/ 114854 w 606862"/>
              <a:gd name="connsiteY19" fmla="*/ 247411 h 605874"/>
              <a:gd name="connsiteX20" fmla="*/ 90342 w 606862"/>
              <a:gd name="connsiteY20" fmla="*/ 265487 h 605874"/>
              <a:gd name="connsiteX21" fmla="*/ 51624 w 606862"/>
              <a:gd name="connsiteY21" fmla="*/ 265487 h 605874"/>
              <a:gd name="connsiteX22" fmla="*/ 51624 w 606862"/>
              <a:gd name="connsiteY22" fmla="*/ 340295 h 605874"/>
              <a:gd name="connsiteX23" fmla="*/ 90342 w 606862"/>
              <a:gd name="connsiteY23" fmla="*/ 340295 h 605874"/>
              <a:gd name="connsiteX24" fmla="*/ 114854 w 606862"/>
              <a:gd name="connsiteY24" fmla="*/ 358278 h 605874"/>
              <a:gd name="connsiteX25" fmla="*/ 130360 w 606862"/>
              <a:gd name="connsiteY25" fmla="*/ 395635 h 605874"/>
              <a:gd name="connsiteX26" fmla="*/ 126553 w 606862"/>
              <a:gd name="connsiteY26" fmla="*/ 426504 h 605874"/>
              <a:gd name="connsiteX27" fmla="*/ 99441 w 606862"/>
              <a:gd name="connsiteY27" fmla="*/ 453571 h 605874"/>
              <a:gd name="connsiteX28" fmla="*/ 152273 w 606862"/>
              <a:gd name="connsiteY28" fmla="*/ 506409 h 605874"/>
              <a:gd name="connsiteX29" fmla="*/ 179477 w 606862"/>
              <a:gd name="connsiteY29" fmla="*/ 479341 h 605874"/>
              <a:gd name="connsiteX30" fmla="*/ 210489 w 606862"/>
              <a:gd name="connsiteY30" fmla="*/ 475448 h 605874"/>
              <a:gd name="connsiteX31" fmla="*/ 247814 w 606862"/>
              <a:gd name="connsiteY31" fmla="*/ 490929 h 605874"/>
              <a:gd name="connsiteX32" fmla="*/ 265920 w 606862"/>
              <a:gd name="connsiteY32" fmla="*/ 515401 h 605874"/>
              <a:gd name="connsiteX33" fmla="*/ 265920 w 606862"/>
              <a:gd name="connsiteY33" fmla="*/ 554056 h 605874"/>
              <a:gd name="connsiteX34" fmla="*/ 340849 w 606862"/>
              <a:gd name="connsiteY34" fmla="*/ 554056 h 605874"/>
              <a:gd name="connsiteX35" fmla="*/ 340849 w 606862"/>
              <a:gd name="connsiteY35" fmla="*/ 515401 h 605874"/>
              <a:gd name="connsiteX36" fmla="*/ 358862 w 606862"/>
              <a:gd name="connsiteY36" fmla="*/ 490929 h 605874"/>
              <a:gd name="connsiteX37" fmla="*/ 396280 w 606862"/>
              <a:gd name="connsiteY37" fmla="*/ 475448 h 605874"/>
              <a:gd name="connsiteX38" fmla="*/ 427199 w 606862"/>
              <a:gd name="connsiteY38" fmla="*/ 479341 h 605874"/>
              <a:gd name="connsiteX39" fmla="*/ 454311 w 606862"/>
              <a:gd name="connsiteY39" fmla="*/ 506409 h 605874"/>
              <a:gd name="connsiteX40" fmla="*/ 507235 w 606862"/>
              <a:gd name="connsiteY40" fmla="*/ 453479 h 605874"/>
              <a:gd name="connsiteX41" fmla="*/ 480123 w 606862"/>
              <a:gd name="connsiteY41" fmla="*/ 426411 h 605874"/>
              <a:gd name="connsiteX42" fmla="*/ 476223 w 606862"/>
              <a:gd name="connsiteY42" fmla="*/ 395543 h 605874"/>
              <a:gd name="connsiteX43" fmla="*/ 491729 w 606862"/>
              <a:gd name="connsiteY43" fmla="*/ 358185 h 605874"/>
              <a:gd name="connsiteX44" fmla="*/ 516241 w 606862"/>
              <a:gd name="connsiteY44" fmla="*/ 340109 h 605874"/>
              <a:gd name="connsiteX45" fmla="*/ 554959 w 606862"/>
              <a:gd name="connsiteY45" fmla="*/ 340109 h 605874"/>
              <a:gd name="connsiteX46" fmla="*/ 554959 w 606862"/>
              <a:gd name="connsiteY46" fmla="*/ 265395 h 605874"/>
              <a:gd name="connsiteX47" fmla="*/ 516241 w 606862"/>
              <a:gd name="connsiteY47" fmla="*/ 265395 h 605874"/>
              <a:gd name="connsiteX48" fmla="*/ 491729 w 606862"/>
              <a:gd name="connsiteY48" fmla="*/ 247318 h 605874"/>
              <a:gd name="connsiteX49" fmla="*/ 476223 w 606862"/>
              <a:gd name="connsiteY49" fmla="*/ 209961 h 605874"/>
              <a:gd name="connsiteX50" fmla="*/ 480123 w 606862"/>
              <a:gd name="connsiteY50" fmla="*/ 179093 h 605874"/>
              <a:gd name="connsiteX51" fmla="*/ 507235 w 606862"/>
              <a:gd name="connsiteY51" fmla="*/ 152024 h 605874"/>
              <a:gd name="connsiteX52" fmla="*/ 454311 w 606862"/>
              <a:gd name="connsiteY52" fmla="*/ 99279 h 605874"/>
              <a:gd name="connsiteX53" fmla="*/ 427106 w 606862"/>
              <a:gd name="connsiteY53" fmla="*/ 126347 h 605874"/>
              <a:gd name="connsiteX54" fmla="*/ 396187 w 606862"/>
              <a:gd name="connsiteY54" fmla="*/ 130148 h 605874"/>
              <a:gd name="connsiteX55" fmla="*/ 358769 w 606862"/>
              <a:gd name="connsiteY55" fmla="*/ 114667 h 605874"/>
              <a:gd name="connsiteX56" fmla="*/ 340664 w 606862"/>
              <a:gd name="connsiteY56" fmla="*/ 90195 h 605874"/>
              <a:gd name="connsiteX57" fmla="*/ 340664 w 606862"/>
              <a:gd name="connsiteY57" fmla="*/ 51540 h 605874"/>
              <a:gd name="connsiteX58" fmla="*/ 240015 w 606862"/>
              <a:gd name="connsiteY58" fmla="*/ 0 h 605874"/>
              <a:gd name="connsiteX59" fmla="*/ 366476 w 606862"/>
              <a:gd name="connsiteY59" fmla="*/ 0 h 605874"/>
              <a:gd name="connsiteX60" fmla="*/ 392288 w 606862"/>
              <a:gd name="connsiteY60" fmla="*/ 25862 h 605874"/>
              <a:gd name="connsiteX61" fmla="*/ 392288 w 606862"/>
              <a:gd name="connsiteY61" fmla="*/ 72211 h 605874"/>
              <a:gd name="connsiteX62" fmla="*/ 403987 w 606862"/>
              <a:gd name="connsiteY62" fmla="*/ 77403 h 605874"/>
              <a:gd name="connsiteX63" fmla="*/ 436298 w 606862"/>
              <a:gd name="connsiteY63" fmla="*/ 45144 h 605874"/>
              <a:gd name="connsiteX64" fmla="*/ 472416 w 606862"/>
              <a:gd name="connsiteY64" fmla="*/ 45144 h 605874"/>
              <a:gd name="connsiteX65" fmla="*/ 561459 w 606862"/>
              <a:gd name="connsiteY65" fmla="*/ 133948 h 605874"/>
              <a:gd name="connsiteX66" fmla="*/ 561459 w 606862"/>
              <a:gd name="connsiteY66" fmla="*/ 170101 h 605874"/>
              <a:gd name="connsiteX67" fmla="*/ 529147 w 606862"/>
              <a:gd name="connsiteY67" fmla="*/ 202360 h 605874"/>
              <a:gd name="connsiteX68" fmla="*/ 534347 w 606862"/>
              <a:gd name="connsiteY68" fmla="*/ 213947 h 605874"/>
              <a:gd name="connsiteX69" fmla="*/ 580771 w 606862"/>
              <a:gd name="connsiteY69" fmla="*/ 213947 h 605874"/>
              <a:gd name="connsiteX70" fmla="*/ 606862 w 606862"/>
              <a:gd name="connsiteY70" fmla="*/ 239625 h 605874"/>
              <a:gd name="connsiteX71" fmla="*/ 606862 w 606862"/>
              <a:gd name="connsiteY71" fmla="*/ 366065 h 605874"/>
              <a:gd name="connsiteX72" fmla="*/ 580957 w 606862"/>
              <a:gd name="connsiteY72" fmla="*/ 391927 h 605874"/>
              <a:gd name="connsiteX73" fmla="*/ 534533 w 606862"/>
              <a:gd name="connsiteY73" fmla="*/ 391927 h 605874"/>
              <a:gd name="connsiteX74" fmla="*/ 529333 w 606862"/>
              <a:gd name="connsiteY74" fmla="*/ 403515 h 605874"/>
              <a:gd name="connsiteX75" fmla="*/ 561644 w 606862"/>
              <a:gd name="connsiteY75" fmla="*/ 435773 h 605874"/>
              <a:gd name="connsiteX76" fmla="*/ 561644 w 606862"/>
              <a:gd name="connsiteY76" fmla="*/ 471926 h 605874"/>
              <a:gd name="connsiteX77" fmla="*/ 472695 w 606862"/>
              <a:gd name="connsiteY77" fmla="*/ 560730 h 605874"/>
              <a:gd name="connsiteX78" fmla="*/ 436484 w 606862"/>
              <a:gd name="connsiteY78" fmla="*/ 560730 h 605874"/>
              <a:gd name="connsiteX79" fmla="*/ 404172 w 606862"/>
              <a:gd name="connsiteY79" fmla="*/ 528471 h 605874"/>
              <a:gd name="connsiteX80" fmla="*/ 392566 w 606862"/>
              <a:gd name="connsiteY80" fmla="*/ 533662 h 605874"/>
              <a:gd name="connsiteX81" fmla="*/ 392566 w 606862"/>
              <a:gd name="connsiteY81" fmla="*/ 580011 h 605874"/>
              <a:gd name="connsiteX82" fmla="*/ 366661 w 606862"/>
              <a:gd name="connsiteY82" fmla="*/ 605874 h 605874"/>
              <a:gd name="connsiteX83" fmla="*/ 240201 w 606862"/>
              <a:gd name="connsiteY83" fmla="*/ 605874 h 605874"/>
              <a:gd name="connsiteX84" fmla="*/ 214296 w 606862"/>
              <a:gd name="connsiteY84" fmla="*/ 580011 h 605874"/>
              <a:gd name="connsiteX85" fmla="*/ 214296 w 606862"/>
              <a:gd name="connsiteY85" fmla="*/ 533662 h 605874"/>
              <a:gd name="connsiteX86" fmla="*/ 202690 w 606862"/>
              <a:gd name="connsiteY86" fmla="*/ 528471 h 605874"/>
              <a:gd name="connsiteX87" fmla="*/ 170378 w 606862"/>
              <a:gd name="connsiteY87" fmla="*/ 560730 h 605874"/>
              <a:gd name="connsiteX88" fmla="*/ 134167 w 606862"/>
              <a:gd name="connsiteY88" fmla="*/ 560730 h 605874"/>
              <a:gd name="connsiteX89" fmla="*/ 45218 w 606862"/>
              <a:gd name="connsiteY89" fmla="*/ 471926 h 605874"/>
              <a:gd name="connsiteX90" fmla="*/ 37418 w 606862"/>
              <a:gd name="connsiteY90" fmla="*/ 453850 h 605874"/>
              <a:gd name="connsiteX91" fmla="*/ 45218 w 606862"/>
              <a:gd name="connsiteY91" fmla="*/ 435773 h 605874"/>
              <a:gd name="connsiteX92" fmla="*/ 77529 w 606862"/>
              <a:gd name="connsiteY92" fmla="*/ 403515 h 605874"/>
              <a:gd name="connsiteX93" fmla="*/ 72329 w 606862"/>
              <a:gd name="connsiteY93" fmla="*/ 391927 h 605874"/>
              <a:gd name="connsiteX94" fmla="*/ 25905 w 606862"/>
              <a:gd name="connsiteY94" fmla="*/ 391927 h 605874"/>
              <a:gd name="connsiteX95" fmla="*/ 0 w 606862"/>
              <a:gd name="connsiteY95" fmla="*/ 366065 h 605874"/>
              <a:gd name="connsiteX96" fmla="*/ 0 w 606862"/>
              <a:gd name="connsiteY96" fmla="*/ 239810 h 605874"/>
              <a:gd name="connsiteX97" fmla="*/ 25905 w 606862"/>
              <a:gd name="connsiteY97" fmla="*/ 213947 h 605874"/>
              <a:gd name="connsiteX98" fmla="*/ 72144 w 606862"/>
              <a:gd name="connsiteY98" fmla="*/ 213947 h 605874"/>
              <a:gd name="connsiteX99" fmla="*/ 77343 w 606862"/>
              <a:gd name="connsiteY99" fmla="*/ 202360 h 605874"/>
              <a:gd name="connsiteX100" fmla="*/ 45032 w 606862"/>
              <a:gd name="connsiteY100" fmla="*/ 170101 h 605874"/>
              <a:gd name="connsiteX101" fmla="*/ 37233 w 606862"/>
              <a:gd name="connsiteY101" fmla="*/ 152024 h 605874"/>
              <a:gd name="connsiteX102" fmla="*/ 45032 w 606862"/>
              <a:gd name="connsiteY102" fmla="*/ 133948 h 605874"/>
              <a:gd name="connsiteX103" fmla="*/ 134074 w 606862"/>
              <a:gd name="connsiteY103" fmla="*/ 45144 h 605874"/>
              <a:gd name="connsiteX104" fmla="*/ 170192 w 606862"/>
              <a:gd name="connsiteY104" fmla="*/ 45144 h 605874"/>
              <a:gd name="connsiteX105" fmla="*/ 202504 w 606862"/>
              <a:gd name="connsiteY105" fmla="*/ 77403 h 605874"/>
              <a:gd name="connsiteX106" fmla="*/ 214203 w 606862"/>
              <a:gd name="connsiteY106" fmla="*/ 72211 h 605874"/>
              <a:gd name="connsiteX107" fmla="*/ 214203 w 606862"/>
              <a:gd name="connsiteY107" fmla="*/ 25862 h 605874"/>
              <a:gd name="connsiteX108" fmla="*/ 240015 w 606862"/>
              <a:gd name="connsiteY108" fmla="*/ 0 h 605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606862" h="605874">
                <a:moveTo>
                  <a:pt x="303336" y="213981"/>
                </a:moveTo>
                <a:cubicBezTo>
                  <a:pt x="254306" y="213981"/>
                  <a:pt x="214283" y="253933"/>
                  <a:pt x="214283" y="302877"/>
                </a:cubicBezTo>
                <a:cubicBezTo>
                  <a:pt x="214283" y="351821"/>
                  <a:pt x="254306" y="391681"/>
                  <a:pt x="303336" y="391681"/>
                </a:cubicBezTo>
                <a:cubicBezTo>
                  <a:pt x="352366" y="391681"/>
                  <a:pt x="392296" y="351821"/>
                  <a:pt x="392296" y="302877"/>
                </a:cubicBezTo>
                <a:cubicBezTo>
                  <a:pt x="392296" y="253933"/>
                  <a:pt x="352366" y="213981"/>
                  <a:pt x="303336" y="213981"/>
                </a:cubicBezTo>
                <a:close/>
                <a:moveTo>
                  <a:pt x="303336" y="162441"/>
                </a:moveTo>
                <a:cubicBezTo>
                  <a:pt x="380781" y="162441"/>
                  <a:pt x="443926" y="225475"/>
                  <a:pt x="443926" y="302877"/>
                </a:cubicBezTo>
                <a:cubicBezTo>
                  <a:pt x="443926" y="380186"/>
                  <a:pt x="380781" y="443220"/>
                  <a:pt x="303336" y="443220"/>
                </a:cubicBezTo>
                <a:cubicBezTo>
                  <a:pt x="225798" y="443220"/>
                  <a:pt x="162653" y="380094"/>
                  <a:pt x="162653" y="302877"/>
                </a:cubicBezTo>
                <a:cubicBezTo>
                  <a:pt x="162653" y="225568"/>
                  <a:pt x="225798" y="162441"/>
                  <a:pt x="303336" y="162441"/>
                </a:cubicBezTo>
                <a:close/>
                <a:moveTo>
                  <a:pt x="265827" y="51540"/>
                </a:moveTo>
                <a:lnTo>
                  <a:pt x="265827" y="90195"/>
                </a:lnTo>
                <a:cubicBezTo>
                  <a:pt x="265827" y="101875"/>
                  <a:pt x="258028" y="112072"/>
                  <a:pt x="247722" y="114667"/>
                </a:cubicBezTo>
                <a:cubicBezTo>
                  <a:pt x="234815" y="118560"/>
                  <a:pt x="222002" y="123752"/>
                  <a:pt x="210303" y="130148"/>
                </a:cubicBezTo>
                <a:cubicBezTo>
                  <a:pt x="200090" y="135339"/>
                  <a:pt x="188391" y="134134"/>
                  <a:pt x="179385" y="126347"/>
                </a:cubicBezTo>
                <a:lnTo>
                  <a:pt x="152273" y="99279"/>
                </a:lnTo>
                <a:lnTo>
                  <a:pt x="99441" y="152024"/>
                </a:lnTo>
                <a:lnTo>
                  <a:pt x="126553" y="179185"/>
                </a:lnTo>
                <a:cubicBezTo>
                  <a:pt x="134167" y="186879"/>
                  <a:pt x="136767" y="199857"/>
                  <a:pt x="130360" y="210147"/>
                </a:cubicBezTo>
                <a:cubicBezTo>
                  <a:pt x="123954" y="221641"/>
                  <a:pt x="118754" y="234619"/>
                  <a:pt x="114854" y="247411"/>
                </a:cubicBezTo>
                <a:cubicBezTo>
                  <a:pt x="111048" y="257701"/>
                  <a:pt x="102041" y="265487"/>
                  <a:pt x="90342" y="265487"/>
                </a:cubicBezTo>
                <a:lnTo>
                  <a:pt x="51624" y="265487"/>
                </a:lnTo>
                <a:lnTo>
                  <a:pt x="51624" y="340295"/>
                </a:lnTo>
                <a:lnTo>
                  <a:pt x="90342" y="340295"/>
                </a:lnTo>
                <a:cubicBezTo>
                  <a:pt x="102041" y="340295"/>
                  <a:pt x="112255" y="348081"/>
                  <a:pt x="114854" y="358278"/>
                </a:cubicBezTo>
                <a:cubicBezTo>
                  <a:pt x="118754" y="371163"/>
                  <a:pt x="123954" y="384048"/>
                  <a:pt x="130360" y="395635"/>
                </a:cubicBezTo>
                <a:cubicBezTo>
                  <a:pt x="135560" y="405925"/>
                  <a:pt x="134353" y="417512"/>
                  <a:pt x="126553" y="426504"/>
                </a:cubicBezTo>
                <a:lnTo>
                  <a:pt x="99441" y="453571"/>
                </a:lnTo>
                <a:lnTo>
                  <a:pt x="152273" y="506409"/>
                </a:lnTo>
                <a:lnTo>
                  <a:pt x="179477" y="479341"/>
                </a:lnTo>
                <a:cubicBezTo>
                  <a:pt x="187184" y="471648"/>
                  <a:pt x="200183" y="469052"/>
                  <a:pt x="210489" y="475448"/>
                </a:cubicBezTo>
                <a:cubicBezTo>
                  <a:pt x="222002" y="481937"/>
                  <a:pt x="235001" y="487128"/>
                  <a:pt x="247814" y="490929"/>
                </a:cubicBezTo>
                <a:cubicBezTo>
                  <a:pt x="258121" y="494729"/>
                  <a:pt x="265920" y="503814"/>
                  <a:pt x="265920" y="515401"/>
                </a:cubicBezTo>
                <a:lnTo>
                  <a:pt x="265920" y="554056"/>
                </a:lnTo>
                <a:lnTo>
                  <a:pt x="340849" y="554056"/>
                </a:lnTo>
                <a:lnTo>
                  <a:pt x="340849" y="515401"/>
                </a:lnTo>
                <a:cubicBezTo>
                  <a:pt x="340849" y="503814"/>
                  <a:pt x="348649" y="493524"/>
                  <a:pt x="358862" y="490929"/>
                </a:cubicBezTo>
                <a:cubicBezTo>
                  <a:pt x="371768" y="487128"/>
                  <a:pt x="384674" y="481937"/>
                  <a:pt x="396280" y="475448"/>
                </a:cubicBezTo>
                <a:cubicBezTo>
                  <a:pt x="406586" y="470257"/>
                  <a:pt x="418193" y="471555"/>
                  <a:pt x="427199" y="479341"/>
                </a:cubicBezTo>
                <a:lnTo>
                  <a:pt x="454311" y="506409"/>
                </a:lnTo>
                <a:lnTo>
                  <a:pt x="507235" y="453479"/>
                </a:lnTo>
                <a:lnTo>
                  <a:pt x="480123" y="426411"/>
                </a:lnTo>
                <a:cubicBezTo>
                  <a:pt x="472416" y="418717"/>
                  <a:pt x="469817" y="405739"/>
                  <a:pt x="476223" y="395543"/>
                </a:cubicBezTo>
                <a:cubicBezTo>
                  <a:pt x="482723" y="384048"/>
                  <a:pt x="487922" y="371070"/>
                  <a:pt x="491729" y="358185"/>
                </a:cubicBezTo>
                <a:cubicBezTo>
                  <a:pt x="495536" y="347896"/>
                  <a:pt x="504635" y="340109"/>
                  <a:pt x="516241" y="340109"/>
                </a:cubicBezTo>
                <a:lnTo>
                  <a:pt x="554959" y="340109"/>
                </a:lnTo>
                <a:lnTo>
                  <a:pt x="554959" y="265395"/>
                </a:lnTo>
                <a:lnTo>
                  <a:pt x="516241" y="265395"/>
                </a:lnTo>
                <a:cubicBezTo>
                  <a:pt x="504635" y="265395"/>
                  <a:pt x="494329" y="257608"/>
                  <a:pt x="491729" y="247318"/>
                </a:cubicBezTo>
                <a:cubicBezTo>
                  <a:pt x="487922" y="234433"/>
                  <a:pt x="482723" y="221641"/>
                  <a:pt x="476223" y="209961"/>
                </a:cubicBezTo>
                <a:cubicBezTo>
                  <a:pt x="471024" y="199764"/>
                  <a:pt x="472324" y="188084"/>
                  <a:pt x="480123" y="179093"/>
                </a:cubicBezTo>
                <a:lnTo>
                  <a:pt x="507235" y="152024"/>
                </a:lnTo>
                <a:lnTo>
                  <a:pt x="454311" y="99279"/>
                </a:lnTo>
                <a:lnTo>
                  <a:pt x="427106" y="126347"/>
                </a:lnTo>
                <a:cubicBezTo>
                  <a:pt x="419400" y="133948"/>
                  <a:pt x="406401" y="136544"/>
                  <a:pt x="396187" y="130148"/>
                </a:cubicBezTo>
                <a:cubicBezTo>
                  <a:pt x="384674" y="123752"/>
                  <a:pt x="371675" y="118560"/>
                  <a:pt x="358769" y="114667"/>
                </a:cubicBezTo>
                <a:cubicBezTo>
                  <a:pt x="348463" y="110867"/>
                  <a:pt x="340664" y="101875"/>
                  <a:pt x="340664" y="90195"/>
                </a:cubicBezTo>
                <a:lnTo>
                  <a:pt x="340664" y="51540"/>
                </a:lnTo>
                <a:close/>
                <a:moveTo>
                  <a:pt x="240015" y="0"/>
                </a:moveTo>
                <a:lnTo>
                  <a:pt x="366476" y="0"/>
                </a:lnTo>
                <a:cubicBezTo>
                  <a:pt x="380682" y="0"/>
                  <a:pt x="392288" y="11587"/>
                  <a:pt x="392288" y="25862"/>
                </a:cubicBezTo>
                <a:lnTo>
                  <a:pt x="392288" y="72211"/>
                </a:lnTo>
                <a:cubicBezTo>
                  <a:pt x="396187" y="73509"/>
                  <a:pt x="400087" y="74807"/>
                  <a:pt x="403987" y="77403"/>
                </a:cubicBezTo>
                <a:lnTo>
                  <a:pt x="436298" y="45144"/>
                </a:lnTo>
                <a:cubicBezTo>
                  <a:pt x="446512" y="34854"/>
                  <a:pt x="462110" y="34854"/>
                  <a:pt x="472416" y="45144"/>
                </a:cubicBezTo>
                <a:lnTo>
                  <a:pt x="561459" y="133948"/>
                </a:lnTo>
                <a:cubicBezTo>
                  <a:pt x="571672" y="144238"/>
                  <a:pt x="571672" y="159811"/>
                  <a:pt x="561459" y="170101"/>
                </a:cubicBezTo>
                <a:lnTo>
                  <a:pt x="529147" y="202360"/>
                </a:lnTo>
                <a:cubicBezTo>
                  <a:pt x="530447" y="206161"/>
                  <a:pt x="533047" y="210147"/>
                  <a:pt x="534347" y="213947"/>
                </a:cubicBezTo>
                <a:lnTo>
                  <a:pt x="580771" y="213947"/>
                </a:lnTo>
                <a:cubicBezTo>
                  <a:pt x="594977" y="213947"/>
                  <a:pt x="606583" y="225442"/>
                  <a:pt x="606862" y="239625"/>
                </a:cubicBezTo>
                <a:lnTo>
                  <a:pt x="606862" y="366065"/>
                </a:lnTo>
                <a:cubicBezTo>
                  <a:pt x="606862" y="380340"/>
                  <a:pt x="595256" y="391927"/>
                  <a:pt x="580957" y="391927"/>
                </a:cubicBezTo>
                <a:lnTo>
                  <a:pt x="534533" y="391927"/>
                </a:lnTo>
                <a:cubicBezTo>
                  <a:pt x="533233" y="395728"/>
                  <a:pt x="531933" y="399714"/>
                  <a:pt x="529333" y="403515"/>
                </a:cubicBezTo>
                <a:lnTo>
                  <a:pt x="561644" y="435773"/>
                </a:lnTo>
                <a:cubicBezTo>
                  <a:pt x="571951" y="446063"/>
                  <a:pt x="571951" y="461636"/>
                  <a:pt x="561644" y="471926"/>
                </a:cubicBezTo>
                <a:lnTo>
                  <a:pt x="472695" y="560730"/>
                </a:lnTo>
                <a:cubicBezTo>
                  <a:pt x="462389" y="571020"/>
                  <a:pt x="446790" y="571020"/>
                  <a:pt x="436484" y="560730"/>
                </a:cubicBezTo>
                <a:lnTo>
                  <a:pt x="404172" y="528471"/>
                </a:lnTo>
                <a:cubicBezTo>
                  <a:pt x="400366" y="529862"/>
                  <a:pt x="396373" y="532457"/>
                  <a:pt x="392566" y="533662"/>
                </a:cubicBezTo>
                <a:lnTo>
                  <a:pt x="392566" y="580011"/>
                </a:lnTo>
                <a:cubicBezTo>
                  <a:pt x="392566" y="594287"/>
                  <a:pt x="380960" y="605874"/>
                  <a:pt x="366661" y="605874"/>
                </a:cubicBezTo>
                <a:lnTo>
                  <a:pt x="240201" y="605874"/>
                </a:lnTo>
                <a:cubicBezTo>
                  <a:pt x="225902" y="605874"/>
                  <a:pt x="214296" y="594287"/>
                  <a:pt x="214296" y="580011"/>
                </a:cubicBezTo>
                <a:lnTo>
                  <a:pt x="214296" y="533662"/>
                </a:lnTo>
                <a:cubicBezTo>
                  <a:pt x="210489" y="532365"/>
                  <a:pt x="206497" y="531067"/>
                  <a:pt x="202690" y="528471"/>
                </a:cubicBezTo>
                <a:lnTo>
                  <a:pt x="170378" y="560730"/>
                </a:lnTo>
                <a:cubicBezTo>
                  <a:pt x="160072" y="571020"/>
                  <a:pt x="144473" y="571020"/>
                  <a:pt x="134167" y="560730"/>
                </a:cubicBezTo>
                <a:lnTo>
                  <a:pt x="45218" y="471926"/>
                </a:lnTo>
                <a:cubicBezTo>
                  <a:pt x="40018" y="466735"/>
                  <a:pt x="37418" y="460246"/>
                  <a:pt x="37418" y="453850"/>
                </a:cubicBezTo>
                <a:cubicBezTo>
                  <a:pt x="37418" y="447453"/>
                  <a:pt x="40018" y="440965"/>
                  <a:pt x="45218" y="435773"/>
                </a:cubicBezTo>
                <a:lnTo>
                  <a:pt x="77529" y="403515"/>
                </a:lnTo>
                <a:cubicBezTo>
                  <a:pt x="76136" y="399714"/>
                  <a:pt x="73537" y="395728"/>
                  <a:pt x="72329" y="391927"/>
                </a:cubicBezTo>
                <a:lnTo>
                  <a:pt x="25905" y="391927"/>
                </a:lnTo>
                <a:cubicBezTo>
                  <a:pt x="11606" y="391927"/>
                  <a:pt x="0" y="380340"/>
                  <a:pt x="0" y="366065"/>
                </a:cubicBezTo>
                <a:lnTo>
                  <a:pt x="0" y="239810"/>
                </a:lnTo>
                <a:cubicBezTo>
                  <a:pt x="0" y="225534"/>
                  <a:pt x="11606" y="213947"/>
                  <a:pt x="25905" y="213947"/>
                </a:cubicBezTo>
                <a:lnTo>
                  <a:pt x="72144" y="213947"/>
                </a:lnTo>
                <a:cubicBezTo>
                  <a:pt x="73537" y="210147"/>
                  <a:pt x="74744" y="206161"/>
                  <a:pt x="77343" y="202360"/>
                </a:cubicBezTo>
                <a:lnTo>
                  <a:pt x="45032" y="170101"/>
                </a:lnTo>
                <a:cubicBezTo>
                  <a:pt x="39832" y="164910"/>
                  <a:pt x="37233" y="158421"/>
                  <a:pt x="37233" y="152024"/>
                </a:cubicBezTo>
                <a:cubicBezTo>
                  <a:pt x="37233" y="145628"/>
                  <a:pt x="39832" y="139139"/>
                  <a:pt x="45032" y="133948"/>
                </a:cubicBezTo>
                <a:lnTo>
                  <a:pt x="134074" y="45144"/>
                </a:lnTo>
                <a:cubicBezTo>
                  <a:pt x="144380" y="34854"/>
                  <a:pt x="159979" y="34854"/>
                  <a:pt x="170192" y="45144"/>
                </a:cubicBezTo>
                <a:lnTo>
                  <a:pt x="202504" y="77403"/>
                </a:lnTo>
                <a:cubicBezTo>
                  <a:pt x="206404" y="76012"/>
                  <a:pt x="210303" y="73417"/>
                  <a:pt x="214203" y="72211"/>
                </a:cubicBezTo>
                <a:lnTo>
                  <a:pt x="214203" y="25862"/>
                </a:lnTo>
                <a:cubicBezTo>
                  <a:pt x="214203" y="11587"/>
                  <a:pt x="225809" y="0"/>
                  <a:pt x="2400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endParaRPr lang="zh-CN" altLang="en-US" dirty="0">
              <a:latin typeface="方正黑体简体" panose="02010601030101010101" pitchFamily="2" charset="-122"/>
              <a:ea typeface="方正黑体简体" panose="02010601030101010101" pitchFamily="2" charset="-122"/>
              <a:cs typeface="+mn-ea"/>
              <a:sym typeface="+mn-lt"/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1075621" y="4414236"/>
            <a:ext cx="2086672" cy="1410848"/>
            <a:chOff x="6818242" y="1665330"/>
            <a:chExt cx="2411081" cy="1410849"/>
          </a:xfrm>
        </p:grpSpPr>
        <p:sp>
          <p:nvSpPr>
            <p:cNvPr id="58" name="文本框 6"/>
            <p:cNvSpPr txBox="1"/>
            <p:nvPr/>
          </p:nvSpPr>
          <p:spPr>
            <a:xfrm>
              <a:off x="6818242" y="2155157"/>
              <a:ext cx="2411081" cy="921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22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59" name="文本框 7"/>
            <p:cNvSpPr txBox="1"/>
            <p:nvPr/>
          </p:nvSpPr>
          <p:spPr>
            <a:xfrm>
              <a:off x="7117094" y="1665330"/>
              <a:ext cx="1813379" cy="5316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>
                <a:lnSpc>
                  <a:spcPct val="130000"/>
                </a:lnSpc>
                <a:defRPr/>
              </a:pPr>
              <a:r>
                <a:rPr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cs typeface="+mn-ea"/>
                  <a:sym typeface="+mn-lt"/>
                </a:rPr>
                <a:t>您的文字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5059015" y="4354074"/>
            <a:ext cx="2086672" cy="1392212"/>
            <a:chOff x="6818242" y="1605170"/>
            <a:chExt cx="2411081" cy="1392213"/>
          </a:xfrm>
        </p:grpSpPr>
        <p:sp>
          <p:nvSpPr>
            <p:cNvPr id="61" name="文本框 6"/>
            <p:cNvSpPr txBox="1"/>
            <p:nvPr/>
          </p:nvSpPr>
          <p:spPr>
            <a:xfrm>
              <a:off x="6818242" y="2082965"/>
              <a:ext cx="2411081" cy="914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 defTabSz="457200">
                <a:lnSpc>
                  <a:spcPts val="2200"/>
                </a:lnSpc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羽辰体-谷力 W04" panose="02020400000000000000" pitchFamily="18" charset="-122"/>
                  <a:ea typeface="仓耳羽辰体-谷力 W04" panose="02020400000000000000" pitchFamily="18" charset="-122"/>
                </a:defRPr>
              </a:lvl1pPr>
              <a:lvl2pPr defTabSz="457200"/>
              <a:lvl3pPr defTabSz="457200"/>
              <a:lvl4pPr defTabSz="457200"/>
              <a:lvl5pPr defTabSz="457200"/>
              <a:lvl6pPr defTabSz="457200"/>
              <a:lvl7pPr defTabSz="457200"/>
              <a:lvl8pPr defTabSz="457200"/>
              <a:lvl9pPr defTabSz="457200"/>
            </a:lstStyle>
            <a:p>
              <a:r>
                <a:rPr lang="zh-CN" altLang="en-US" dirty="0"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</a:t>
              </a:r>
              <a:endPara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62" name="文本框 7"/>
            <p:cNvSpPr txBox="1"/>
            <p:nvPr/>
          </p:nvSpPr>
          <p:spPr>
            <a:xfrm>
              <a:off x="7117094" y="1605170"/>
              <a:ext cx="1813379" cy="5316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 defTabSz="914400">
                <a:lnSpc>
                  <a:spcPct val="130000"/>
                </a:lnSpc>
                <a:defRPr sz="24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羽辰体-谷力 W04" panose="02020400000000000000" pitchFamily="18" charset="-122"/>
                  <a:ea typeface="仓耳羽辰体-谷力 W04" panose="02020400000000000000" pitchFamily="18" charset="-122"/>
                  <a:cs typeface="+mn-ea"/>
                </a:defRPr>
              </a:lvl1pPr>
              <a:lvl2pPr defTabSz="457200"/>
              <a:lvl3pPr defTabSz="457200"/>
              <a:lvl4pPr defTabSz="457200"/>
              <a:lvl5pPr defTabSz="457200"/>
              <a:lvl6pPr defTabSz="457200"/>
              <a:lvl7pPr defTabSz="457200"/>
              <a:lvl8pPr defTabSz="457200"/>
              <a:lvl9pPr defTabSz="457200"/>
            </a:lstStyle>
            <a:p>
              <a:r>
                <a:rPr lang="zh-CN" altLang="en-US" dirty="0">
                  <a:latin typeface="仓耳今楷05-6763 W05" panose="02020400000000000000" pitchFamily="18" charset="-122"/>
                  <a:ea typeface="仓耳今楷05-6763 W05" panose="02020400000000000000" pitchFamily="18" charset="-122"/>
                  <a:sym typeface="+mn-lt"/>
                </a:rPr>
                <a:t>您的文字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9067803" y="4354074"/>
            <a:ext cx="2086672" cy="1404244"/>
            <a:chOff x="6818242" y="1605170"/>
            <a:chExt cx="2411081" cy="1404245"/>
          </a:xfrm>
        </p:grpSpPr>
        <p:sp>
          <p:nvSpPr>
            <p:cNvPr id="64" name="文本框 6"/>
            <p:cNvSpPr txBox="1"/>
            <p:nvPr/>
          </p:nvSpPr>
          <p:spPr>
            <a:xfrm>
              <a:off x="6818242" y="2094997"/>
              <a:ext cx="2411081" cy="914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 defTabSz="457200">
                <a:lnSpc>
                  <a:spcPts val="2200"/>
                </a:lnSpc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羽辰体-谷力 W04" panose="02020400000000000000" pitchFamily="18" charset="-122"/>
                  <a:ea typeface="仓耳羽辰体-谷力 W04" panose="02020400000000000000" pitchFamily="18" charset="-122"/>
                </a:defRPr>
              </a:lvl1pPr>
              <a:lvl2pPr defTabSz="457200"/>
              <a:lvl3pPr defTabSz="457200"/>
              <a:lvl4pPr defTabSz="457200"/>
              <a:lvl5pPr defTabSz="457200"/>
              <a:lvl6pPr defTabSz="457200"/>
              <a:lvl7pPr defTabSz="457200"/>
              <a:lvl8pPr defTabSz="457200"/>
              <a:lvl9pPr defTabSz="457200"/>
            </a:lstStyle>
            <a:p>
              <a:r>
                <a:rPr lang="zh-CN" altLang="en-US" dirty="0"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</a:t>
              </a:r>
              <a:endParaRPr lang="en-US" altLang="zh-CN" dirty="0"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65" name="文本框 7"/>
            <p:cNvSpPr txBox="1"/>
            <p:nvPr/>
          </p:nvSpPr>
          <p:spPr>
            <a:xfrm>
              <a:off x="7117094" y="1605170"/>
              <a:ext cx="1813379" cy="5316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 defTabSz="914400">
                <a:lnSpc>
                  <a:spcPct val="130000"/>
                </a:lnSpc>
                <a:defRPr sz="24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羽辰体-谷力 W04" panose="02020400000000000000" pitchFamily="18" charset="-122"/>
                  <a:ea typeface="仓耳羽辰体-谷力 W04" panose="02020400000000000000" pitchFamily="18" charset="-122"/>
                  <a:cs typeface="+mn-ea"/>
                </a:defRPr>
              </a:lvl1pPr>
              <a:lvl2pPr defTabSz="457200"/>
              <a:lvl3pPr defTabSz="457200"/>
              <a:lvl4pPr defTabSz="457200"/>
              <a:lvl5pPr defTabSz="457200"/>
              <a:lvl6pPr defTabSz="457200"/>
              <a:lvl7pPr defTabSz="457200"/>
              <a:lvl8pPr defTabSz="457200"/>
              <a:lvl9pPr defTabSz="457200"/>
            </a:lstStyle>
            <a:p>
              <a:r>
                <a:rPr lang="zh-CN" altLang="en-US" dirty="0">
                  <a:latin typeface="仓耳今楷05-6763 W05" panose="02020400000000000000" pitchFamily="18" charset="-122"/>
                  <a:ea typeface="仓耳今楷05-6763 W05" panose="02020400000000000000" pitchFamily="18" charset="-122"/>
                  <a:sym typeface="+mn-lt"/>
                </a:rPr>
                <a:t>您的文字</a:t>
              </a:r>
            </a:p>
          </p:txBody>
        </p:sp>
      </p:grpSp>
      <p:sp>
        <p:nvSpPr>
          <p:cNvPr id="66" name="文本框 6"/>
          <p:cNvSpPr txBox="1"/>
          <p:nvPr/>
        </p:nvSpPr>
        <p:spPr>
          <a:xfrm>
            <a:off x="3433399" y="4799364"/>
            <a:ext cx="1367203" cy="63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请在此处添加具体内容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  <p:sp>
        <p:nvSpPr>
          <p:cNvPr id="67" name="文本框 6"/>
          <p:cNvSpPr txBox="1"/>
          <p:nvPr/>
        </p:nvSpPr>
        <p:spPr>
          <a:xfrm>
            <a:off x="7435844" y="4799364"/>
            <a:ext cx="1367203" cy="63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 defTabSz="457200">
              <a:lnSpc>
                <a:spcPts val="22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仓耳羽辰体-谷力 W04" panose="02020400000000000000" pitchFamily="18" charset="-122"/>
                <a:ea typeface="仓耳羽辰体-谷力 W04" panose="02020400000000000000" pitchFamily="18" charset="-122"/>
              </a:defRPr>
            </a:lvl1pPr>
            <a:lvl2pPr defTabSz="457200"/>
            <a:lvl3pPr defTabSz="457200"/>
            <a:lvl4pPr defTabSz="457200"/>
            <a:lvl5pPr defTabSz="457200"/>
            <a:lvl6pPr defTabSz="457200"/>
            <a:lvl7pPr defTabSz="457200"/>
            <a:lvl8pPr defTabSz="457200"/>
            <a:lvl9pPr defTabSz="457200"/>
          </a:lstStyle>
          <a:p>
            <a:r>
              <a:rPr lang="zh-CN" altLang="en-US" dirty="0"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请在此处添加具体内容</a:t>
            </a:r>
            <a:endParaRPr lang="en-US" altLang="zh-CN" dirty="0"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66" grpId="0"/>
      <p:bldP spid="6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404937" y="541421"/>
            <a:ext cx="8109284" cy="5775158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815389" y="1564105"/>
            <a:ext cx="1191127" cy="3753853"/>
          </a:xfrm>
          <a:prstGeom prst="rect">
            <a:avLst/>
          </a:prstGeom>
          <a:solidFill>
            <a:srgbClr val="FBD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标题 1"/>
          <p:cNvSpPr txBox="1"/>
          <p:nvPr/>
        </p:nvSpPr>
        <p:spPr>
          <a:xfrm>
            <a:off x="4596064" y="3007864"/>
            <a:ext cx="5895473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8800" spc="600" dirty="0">
                <a:solidFill>
                  <a:schemeClr val="tx1">
                    <a:lumMod val="85000"/>
                    <a:lumOff val="1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感谢您欣赏</a:t>
            </a:r>
          </a:p>
        </p:txBody>
      </p:sp>
      <p:sp>
        <p:nvSpPr>
          <p:cNvPr id="12" name="标题 1"/>
          <p:cNvSpPr txBox="1"/>
          <p:nvPr/>
        </p:nvSpPr>
        <p:spPr>
          <a:xfrm>
            <a:off x="1189871" y="5561597"/>
            <a:ext cx="2020222" cy="8301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ts val="3000"/>
              </a:lnSpc>
            </a:pP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汇报人：</a:t>
            </a: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xiazaii   </a:t>
            </a:r>
          </a:p>
          <a:p>
            <a:pPr algn="r">
              <a:lnSpc>
                <a:spcPts val="3000"/>
              </a:lnSpc>
            </a:pP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时间：</a:t>
            </a:r>
            <a:r>
              <a:rPr lang="en-US" altLang="zh-CN" sz="1800">
                <a:solidFill>
                  <a:schemeClr val="tx1">
                    <a:lumMod val="85000"/>
                    <a:lumOff val="15000"/>
                  </a:schemeClr>
                </a:solidFill>
                <a:latin typeface="字魂35号-经典雅黑" panose="00000500000000000000" pitchFamily="2" charset="-122"/>
                <a:ea typeface="字魂35号-经典雅黑" panose="00000500000000000000" pitchFamily="2" charset="-122"/>
              </a:rPr>
              <a:t>2020.1</a:t>
            </a:r>
            <a:endParaRPr lang="zh-CN" altLang="en-US" sz="1800" dirty="0">
              <a:solidFill>
                <a:schemeClr val="tx1">
                  <a:lumMod val="85000"/>
                  <a:lumOff val="15000"/>
                </a:schemeClr>
              </a:solidFill>
              <a:latin typeface="字魂35号-经典雅黑" panose="00000500000000000000" pitchFamily="2" charset="-122"/>
              <a:ea typeface="字魂35号-经典雅黑" panose="00000500000000000000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650541" y="2174231"/>
            <a:ext cx="4751802" cy="7672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40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j-cs"/>
              </a:rPr>
              <a:t>E</a:t>
            </a:r>
            <a:r>
              <a:rPr lang="en-US" altLang="zh-CN" sz="40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j-cs"/>
              </a:rPr>
              <a:t>VENT PLANNING</a:t>
            </a:r>
            <a:endParaRPr lang="zh-CN" altLang="en-US" sz="4000" spc="300" dirty="0">
              <a:solidFill>
                <a:schemeClr val="tx1">
                  <a:lumMod val="85000"/>
                  <a:lumOff val="15000"/>
                </a:schemeClr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  <a:cs typeface="+mj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709066" y="119600"/>
            <a:ext cx="1176756" cy="13595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zh-CN" altLang="en-US" sz="240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+mj-cs"/>
              </a:rPr>
              <a:t>”</a:t>
            </a:r>
          </a:p>
        </p:txBody>
      </p:sp>
      <p:sp>
        <p:nvSpPr>
          <p:cNvPr id="15" name="矩形 14"/>
          <p:cNvSpPr/>
          <p:nvPr/>
        </p:nvSpPr>
        <p:spPr>
          <a:xfrm>
            <a:off x="399877" y="2377599"/>
            <a:ext cx="1579987" cy="2325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zh-CN" sz="1400" b="0" i="0" u="none" strike="noStrike" dirty="0">
                <a:solidFill>
                  <a:srgbClr val="333333"/>
                </a:solidFill>
                <a:effectLst/>
                <a:latin typeface="仓耳玄三M W05" panose="02020400000000000000" pitchFamily="18" charset="-122"/>
                <a:ea typeface="仓耳玄三M W05" panose="02020400000000000000" pitchFamily="18" charset="-122"/>
              </a:rPr>
              <a:t>No matter how distant future, growth path you have me; No matter what meeting in time, we are friends forever.</a:t>
            </a:r>
            <a:endParaRPr lang="zh-CN" altLang="en-US" sz="1400" dirty="0">
              <a:latin typeface="仓耳玄三M W05" panose="02020400000000000000" pitchFamily="18" charset="-122"/>
              <a:ea typeface="仓耳玄三M W05" panose="02020400000000000000" pitchFamily="18" charset="-122"/>
            </a:endParaRPr>
          </a:p>
        </p:txBody>
      </p:sp>
      <p:sp>
        <p:nvSpPr>
          <p:cNvPr id="16" name="标题 1"/>
          <p:cNvSpPr txBox="1"/>
          <p:nvPr/>
        </p:nvSpPr>
        <p:spPr>
          <a:xfrm>
            <a:off x="114969" y="231106"/>
            <a:ext cx="1864895" cy="8301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defRPr sz="4000" spc="30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j-cs"/>
              </a:defRPr>
            </a:lvl1pPr>
          </a:lstStyle>
          <a:p>
            <a:r>
              <a:rPr lang="en-US" altLang="zh-CN" sz="3600" dirty="0"/>
              <a:t>2020</a:t>
            </a:r>
            <a:endParaRPr lang="zh-CN" altLang="en-US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346158" y="721895"/>
            <a:ext cx="8049126" cy="539014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9516979" y="-20598"/>
            <a:ext cx="2675021" cy="6878598"/>
          </a:xfrm>
          <a:prstGeom prst="rect">
            <a:avLst/>
          </a:prstGeom>
          <a:solidFill>
            <a:srgbClr val="FBD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8" name="组合 27"/>
          <p:cNvGrpSpPr/>
          <p:nvPr/>
        </p:nvGrpSpPr>
        <p:grpSpPr>
          <a:xfrm>
            <a:off x="866277" y="950495"/>
            <a:ext cx="439149" cy="4957010"/>
            <a:chOff x="866277" y="950495"/>
            <a:chExt cx="439149" cy="4957010"/>
          </a:xfrm>
        </p:grpSpPr>
        <p:cxnSp>
          <p:nvCxnSpPr>
            <p:cNvPr id="12" name="直接连接符 11"/>
            <p:cNvCxnSpPr/>
            <p:nvPr/>
          </p:nvCxnSpPr>
          <p:spPr>
            <a:xfrm>
              <a:off x="1082841" y="1170071"/>
              <a:ext cx="0" cy="4565984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椭圆 7"/>
            <p:cNvSpPr/>
            <p:nvPr/>
          </p:nvSpPr>
          <p:spPr>
            <a:xfrm>
              <a:off x="884320" y="950495"/>
              <a:ext cx="421106" cy="421106"/>
            </a:xfrm>
            <a:prstGeom prst="ellipse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866277" y="2480484"/>
              <a:ext cx="421106" cy="421106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874293" y="4010473"/>
              <a:ext cx="421106" cy="421106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884320" y="5486399"/>
              <a:ext cx="421106" cy="421106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7772400" y="1479884"/>
            <a:ext cx="3645568" cy="3946358"/>
            <a:chOff x="7772400" y="1479884"/>
            <a:chExt cx="3645568" cy="3946358"/>
          </a:xfrm>
        </p:grpSpPr>
        <p:sp>
          <p:nvSpPr>
            <p:cNvPr id="7" name="矩形 6"/>
            <p:cNvSpPr/>
            <p:nvPr/>
          </p:nvSpPr>
          <p:spPr>
            <a:xfrm>
              <a:off x="7772400" y="1479884"/>
              <a:ext cx="3645568" cy="39463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8155361" y="3005812"/>
              <a:ext cx="2373273" cy="52339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/>
            <a:p>
              <a:pPr>
                <a:lnSpc>
                  <a:spcPts val="6000"/>
                </a:lnSpc>
                <a:spcBef>
                  <a:spcPct val="0"/>
                </a:spcBef>
              </a:pPr>
              <a:r>
                <a:rPr lang="en-US" altLang="zh-CN" sz="40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cs typeface="+mj-cs"/>
                </a:rPr>
                <a:t>01.</a:t>
              </a:r>
            </a:p>
            <a:p>
              <a:pPr>
                <a:lnSpc>
                  <a:spcPts val="6000"/>
                </a:lnSpc>
                <a:spcBef>
                  <a:spcPct val="0"/>
                </a:spcBef>
              </a:pPr>
              <a:r>
                <a:rPr lang="zh-CN" altLang="en-US" sz="40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cs typeface="+mj-cs"/>
                </a:rPr>
                <a:t>整体思路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8253663" y="3638506"/>
              <a:ext cx="2373273" cy="8504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altLang="zh-CN" sz="1600" b="0" i="0" u="none" strike="noStrike" dirty="0">
                  <a:solidFill>
                    <a:srgbClr val="333333"/>
                  </a:solidFill>
                  <a:effectLst/>
                  <a:latin typeface="仓耳玄三M W05" panose="02020400000000000000" pitchFamily="18" charset="-122"/>
                  <a:ea typeface="仓耳玄三M W05" panose="02020400000000000000" pitchFamily="18" charset="-122"/>
                </a:rPr>
                <a:t>No matter how distant future, growth path you have me; </a:t>
              </a:r>
              <a:endParaRPr lang="zh-CN" altLang="en-US" sz="1600" dirty="0">
                <a:latin typeface="仓耳玄三M W05" panose="02020400000000000000" pitchFamily="18" charset="-122"/>
                <a:ea typeface="仓耳玄三M W05" panose="02020400000000000000" pitchFamily="18" charset="-122"/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2011928" y="5645809"/>
            <a:ext cx="2373273" cy="5233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zh-CN" sz="5400" i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j-cs"/>
              </a:rPr>
              <a:t>ONE</a:t>
            </a:r>
            <a:endParaRPr lang="zh-CN" altLang="en-US" sz="5400" i="1" spc="300" dirty="0">
              <a:solidFill>
                <a:schemeClr val="tx1">
                  <a:lumMod val="85000"/>
                  <a:lumOff val="15000"/>
                </a:schemeClr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/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01</a:t>
              </a:r>
              <a:endPara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j-cs"/>
              </a:rPr>
              <a:t>整体思路</a:t>
            </a:r>
          </a:p>
        </p:txBody>
      </p:sp>
      <p:grpSp>
        <p:nvGrpSpPr>
          <p:cNvPr id="10" name="ís1îḑe"/>
          <p:cNvGrpSpPr/>
          <p:nvPr/>
        </p:nvGrpSpPr>
        <p:grpSpPr>
          <a:xfrm>
            <a:off x="-5771" y="2128487"/>
            <a:ext cx="12228383" cy="1300513"/>
            <a:chOff x="6901" y="3178628"/>
            <a:chExt cx="12228383" cy="1300513"/>
          </a:xfrm>
        </p:grpSpPr>
        <p:sp>
          <p:nvSpPr>
            <p:cNvPr id="20" name="ïs1íḑé"/>
            <p:cNvSpPr/>
            <p:nvPr/>
          </p:nvSpPr>
          <p:spPr>
            <a:xfrm flipH="1" flipV="1">
              <a:off x="22830" y="3666823"/>
              <a:ext cx="12212454" cy="812318"/>
            </a:xfrm>
            <a:custGeom>
              <a:avLst/>
              <a:gdLst>
                <a:gd name="connsiteX0" fmla="*/ 3369945 w 3362325"/>
                <a:gd name="connsiteY0" fmla="*/ 512626 h 542925"/>
                <a:gd name="connsiteX1" fmla="*/ 3369945 w 3362325"/>
                <a:gd name="connsiteY1" fmla="*/ 545963 h 542925"/>
                <a:gd name="connsiteX2" fmla="*/ 0 w 3362325"/>
                <a:gd name="connsiteY2" fmla="*/ 417376 h 542925"/>
                <a:gd name="connsiteX3" fmla="*/ 0 w 3362325"/>
                <a:gd name="connsiteY3" fmla="*/ 284026 h 542925"/>
                <a:gd name="connsiteX4" fmla="*/ 3369945 w 3362325"/>
                <a:gd name="connsiteY4" fmla="*/ 512626 h 542925"/>
                <a:gd name="connsiteX0-1" fmla="*/ 3369945 w 3369945"/>
                <a:gd name="connsiteY0-2" fmla="*/ 512626 h 545963"/>
                <a:gd name="connsiteX1-3" fmla="*/ 3369945 w 3369945"/>
                <a:gd name="connsiteY1-4" fmla="*/ 545963 h 545963"/>
                <a:gd name="connsiteX2-5" fmla="*/ 0 w 3369945"/>
                <a:gd name="connsiteY2-6" fmla="*/ 468590 h 545963"/>
                <a:gd name="connsiteX3-7" fmla="*/ 0 w 3369945"/>
                <a:gd name="connsiteY3-8" fmla="*/ 284026 h 545963"/>
                <a:gd name="connsiteX4-9" fmla="*/ 3369945 w 3369945"/>
                <a:gd name="connsiteY4-10" fmla="*/ 512626 h 545963"/>
                <a:gd name="connsiteX0-11" fmla="*/ 3369945 w 3369945"/>
                <a:gd name="connsiteY0-12" fmla="*/ 512626 h 545963"/>
                <a:gd name="connsiteX1-13" fmla="*/ 3369945 w 3369945"/>
                <a:gd name="connsiteY1-14" fmla="*/ 545963 h 545963"/>
                <a:gd name="connsiteX2-15" fmla="*/ 0 w 3369945"/>
                <a:gd name="connsiteY2-16" fmla="*/ 468590 h 545963"/>
                <a:gd name="connsiteX3-17" fmla="*/ 0 w 3369945"/>
                <a:gd name="connsiteY3-18" fmla="*/ 284026 h 545963"/>
                <a:gd name="connsiteX4-19" fmla="*/ 3369945 w 3369945"/>
                <a:gd name="connsiteY4-20" fmla="*/ 512626 h 54596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369945" h="545963">
                  <a:moveTo>
                    <a:pt x="3369945" y="512626"/>
                  </a:moveTo>
                  <a:lnTo>
                    <a:pt x="3369945" y="545963"/>
                  </a:lnTo>
                  <a:cubicBezTo>
                    <a:pt x="3369945" y="545963"/>
                    <a:pt x="1883973" y="-346603"/>
                    <a:pt x="0" y="468590"/>
                  </a:cubicBezTo>
                  <a:lnTo>
                    <a:pt x="0" y="284026"/>
                  </a:lnTo>
                  <a:cubicBezTo>
                    <a:pt x="0" y="284026"/>
                    <a:pt x="1654493" y="-487499"/>
                    <a:pt x="3369945" y="512626"/>
                  </a:cubicBezTo>
                  <a:close/>
                </a:path>
              </a:pathLst>
            </a:custGeom>
            <a:solidFill>
              <a:srgbClr val="C4D7D3"/>
            </a:solidFill>
            <a:ln w="9525" cap="flat">
              <a:noFill/>
              <a:prstDash val="solid"/>
              <a:miter/>
            </a:ln>
          </p:spPr>
          <p:txBody>
            <a:bodyPr wrap="square" lIns="91440" tIns="45720" rIns="91440" bIns="45720" rtlCol="0" anchor="ctr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宋体 CN Heavy"/>
                <a:cs typeface="+mn-cs"/>
              </a:endParaRPr>
            </a:p>
          </p:txBody>
        </p:sp>
        <p:sp>
          <p:nvSpPr>
            <p:cNvPr id="21" name="íṧľîḓê"/>
            <p:cNvSpPr/>
            <p:nvPr/>
          </p:nvSpPr>
          <p:spPr>
            <a:xfrm flipV="1">
              <a:off x="6901" y="3632241"/>
              <a:ext cx="12212454" cy="711882"/>
            </a:xfrm>
            <a:custGeom>
              <a:avLst/>
              <a:gdLst>
                <a:gd name="connsiteX0" fmla="*/ 0 w 3362325"/>
                <a:gd name="connsiteY0" fmla="*/ 485505 h 476250"/>
                <a:gd name="connsiteX1" fmla="*/ 0 w 3362325"/>
                <a:gd name="connsiteY1" fmla="*/ 314055 h 476250"/>
                <a:gd name="connsiteX2" fmla="*/ 3369945 w 3362325"/>
                <a:gd name="connsiteY2" fmla="*/ 442643 h 476250"/>
                <a:gd name="connsiteX3" fmla="*/ 3369945 w 3362325"/>
                <a:gd name="connsiteY3" fmla="*/ 485505 h 476250"/>
                <a:gd name="connsiteX4" fmla="*/ 0 w 3362325"/>
                <a:gd name="connsiteY4" fmla="*/ 485505 h 476250"/>
                <a:gd name="connsiteX0-1" fmla="*/ 0 w 3369945"/>
                <a:gd name="connsiteY0-2" fmla="*/ 515475 h 515475"/>
                <a:gd name="connsiteX1-3" fmla="*/ 0 w 3369945"/>
                <a:gd name="connsiteY1-4" fmla="*/ 344025 h 515475"/>
                <a:gd name="connsiteX2-5" fmla="*/ 3369945 w 3369945"/>
                <a:gd name="connsiteY2-6" fmla="*/ 429934 h 515475"/>
                <a:gd name="connsiteX3-7" fmla="*/ 3369945 w 3369945"/>
                <a:gd name="connsiteY3-8" fmla="*/ 515475 h 515475"/>
                <a:gd name="connsiteX4-9" fmla="*/ 0 w 3369945"/>
                <a:gd name="connsiteY4-10" fmla="*/ 515475 h 515475"/>
                <a:gd name="connsiteX0-11" fmla="*/ 0 w 3369945"/>
                <a:gd name="connsiteY0-12" fmla="*/ 489013 h 489013"/>
                <a:gd name="connsiteX1-13" fmla="*/ 0 w 3369945"/>
                <a:gd name="connsiteY1-14" fmla="*/ 317563 h 489013"/>
                <a:gd name="connsiteX2-15" fmla="*/ 3369945 w 3369945"/>
                <a:gd name="connsiteY2-16" fmla="*/ 403472 h 489013"/>
                <a:gd name="connsiteX3-17" fmla="*/ 3369945 w 3369945"/>
                <a:gd name="connsiteY3-18" fmla="*/ 489013 h 489013"/>
                <a:gd name="connsiteX4-19" fmla="*/ 0 w 3369945"/>
                <a:gd name="connsiteY4-20" fmla="*/ 489013 h 489013"/>
                <a:gd name="connsiteX0-21" fmla="*/ 0 w 3369945"/>
                <a:gd name="connsiteY0-22" fmla="*/ 501163 h 501163"/>
                <a:gd name="connsiteX1-23" fmla="*/ 0 w 3369945"/>
                <a:gd name="connsiteY1-24" fmla="*/ 329713 h 501163"/>
                <a:gd name="connsiteX2-25" fmla="*/ 3362936 w 3369945"/>
                <a:gd name="connsiteY2-26" fmla="*/ 398551 h 501163"/>
                <a:gd name="connsiteX3-27" fmla="*/ 3369945 w 3369945"/>
                <a:gd name="connsiteY3-28" fmla="*/ 501163 h 501163"/>
                <a:gd name="connsiteX4-29" fmla="*/ 0 w 3369945"/>
                <a:gd name="connsiteY4-30" fmla="*/ 501163 h 501163"/>
                <a:gd name="connsiteX0-31" fmla="*/ 0 w 3369945"/>
                <a:gd name="connsiteY0-32" fmla="*/ 478459 h 478459"/>
                <a:gd name="connsiteX1-33" fmla="*/ 0 w 3369945"/>
                <a:gd name="connsiteY1-34" fmla="*/ 307009 h 478459"/>
                <a:gd name="connsiteX2-35" fmla="*/ 3362936 w 3369945"/>
                <a:gd name="connsiteY2-36" fmla="*/ 375847 h 478459"/>
                <a:gd name="connsiteX3-37" fmla="*/ 3369945 w 3369945"/>
                <a:gd name="connsiteY3-38" fmla="*/ 478459 h 478459"/>
                <a:gd name="connsiteX4-39" fmla="*/ 0 w 3369945"/>
                <a:gd name="connsiteY4-40" fmla="*/ 478459 h 47845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369945" h="478459">
                  <a:moveTo>
                    <a:pt x="0" y="478459"/>
                  </a:moveTo>
                  <a:lnTo>
                    <a:pt x="0" y="307009"/>
                  </a:lnTo>
                  <a:cubicBezTo>
                    <a:pt x="0" y="307009"/>
                    <a:pt x="1601207" y="-427589"/>
                    <a:pt x="3362936" y="375847"/>
                  </a:cubicBezTo>
                  <a:lnTo>
                    <a:pt x="3369945" y="478459"/>
                  </a:lnTo>
                  <a:cubicBezTo>
                    <a:pt x="3369945" y="478459"/>
                    <a:pt x="1547813" y="-459753"/>
                    <a:pt x="0" y="478459"/>
                  </a:cubicBezTo>
                  <a:close/>
                </a:path>
              </a:pathLst>
            </a:custGeom>
            <a:solidFill>
              <a:srgbClr val="FBD77F"/>
            </a:solidFill>
            <a:ln w="38100">
              <a:noFill/>
            </a:ln>
          </p:spPr>
          <p:txBody>
            <a:bodyPr wrap="square" lIns="91440" tIns="45720" rIns="91440" bIns="45720" rtlCol="0" anchor="ctr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宋体 CN Heavy"/>
                <a:cs typeface="+mn-cs"/>
              </a:endParaRPr>
            </a:p>
          </p:txBody>
        </p:sp>
        <p:sp>
          <p:nvSpPr>
            <p:cNvPr id="22" name="íślïḑé"/>
            <p:cNvSpPr/>
            <p:nvPr/>
          </p:nvSpPr>
          <p:spPr>
            <a:xfrm flipH="1" flipV="1">
              <a:off x="5978508" y="3178628"/>
              <a:ext cx="6213233" cy="977861"/>
            </a:xfrm>
            <a:custGeom>
              <a:avLst/>
              <a:gdLst>
                <a:gd name="connsiteX0" fmla="*/ 0 w 1714500"/>
                <a:gd name="connsiteY0" fmla="*/ 448169 h 657225"/>
                <a:gd name="connsiteX1" fmla="*/ 0 w 1714500"/>
                <a:gd name="connsiteY1" fmla="*/ 662482 h 657225"/>
                <a:gd name="connsiteX2" fmla="*/ 1714500 w 1714500"/>
                <a:gd name="connsiteY2" fmla="*/ 494 h 657225"/>
                <a:gd name="connsiteX3" fmla="*/ 0 w 1714500"/>
                <a:gd name="connsiteY3" fmla="*/ 448169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0" h="657225">
                  <a:moveTo>
                    <a:pt x="0" y="448169"/>
                  </a:moveTo>
                  <a:lnTo>
                    <a:pt x="0" y="662482"/>
                  </a:lnTo>
                  <a:cubicBezTo>
                    <a:pt x="0" y="662482"/>
                    <a:pt x="704850" y="62407"/>
                    <a:pt x="1714500" y="494"/>
                  </a:cubicBezTo>
                  <a:cubicBezTo>
                    <a:pt x="1714500" y="494"/>
                    <a:pt x="733425" y="-32843"/>
                    <a:pt x="0" y="448169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29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lIns="91440" tIns="45720" rIns="91440" bIns="45720" rtlCol="0" anchor="ctr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宋体 CN Heavy"/>
                <a:cs typeface="+mn-cs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650018" y="2025552"/>
            <a:ext cx="1837692" cy="2134691"/>
            <a:chOff x="1650018" y="2025552"/>
            <a:chExt cx="1837692" cy="2134691"/>
          </a:xfrm>
        </p:grpSpPr>
        <p:grpSp>
          <p:nvGrpSpPr>
            <p:cNvPr id="11" name="îṥľîḋè"/>
            <p:cNvGrpSpPr/>
            <p:nvPr/>
          </p:nvGrpSpPr>
          <p:grpSpPr>
            <a:xfrm>
              <a:off x="1650018" y="2025552"/>
              <a:ext cx="1837692" cy="2134691"/>
              <a:chOff x="1708208" y="2746987"/>
              <a:chExt cx="2114492" cy="2456226"/>
            </a:xfrm>
          </p:grpSpPr>
          <p:sp>
            <p:nvSpPr>
              <p:cNvPr id="18" name="iṧľíḍé"/>
              <p:cNvSpPr/>
              <p:nvPr/>
            </p:nvSpPr>
            <p:spPr bwMode="auto">
              <a:xfrm>
                <a:off x="1708208" y="2746987"/>
                <a:ext cx="2114492" cy="2456226"/>
              </a:xfrm>
              <a:custGeom>
                <a:avLst/>
                <a:gdLst>
                  <a:gd name="T0" fmla="*/ 495 w 990"/>
                  <a:gd name="T1" fmla="*/ 1150 h 1150"/>
                  <a:gd name="T2" fmla="*/ 0 w 990"/>
                  <a:gd name="T3" fmla="*/ 903 h 1150"/>
                  <a:gd name="T4" fmla="*/ 0 w 990"/>
                  <a:gd name="T5" fmla="*/ 247 h 1150"/>
                  <a:gd name="T6" fmla="*/ 495 w 990"/>
                  <a:gd name="T7" fmla="*/ 0 h 1150"/>
                  <a:gd name="T8" fmla="*/ 990 w 990"/>
                  <a:gd name="T9" fmla="*/ 247 h 1150"/>
                  <a:gd name="T10" fmla="*/ 990 w 990"/>
                  <a:gd name="T11" fmla="*/ 903 h 1150"/>
                  <a:gd name="T12" fmla="*/ 495 w 990"/>
                  <a:gd name="T13" fmla="*/ 1150 h 1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0" h="1150">
                    <a:moveTo>
                      <a:pt x="495" y="1150"/>
                    </a:moveTo>
                    <a:lnTo>
                      <a:pt x="0" y="903"/>
                    </a:lnTo>
                    <a:lnTo>
                      <a:pt x="0" y="247"/>
                    </a:lnTo>
                    <a:lnTo>
                      <a:pt x="495" y="0"/>
                    </a:lnTo>
                    <a:lnTo>
                      <a:pt x="990" y="247"/>
                    </a:lnTo>
                    <a:lnTo>
                      <a:pt x="990" y="903"/>
                    </a:lnTo>
                    <a:lnTo>
                      <a:pt x="495" y="1150"/>
                    </a:lnTo>
                    <a:close/>
                  </a:path>
                </a:pathLst>
              </a:custGeom>
              <a:solidFill>
                <a:srgbClr val="FBD77F"/>
              </a:solidFill>
              <a:ln w="76200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 Heavy"/>
                  <a:cs typeface="+mn-cs"/>
                </a:endParaRPr>
              </a:p>
            </p:txBody>
          </p:sp>
          <p:sp>
            <p:nvSpPr>
              <p:cNvPr id="19" name="îşļïḋè"/>
              <p:cNvSpPr/>
              <p:nvPr/>
            </p:nvSpPr>
            <p:spPr bwMode="auto">
              <a:xfrm>
                <a:off x="1911407" y="2983026"/>
                <a:ext cx="1708094" cy="1984148"/>
              </a:xfrm>
              <a:custGeom>
                <a:avLst/>
                <a:gdLst>
                  <a:gd name="T0" fmla="*/ 495 w 990"/>
                  <a:gd name="T1" fmla="*/ 1150 h 1150"/>
                  <a:gd name="T2" fmla="*/ 0 w 990"/>
                  <a:gd name="T3" fmla="*/ 903 h 1150"/>
                  <a:gd name="T4" fmla="*/ 0 w 990"/>
                  <a:gd name="T5" fmla="*/ 247 h 1150"/>
                  <a:gd name="T6" fmla="*/ 495 w 990"/>
                  <a:gd name="T7" fmla="*/ 0 h 1150"/>
                  <a:gd name="T8" fmla="*/ 990 w 990"/>
                  <a:gd name="T9" fmla="*/ 247 h 1150"/>
                  <a:gd name="T10" fmla="*/ 990 w 990"/>
                  <a:gd name="T11" fmla="*/ 903 h 1150"/>
                  <a:gd name="T12" fmla="*/ 495 w 990"/>
                  <a:gd name="T13" fmla="*/ 1150 h 1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0" h="1150">
                    <a:moveTo>
                      <a:pt x="495" y="1150"/>
                    </a:moveTo>
                    <a:lnTo>
                      <a:pt x="0" y="903"/>
                    </a:lnTo>
                    <a:lnTo>
                      <a:pt x="0" y="247"/>
                    </a:lnTo>
                    <a:lnTo>
                      <a:pt x="495" y="0"/>
                    </a:lnTo>
                    <a:lnTo>
                      <a:pt x="990" y="247"/>
                    </a:lnTo>
                    <a:lnTo>
                      <a:pt x="990" y="903"/>
                    </a:lnTo>
                    <a:lnTo>
                      <a:pt x="495" y="1150"/>
                    </a:lnTo>
                    <a:close/>
                  </a:path>
                </a:pathLst>
              </a:custGeom>
              <a:solidFill>
                <a:srgbClr val="FBD77F"/>
              </a:solidFill>
              <a:ln w="76200">
                <a:solidFill>
                  <a:srgbClr val="262626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 Heavy"/>
                  <a:cs typeface="+mn-cs"/>
                </a:endParaRPr>
              </a:p>
            </p:txBody>
          </p:sp>
        </p:grpSp>
        <p:sp>
          <p:nvSpPr>
            <p:cNvPr id="24" name="椭圆 8"/>
            <p:cNvSpPr/>
            <p:nvPr/>
          </p:nvSpPr>
          <p:spPr>
            <a:xfrm>
              <a:off x="2377693" y="2829842"/>
              <a:ext cx="531634" cy="539899"/>
            </a:xfrm>
            <a:custGeom>
              <a:avLst/>
              <a:gdLst>
                <a:gd name="connsiteX0" fmla="*/ 87620 w 596114"/>
                <a:gd name="connsiteY0" fmla="*/ 437153 h 605381"/>
                <a:gd name="connsiteX1" fmla="*/ 147471 w 596114"/>
                <a:gd name="connsiteY1" fmla="*/ 437153 h 605381"/>
                <a:gd name="connsiteX2" fmla="*/ 155808 w 596114"/>
                <a:gd name="connsiteY2" fmla="*/ 476105 h 605381"/>
                <a:gd name="connsiteX3" fmla="*/ 87620 w 596114"/>
                <a:gd name="connsiteY3" fmla="*/ 476105 h 605381"/>
                <a:gd name="connsiteX4" fmla="*/ 68166 w 596114"/>
                <a:gd name="connsiteY4" fmla="*/ 456679 h 605381"/>
                <a:gd name="connsiteX5" fmla="*/ 87620 w 596114"/>
                <a:gd name="connsiteY5" fmla="*/ 437153 h 605381"/>
                <a:gd name="connsiteX6" fmla="*/ 241113 w 596114"/>
                <a:gd name="connsiteY6" fmla="*/ 372802 h 605381"/>
                <a:gd name="connsiteX7" fmla="*/ 230888 w 596114"/>
                <a:gd name="connsiteY7" fmla="*/ 419692 h 605381"/>
                <a:gd name="connsiteX8" fmla="*/ 277846 w 596114"/>
                <a:gd name="connsiteY8" fmla="*/ 409481 h 605381"/>
                <a:gd name="connsiteX9" fmla="*/ 87625 w 596114"/>
                <a:gd name="connsiteY9" fmla="*/ 339420 h 605381"/>
                <a:gd name="connsiteX10" fmla="*/ 168439 w 596114"/>
                <a:gd name="connsiteY10" fmla="*/ 339420 h 605381"/>
                <a:gd name="connsiteX11" fmla="*/ 160000 w 596114"/>
                <a:gd name="connsiteY11" fmla="*/ 378372 h 605381"/>
                <a:gd name="connsiteX12" fmla="*/ 87625 w 596114"/>
                <a:gd name="connsiteY12" fmla="*/ 378372 h 605381"/>
                <a:gd name="connsiteX13" fmla="*/ 68166 w 596114"/>
                <a:gd name="connsiteY13" fmla="*/ 358946 h 605381"/>
                <a:gd name="connsiteX14" fmla="*/ 87625 w 596114"/>
                <a:gd name="connsiteY14" fmla="*/ 339420 h 605381"/>
                <a:gd name="connsiteX15" fmla="*/ 87622 w 596114"/>
                <a:gd name="connsiteY15" fmla="*/ 241687 h 605381"/>
                <a:gd name="connsiteX16" fmla="*/ 239005 w 596114"/>
                <a:gd name="connsiteY16" fmla="*/ 241687 h 605381"/>
                <a:gd name="connsiteX17" fmla="*/ 199993 w 596114"/>
                <a:gd name="connsiteY17" fmla="*/ 280639 h 605381"/>
                <a:gd name="connsiteX18" fmla="*/ 87622 w 596114"/>
                <a:gd name="connsiteY18" fmla="*/ 280639 h 605381"/>
                <a:gd name="connsiteX19" fmla="*/ 68166 w 596114"/>
                <a:gd name="connsiteY19" fmla="*/ 261213 h 605381"/>
                <a:gd name="connsiteX20" fmla="*/ 87622 w 596114"/>
                <a:gd name="connsiteY20" fmla="*/ 241687 h 605381"/>
                <a:gd name="connsiteX21" fmla="*/ 87627 w 596114"/>
                <a:gd name="connsiteY21" fmla="*/ 143954 h 605381"/>
                <a:gd name="connsiteX22" fmla="*/ 336949 w 596114"/>
                <a:gd name="connsiteY22" fmla="*/ 143954 h 605381"/>
                <a:gd name="connsiteX23" fmla="*/ 297927 w 596114"/>
                <a:gd name="connsiteY23" fmla="*/ 182906 h 605381"/>
                <a:gd name="connsiteX24" fmla="*/ 87627 w 596114"/>
                <a:gd name="connsiteY24" fmla="*/ 182906 h 605381"/>
                <a:gd name="connsiteX25" fmla="*/ 68166 w 596114"/>
                <a:gd name="connsiteY25" fmla="*/ 163480 h 605381"/>
                <a:gd name="connsiteX26" fmla="*/ 87627 w 596114"/>
                <a:gd name="connsiteY26" fmla="*/ 143954 h 605381"/>
                <a:gd name="connsiteX27" fmla="*/ 515787 w 596114"/>
                <a:gd name="connsiteY27" fmla="*/ 93955 h 605381"/>
                <a:gd name="connsiteX28" fmla="*/ 484936 w 596114"/>
                <a:gd name="connsiteY28" fmla="*/ 106334 h 605381"/>
                <a:gd name="connsiteX29" fmla="*/ 257196 w 596114"/>
                <a:gd name="connsiteY29" fmla="*/ 333744 h 605381"/>
                <a:gd name="connsiteX30" fmla="*/ 316961 w 596114"/>
                <a:gd name="connsiteY30" fmla="*/ 393422 h 605381"/>
                <a:gd name="connsiteX31" fmla="*/ 544701 w 596114"/>
                <a:gd name="connsiteY31" fmla="*/ 166012 h 605381"/>
                <a:gd name="connsiteX32" fmla="*/ 546190 w 596114"/>
                <a:gd name="connsiteY32" fmla="*/ 107821 h 605381"/>
                <a:gd name="connsiteX33" fmla="*/ 515787 w 596114"/>
                <a:gd name="connsiteY33" fmla="*/ 93955 h 605381"/>
                <a:gd name="connsiteX34" fmla="*/ 515178 w 596114"/>
                <a:gd name="connsiteY34" fmla="*/ 54984 h 605381"/>
                <a:gd name="connsiteX35" fmla="*/ 573094 w 596114"/>
                <a:gd name="connsiteY35" fmla="*/ 79668 h 605381"/>
                <a:gd name="connsiteX36" fmla="*/ 572300 w 596114"/>
                <a:gd name="connsiteY36" fmla="*/ 193571 h 605381"/>
                <a:gd name="connsiteX37" fmla="*/ 330760 w 596114"/>
                <a:gd name="connsiteY37" fmla="*/ 434760 h 605381"/>
                <a:gd name="connsiteX38" fmla="*/ 321031 w 596114"/>
                <a:gd name="connsiteY38" fmla="*/ 440014 h 605381"/>
                <a:gd name="connsiteX39" fmla="*/ 209543 w 596114"/>
                <a:gd name="connsiteY39" fmla="*/ 464202 h 605381"/>
                <a:gd name="connsiteX40" fmla="*/ 191674 w 596114"/>
                <a:gd name="connsiteY40" fmla="*/ 458849 h 605381"/>
                <a:gd name="connsiteX41" fmla="*/ 186412 w 596114"/>
                <a:gd name="connsiteY41" fmla="*/ 441005 h 605381"/>
                <a:gd name="connsiteX42" fmla="*/ 210536 w 596114"/>
                <a:gd name="connsiteY42" fmla="*/ 329680 h 605381"/>
                <a:gd name="connsiteX43" fmla="*/ 215798 w 596114"/>
                <a:gd name="connsiteY43" fmla="*/ 319965 h 605381"/>
                <a:gd name="connsiteX44" fmla="*/ 457338 w 596114"/>
                <a:gd name="connsiteY44" fmla="*/ 78776 h 605381"/>
                <a:gd name="connsiteX45" fmla="*/ 515178 w 596114"/>
                <a:gd name="connsiteY45" fmla="*/ 54984 h 605381"/>
                <a:gd name="connsiteX46" fmla="*/ 42688 w 596114"/>
                <a:gd name="connsiteY46" fmla="*/ 0 h 605381"/>
                <a:gd name="connsiteX47" fmla="*/ 398388 w 596114"/>
                <a:gd name="connsiteY47" fmla="*/ 0 h 605381"/>
                <a:gd name="connsiteX48" fmla="*/ 441076 w 596114"/>
                <a:gd name="connsiteY48" fmla="*/ 41337 h 605381"/>
                <a:gd name="connsiteX49" fmla="*/ 402160 w 596114"/>
                <a:gd name="connsiteY49" fmla="*/ 78907 h 605381"/>
                <a:gd name="connsiteX50" fmla="*/ 402160 w 596114"/>
                <a:gd name="connsiteY50" fmla="*/ 42625 h 605381"/>
                <a:gd name="connsiteX51" fmla="*/ 398388 w 596114"/>
                <a:gd name="connsiteY51" fmla="*/ 38958 h 605381"/>
                <a:gd name="connsiteX52" fmla="*/ 42688 w 596114"/>
                <a:gd name="connsiteY52" fmla="*/ 38958 h 605381"/>
                <a:gd name="connsiteX53" fmla="*/ 39015 w 596114"/>
                <a:gd name="connsiteY53" fmla="*/ 42625 h 605381"/>
                <a:gd name="connsiteX54" fmla="*/ 39015 w 596114"/>
                <a:gd name="connsiteY54" fmla="*/ 562656 h 605381"/>
                <a:gd name="connsiteX55" fmla="*/ 42688 w 596114"/>
                <a:gd name="connsiteY55" fmla="*/ 566423 h 605381"/>
                <a:gd name="connsiteX56" fmla="*/ 398388 w 596114"/>
                <a:gd name="connsiteY56" fmla="*/ 566423 h 605381"/>
                <a:gd name="connsiteX57" fmla="*/ 402160 w 596114"/>
                <a:gd name="connsiteY57" fmla="*/ 562656 h 605381"/>
                <a:gd name="connsiteX58" fmla="*/ 402160 w 596114"/>
                <a:gd name="connsiteY58" fmla="*/ 418622 h 605381"/>
                <a:gd name="connsiteX59" fmla="*/ 441175 w 596114"/>
                <a:gd name="connsiteY59" fmla="*/ 379664 h 605381"/>
                <a:gd name="connsiteX60" fmla="*/ 441175 w 596114"/>
                <a:gd name="connsiteY60" fmla="*/ 562656 h 605381"/>
                <a:gd name="connsiteX61" fmla="*/ 398388 w 596114"/>
                <a:gd name="connsiteY61" fmla="*/ 605381 h 605381"/>
                <a:gd name="connsiteX62" fmla="*/ 42688 w 596114"/>
                <a:gd name="connsiteY62" fmla="*/ 605381 h 605381"/>
                <a:gd name="connsiteX63" fmla="*/ 0 w 596114"/>
                <a:gd name="connsiteY63" fmla="*/ 562656 h 605381"/>
                <a:gd name="connsiteX64" fmla="*/ 0 w 596114"/>
                <a:gd name="connsiteY64" fmla="*/ 42625 h 605381"/>
                <a:gd name="connsiteX65" fmla="*/ 42688 w 596114"/>
                <a:gd name="connsiteY65" fmla="*/ 0 h 605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96114" h="605381">
                  <a:moveTo>
                    <a:pt x="87620" y="437153"/>
                  </a:moveTo>
                  <a:lnTo>
                    <a:pt x="147471" y="437153"/>
                  </a:lnTo>
                  <a:cubicBezTo>
                    <a:pt x="145585" y="450930"/>
                    <a:pt x="148562" y="464608"/>
                    <a:pt x="155808" y="476105"/>
                  </a:cubicBezTo>
                  <a:lnTo>
                    <a:pt x="87620" y="476105"/>
                  </a:lnTo>
                  <a:cubicBezTo>
                    <a:pt x="76900" y="476105"/>
                    <a:pt x="68166" y="467383"/>
                    <a:pt x="68166" y="456679"/>
                  </a:cubicBezTo>
                  <a:cubicBezTo>
                    <a:pt x="68166" y="445875"/>
                    <a:pt x="76900" y="437153"/>
                    <a:pt x="87620" y="437153"/>
                  </a:cubicBezTo>
                  <a:close/>
                  <a:moveTo>
                    <a:pt x="241113" y="372802"/>
                  </a:moveTo>
                  <a:lnTo>
                    <a:pt x="230888" y="419692"/>
                  </a:lnTo>
                  <a:lnTo>
                    <a:pt x="277846" y="409481"/>
                  </a:lnTo>
                  <a:close/>
                  <a:moveTo>
                    <a:pt x="87625" y="339420"/>
                  </a:moveTo>
                  <a:lnTo>
                    <a:pt x="168439" y="339420"/>
                  </a:lnTo>
                  <a:lnTo>
                    <a:pt x="160000" y="378372"/>
                  </a:lnTo>
                  <a:lnTo>
                    <a:pt x="87625" y="378372"/>
                  </a:lnTo>
                  <a:cubicBezTo>
                    <a:pt x="76903" y="378372"/>
                    <a:pt x="68166" y="369650"/>
                    <a:pt x="68166" y="358946"/>
                  </a:cubicBezTo>
                  <a:cubicBezTo>
                    <a:pt x="68166" y="348142"/>
                    <a:pt x="76903" y="339420"/>
                    <a:pt x="87625" y="339420"/>
                  </a:cubicBezTo>
                  <a:close/>
                  <a:moveTo>
                    <a:pt x="87622" y="241687"/>
                  </a:moveTo>
                  <a:lnTo>
                    <a:pt x="239005" y="241687"/>
                  </a:lnTo>
                  <a:lnTo>
                    <a:pt x="199993" y="280639"/>
                  </a:lnTo>
                  <a:lnTo>
                    <a:pt x="87622" y="280639"/>
                  </a:lnTo>
                  <a:cubicBezTo>
                    <a:pt x="76902" y="280639"/>
                    <a:pt x="68166" y="271917"/>
                    <a:pt x="68166" y="261213"/>
                  </a:cubicBezTo>
                  <a:cubicBezTo>
                    <a:pt x="68166" y="250409"/>
                    <a:pt x="76902" y="241687"/>
                    <a:pt x="87622" y="241687"/>
                  </a:cubicBezTo>
                  <a:close/>
                  <a:moveTo>
                    <a:pt x="87627" y="143954"/>
                  </a:moveTo>
                  <a:lnTo>
                    <a:pt x="336949" y="143954"/>
                  </a:lnTo>
                  <a:lnTo>
                    <a:pt x="297927" y="182906"/>
                  </a:lnTo>
                  <a:lnTo>
                    <a:pt x="87627" y="182906"/>
                  </a:lnTo>
                  <a:cubicBezTo>
                    <a:pt x="76904" y="182906"/>
                    <a:pt x="68166" y="174184"/>
                    <a:pt x="68166" y="163480"/>
                  </a:cubicBezTo>
                  <a:cubicBezTo>
                    <a:pt x="68166" y="152676"/>
                    <a:pt x="76904" y="143954"/>
                    <a:pt x="87627" y="143954"/>
                  </a:cubicBezTo>
                  <a:close/>
                  <a:moveTo>
                    <a:pt x="515787" y="93955"/>
                  </a:moveTo>
                  <a:cubicBezTo>
                    <a:pt x="504643" y="93695"/>
                    <a:pt x="493425" y="97809"/>
                    <a:pt x="484936" y="106334"/>
                  </a:cubicBezTo>
                  <a:lnTo>
                    <a:pt x="257196" y="333744"/>
                  </a:lnTo>
                  <a:lnTo>
                    <a:pt x="316961" y="393422"/>
                  </a:lnTo>
                  <a:lnTo>
                    <a:pt x="544701" y="166012"/>
                  </a:lnTo>
                  <a:cubicBezTo>
                    <a:pt x="560784" y="149953"/>
                    <a:pt x="561082" y="124376"/>
                    <a:pt x="546190" y="107821"/>
                  </a:cubicBezTo>
                  <a:cubicBezTo>
                    <a:pt x="538000" y="98850"/>
                    <a:pt x="526930" y="94215"/>
                    <a:pt x="515787" y="93955"/>
                  </a:cubicBezTo>
                  <a:close/>
                  <a:moveTo>
                    <a:pt x="515178" y="54984"/>
                  </a:moveTo>
                  <a:cubicBezTo>
                    <a:pt x="536138" y="55083"/>
                    <a:pt x="557110" y="63262"/>
                    <a:pt x="573094" y="79668"/>
                  </a:cubicBezTo>
                  <a:cubicBezTo>
                    <a:pt x="603870" y="111291"/>
                    <a:pt x="603969" y="161948"/>
                    <a:pt x="572300" y="193571"/>
                  </a:cubicBezTo>
                  <a:lnTo>
                    <a:pt x="330760" y="434760"/>
                  </a:lnTo>
                  <a:cubicBezTo>
                    <a:pt x="328179" y="437337"/>
                    <a:pt x="324704" y="439221"/>
                    <a:pt x="321031" y="440014"/>
                  </a:cubicBezTo>
                  <a:lnTo>
                    <a:pt x="209543" y="464202"/>
                  </a:lnTo>
                  <a:cubicBezTo>
                    <a:pt x="203090" y="465590"/>
                    <a:pt x="196340" y="463607"/>
                    <a:pt x="191674" y="458849"/>
                  </a:cubicBezTo>
                  <a:cubicBezTo>
                    <a:pt x="186908" y="454190"/>
                    <a:pt x="185022" y="447350"/>
                    <a:pt x="186412" y="441005"/>
                  </a:cubicBezTo>
                  <a:lnTo>
                    <a:pt x="210536" y="329680"/>
                  </a:lnTo>
                  <a:cubicBezTo>
                    <a:pt x="211330" y="325913"/>
                    <a:pt x="213217" y="322542"/>
                    <a:pt x="215798" y="319965"/>
                  </a:cubicBezTo>
                  <a:cubicBezTo>
                    <a:pt x="225825" y="310051"/>
                    <a:pt x="439369" y="96719"/>
                    <a:pt x="457338" y="78776"/>
                  </a:cubicBezTo>
                  <a:cubicBezTo>
                    <a:pt x="473271" y="62865"/>
                    <a:pt x="494219" y="54885"/>
                    <a:pt x="515178" y="54984"/>
                  </a:cubicBezTo>
                  <a:close/>
                  <a:moveTo>
                    <a:pt x="42688" y="0"/>
                  </a:moveTo>
                  <a:lnTo>
                    <a:pt x="398388" y="0"/>
                  </a:lnTo>
                  <a:cubicBezTo>
                    <a:pt x="421519" y="0"/>
                    <a:pt x="440381" y="18438"/>
                    <a:pt x="441076" y="41337"/>
                  </a:cubicBezTo>
                  <a:lnTo>
                    <a:pt x="402160" y="78907"/>
                  </a:lnTo>
                  <a:lnTo>
                    <a:pt x="402160" y="42625"/>
                  </a:lnTo>
                  <a:cubicBezTo>
                    <a:pt x="402160" y="40643"/>
                    <a:pt x="400473" y="38958"/>
                    <a:pt x="398388" y="38958"/>
                  </a:cubicBezTo>
                  <a:lnTo>
                    <a:pt x="42688" y="38958"/>
                  </a:lnTo>
                  <a:cubicBezTo>
                    <a:pt x="40702" y="38958"/>
                    <a:pt x="39015" y="40643"/>
                    <a:pt x="39015" y="42625"/>
                  </a:cubicBezTo>
                  <a:lnTo>
                    <a:pt x="39015" y="562656"/>
                  </a:lnTo>
                  <a:cubicBezTo>
                    <a:pt x="39015" y="564738"/>
                    <a:pt x="40702" y="566423"/>
                    <a:pt x="42688" y="566423"/>
                  </a:cubicBezTo>
                  <a:lnTo>
                    <a:pt x="398388" y="566423"/>
                  </a:lnTo>
                  <a:cubicBezTo>
                    <a:pt x="400473" y="566423"/>
                    <a:pt x="402160" y="564738"/>
                    <a:pt x="402160" y="562656"/>
                  </a:cubicBezTo>
                  <a:lnTo>
                    <a:pt x="402160" y="418622"/>
                  </a:lnTo>
                  <a:lnTo>
                    <a:pt x="441175" y="379664"/>
                  </a:lnTo>
                  <a:lnTo>
                    <a:pt x="441175" y="562656"/>
                  </a:lnTo>
                  <a:cubicBezTo>
                    <a:pt x="441175" y="586249"/>
                    <a:pt x="422015" y="605381"/>
                    <a:pt x="398388" y="605381"/>
                  </a:cubicBezTo>
                  <a:lnTo>
                    <a:pt x="42688" y="605381"/>
                  </a:lnTo>
                  <a:cubicBezTo>
                    <a:pt x="19160" y="605381"/>
                    <a:pt x="0" y="586249"/>
                    <a:pt x="0" y="562656"/>
                  </a:cubicBezTo>
                  <a:lnTo>
                    <a:pt x="0" y="42625"/>
                  </a:lnTo>
                  <a:cubicBezTo>
                    <a:pt x="0" y="19132"/>
                    <a:pt x="19160" y="0"/>
                    <a:pt x="426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思源宋体 CN Heavy"/>
                <a:cs typeface="+mn-cs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744785" y="1735221"/>
            <a:ext cx="2326639" cy="2702659"/>
            <a:chOff x="4744785" y="1735221"/>
            <a:chExt cx="2326639" cy="2702659"/>
          </a:xfrm>
        </p:grpSpPr>
        <p:grpSp>
          <p:nvGrpSpPr>
            <p:cNvPr id="12" name="ïš1îḑê"/>
            <p:cNvGrpSpPr/>
            <p:nvPr/>
          </p:nvGrpSpPr>
          <p:grpSpPr>
            <a:xfrm>
              <a:off x="4744785" y="1735221"/>
              <a:ext cx="2326639" cy="2702659"/>
              <a:chOff x="1708208" y="2746987"/>
              <a:chExt cx="2114492" cy="2456226"/>
            </a:xfrm>
          </p:grpSpPr>
          <p:sp>
            <p:nvSpPr>
              <p:cNvPr id="16" name="íṣľíḑé"/>
              <p:cNvSpPr/>
              <p:nvPr/>
            </p:nvSpPr>
            <p:spPr bwMode="auto">
              <a:xfrm>
                <a:off x="1708208" y="2746987"/>
                <a:ext cx="2114492" cy="2456226"/>
              </a:xfrm>
              <a:custGeom>
                <a:avLst/>
                <a:gdLst>
                  <a:gd name="T0" fmla="*/ 495 w 990"/>
                  <a:gd name="T1" fmla="*/ 1150 h 1150"/>
                  <a:gd name="T2" fmla="*/ 0 w 990"/>
                  <a:gd name="T3" fmla="*/ 903 h 1150"/>
                  <a:gd name="T4" fmla="*/ 0 w 990"/>
                  <a:gd name="T5" fmla="*/ 247 h 1150"/>
                  <a:gd name="T6" fmla="*/ 495 w 990"/>
                  <a:gd name="T7" fmla="*/ 0 h 1150"/>
                  <a:gd name="T8" fmla="*/ 990 w 990"/>
                  <a:gd name="T9" fmla="*/ 247 h 1150"/>
                  <a:gd name="T10" fmla="*/ 990 w 990"/>
                  <a:gd name="T11" fmla="*/ 903 h 1150"/>
                  <a:gd name="T12" fmla="*/ 495 w 990"/>
                  <a:gd name="T13" fmla="*/ 1150 h 1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0" h="1150">
                    <a:moveTo>
                      <a:pt x="495" y="1150"/>
                    </a:moveTo>
                    <a:lnTo>
                      <a:pt x="0" y="903"/>
                    </a:lnTo>
                    <a:lnTo>
                      <a:pt x="0" y="247"/>
                    </a:lnTo>
                    <a:lnTo>
                      <a:pt x="495" y="0"/>
                    </a:lnTo>
                    <a:lnTo>
                      <a:pt x="990" y="247"/>
                    </a:lnTo>
                    <a:lnTo>
                      <a:pt x="990" y="903"/>
                    </a:lnTo>
                    <a:lnTo>
                      <a:pt x="495" y="1150"/>
                    </a:lnTo>
                    <a:close/>
                  </a:path>
                </a:pathLst>
              </a:custGeom>
              <a:solidFill>
                <a:srgbClr val="C4D7D3"/>
              </a:solidFill>
              <a:ln w="76200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 Heavy"/>
                  <a:cs typeface="+mn-cs"/>
                </a:endParaRPr>
              </a:p>
            </p:txBody>
          </p:sp>
          <p:sp>
            <p:nvSpPr>
              <p:cNvPr id="17" name="î$ḷïḋê"/>
              <p:cNvSpPr/>
              <p:nvPr/>
            </p:nvSpPr>
            <p:spPr bwMode="auto">
              <a:xfrm>
                <a:off x="1911407" y="2983026"/>
                <a:ext cx="1708094" cy="1984148"/>
              </a:xfrm>
              <a:custGeom>
                <a:avLst/>
                <a:gdLst>
                  <a:gd name="T0" fmla="*/ 495 w 990"/>
                  <a:gd name="T1" fmla="*/ 1150 h 1150"/>
                  <a:gd name="T2" fmla="*/ 0 w 990"/>
                  <a:gd name="T3" fmla="*/ 903 h 1150"/>
                  <a:gd name="T4" fmla="*/ 0 w 990"/>
                  <a:gd name="T5" fmla="*/ 247 h 1150"/>
                  <a:gd name="T6" fmla="*/ 495 w 990"/>
                  <a:gd name="T7" fmla="*/ 0 h 1150"/>
                  <a:gd name="T8" fmla="*/ 990 w 990"/>
                  <a:gd name="T9" fmla="*/ 247 h 1150"/>
                  <a:gd name="T10" fmla="*/ 990 w 990"/>
                  <a:gd name="T11" fmla="*/ 903 h 1150"/>
                  <a:gd name="T12" fmla="*/ 495 w 990"/>
                  <a:gd name="T13" fmla="*/ 1150 h 1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0" h="1150">
                    <a:moveTo>
                      <a:pt x="495" y="1150"/>
                    </a:moveTo>
                    <a:lnTo>
                      <a:pt x="0" y="903"/>
                    </a:lnTo>
                    <a:lnTo>
                      <a:pt x="0" y="247"/>
                    </a:lnTo>
                    <a:lnTo>
                      <a:pt x="495" y="0"/>
                    </a:lnTo>
                    <a:lnTo>
                      <a:pt x="990" y="247"/>
                    </a:lnTo>
                    <a:lnTo>
                      <a:pt x="990" y="903"/>
                    </a:lnTo>
                    <a:lnTo>
                      <a:pt x="495" y="1150"/>
                    </a:lnTo>
                    <a:close/>
                  </a:path>
                </a:pathLst>
              </a:custGeom>
              <a:solidFill>
                <a:srgbClr val="C4D7D3"/>
              </a:solidFill>
              <a:ln w="76200">
                <a:solidFill>
                  <a:srgbClr val="262626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 Heavy"/>
                  <a:cs typeface="+mn-cs"/>
                </a:endParaRPr>
              </a:p>
            </p:txBody>
          </p:sp>
        </p:grpSp>
        <p:sp>
          <p:nvSpPr>
            <p:cNvPr id="25" name="椭圆 8"/>
            <p:cNvSpPr/>
            <p:nvPr/>
          </p:nvSpPr>
          <p:spPr>
            <a:xfrm>
              <a:off x="5683231" y="2767731"/>
              <a:ext cx="531634" cy="539899"/>
            </a:xfrm>
            <a:custGeom>
              <a:avLst/>
              <a:gdLst>
                <a:gd name="connsiteX0" fmla="*/ 87620 w 596114"/>
                <a:gd name="connsiteY0" fmla="*/ 437153 h 605381"/>
                <a:gd name="connsiteX1" fmla="*/ 147471 w 596114"/>
                <a:gd name="connsiteY1" fmla="*/ 437153 h 605381"/>
                <a:gd name="connsiteX2" fmla="*/ 155808 w 596114"/>
                <a:gd name="connsiteY2" fmla="*/ 476105 h 605381"/>
                <a:gd name="connsiteX3" fmla="*/ 87620 w 596114"/>
                <a:gd name="connsiteY3" fmla="*/ 476105 h 605381"/>
                <a:gd name="connsiteX4" fmla="*/ 68166 w 596114"/>
                <a:gd name="connsiteY4" fmla="*/ 456679 h 605381"/>
                <a:gd name="connsiteX5" fmla="*/ 87620 w 596114"/>
                <a:gd name="connsiteY5" fmla="*/ 437153 h 605381"/>
                <a:gd name="connsiteX6" fmla="*/ 241113 w 596114"/>
                <a:gd name="connsiteY6" fmla="*/ 372802 h 605381"/>
                <a:gd name="connsiteX7" fmla="*/ 230888 w 596114"/>
                <a:gd name="connsiteY7" fmla="*/ 419692 h 605381"/>
                <a:gd name="connsiteX8" fmla="*/ 277846 w 596114"/>
                <a:gd name="connsiteY8" fmla="*/ 409481 h 605381"/>
                <a:gd name="connsiteX9" fmla="*/ 87625 w 596114"/>
                <a:gd name="connsiteY9" fmla="*/ 339420 h 605381"/>
                <a:gd name="connsiteX10" fmla="*/ 168439 w 596114"/>
                <a:gd name="connsiteY10" fmla="*/ 339420 h 605381"/>
                <a:gd name="connsiteX11" fmla="*/ 160000 w 596114"/>
                <a:gd name="connsiteY11" fmla="*/ 378372 h 605381"/>
                <a:gd name="connsiteX12" fmla="*/ 87625 w 596114"/>
                <a:gd name="connsiteY12" fmla="*/ 378372 h 605381"/>
                <a:gd name="connsiteX13" fmla="*/ 68166 w 596114"/>
                <a:gd name="connsiteY13" fmla="*/ 358946 h 605381"/>
                <a:gd name="connsiteX14" fmla="*/ 87625 w 596114"/>
                <a:gd name="connsiteY14" fmla="*/ 339420 h 605381"/>
                <a:gd name="connsiteX15" fmla="*/ 87622 w 596114"/>
                <a:gd name="connsiteY15" fmla="*/ 241687 h 605381"/>
                <a:gd name="connsiteX16" fmla="*/ 239005 w 596114"/>
                <a:gd name="connsiteY16" fmla="*/ 241687 h 605381"/>
                <a:gd name="connsiteX17" fmla="*/ 199993 w 596114"/>
                <a:gd name="connsiteY17" fmla="*/ 280639 h 605381"/>
                <a:gd name="connsiteX18" fmla="*/ 87622 w 596114"/>
                <a:gd name="connsiteY18" fmla="*/ 280639 h 605381"/>
                <a:gd name="connsiteX19" fmla="*/ 68166 w 596114"/>
                <a:gd name="connsiteY19" fmla="*/ 261213 h 605381"/>
                <a:gd name="connsiteX20" fmla="*/ 87622 w 596114"/>
                <a:gd name="connsiteY20" fmla="*/ 241687 h 605381"/>
                <a:gd name="connsiteX21" fmla="*/ 87627 w 596114"/>
                <a:gd name="connsiteY21" fmla="*/ 143954 h 605381"/>
                <a:gd name="connsiteX22" fmla="*/ 336949 w 596114"/>
                <a:gd name="connsiteY22" fmla="*/ 143954 h 605381"/>
                <a:gd name="connsiteX23" fmla="*/ 297927 w 596114"/>
                <a:gd name="connsiteY23" fmla="*/ 182906 h 605381"/>
                <a:gd name="connsiteX24" fmla="*/ 87627 w 596114"/>
                <a:gd name="connsiteY24" fmla="*/ 182906 h 605381"/>
                <a:gd name="connsiteX25" fmla="*/ 68166 w 596114"/>
                <a:gd name="connsiteY25" fmla="*/ 163480 h 605381"/>
                <a:gd name="connsiteX26" fmla="*/ 87627 w 596114"/>
                <a:gd name="connsiteY26" fmla="*/ 143954 h 605381"/>
                <a:gd name="connsiteX27" fmla="*/ 515787 w 596114"/>
                <a:gd name="connsiteY27" fmla="*/ 93955 h 605381"/>
                <a:gd name="connsiteX28" fmla="*/ 484936 w 596114"/>
                <a:gd name="connsiteY28" fmla="*/ 106334 h 605381"/>
                <a:gd name="connsiteX29" fmla="*/ 257196 w 596114"/>
                <a:gd name="connsiteY29" fmla="*/ 333744 h 605381"/>
                <a:gd name="connsiteX30" fmla="*/ 316961 w 596114"/>
                <a:gd name="connsiteY30" fmla="*/ 393422 h 605381"/>
                <a:gd name="connsiteX31" fmla="*/ 544701 w 596114"/>
                <a:gd name="connsiteY31" fmla="*/ 166012 h 605381"/>
                <a:gd name="connsiteX32" fmla="*/ 546190 w 596114"/>
                <a:gd name="connsiteY32" fmla="*/ 107821 h 605381"/>
                <a:gd name="connsiteX33" fmla="*/ 515787 w 596114"/>
                <a:gd name="connsiteY33" fmla="*/ 93955 h 605381"/>
                <a:gd name="connsiteX34" fmla="*/ 515178 w 596114"/>
                <a:gd name="connsiteY34" fmla="*/ 54984 h 605381"/>
                <a:gd name="connsiteX35" fmla="*/ 573094 w 596114"/>
                <a:gd name="connsiteY35" fmla="*/ 79668 h 605381"/>
                <a:gd name="connsiteX36" fmla="*/ 572300 w 596114"/>
                <a:gd name="connsiteY36" fmla="*/ 193571 h 605381"/>
                <a:gd name="connsiteX37" fmla="*/ 330760 w 596114"/>
                <a:gd name="connsiteY37" fmla="*/ 434760 h 605381"/>
                <a:gd name="connsiteX38" fmla="*/ 321031 w 596114"/>
                <a:gd name="connsiteY38" fmla="*/ 440014 h 605381"/>
                <a:gd name="connsiteX39" fmla="*/ 209543 w 596114"/>
                <a:gd name="connsiteY39" fmla="*/ 464202 h 605381"/>
                <a:gd name="connsiteX40" fmla="*/ 191674 w 596114"/>
                <a:gd name="connsiteY40" fmla="*/ 458849 h 605381"/>
                <a:gd name="connsiteX41" fmla="*/ 186412 w 596114"/>
                <a:gd name="connsiteY41" fmla="*/ 441005 h 605381"/>
                <a:gd name="connsiteX42" fmla="*/ 210536 w 596114"/>
                <a:gd name="connsiteY42" fmla="*/ 329680 h 605381"/>
                <a:gd name="connsiteX43" fmla="*/ 215798 w 596114"/>
                <a:gd name="connsiteY43" fmla="*/ 319965 h 605381"/>
                <a:gd name="connsiteX44" fmla="*/ 457338 w 596114"/>
                <a:gd name="connsiteY44" fmla="*/ 78776 h 605381"/>
                <a:gd name="connsiteX45" fmla="*/ 515178 w 596114"/>
                <a:gd name="connsiteY45" fmla="*/ 54984 h 605381"/>
                <a:gd name="connsiteX46" fmla="*/ 42688 w 596114"/>
                <a:gd name="connsiteY46" fmla="*/ 0 h 605381"/>
                <a:gd name="connsiteX47" fmla="*/ 398388 w 596114"/>
                <a:gd name="connsiteY47" fmla="*/ 0 h 605381"/>
                <a:gd name="connsiteX48" fmla="*/ 441076 w 596114"/>
                <a:gd name="connsiteY48" fmla="*/ 41337 h 605381"/>
                <a:gd name="connsiteX49" fmla="*/ 402160 w 596114"/>
                <a:gd name="connsiteY49" fmla="*/ 78907 h 605381"/>
                <a:gd name="connsiteX50" fmla="*/ 402160 w 596114"/>
                <a:gd name="connsiteY50" fmla="*/ 42625 h 605381"/>
                <a:gd name="connsiteX51" fmla="*/ 398388 w 596114"/>
                <a:gd name="connsiteY51" fmla="*/ 38958 h 605381"/>
                <a:gd name="connsiteX52" fmla="*/ 42688 w 596114"/>
                <a:gd name="connsiteY52" fmla="*/ 38958 h 605381"/>
                <a:gd name="connsiteX53" fmla="*/ 39015 w 596114"/>
                <a:gd name="connsiteY53" fmla="*/ 42625 h 605381"/>
                <a:gd name="connsiteX54" fmla="*/ 39015 w 596114"/>
                <a:gd name="connsiteY54" fmla="*/ 562656 h 605381"/>
                <a:gd name="connsiteX55" fmla="*/ 42688 w 596114"/>
                <a:gd name="connsiteY55" fmla="*/ 566423 h 605381"/>
                <a:gd name="connsiteX56" fmla="*/ 398388 w 596114"/>
                <a:gd name="connsiteY56" fmla="*/ 566423 h 605381"/>
                <a:gd name="connsiteX57" fmla="*/ 402160 w 596114"/>
                <a:gd name="connsiteY57" fmla="*/ 562656 h 605381"/>
                <a:gd name="connsiteX58" fmla="*/ 402160 w 596114"/>
                <a:gd name="connsiteY58" fmla="*/ 418622 h 605381"/>
                <a:gd name="connsiteX59" fmla="*/ 441175 w 596114"/>
                <a:gd name="connsiteY59" fmla="*/ 379664 h 605381"/>
                <a:gd name="connsiteX60" fmla="*/ 441175 w 596114"/>
                <a:gd name="connsiteY60" fmla="*/ 562656 h 605381"/>
                <a:gd name="connsiteX61" fmla="*/ 398388 w 596114"/>
                <a:gd name="connsiteY61" fmla="*/ 605381 h 605381"/>
                <a:gd name="connsiteX62" fmla="*/ 42688 w 596114"/>
                <a:gd name="connsiteY62" fmla="*/ 605381 h 605381"/>
                <a:gd name="connsiteX63" fmla="*/ 0 w 596114"/>
                <a:gd name="connsiteY63" fmla="*/ 562656 h 605381"/>
                <a:gd name="connsiteX64" fmla="*/ 0 w 596114"/>
                <a:gd name="connsiteY64" fmla="*/ 42625 h 605381"/>
                <a:gd name="connsiteX65" fmla="*/ 42688 w 596114"/>
                <a:gd name="connsiteY65" fmla="*/ 0 h 605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96114" h="605381">
                  <a:moveTo>
                    <a:pt x="87620" y="437153"/>
                  </a:moveTo>
                  <a:lnTo>
                    <a:pt x="147471" y="437153"/>
                  </a:lnTo>
                  <a:cubicBezTo>
                    <a:pt x="145585" y="450930"/>
                    <a:pt x="148562" y="464608"/>
                    <a:pt x="155808" y="476105"/>
                  </a:cubicBezTo>
                  <a:lnTo>
                    <a:pt x="87620" y="476105"/>
                  </a:lnTo>
                  <a:cubicBezTo>
                    <a:pt x="76900" y="476105"/>
                    <a:pt x="68166" y="467383"/>
                    <a:pt x="68166" y="456679"/>
                  </a:cubicBezTo>
                  <a:cubicBezTo>
                    <a:pt x="68166" y="445875"/>
                    <a:pt x="76900" y="437153"/>
                    <a:pt x="87620" y="437153"/>
                  </a:cubicBezTo>
                  <a:close/>
                  <a:moveTo>
                    <a:pt x="241113" y="372802"/>
                  </a:moveTo>
                  <a:lnTo>
                    <a:pt x="230888" y="419692"/>
                  </a:lnTo>
                  <a:lnTo>
                    <a:pt x="277846" y="409481"/>
                  </a:lnTo>
                  <a:close/>
                  <a:moveTo>
                    <a:pt x="87625" y="339420"/>
                  </a:moveTo>
                  <a:lnTo>
                    <a:pt x="168439" y="339420"/>
                  </a:lnTo>
                  <a:lnTo>
                    <a:pt x="160000" y="378372"/>
                  </a:lnTo>
                  <a:lnTo>
                    <a:pt x="87625" y="378372"/>
                  </a:lnTo>
                  <a:cubicBezTo>
                    <a:pt x="76903" y="378372"/>
                    <a:pt x="68166" y="369650"/>
                    <a:pt x="68166" y="358946"/>
                  </a:cubicBezTo>
                  <a:cubicBezTo>
                    <a:pt x="68166" y="348142"/>
                    <a:pt x="76903" y="339420"/>
                    <a:pt x="87625" y="339420"/>
                  </a:cubicBezTo>
                  <a:close/>
                  <a:moveTo>
                    <a:pt x="87622" y="241687"/>
                  </a:moveTo>
                  <a:lnTo>
                    <a:pt x="239005" y="241687"/>
                  </a:lnTo>
                  <a:lnTo>
                    <a:pt x="199993" y="280639"/>
                  </a:lnTo>
                  <a:lnTo>
                    <a:pt x="87622" y="280639"/>
                  </a:lnTo>
                  <a:cubicBezTo>
                    <a:pt x="76902" y="280639"/>
                    <a:pt x="68166" y="271917"/>
                    <a:pt x="68166" y="261213"/>
                  </a:cubicBezTo>
                  <a:cubicBezTo>
                    <a:pt x="68166" y="250409"/>
                    <a:pt x="76902" y="241687"/>
                    <a:pt x="87622" y="241687"/>
                  </a:cubicBezTo>
                  <a:close/>
                  <a:moveTo>
                    <a:pt x="87627" y="143954"/>
                  </a:moveTo>
                  <a:lnTo>
                    <a:pt x="336949" y="143954"/>
                  </a:lnTo>
                  <a:lnTo>
                    <a:pt x="297927" y="182906"/>
                  </a:lnTo>
                  <a:lnTo>
                    <a:pt x="87627" y="182906"/>
                  </a:lnTo>
                  <a:cubicBezTo>
                    <a:pt x="76904" y="182906"/>
                    <a:pt x="68166" y="174184"/>
                    <a:pt x="68166" y="163480"/>
                  </a:cubicBezTo>
                  <a:cubicBezTo>
                    <a:pt x="68166" y="152676"/>
                    <a:pt x="76904" y="143954"/>
                    <a:pt x="87627" y="143954"/>
                  </a:cubicBezTo>
                  <a:close/>
                  <a:moveTo>
                    <a:pt x="515787" y="93955"/>
                  </a:moveTo>
                  <a:cubicBezTo>
                    <a:pt x="504643" y="93695"/>
                    <a:pt x="493425" y="97809"/>
                    <a:pt x="484936" y="106334"/>
                  </a:cubicBezTo>
                  <a:lnTo>
                    <a:pt x="257196" y="333744"/>
                  </a:lnTo>
                  <a:lnTo>
                    <a:pt x="316961" y="393422"/>
                  </a:lnTo>
                  <a:lnTo>
                    <a:pt x="544701" y="166012"/>
                  </a:lnTo>
                  <a:cubicBezTo>
                    <a:pt x="560784" y="149953"/>
                    <a:pt x="561082" y="124376"/>
                    <a:pt x="546190" y="107821"/>
                  </a:cubicBezTo>
                  <a:cubicBezTo>
                    <a:pt x="538000" y="98850"/>
                    <a:pt x="526930" y="94215"/>
                    <a:pt x="515787" y="93955"/>
                  </a:cubicBezTo>
                  <a:close/>
                  <a:moveTo>
                    <a:pt x="515178" y="54984"/>
                  </a:moveTo>
                  <a:cubicBezTo>
                    <a:pt x="536138" y="55083"/>
                    <a:pt x="557110" y="63262"/>
                    <a:pt x="573094" y="79668"/>
                  </a:cubicBezTo>
                  <a:cubicBezTo>
                    <a:pt x="603870" y="111291"/>
                    <a:pt x="603969" y="161948"/>
                    <a:pt x="572300" y="193571"/>
                  </a:cubicBezTo>
                  <a:lnTo>
                    <a:pt x="330760" y="434760"/>
                  </a:lnTo>
                  <a:cubicBezTo>
                    <a:pt x="328179" y="437337"/>
                    <a:pt x="324704" y="439221"/>
                    <a:pt x="321031" y="440014"/>
                  </a:cubicBezTo>
                  <a:lnTo>
                    <a:pt x="209543" y="464202"/>
                  </a:lnTo>
                  <a:cubicBezTo>
                    <a:pt x="203090" y="465590"/>
                    <a:pt x="196340" y="463607"/>
                    <a:pt x="191674" y="458849"/>
                  </a:cubicBezTo>
                  <a:cubicBezTo>
                    <a:pt x="186908" y="454190"/>
                    <a:pt x="185022" y="447350"/>
                    <a:pt x="186412" y="441005"/>
                  </a:cubicBezTo>
                  <a:lnTo>
                    <a:pt x="210536" y="329680"/>
                  </a:lnTo>
                  <a:cubicBezTo>
                    <a:pt x="211330" y="325913"/>
                    <a:pt x="213217" y="322542"/>
                    <a:pt x="215798" y="319965"/>
                  </a:cubicBezTo>
                  <a:cubicBezTo>
                    <a:pt x="225825" y="310051"/>
                    <a:pt x="439369" y="96719"/>
                    <a:pt x="457338" y="78776"/>
                  </a:cubicBezTo>
                  <a:cubicBezTo>
                    <a:pt x="473271" y="62865"/>
                    <a:pt x="494219" y="54885"/>
                    <a:pt x="515178" y="54984"/>
                  </a:cubicBezTo>
                  <a:close/>
                  <a:moveTo>
                    <a:pt x="42688" y="0"/>
                  </a:moveTo>
                  <a:lnTo>
                    <a:pt x="398388" y="0"/>
                  </a:lnTo>
                  <a:cubicBezTo>
                    <a:pt x="421519" y="0"/>
                    <a:pt x="440381" y="18438"/>
                    <a:pt x="441076" y="41337"/>
                  </a:cubicBezTo>
                  <a:lnTo>
                    <a:pt x="402160" y="78907"/>
                  </a:lnTo>
                  <a:lnTo>
                    <a:pt x="402160" y="42625"/>
                  </a:lnTo>
                  <a:cubicBezTo>
                    <a:pt x="402160" y="40643"/>
                    <a:pt x="400473" y="38958"/>
                    <a:pt x="398388" y="38958"/>
                  </a:cubicBezTo>
                  <a:lnTo>
                    <a:pt x="42688" y="38958"/>
                  </a:lnTo>
                  <a:cubicBezTo>
                    <a:pt x="40702" y="38958"/>
                    <a:pt x="39015" y="40643"/>
                    <a:pt x="39015" y="42625"/>
                  </a:cubicBezTo>
                  <a:lnTo>
                    <a:pt x="39015" y="562656"/>
                  </a:lnTo>
                  <a:cubicBezTo>
                    <a:pt x="39015" y="564738"/>
                    <a:pt x="40702" y="566423"/>
                    <a:pt x="42688" y="566423"/>
                  </a:cubicBezTo>
                  <a:lnTo>
                    <a:pt x="398388" y="566423"/>
                  </a:lnTo>
                  <a:cubicBezTo>
                    <a:pt x="400473" y="566423"/>
                    <a:pt x="402160" y="564738"/>
                    <a:pt x="402160" y="562656"/>
                  </a:cubicBezTo>
                  <a:lnTo>
                    <a:pt x="402160" y="418622"/>
                  </a:lnTo>
                  <a:lnTo>
                    <a:pt x="441175" y="379664"/>
                  </a:lnTo>
                  <a:lnTo>
                    <a:pt x="441175" y="562656"/>
                  </a:lnTo>
                  <a:cubicBezTo>
                    <a:pt x="441175" y="586249"/>
                    <a:pt x="422015" y="605381"/>
                    <a:pt x="398388" y="605381"/>
                  </a:cubicBezTo>
                  <a:lnTo>
                    <a:pt x="42688" y="605381"/>
                  </a:lnTo>
                  <a:cubicBezTo>
                    <a:pt x="19160" y="605381"/>
                    <a:pt x="0" y="586249"/>
                    <a:pt x="0" y="562656"/>
                  </a:cubicBezTo>
                  <a:lnTo>
                    <a:pt x="0" y="42625"/>
                  </a:lnTo>
                  <a:cubicBezTo>
                    <a:pt x="0" y="19132"/>
                    <a:pt x="19160" y="0"/>
                    <a:pt x="426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思源宋体 CN Heavy"/>
                <a:cs typeface="+mn-cs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8527691" y="1985727"/>
            <a:ext cx="1837692" cy="2134691"/>
            <a:chOff x="8527691" y="1985727"/>
            <a:chExt cx="1837692" cy="2134691"/>
          </a:xfrm>
        </p:grpSpPr>
        <p:grpSp>
          <p:nvGrpSpPr>
            <p:cNvPr id="13" name="ïṧľïḋé"/>
            <p:cNvGrpSpPr/>
            <p:nvPr/>
          </p:nvGrpSpPr>
          <p:grpSpPr>
            <a:xfrm>
              <a:off x="8527691" y="1985727"/>
              <a:ext cx="1837692" cy="2134691"/>
              <a:chOff x="1708208" y="2746987"/>
              <a:chExt cx="2114492" cy="2456226"/>
            </a:xfrm>
          </p:grpSpPr>
          <p:sp>
            <p:nvSpPr>
              <p:cNvPr id="14" name="ïśḷíďê"/>
              <p:cNvSpPr/>
              <p:nvPr/>
            </p:nvSpPr>
            <p:spPr bwMode="auto">
              <a:xfrm>
                <a:off x="1708208" y="2746987"/>
                <a:ext cx="2114492" cy="2456226"/>
              </a:xfrm>
              <a:custGeom>
                <a:avLst/>
                <a:gdLst>
                  <a:gd name="T0" fmla="*/ 495 w 990"/>
                  <a:gd name="T1" fmla="*/ 1150 h 1150"/>
                  <a:gd name="T2" fmla="*/ 0 w 990"/>
                  <a:gd name="T3" fmla="*/ 903 h 1150"/>
                  <a:gd name="T4" fmla="*/ 0 w 990"/>
                  <a:gd name="T5" fmla="*/ 247 h 1150"/>
                  <a:gd name="T6" fmla="*/ 495 w 990"/>
                  <a:gd name="T7" fmla="*/ 0 h 1150"/>
                  <a:gd name="T8" fmla="*/ 990 w 990"/>
                  <a:gd name="T9" fmla="*/ 247 h 1150"/>
                  <a:gd name="T10" fmla="*/ 990 w 990"/>
                  <a:gd name="T11" fmla="*/ 903 h 1150"/>
                  <a:gd name="T12" fmla="*/ 495 w 990"/>
                  <a:gd name="T13" fmla="*/ 1150 h 1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0" h="1150">
                    <a:moveTo>
                      <a:pt x="495" y="1150"/>
                    </a:moveTo>
                    <a:lnTo>
                      <a:pt x="0" y="903"/>
                    </a:lnTo>
                    <a:lnTo>
                      <a:pt x="0" y="247"/>
                    </a:lnTo>
                    <a:lnTo>
                      <a:pt x="495" y="0"/>
                    </a:lnTo>
                    <a:lnTo>
                      <a:pt x="990" y="247"/>
                    </a:lnTo>
                    <a:lnTo>
                      <a:pt x="990" y="903"/>
                    </a:lnTo>
                    <a:lnTo>
                      <a:pt x="495" y="1150"/>
                    </a:lnTo>
                    <a:close/>
                  </a:path>
                </a:pathLst>
              </a:custGeom>
              <a:solidFill>
                <a:srgbClr val="FBD77F"/>
              </a:solidFill>
              <a:ln w="76200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 Heavy"/>
                  <a:cs typeface="+mn-cs"/>
                </a:endParaRPr>
              </a:p>
            </p:txBody>
          </p:sp>
          <p:sp>
            <p:nvSpPr>
              <p:cNvPr id="15" name="îsļîḋê"/>
              <p:cNvSpPr/>
              <p:nvPr/>
            </p:nvSpPr>
            <p:spPr bwMode="auto">
              <a:xfrm>
                <a:off x="1911407" y="2983026"/>
                <a:ext cx="1708094" cy="1984148"/>
              </a:xfrm>
              <a:custGeom>
                <a:avLst/>
                <a:gdLst>
                  <a:gd name="T0" fmla="*/ 495 w 990"/>
                  <a:gd name="T1" fmla="*/ 1150 h 1150"/>
                  <a:gd name="T2" fmla="*/ 0 w 990"/>
                  <a:gd name="T3" fmla="*/ 903 h 1150"/>
                  <a:gd name="T4" fmla="*/ 0 w 990"/>
                  <a:gd name="T5" fmla="*/ 247 h 1150"/>
                  <a:gd name="T6" fmla="*/ 495 w 990"/>
                  <a:gd name="T7" fmla="*/ 0 h 1150"/>
                  <a:gd name="T8" fmla="*/ 990 w 990"/>
                  <a:gd name="T9" fmla="*/ 247 h 1150"/>
                  <a:gd name="T10" fmla="*/ 990 w 990"/>
                  <a:gd name="T11" fmla="*/ 903 h 1150"/>
                  <a:gd name="T12" fmla="*/ 495 w 990"/>
                  <a:gd name="T13" fmla="*/ 1150 h 1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0" h="1150">
                    <a:moveTo>
                      <a:pt x="495" y="1150"/>
                    </a:moveTo>
                    <a:lnTo>
                      <a:pt x="0" y="903"/>
                    </a:lnTo>
                    <a:lnTo>
                      <a:pt x="0" y="247"/>
                    </a:lnTo>
                    <a:lnTo>
                      <a:pt x="495" y="0"/>
                    </a:lnTo>
                    <a:lnTo>
                      <a:pt x="990" y="247"/>
                    </a:lnTo>
                    <a:lnTo>
                      <a:pt x="990" y="903"/>
                    </a:lnTo>
                    <a:lnTo>
                      <a:pt x="495" y="1150"/>
                    </a:lnTo>
                    <a:close/>
                  </a:path>
                </a:pathLst>
              </a:custGeom>
              <a:solidFill>
                <a:srgbClr val="FBD77F"/>
              </a:solidFill>
              <a:ln w="76200">
                <a:solidFill>
                  <a:srgbClr val="262626"/>
                </a:solidFill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 Heavy"/>
                  <a:cs typeface="+mn-cs"/>
                </a:endParaRPr>
              </a:p>
            </p:txBody>
          </p:sp>
        </p:grpSp>
        <p:sp>
          <p:nvSpPr>
            <p:cNvPr id="26" name="椭圆 8"/>
            <p:cNvSpPr/>
            <p:nvPr/>
          </p:nvSpPr>
          <p:spPr>
            <a:xfrm>
              <a:off x="9193162" y="2747185"/>
              <a:ext cx="531634" cy="539899"/>
            </a:xfrm>
            <a:custGeom>
              <a:avLst/>
              <a:gdLst>
                <a:gd name="connsiteX0" fmla="*/ 87620 w 596114"/>
                <a:gd name="connsiteY0" fmla="*/ 437153 h 605381"/>
                <a:gd name="connsiteX1" fmla="*/ 147471 w 596114"/>
                <a:gd name="connsiteY1" fmla="*/ 437153 h 605381"/>
                <a:gd name="connsiteX2" fmla="*/ 155808 w 596114"/>
                <a:gd name="connsiteY2" fmla="*/ 476105 h 605381"/>
                <a:gd name="connsiteX3" fmla="*/ 87620 w 596114"/>
                <a:gd name="connsiteY3" fmla="*/ 476105 h 605381"/>
                <a:gd name="connsiteX4" fmla="*/ 68166 w 596114"/>
                <a:gd name="connsiteY4" fmla="*/ 456679 h 605381"/>
                <a:gd name="connsiteX5" fmla="*/ 87620 w 596114"/>
                <a:gd name="connsiteY5" fmla="*/ 437153 h 605381"/>
                <a:gd name="connsiteX6" fmla="*/ 241113 w 596114"/>
                <a:gd name="connsiteY6" fmla="*/ 372802 h 605381"/>
                <a:gd name="connsiteX7" fmla="*/ 230888 w 596114"/>
                <a:gd name="connsiteY7" fmla="*/ 419692 h 605381"/>
                <a:gd name="connsiteX8" fmla="*/ 277846 w 596114"/>
                <a:gd name="connsiteY8" fmla="*/ 409481 h 605381"/>
                <a:gd name="connsiteX9" fmla="*/ 87625 w 596114"/>
                <a:gd name="connsiteY9" fmla="*/ 339420 h 605381"/>
                <a:gd name="connsiteX10" fmla="*/ 168439 w 596114"/>
                <a:gd name="connsiteY10" fmla="*/ 339420 h 605381"/>
                <a:gd name="connsiteX11" fmla="*/ 160000 w 596114"/>
                <a:gd name="connsiteY11" fmla="*/ 378372 h 605381"/>
                <a:gd name="connsiteX12" fmla="*/ 87625 w 596114"/>
                <a:gd name="connsiteY12" fmla="*/ 378372 h 605381"/>
                <a:gd name="connsiteX13" fmla="*/ 68166 w 596114"/>
                <a:gd name="connsiteY13" fmla="*/ 358946 h 605381"/>
                <a:gd name="connsiteX14" fmla="*/ 87625 w 596114"/>
                <a:gd name="connsiteY14" fmla="*/ 339420 h 605381"/>
                <a:gd name="connsiteX15" fmla="*/ 87622 w 596114"/>
                <a:gd name="connsiteY15" fmla="*/ 241687 h 605381"/>
                <a:gd name="connsiteX16" fmla="*/ 239005 w 596114"/>
                <a:gd name="connsiteY16" fmla="*/ 241687 h 605381"/>
                <a:gd name="connsiteX17" fmla="*/ 199993 w 596114"/>
                <a:gd name="connsiteY17" fmla="*/ 280639 h 605381"/>
                <a:gd name="connsiteX18" fmla="*/ 87622 w 596114"/>
                <a:gd name="connsiteY18" fmla="*/ 280639 h 605381"/>
                <a:gd name="connsiteX19" fmla="*/ 68166 w 596114"/>
                <a:gd name="connsiteY19" fmla="*/ 261213 h 605381"/>
                <a:gd name="connsiteX20" fmla="*/ 87622 w 596114"/>
                <a:gd name="connsiteY20" fmla="*/ 241687 h 605381"/>
                <a:gd name="connsiteX21" fmla="*/ 87627 w 596114"/>
                <a:gd name="connsiteY21" fmla="*/ 143954 h 605381"/>
                <a:gd name="connsiteX22" fmla="*/ 336949 w 596114"/>
                <a:gd name="connsiteY22" fmla="*/ 143954 h 605381"/>
                <a:gd name="connsiteX23" fmla="*/ 297927 w 596114"/>
                <a:gd name="connsiteY23" fmla="*/ 182906 h 605381"/>
                <a:gd name="connsiteX24" fmla="*/ 87627 w 596114"/>
                <a:gd name="connsiteY24" fmla="*/ 182906 h 605381"/>
                <a:gd name="connsiteX25" fmla="*/ 68166 w 596114"/>
                <a:gd name="connsiteY25" fmla="*/ 163480 h 605381"/>
                <a:gd name="connsiteX26" fmla="*/ 87627 w 596114"/>
                <a:gd name="connsiteY26" fmla="*/ 143954 h 605381"/>
                <a:gd name="connsiteX27" fmla="*/ 515787 w 596114"/>
                <a:gd name="connsiteY27" fmla="*/ 93955 h 605381"/>
                <a:gd name="connsiteX28" fmla="*/ 484936 w 596114"/>
                <a:gd name="connsiteY28" fmla="*/ 106334 h 605381"/>
                <a:gd name="connsiteX29" fmla="*/ 257196 w 596114"/>
                <a:gd name="connsiteY29" fmla="*/ 333744 h 605381"/>
                <a:gd name="connsiteX30" fmla="*/ 316961 w 596114"/>
                <a:gd name="connsiteY30" fmla="*/ 393422 h 605381"/>
                <a:gd name="connsiteX31" fmla="*/ 544701 w 596114"/>
                <a:gd name="connsiteY31" fmla="*/ 166012 h 605381"/>
                <a:gd name="connsiteX32" fmla="*/ 546190 w 596114"/>
                <a:gd name="connsiteY32" fmla="*/ 107821 h 605381"/>
                <a:gd name="connsiteX33" fmla="*/ 515787 w 596114"/>
                <a:gd name="connsiteY33" fmla="*/ 93955 h 605381"/>
                <a:gd name="connsiteX34" fmla="*/ 515178 w 596114"/>
                <a:gd name="connsiteY34" fmla="*/ 54984 h 605381"/>
                <a:gd name="connsiteX35" fmla="*/ 573094 w 596114"/>
                <a:gd name="connsiteY35" fmla="*/ 79668 h 605381"/>
                <a:gd name="connsiteX36" fmla="*/ 572300 w 596114"/>
                <a:gd name="connsiteY36" fmla="*/ 193571 h 605381"/>
                <a:gd name="connsiteX37" fmla="*/ 330760 w 596114"/>
                <a:gd name="connsiteY37" fmla="*/ 434760 h 605381"/>
                <a:gd name="connsiteX38" fmla="*/ 321031 w 596114"/>
                <a:gd name="connsiteY38" fmla="*/ 440014 h 605381"/>
                <a:gd name="connsiteX39" fmla="*/ 209543 w 596114"/>
                <a:gd name="connsiteY39" fmla="*/ 464202 h 605381"/>
                <a:gd name="connsiteX40" fmla="*/ 191674 w 596114"/>
                <a:gd name="connsiteY40" fmla="*/ 458849 h 605381"/>
                <a:gd name="connsiteX41" fmla="*/ 186412 w 596114"/>
                <a:gd name="connsiteY41" fmla="*/ 441005 h 605381"/>
                <a:gd name="connsiteX42" fmla="*/ 210536 w 596114"/>
                <a:gd name="connsiteY42" fmla="*/ 329680 h 605381"/>
                <a:gd name="connsiteX43" fmla="*/ 215798 w 596114"/>
                <a:gd name="connsiteY43" fmla="*/ 319965 h 605381"/>
                <a:gd name="connsiteX44" fmla="*/ 457338 w 596114"/>
                <a:gd name="connsiteY44" fmla="*/ 78776 h 605381"/>
                <a:gd name="connsiteX45" fmla="*/ 515178 w 596114"/>
                <a:gd name="connsiteY45" fmla="*/ 54984 h 605381"/>
                <a:gd name="connsiteX46" fmla="*/ 42688 w 596114"/>
                <a:gd name="connsiteY46" fmla="*/ 0 h 605381"/>
                <a:gd name="connsiteX47" fmla="*/ 398388 w 596114"/>
                <a:gd name="connsiteY47" fmla="*/ 0 h 605381"/>
                <a:gd name="connsiteX48" fmla="*/ 441076 w 596114"/>
                <a:gd name="connsiteY48" fmla="*/ 41337 h 605381"/>
                <a:gd name="connsiteX49" fmla="*/ 402160 w 596114"/>
                <a:gd name="connsiteY49" fmla="*/ 78907 h 605381"/>
                <a:gd name="connsiteX50" fmla="*/ 402160 w 596114"/>
                <a:gd name="connsiteY50" fmla="*/ 42625 h 605381"/>
                <a:gd name="connsiteX51" fmla="*/ 398388 w 596114"/>
                <a:gd name="connsiteY51" fmla="*/ 38958 h 605381"/>
                <a:gd name="connsiteX52" fmla="*/ 42688 w 596114"/>
                <a:gd name="connsiteY52" fmla="*/ 38958 h 605381"/>
                <a:gd name="connsiteX53" fmla="*/ 39015 w 596114"/>
                <a:gd name="connsiteY53" fmla="*/ 42625 h 605381"/>
                <a:gd name="connsiteX54" fmla="*/ 39015 w 596114"/>
                <a:gd name="connsiteY54" fmla="*/ 562656 h 605381"/>
                <a:gd name="connsiteX55" fmla="*/ 42688 w 596114"/>
                <a:gd name="connsiteY55" fmla="*/ 566423 h 605381"/>
                <a:gd name="connsiteX56" fmla="*/ 398388 w 596114"/>
                <a:gd name="connsiteY56" fmla="*/ 566423 h 605381"/>
                <a:gd name="connsiteX57" fmla="*/ 402160 w 596114"/>
                <a:gd name="connsiteY57" fmla="*/ 562656 h 605381"/>
                <a:gd name="connsiteX58" fmla="*/ 402160 w 596114"/>
                <a:gd name="connsiteY58" fmla="*/ 418622 h 605381"/>
                <a:gd name="connsiteX59" fmla="*/ 441175 w 596114"/>
                <a:gd name="connsiteY59" fmla="*/ 379664 h 605381"/>
                <a:gd name="connsiteX60" fmla="*/ 441175 w 596114"/>
                <a:gd name="connsiteY60" fmla="*/ 562656 h 605381"/>
                <a:gd name="connsiteX61" fmla="*/ 398388 w 596114"/>
                <a:gd name="connsiteY61" fmla="*/ 605381 h 605381"/>
                <a:gd name="connsiteX62" fmla="*/ 42688 w 596114"/>
                <a:gd name="connsiteY62" fmla="*/ 605381 h 605381"/>
                <a:gd name="connsiteX63" fmla="*/ 0 w 596114"/>
                <a:gd name="connsiteY63" fmla="*/ 562656 h 605381"/>
                <a:gd name="connsiteX64" fmla="*/ 0 w 596114"/>
                <a:gd name="connsiteY64" fmla="*/ 42625 h 605381"/>
                <a:gd name="connsiteX65" fmla="*/ 42688 w 596114"/>
                <a:gd name="connsiteY65" fmla="*/ 0 h 605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96114" h="605381">
                  <a:moveTo>
                    <a:pt x="87620" y="437153"/>
                  </a:moveTo>
                  <a:lnTo>
                    <a:pt x="147471" y="437153"/>
                  </a:lnTo>
                  <a:cubicBezTo>
                    <a:pt x="145585" y="450930"/>
                    <a:pt x="148562" y="464608"/>
                    <a:pt x="155808" y="476105"/>
                  </a:cubicBezTo>
                  <a:lnTo>
                    <a:pt x="87620" y="476105"/>
                  </a:lnTo>
                  <a:cubicBezTo>
                    <a:pt x="76900" y="476105"/>
                    <a:pt x="68166" y="467383"/>
                    <a:pt x="68166" y="456679"/>
                  </a:cubicBezTo>
                  <a:cubicBezTo>
                    <a:pt x="68166" y="445875"/>
                    <a:pt x="76900" y="437153"/>
                    <a:pt x="87620" y="437153"/>
                  </a:cubicBezTo>
                  <a:close/>
                  <a:moveTo>
                    <a:pt x="241113" y="372802"/>
                  </a:moveTo>
                  <a:lnTo>
                    <a:pt x="230888" y="419692"/>
                  </a:lnTo>
                  <a:lnTo>
                    <a:pt x="277846" y="409481"/>
                  </a:lnTo>
                  <a:close/>
                  <a:moveTo>
                    <a:pt x="87625" y="339420"/>
                  </a:moveTo>
                  <a:lnTo>
                    <a:pt x="168439" y="339420"/>
                  </a:lnTo>
                  <a:lnTo>
                    <a:pt x="160000" y="378372"/>
                  </a:lnTo>
                  <a:lnTo>
                    <a:pt x="87625" y="378372"/>
                  </a:lnTo>
                  <a:cubicBezTo>
                    <a:pt x="76903" y="378372"/>
                    <a:pt x="68166" y="369650"/>
                    <a:pt x="68166" y="358946"/>
                  </a:cubicBezTo>
                  <a:cubicBezTo>
                    <a:pt x="68166" y="348142"/>
                    <a:pt x="76903" y="339420"/>
                    <a:pt x="87625" y="339420"/>
                  </a:cubicBezTo>
                  <a:close/>
                  <a:moveTo>
                    <a:pt x="87622" y="241687"/>
                  </a:moveTo>
                  <a:lnTo>
                    <a:pt x="239005" y="241687"/>
                  </a:lnTo>
                  <a:lnTo>
                    <a:pt x="199993" y="280639"/>
                  </a:lnTo>
                  <a:lnTo>
                    <a:pt x="87622" y="280639"/>
                  </a:lnTo>
                  <a:cubicBezTo>
                    <a:pt x="76902" y="280639"/>
                    <a:pt x="68166" y="271917"/>
                    <a:pt x="68166" y="261213"/>
                  </a:cubicBezTo>
                  <a:cubicBezTo>
                    <a:pt x="68166" y="250409"/>
                    <a:pt x="76902" y="241687"/>
                    <a:pt x="87622" y="241687"/>
                  </a:cubicBezTo>
                  <a:close/>
                  <a:moveTo>
                    <a:pt x="87627" y="143954"/>
                  </a:moveTo>
                  <a:lnTo>
                    <a:pt x="336949" y="143954"/>
                  </a:lnTo>
                  <a:lnTo>
                    <a:pt x="297927" y="182906"/>
                  </a:lnTo>
                  <a:lnTo>
                    <a:pt x="87627" y="182906"/>
                  </a:lnTo>
                  <a:cubicBezTo>
                    <a:pt x="76904" y="182906"/>
                    <a:pt x="68166" y="174184"/>
                    <a:pt x="68166" y="163480"/>
                  </a:cubicBezTo>
                  <a:cubicBezTo>
                    <a:pt x="68166" y="152676"/>
                    <a:pt x="76904" y="143954"/>
                    <a:pt x="87627" y="143954"/>
                  </a:cubicBezTo>
                  <a:close/>
                  <a:moveTo>
                    <a:pt x="515787" y="93955"/>
                  </a:moveTo>
                  <a:cubicBezTo>
                    <a:pt x="504643" y="93695"/>
                    <a:pt x="493425" y="97809"/>
                    <a:pt x="484936" y="106334"/>
                  </a:cubicBezTo>
                  <a:lnTo>
                    <a:pt x="257196" y="333744"/>
                  </a:lnTo>
                  <a:lnTo>
                    <a:pt x="316961" y="393422"/>
                  </a:lnTo>
                  <a:lnTo>
                    <a:pt x="544701" y="166012"/>
                  </a:lnTo>
                  <a:cubicBezTo>
                    <a:pt x="560784" y="149953"/>
                    <a:pt x="561082" y="124376"/>
                    <a:pt x="546190" y="107821"/>
                  </a:cubicBezTo>
                  <a:cubicBezTo>
                    <a:pt x="538000" y="98850"/>
                    <a:pt x="526930" y="94215"/>
                    <a:pt x="515787" y="93955"/>
                  </a:cubicBezTo>
                  <a:close/>
                  <a:moveTo>
                    <a:pt x="515178" y="54984"/>
                  </a:moveTo>
                  <a:cubicBezTo>
                    <a:pt x="536138" y="55083"/>
                    <a:pt x="557110" y="63262"/>
                    <a:pt x="573094" y="79668"/>
                  </a:cubicBezTo>
                  <a:cubicBezTo>
                    <a:pt x="603870" y="111291"/>
                    <a:pt x="603969" y="161948"/>
                    <a:pt x="572300" y="193571"/>
                  </a:cubicBezTo>
                  <a:lnTo>
                    <a:pt x="330760" y="434760"/>
                  </a:lnTo>
                  <a:cubicBezTo>
                    <a:pt x="328179" y="437337"/>
                    <a:pt x="324704" y="439221"/>
                    <a:pt x="321031" y="440014"/>
                  </a:cubicBezTo>
                  <a:lnTo>
                    <a:pt x="209543" y="464202"/>
                  </a:lnTo>
                  <a:cubicBezTo>
                    <a:pt x="203090" y="465590"/>
                    <a:pt x="196340" y="463607"/>
                    <a:pt x="191674" y="458849"/>
                  </a:cubicBezTo>
                  <a:cubicBezTo>
                    <a:pt x="186908" y="454190"/>
                    <a:pt x="185022" y="447350"/>
                    <a:pt x="186412" y="441005"/>
                  </a:cubicBezTo>
                  <a:lnTo>
                    <a:pt x="210536" y="329680"/>
                  </a:lnTo>
                  <a:cubicBezTo>
                    <a:pt x="211330" y="325913"/>
                    <a:pt x="213217" y="322542"/>
                    <a:pt x="215798" y="319965"/>
                  </a:cubicBezTo>
                  <a:cubicBezTo>
                    <a:pt x="225825" y="310051"/>
                    <a:pt x="439369" y="96719"/>
                    <a:pt x="457338" y="78776"/>
                  </a:cubicBezTo>
                  <a:cubicBezTo>
                    <a:pt x="473271" y="62865"/>
                    <a:pt x="494219" y="54885"/>
                    <a:pt x="515178" y="54984"/>
                  </a:cubicBezTo>
                  <a:close/>
                  <a:moveTo>
                    <a:pt x="42688" y="0"/>
                  </a:moveTo>
                  <a:lnTo>
                    <a:pt x="398388" y="0"/>
                  </a:lnTo>
                  <a:cubicBezTo>
                    <a:pt x="421519" y="0"/>
                    <a:pt x="440381" y="18438"/>
                    <a:pt x="441076" y="41337"/>
                  </a:cubicBezTo>
                  <a:lnTo>
                    <a:pt x="402160" y="78907"/>
                  </a:lnTo>
                  <a:lnTo>
                    <a:pt x="402160" y="42625"/>
                  </a:lnTo>
                  <a:cubicBezTo>
                    <a:pt x="402160" y="40643"/>
                    <a:pt x="400473" y="38958"/>
                    <a:pt x="398388" y="38958"/>
                  </a:cubicBezTo>
                  <a:lnTo>
                    <a:pt x="42688" y="38958"/>
                  </a:lnTo>
                  <a:cubicBezTo>
                    <a:pt x="40702" y="38958"/>
                    <a:pt x="39015" y="40643"/>
                    <a:pt x="39015" y="42625"/>
                  </a:cubicBezTo>
                  <a:lnTo>
                    <a:pt x="39015" y="562656"/>
                  </a:lnTo>
                  <a:cubicBezTo>
                    <a:pt x="39015" y="564738"/>
                    <a:pt x="40702" y="566423"/>
                    <a:pt x="42688" y="566423"/>
                  </a:cubicBezTo>
                  <a:lnTo>
                    <a:pt x="398388" y="566423"/>
                  </a:lnTo>
                  <a:cubicBezTo>
                    <a:pt x="400473" y="566423"/>
                    <a:pt x="402160" y="564738"/>
                    <a:pt x="402160" y="562656"/>
                  </a:cubicBezTo>
                  <a:lnTo>
                    <a:pt x="402160" y="418622"/>
                  </a:lnTo>
                  <a:lnTo>
                    <a:pt x="441175" y="379664"/>
                  </a:lnTo>
                  <a:lnTo>
                    <a:pt x="441175" y="562656"/>
                  </a:lnTo>
                  <a:cubicBezTo>
                    <a:pt x="441175" y="586249"/>
                    <a:pt x="422015" y="605381"/>
                    <a:pt x="398388" y="605381"/>
                  </a:cubicBezTo>
                  <a:lnTo>
                    <a:pt x="42688" y="605381"/>
                  </a:lnTo>
                  <a:cubicBezTo>
                    <a:pt x="19160" y="605381"/>
                    <a:pt x="0" y="586249"/>
                    <a:pt x="0" y="562656"/>
                  </a:cubicBezTo>
                  <a:lnTo>
                    <a:pt x="0" y="42625"/>
                  </a:lnTo>
                  <a:cubicBezTo>
                    <a:pt x="0" y="19132"/>
                    <a:pt x="19160" y="0"/>
                    <a:pt x="426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思源宋体 CN Heavy"/>
                <a:cs typeface="+mn-cs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437517" y="4578211"/>
            <a:ext cx="2295173" cy="1274050"/>
            <a:chOff x="1792074" y="3945606"/>
            <a:chExt cx="2295173" cy="1274050"/>
          </a:xfrm>
        </p:grpSpPr>
        <p:sp>
          <p:nvSpPr>
            <p:cNvPr id="31" name="文本框 22"/>
            <p:cNvSpPr txBox="1">
              <a:spLocks noChangeArrowheads="1"/>
            </p:cNvSpPr>
            <p:nvPr/>
          </p:nvSpPr>
          <p:spPr bwMode="auto">
            <a:xfrm>
              <a:off x="1834112" y="3945606"/>
              <a:ext cx="207626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在此输入标题</a:t>
              </a:r>
            </a:p>
          </p:txBody>
        </p:sp>
        <p:sp>
          <p:nvSpPr>
            <p:cNvPr id="32" name="文本框 23"/>
            <p:cNvSpPr txBox="1">
              <a:spLocks noChangeArrowheads="1"/>
            </p:cNvSpPr>
            <p:nvPr/>
          </p:nvSpPr>
          <p:spPr bwMode="auto">
            <a:xfrm>
              <a:off x="1792074" y="4305239"/>
              <a:ext cx="2295173" cy="914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请在此处添加具体内容，文字尽量言简意赅，简单说明即可。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878191" y="4674101"/>
            <a:ext cx="2112668" cy="1288299"/>
            <a:chOff x="1834112" y="3945606"/>
            <a:chExt cx="2112668" cy="1288299"/>
          </a:xfrm>
        </p:grpSpPr>
        <p:sp>
          <p:nvSpPr>
            <p:cNvPr id="34" name="文本框 22"/>
            <p:cNvSpPr txBox="1">
              <a:spLocks noChangeArrowheads="1"/>
            </p:cNvSpPr>
            <p:nvPr/>
          </p:nvSpPr>
          <p:spPr bwMode="auto">
            <a:xfrm>
              <a:off x="1834112" y="3945606"/>
              <a:ext cx="207626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在此输入标题</a:t>
              </a:r>
            </a:p>
          </p:txBody>
        </p:sp>
        <p:sp>
          <p:nvSpPr>
            <p:cNvPr id="35" name="文本框 23"/>
            <p:cNvSpPr txBox="1">
              <a:spLocks noChangeArrowheads="1"/>
            </p:cNvSpPr>
            <p:nvPr/>
          </p:nvSpPr>
          <p:spPr bwMode="auto">
            <a:xfrm>
              <a:off x="1870511" y="4295186"/>
              <a:ext cx="2076269" cy="938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marR="0" lvl="0" indent="0" algn="ctr" fontAlgn="auto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400" i="0" u="none" strike="noStrike" cap="none" spc="0" normalizeH="0" baseline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羽辰体-谷力 W04" panose="02020400000000000000" pitchFamily="18" charset="-122"/>
                  <a:ea typeface="仓耳羽辰体-谷力 W04" panose="02020400000000000000" pitchFamily="18" charset="-122"/>
                </a:defRPr>
              </a:lvl1pPr>
              <a:lvl2pPr marL="742950" indent="-285750">
                <a:defRPr>
                  <a:latin typeface="思源宋体 CN Medium" pitchFamily="18" charset="-122"/>
                  <a:ea typeface="思源宋体 CN Medium" pitchFamily="18" charset="-122"/>
                </a:defRPr>
              </a:lvl2pPr>
              <a:lvl3pPr marL="1143000" indent="-228600">
                <a:defRPr>
                  <a:latin typeface="思源宋体 CN Medium" pitchFamily="18" charset="-122"/>
                  <a:ea typeface="思源宋体 CN Medium" pitchFamily="18" charset="-122"/>
                </a:defRPr>
              </a:lvl3pPr>
              <a:lvl4pPr marL="1600200" indent="-228600">
                <a:defRPr>
                  <a:latin typeface="思源宋体 CN Medium" pitchFamily="18" charset="-122"/>
                  <a:ea typeface="思源宋体 CN Medium" pitchFamily="18" charset="-122"/>
                </a:defRPr>
              </a:lvl4pPr>
              <a:lvl5pPr marL="2057400" indent="-228600">
                <a:defRPr>
                  <a:latin typeface="思源宋体 CN Medium" pitchFamily="18" charset="-122"/>
                  <a:ea typeface="思源宋体 CN Medium" pitchFamily="18" charset="-122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latin typeface="思源宋体 CN Medium" pitchFamily="18" charset="-122"/>
                  <a:ea typeface="思源宋体 CN Medium" pitchFamily="18" charset="-122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latin typeface="思源宋体 CN Medium" pitchFamily="18" charset="-122"/>
                  <a:ea typeface="思源宋体 CN Medium" pitchFamily="18" charset="-122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latin typeface="思源宋体 CN Medium" pitchFamily="18" charset="-122"/>
                  <a:ea typeface="思源宋体 CN Medium" pitchFamily="18" charset="-122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latin typeface="思源宋体 CN Medium" pitchFamily="18" charset="-122"/>
                  <a:ea typeface="思源宋体 CN Medium" pitchFamily="18" charset="-122"/>
                </a:defRPr>
              </a:lvl9pPr>
            </a:lstStyle>
            <a:p>
              <a:r>
                <a:rPr lang="zh-CN" altLang="en-US" dirty="0"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请在此处添加具体内容，文字尽量言简意赅，简单说明即可。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8357179" y="4651953"/>
            <a:ext cx="2178715" cy="1310447"/>
            <a:chOff x="1834112" y="3945606"/>
            <a:chExt cx="2178715" cy="1310447"/>
          </a:xfrm>
        </p:grpSpPr>
        <p:sp>
          <p:nvSpPr>
            <p:cNvPr id="37" name="文本框 22"/>
            <p:cNvSpPr txBox="1">
              <a:spLocks noChangeArrowheads="1"/>
            </p:cNvSpPr>
            <p:nvPr/>
          </p:nvSpPr>
          <p:spPr bwMode="auto">
            <a:xfrm>
              <a:off x="1834112" y="3945606"/>
              <a:ext cx="207626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思源宋体 CN Medium" pitchFamily="18" charset="-122"/>
                  <a:ea typeface="思源宋体 CN Medium" pitchFamily="18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在此输入标题</a:t>
              </a:r>
            </a:p>
          </p:txBody>
        </p:sp>
        <p:sp>
          <p:nvSpPr>
            <p:cNvPr id="38" name="文本框 23"/>
            <p:cNvSpPr txBox="1">
              <a:spLocks noChangeArrowheads="1"/>
            </p:cNvSpPr>
            <p:nvPr/>
          </p:nvSpPr>
          <p:spPr bwMode="auto">
            <a:xfrm>
              <a:off x="1846512" y="4317334"/>
              <a:ext cx="2166315" cy="938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marR="0" lvl="0" indent="0" algn="ctr" fontAlgn="auto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400" i="0" u="none" strike="noStrike" cap="none" spc="0" normalizeH="0" baseline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仓耳羽辰体-谷力 W04" panose="02020400000000000000" pitchFamily="18" charset="-122"/>
                  <a:ea typeface="仓耳羽辰体-谷力 W04" panose="02020400000000000000" pitchFamily="18" charset="-122"/>
                </a:defRPr>
              </a:lvl1pPr>
              <a:lvl2pPr marL="742950" indent="-285750">
                <a:defRPr>
                  <a:latin typeface="思源宋体 CN Medium" pitchFamily="18" charset="-122"/>
                  <a:ea typeface="思源宋体 CN Medium" pitchFamily="18" charset="-122"/>
                </a:defRPr>
              </a:lvl2pPr>
              <a:lvl3pPr marL="1143000" indent="-228600">
                <a:defRPr>
                  <a:latin typeface="思源宋体 CN Medium" pitchFamily="18" charset="-122"/>
                  <a:ea typeface="思源宋体 CN Medium" pitchFamily="18" charset="-122"/>
                </a:defRPr>
              </a:lvl3pPr>
              <a:lvl4pPr marL="1600200" indent="-228600">
                <a:defRPr>
                  <a:latin typeface="思源宋体 CN Medium" pitchFamily="18" charset="-122"/>
                  <a:ea typeface="思源宋体 CN Medium" pitchFamily="18" charset="-122"/>
                </a:defRPr>
              </a:lvl4pPr>
              <a:lvl5pPr marL="2057400" indent="-228600">
                <a:defRPr>
                  <a:latin typeface="思源宋体 CN Medium" pitchFamily="18" charset="-122"/>
                  <a:ea typeface="思源宋体 CN Medium" pitchFamily="18" charset="-122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latin typeface="思源宋体 CN Medium" pitchFamily="18" charset="-122"/>
                  <a:ea typeface="思源宋体 CN Medium" pitchFamily="18" charset="-122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latin typeface="思源宋体 CN Medium" pitchFamily="18" charset="-122"/>
                  <a:ea typeface="思源宋体 CN Medium" pitchFamily="18" charset="-122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latin typeface="思源宋体 CN Medium" pitchFamily="18" charset="-122"/>
                  <a:ea typeface="思源宋体 CN Medium" pitchFamily="18" charset="-122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latin typeface="思源宋体 CN Medium" pitchFamily="18" charset="-122"/>
                  <a:ea typeface="思源宋体 CN Medium" pitchFamily="18" charset="-122"/>
                </a:defRPr>
              </a:lvl9pPr>
            </a:lstStyle>
            <a:p>
              <a:r>
                <a:rPr lang="zh-CN" altLang="en-US" dirty="0"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/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01</a:t>
              </a:r>
              <a:endPara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j-cs"/>
              </a:rPr>
              <a:t>整体思路</a:t>
            </a:r>
          </a:p>
        </p:txBody>
      </p:sp>
      <p:sp>
        <p:nvSpPr>
          <p:cNvPr id="9" name="矩形 8"/>
          <p:cNvSpPr/>
          <p:nvPr/>
        </p:nvSpPr>
        <p:spPr>
          <a:xfrm>
            <a:off x="6714921" y="2635186"/>
            <a:ext cx="4272014" cy="2853662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54" tIns="60928" rIns="121854" bIns="60928" rtlCol="0" anchor="ctr"/>
          <a:lstStyle/>
          <a:p>
            <a:pPr marL="0" marR="0" lvl="0" indent="0" algn="ctr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395" b="0" i="0" u="none" strike="noStrike" kern="1200" cap="none" spc="0" normalizeH="0" baseline="0" noProof="0" dirty="0">
              <a:ln>
                <a:noFill/>
              </a:ln>
              <a:solidFill>
                <a:srgbClr val="99CC39"/>
              </a:solidFill>
              <a:effectLst/>
              <a:uLnTx/>
              <a:uFillTx/>
              <a:latin typeface="Noto Sans S Chinese DemiLight" panose="020B0400000000000000" pitchFamily="34" charset="-122"/>
              <a:ea typeface="Noto Sans S Chinese DemiLight" panose="020B0400000000000000" pitchFamily="34" charset="-122"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205065" y="4912908"/>
            <a:ext cx="575684" cy="575940"/>
          </a:xfrm>
          <a:prstGeom prst="rect">
            <a:avLst/>
          </a:prstGeom>
          <a:solidFill>
            <a:srgbClr val="FBD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54" tIns="60928" rIns="121854" bIns="60928" rtlCol="0" anchor="ctr"/>
          <a:lstStyle/>
          <a:p>
            <a:pPr marL="0" marR="0" lvl="0" indent="0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395" b="0" i="0" u="none" strike="noStrike" kern="1200" cap="none" spc="0" normalizeH="0" baseline="0" noProof="0" dirty="0">
              <a:ln>
                <a:noFill/>
              </a:ln>
              <a:solidFill>
                <a:srgbClr val="99CC39"/>
              </a:solidFill>
              <a:effectLst/>
              <a:uLnTx/>
              <a:uFillTx/>
              <a:latin typeface="仓耳今楷05-6763 W05" panose="02020400000000000000" pitchFamily="18" charset="-122"/>
              <a:ea typeface="仓耳今楷05-6763 W05" panose="02020400000000000000" pitchFamily="18" charset="-122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780750" y="4912908"/>
            <a:ext cx="4413573" cy="575940"/>
          </a:xfrm>
          <a:prstGeom prst="rect">
            <a:avLst/>
          </a:prstGeom>
          <a:solidFill>
            <a:srgbClr val="C4D7D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54" tIns="60928" rIns="121854" bIns="60928" rtlCol="0" anchor="ctr"/>
          <a:lstStyle/>
          <a:p>
            <a:pPr marL="0" marR="0" lvl="0" indent="0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395" b="0" i="0" u="none" strike="noStrike" kern="1200" cap="none" spc="0" normalizeH="0" baseline="0" noProof="0" dirty="0">
              <a:ln>
                <a:noFill/>
              </a:ln>
              <a:solidFill>
                <a:srgbClr val="99CC39"/>
              </a:solidFill>
              <a:effectLst/>
              <a:uLnTx/>
              <a:uFillTx/>
              <a:latin typeface="仓耳今楷05-6763 W05" panose="02020400000000000000" pitchFamily="18" charset="-122"/>
              <a:ea typeface="仓耳今楷05-6763 W05" panose="02020400000000000000" pitchFamily="18" charset="-122"/>
              <a:cs typeface="+mn-ea"/>
              <a:sym typeface="+mn-lt"/>
            </a:endParaRPr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1764351" y="2816906"/>
            <a:ext cx="4429970" cy="1693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lvl="0">
              <a:lnSpc>
                <a:spcPts val="2200"/>
              </a:lnSpc>
              <a:defRPr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请在此处添加具体内容，文字尽量言简意赅，简单说明即可，不必过于繁琐。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  <a:p>
            <a:pPr lvl="0">
              <a:lnSpc>
                <a:spcPts val="2200"/>
              </a:lnSpc>
              <a:defRPr/>
            </a:pP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仓耳今楷05-6763 W05" panose="02020400000000000000" pitchFamily="18" charset="-122"/>
              <a:ea typeface="仓耳今楷05-6763 W05" panose="02020400000000000000" pitchFamily="18" charset="-122"/>
              <a:cs typeface="+mn-ea"/>
              <a:sym typeface="+mn-lt"/>
            </a:endParaRPr>
          </a:p>
          <a:p>
            <a:pPr>
              <a:lnSpc>
                <a:spcPts val="2200"/>
              </a:lnSpc>
              <a:defRPr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文字尽量言简意赅，简单说明即可，不必过于繁琐，注意版面美观度。</a:t>
            </a:r>
          </a:p>
          <a:p>
            <a:pPr marL="0" marR="0" lvl="0" indent="0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n-ea"/>
                <a:sym typeface="+mn-lt"/>
              </a:rPr>
              <a:t>.  </a:t>
            </a:r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1897098" y="5120002"/>
            <a:ext cx="4029787" cy="240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rPr>
              <a:t>请在此处添加具体内容，文字尽量言简意赅</a:t>
            </a:r>
          </a:p>
        </p:txBody>
      </p:sp>
      <p:sp>
        <p:nvSpPr>
          <p:cNvPr id="15" name="任意多边形 7"/>
          <p:cNvSpPr/>
          <p:nvPr/>
        </p:nvSpPr>
        <p:spPr>
          <a:xfrm>
            <a:off x="1312945" y="3024251"/>
            <a:ext cx="285561" cy="184110"/>
          </a:xfrm>
          <a:custGeom>
            <a:avLst/>
            <a:gdLst>
              <a:gd name="connsiteX0" fmla="*/ 0 w 214313"/>
              <a:gd name="connsiteY0" fmla="*/ 61913 h 138113"/>
              <a:gd name="connsiteX1" fmla="*/ 76200 w 214313"/>
              <a:gd name="connsiteY1" fmla="*/ 138113 h 138113"/>
              <a:gd name="connsiteX2" fmla="*/ 214313 w 214313"/>
              <a:gd name="connsiteY2" fmla="*/ 0 h 138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313" h="138113">
                <a:moveTo>
                  <a:pt x="0" y="61913"/>
                </a:moveTo>
                <a:lnTo>
                  <a:pt x="76200" y="138113"/>
                </a:lnTo>
                <a:lnTo>
                  <a:pt x="214313" y="0"/>
                </a:lnTo>
              </a:path>
            </a:pathLst>
          </a:custGeom>
          <a:noFill/>
          <a:ln cap="rnd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54" tIns="60928" rIns="121854" bIns="60928" rtlCol="0" anchor="ctr"/>
          <a:lstStyle/>
          <a:p>
            <a:pPr marL="0" marR="0" lvl="0" indent="0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395" b="0" i="0" u="none" strike="noStrike" kern="1200" cap="none" spc="0" normalizeH="0" baseline="0" noProof="0" dirty="0">
              <a:ln>
                <a:noFill/>
              </a:ln>
              <a:solidFill>
                <a:srgbClr val="99CC39"/>
              </a:solidFill>
              <a:effectLst/>
              <a:uLnTx/>
              <a:uFillTx/>
              <a:latin typeface="仓耳今楷05-6763 W05" panose="02020400000000000000" pitchFamily="18" charset="-122"/>
              <a:ea typeface="仓耳今楷05-6763 W05" panose="02020400000000000000" pitchFamily="18" charset="-122"/>
              <a:cs typeface="+mn-ea"/>
              <a:sym typeface="+mn-lt"/>
            </a:endParaRPr>
          </a:p>
        </p:txBody>
      </p:sp>
      <p:sp>
        <p:nvSpPr>
          <p:cNvPr id="16" name="任意多边形 8"/>
          <p:cNvSpPr/>
          <p:nvPr/>
        </p:nvSpPr>
        <p:spPr>
          <a:xfrm>
            <a:off x="1312945" y="3716253"/>
            <a:ext cx="285561" cy="184110"/>
          </a:xfrm>
          <a:custGeom>
            <a:avLst/>
            <a:gdLst>
              <a:gd name="connsiteX0" fmla="*/ 0 w 214313"/>
              <a:gd name="connsiteY0" fmla="*/ 61913 h 138113"/>
              <a:gd name="connsiteX1" fmla="*/ 76200 w 214313"/>
              <a:gd name="connsiteY1" fmla="*/ 138113 h 138113"/>
              <a:gd name="connsiteX2" fmla="*/ 214313 w 214313"/>
              <a:gd name="connsiteY2" fmla="*/ 0 h 138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313" h="138113">
                <a:moveTo>
                  <a:pt x="0" y="61913"/>
                </a:moveTo>
                <a:lnTo>
                  <a:pt x="76200" y="138113"/>
                </a:lnTo>
                <a:lnTo>
                  <a:pt x="214313" y="0"/>
                </a:lnTo>
              </a:path>
            </a:pathLst>
          </a:custGeom>
          <a:noFill/>
          <a:ln cap="rnd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54" tIns="60928" rIns="121854" bIns="60928" rtlCol="0" anchor="ctr"/>
          <a:lstStyle/>
          <a:p>
            <a:pPr marL="0" marR="0" lvl="0" indent="0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395" b="0" i="0" u="none" strike="noStrike" kern="1200" cap="none" spc="0" normalizeH="0" baseline="0" noProof="0" dirty="0">
              <a:ln>
                <a:noFill/>
              </a:ln>
              <a:solidFill>
                <a:srgbClr val="99CC39"/>
              </a:solidFill>
              <a:effectLst/>
              <a:uLnTx/>
              <a:uFillTx/>
              <a:latin typeface="仓耳今楷05-6763 W05" panose="02020400000000000000" pitchFamily="18" charset="-122"/>
              <a:ea typeface="仓耳今楷05-6763 W05" panose="02020400000000000000" pitchFamily="18" charset="-122"/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321414" y="4989019"/>
            <a:ext cx="4941821" cy="575940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tx1">
                  <a:lumMod val="85000"/>
                  <a:lumOff val="15000"/>
                </a:schemeClr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2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3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  <p:bldP spid="13" grpId="0"/>
      <p:bldP spid="14" grpId="0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/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01</a:t>
              </a:r>
              <a:endPara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j-cs"/>
              </a:rPr>
              <a:t>整体思路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4557478" y="1393324"/>
            <a:ext cx="3077058" cy="2440334"/>
            <a:chOff x="4513698" y="1949730"/>
            <a:chExt cx="3164617" cy="2509774"/>
          </a:xfrm>
        </p:grpSpPr>
        <p:sp>
          <p:nvSpPr>
            <p:cNvPr id="10" name="iŝ1íḑe"/>
            <p:cNvSpPr/>
            <p:nvPr/>
          </p:nvSpPr>
          <p:spPr>
            <a:xfrm>
              <a:off x="4513698" y="1949730"/>
              <a:ext cx="3164617" cy="2509774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FZHei-B01S" panose="02010601030101010101" pitchFamily="2" charset="-122"/>
              </a:endParaRPr>
            </a:p>
          </p:txBody>
        </p:sp>
        <p:sp>
          <p:nvSpPr>
            <p:cNvPr id="11" name="îsḷiḋè"/>
            <p:cNvSpPr>
              <a:spLocks noChangeAspect="1"/>
            </p:cNvSpPr>
            <p:nvPr/>
          </p:nvSpPr>
          <p:spPr>
            <a:xfrm>
              <a:off x="5732241" y="2299352"/>
              <a:ext cx="727539" cy="727539"/>
            </a:xfrm>
            <a:prstGeom prst="ellipse">
              <a:avLst/>
            </a:prstGeom>
            <a:solidFill>
              <a:schemeClr val="bg1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FZHei-B01S" panose="02010601030101010101" pitchFamily="2" charset="-122"/>
              </a:endParaRPr>
            </a:p>
          </p:txBody>
        </p:sp>
        <p:sp>
          <p:nvSpPr>
            <p:cNvPr id="12" name="işḷiḍê"/>
            <p:cNvSpPr/>
            <p:nvPr/>
          </p:nvSpPr>
          <p:spPr bwMode="auto">
            <a:xfrm>
              <a:off x="5935678" y="2539127"/>
              <a:ext cx="326460" cy="247986"/>
            </a:xfrm>
            <a:custGeom>
              <a:avLst/>
              <a:gdLst>
                <a:gd name="T0" fmla="*/ 2664 w 2711"/>
                <a:gd name="T1" fmla="*/ 1581 h 2062"/>
                <a:gd name="T2" fmla="*/ 909 w 2711"/>
                <a:gd name="T3" fmla="*/ 1581 h 2062"/>
                <a:gd name="T4" fmla="*/ 861 w 2711"/>
                <a:gd name="T5" fmla="*/ 1534 h 2062"/>
                <a:gd name="T6" fmla="*/ 861 w 2711"/>
                <a:gd name="T7" fmla="*/ 434 h 2062"/>
                <a:gd name="T8" fmla="*/ 909 w 2711"/>
                <a:gd name="T9" fmla="*/ 386 h 2062"/>
                <a:gd name="T10" fmla="*/ 2664 w 2711"/>
                <a:gd name="T11" fmla="*/ 386 h 2062"/>
                <a:gd name="T12" fmla="*/ 2711 w 2711"/>
                <a:gd name="T13" fmla="*/ 434 h 2062"/>
                <a:gd name="T14" fmla="*/ 2711 w 2711"/>
                <a:gd name="T15" fmla="*/ 1534 h 2062"/>
                <a:gd name="T16" fmla="*/ 2664 w 2711"/>
                <a:gd name="T17" fmla="*/ 1581 h 2062"/>
                <a:gd name="T18" fmla="*/ 2177 w 2711"/>
                <a:gd name="T19" fmla="*/ 1928 h 2062"/>
                <a:gd name="T20" fmla="*/ 2000 w 2711"/>
                <a:gd name="T21" fmla="*/ 1928 h 2062"/>
                <a:gd name="T22" fmla="*/ 2000 w 2711"/>
                <a:gd name="T23" fmla="*/ 1715 h 2062"/>
                <a:gd name="T24" fmla="*/ 1573 w 2711"/>
                <a:gd name="T25" fmla="*/ 1715 h 2062"/>
                <a:gd name="T26" fmla="*/ 1573 w 2711"/>
                <a:gd name="T27" fmla="*/ 1928 h 2062"/>
                <a:gd name="T28" fmla="*/ 1395 w 2711"/>
                <a:gd name="T29" fmla="*/ 1928 h 2062"/>
                <a:gd name="T30" fmla="*/ 1329 w 2711"/>
                <a:gd name="T31" fmla="*/ 1995 h 2062"/>
                <a:gd name="T32" fmla="*/ 1395 w 2711"/>
                <a:gd name="T33" fmla="*/ 2062 h 2062"/>
                <a:gd name="T34" fmla="*/ 1640 w 2711"/>
                <a:gd name="T35" fmla="*/ 2062 h 2062"/>
                <a:gd name="T36" fmla="*/ 1933 w 2711"/>
                <a:gd name="T37" fmla="*/ 2062 h 2062"/>
                <a:gd name="T38" fmla="*/ 2177 w 2711"/>
                <a:gd name="T39" fmla="*/ 2062 h 2062"/>
                <a:gd name="T40" fmla="*/ 2244 w 2711"/>
                <a:gd name="T41" fmla="*/ 1995 h 2062"/>
                <a:gd name="T42" fmla="*/ 2177 w 2711"/>
                <a:gd name="T43" fmla="*/ 1928 h 2062"/>
                <a:gd name="T44" fmla="*/ 1065 w 2711"/>
                <a:gd name="T45" fmla="*/ 253 h 2062"/>
                <a:gd name="T46" fmla="*/ 909 w 2711"/>
                <a:gd name="T47" fmla="*/ 253 h 2062"/>
                <a:gd name="T48" fmla="*/ 880 w 2711"/>
                <a:gd name="T49" fmla="*/ 255 h 2062"/>
                <a:gd name="T50" fmla="*/ 863 w 2711"/>
                <a:gd name="T51" fmla="*/ 253 h 2062"/>
                <a:gd name="T52" fmla="*/ 201 w 2711"/>
                <a:gd name="T53" fmla="*/ 253 h 2062"/>
                <a:gd name="T54" fmla="*/ 135 w 2711"/>
                <a:gd name="T55" fmla="*/ 320 h 2062"/>
                <a:gd name="T56" fmla="*/ 201 w 2711"/>
                <a:gd name="T57" fmla="*/ 386 h 2062"/>
                <a:gd name="T58" fmla="*/ 735 w 2711"/>
                <a:gd name="T59" fmla="*/ 386 h 2062"/>
                <a:gd name="T60" fmla="*/ 728 w 2711"/>
                <a:gd name="T61" fmla="*/ 434 h 2062"/>
                <a:gd name="T62" fmla="*/ 728 w 2711"/>
                <a:gd name="T63" fmla="*/ 558 h 2062"/>
                <a:gd name="T64" fmla="*/ 201 w 2711"/>
                <a:gd name="T65" fmla="*/ 558 h 2062"/>
                <a:gd name="T66" fmla="*/ 135 w 2711"/>
                <a:gd name="T67" fmla="*/ 624 h 2062"/>
                <a:gd name="T68" fmla="*/ 201 w 2711"/>
                <a:gd name="T69" fmla="*/ 691 h 2062"/>
                <a:gd name="T70" fmla="*/ 728 w 2711"/>
                <a:gd name="T71" fmla="*/ 691 h 2062"/>
                <a:gd name="T72" fmla="*/ 728 w 2711"/>
                <a:gd name="T73" fmla="*/ 863 h 2062"/>
                <a:gd name="T74" fmla="*/ 201 w 2711"/>
                <a:gd name="T75" fmla="*/ 863 h 2062"/>
                <a:gd name="T76" fmla="*/ 135 w 2711"/>
                <a:gd name="T77" fmla="*/ 929 h 2062"/>
                <a:gd name="T78" fmla="*/ 201 w 2711"/>
                <a:gd name="T79" fmla="*/ 996 h 2062"/>
                <a:gd name="T80" fmla="*/ 728 w 2711"/>
                <a:gd name="T81" fmla="*/ 996 h 2062"/>
                <a:gd name="T82" fmla="*/ 728 w 2711"/>
                <a:gd name="T83" fmla="*/ 1534 h 2062"/>
                <a:gd name="T84" fmla="*/ 909 w 2711"/>
                <a:gd name="T85" fmla="*/ 1715 h 2062"/>
                <a:gd name="T86" fmla="*/ 1065 w 2711"/>
                <a:gd name="T87" fmla="*/ 1715 h 2062"/>
                <a:gd name="T88" fmla="*/ 1065 w 2711"/>
                <a:gd name="T89" fmla="*/ 1995 h 2062"/>
                <a:gd name="T90" fmla="*/ 998 w 2711"/>
                <a:gd name="T91" fmla="*/ 2062 h 2062"/>
                <a:gd name="T92" fmla="*/ 67 w 2711"/>
                <a:gd name="T93" fmla="*/ 2062 h 2062"/>
                <a:gd name="T94" fmla="*/ 0 w 2711"/>
                <a:gd name="T95" fmla="*/ 1995 h 2062"/>
                <a:gd name="T96" fmla="*/ 0 w 2711"/>
                <a:gd name="T97" fmla="*/ 66 h 2062"/>
                <a:gd name="T98" fmla="*/ 67 w 2711"/>
                <a:gd name="T99" fmla="*/ 0 h 2062"/>
                <a:gd name="T100" fmla="*/ 998 w 2711"/>
                <a:gd name="T101" fmla="*/ 0 h 2062"/>
                <a:gd name="T102" fmla="*/ 1065 w 2711"/>
                <a:gd name="T103" fmla="*/ 66 h 2062"/>
                <a:gd name="T104" fmla="*/ 1065 w 2711"/>
                <a:gd name="T105" fmla="*/ 253 h 2062"/>
                <a:gd name="T106" fmla="*/ 430 w 2711"/>
                <a:gd name="T107" fmla="*/ 1569 h 2062"/>
                <a:gd name="T108" fmla="*/ 532 w 2711"/>
                <a:gd name="T109" fmla="*/ 1672 h 2062"/>
                <a:gd name="T110" fmla="*/ 635 w 2711"/>
                <a:gd name="T111" fmla="*/ 1569 h 2062"/>
                <a:gd name="T112" fmla="*/ 532 w 2711"/>
                <a:gd name="T113" fmla="*/ 1466 h 2062"/>
                <a:gd name="T114" fmla="*/ 430 w 2711"/>
                <a:gd name="T115" fmla="*/ 1569 h 2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11" h="2062">
                  <a:moveTo>
                    <a:pt x="2664" y="1581"/>
                  </a:moveTo>
                  <a:lnTo>
                    <a:pt x="909" y="1581"/>
                  </a:lnTo>
                  <a:cubicBezTo>
                    <a:pt x="883" y="1581"/>
                    <a:pt x="861" y="1560"/>
                    <a:pt x="861" y="1534"/>
                  </a:cubicBezTo>
                  <a:lnTo>
                    <a:pt x="861" y="434"/>
                  </a:lnTo>
                  <a:cubicBezTo>
                    <a:pt x="861" y="407"/>
                    <a:pt x="883" y="386"/>
                    <a:pt x="909" y="386"/>
                  </a:cubicBezTo>
                  <a:lnTo>
                    <a:pt x="2664" y="386"/>
                  </a:lnTo>
                  <a:cubicBezTo>
                    <a:pt x="2690" y="386"/>
                    <a:pt x="2711" y="408"/>
                    <a:pt x="2711" y="434"/>
                  </a:cubicBezTo>
                  <a:lnTo>
                    <a:pt x="2711" y="1534"/>
                  </a:lnTo>
                  <a:cubicBezTo>
                    <a:pt x="2711" y="1560"/>
                    <a:pt x="2690" y="1581"/>
                    <a:pt x="2664" y="1581"/>
                  </a:cubicBezTo>
                  <a:close/>
                  <a:moveTo>
                    <a:pt x="2177" y="1928"/>
                  </a:moveTo>
                  <a:lnTo>
                    <a:pt x="2000" y="1928"/>
                  </a:lnTo>
                  <a:lnTo>
                    <a:pt x="2000" y="1715"/>
                  </a:lnTo>
                  <a:lnTo>
                    <a:pt x="1573" y="1715"/>
                  </a:lnTo>
                  <a:lnTo>
                    <a:pt x="1573" y="1928"/>
                  </a:lnTo>
                  <a:lnTo>
                    <a:pt x="1395" y="1928"/>
                  </a:lnTo>
                  <a:cubicBezTo>
                    <a:pt x="1358" y="1928"/>
                    <a:pt x="1329" y="1958"/>
                    <a:pt x="1329" y="1995"/>
                  </a:cubicBezTo>
                  <a:cubicBezTo>
                    <a:pt x="1329" y="2032"/>
                    <a:pt x="1358" y="2062"/>
                    <a:pt x="1395" y="2062"/>
                  </a:cubicBezTo>
                  <a:lnTo>
                    <a:pt x="1640" y="2062"/>
                  </a:lnTo>
                  <a:lnTo>
                    <a:pt x="1933" y="2062"/>
                  </a:lnTo>
                  <a:lnTo>
                    <a:pt x="2177" y="2062"/>
                  </a:lnTo>
                  <a:cubicBezTo>
                    <a:pt x="2214" y="2062"/>
                    <a:pt x="2244" y="2032"/>
                    <a:pt x="2244" y="1995"/>
                  </a:cubicBezTo>
                  <a:cubicBezTo>
                    <a:pt x="2244" y="1958"/>
                    <a:pt x="2214" y="1928"/>
                    <a:pt x="2177" y="1928"/>
                  </a:cubicBezTo>
                  <a:close/>
                  <a:moveTo>
                    <a:pt x="1065" y="253"/>
                  </a:moveTo>
                  <a:lnTo>
                    <a:pt x="909" y="253"/>
                  </a:lnTo>
                  <a:cubicBezTo>
                    <a:pt x="899" y="253"/>
                    <a:pt x="890" y="254"/>
                    <a:pt x="880" y="255"/>
                  </a:cubicBezTo>
                  <a:cubicBezTo>
                    <a:pt x="875" y="254"/>
                    <a:pt x="869" y="253"/>
                    <a:pt x="863" y="253"/>
                  </a:cubicBezTo>
                  <a:lnTo>
                    <a:pt x="201" y="253"/>
                  </a:lnTo>
                  <a:cubicBezTo>
                    <a:pt x="164" y="253"/>
                    <a:pt x="135" y="283"/>
                    <a:pt x="135" y="320"/>
                  </a:cubicBezTo>
                  <a:cubicBezTo>
                    <a:pt x="135" y="356"/>
                    <a:pt x="164" y="386"/>
                    <a:pt x="201" y="386"/>
                  </a:cubicBezTo>
                  <a:lnTo>
                    <a:pt x="735" y="386"/>
                  </a:lnTo>
                  <a:cubicBezTo>
                    <a:pt x="730" y="401"/>
                    <a:pt x="728" y="417"/>
                    <a:pt x="728" y="434"/>
                  </a:cubicBezTo>
                  <a:lnTo>
                    <a:pt x="728" y="558"/>
                  </a:lnTo>
                  <a:lnTo>
                    <a:pt x="201" y="558"/>
                  </a:lnTo>
                  <a:cubicBezTo>
                    <a:pt x="164" y="558"/>
                    <a:pt x="135" y="588"/>
                    <a:pt x="135" y="624"/>
                  </a:cubicBezTo>
                  <a:cubicBezTo>
                    <a:pt x="135" y="661"/>
                    <a:pt x="164" y="691"/>
                    <a:pt x="201" y="691"/>
                  </a:cubicBezTo>
                  <a:lnTo>
                    <a:pt x="728" y="691"/>
                  </a:lnTo>
                  <a:lnTo>
                    <a:pt x="728" y="863"/>
                  </a:lnTo>
                  <a:lnTo>
                    <a:pt x="201" y="863"/>
                  </a:lnTo>
                  <a:cubicBezTo>
                    <a:pt x="164" y="863"/>
                    <a:pt x="135" y="893"/>
                    <a:pt x="135" y="929"/>
                  </a:cubicBezTo>
                  <a:cubicBezTo>
                    <a:pt x="135" y="966"/>
                    <a:pt x="164" y="996"/>
                    <a:pt x="201" y="996"/>
                  </a:cubicBezTo>
                  <a:lnTo>
                    <a:pt x="728" y="996"/>
                  </a:lnTo>
                  <a:lnTo>
                    <a:pt x="728" y="1534"/>
                  </a:lnTo>
                  <a:cubicBezTo>
                    <a:pt x="728" y="1633"/>
                    <a:pt x="809" y="1715"/>
                    <a:pt x="909" y="1715"/>
                  </a:cubicBezTo>
                  <a:lnTo>
                    <a:pt x="1065" y="1715"/>
                  </a:lnTo>
                  <a:lnTo>
                    <a:pt x="1065" y="1995"/>
                  </a:lnTo>
                  <a:cubicBezTo>
                    <a:pt x="1065" y="2032"/>
                    <a:pt x="1035" y="2062"/>
                    <a:pt x="998" y="2062"/>
                  </a:cubicBezTo>
                  <a:lnTo>
                    <a:pt x="67" y="2062"/>
                  </a:lnTo>
                  <a:cubicBezTo>
                    <a:pt x="30" y="2062"/>
                    <a:pt x="0" y="2032"/>
                    <a:pt x="0" y="1995"/>
                  </a:cubicBezTo>
                  <a:lnTo>
                    <a:pt x="0" y="66"/>
                  </a:lnTo>
                  <a:cubicBezTo>
                    <a:pt x="0" y="29"/>
                    <a:pt x="30" y="0"/>
                    <a:pt x="67" y="0"/>
                  </a:cubicBezTo>
                  <a:lnTo>
                    <a:pt x="998" y="0"/>
                  </a:lnTo>
                  <a:cubicBezTo>
                    <a:pt x="1035" y="0"/>
                    <a:pt x="1065" y="29"/>
                    <a:pt x="1065" y="66"/>
                  </a:cubicBezTo>
                  <a:lnTo>
                    <a:pt x="1065" y="253"/>
                  </a:lnTo>
                  <a:close/>
                  <a:moveTo>
                    <a:pt x="430" y="1569"/>
                  </a:moveTo>
                  <a:cubicBezTo>
                    <a:pt x="430" y="1626"/>
                    <a:pt x="476" y="1672"/>
                    <a:pt x="532" y="1672"/>
                  </a:cubicBezTo>
                  <a:cubicBezTo>
                    <a:pt x="589" y="1672"/>
                    <a:pt x="635" y="1626"/>
                    <a:pt x="635" y="1569"/>
                  </a:cubicBezTo>
                  <a:cubicBezTo>
                    <a:pt x="635" y="1512"/>
                    <a:pt x="589" y="1466"/>
                    <a:pt x="532" y="1466"/>
                  </a:cubicBezTo>
                  <a:cubicBezTo>
                    <a:pt x="476" y="1466"/>
                    <a:pt x="430" y="1512"/>
                    <a:pt x="430" y="1569"/>
                  </a:cubicBezTo>
                  <a:close/>
                </a:path>
              </a:pathLst>
            </a:custGeom>
            <a:solidFill>
              <a:srgbClr val="C4D7D3"/>
            </a:solidFill>
            <a:ln>
              <a:noFill/>
            </a:ln>
          </p:spPr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FZHei-B01S" panose="02010601030101010101" pitchFamily="2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939560" y="2584691"/>
            <a:ext cx="2329458" cy="953668"/>
            <a:chOff x="6392346" y="4884738"/>
            <a:chExt cx="2329458" cy="953668"/>
          </a:xfrm>
        </p:grpSpPr>
        <p:sp>
          <p:nvSpPr>
            <p:cNvPr id="14" name="文本框 6"/>
            <p:cNvSpPr txBox="1"/>
            <p:nvPr/>
          </p:nvSpPr>
          <p:spPr>
            <a:xfrm>
              <a:off x="6392346" y="5206117"/>
              <a:ext cx="2329458" cy="632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R="0" lvl="0" indent="0" defTabSz="914400" fontAlgn="auto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000" b="0" i="0" u="none" strike="noStrike" kern="0" cap="none" spc="0" normalizeH="0" baseline="0">
                  <a:ln>
                    <a:noFill/>
                  </a:ln>
                  <a:gradFill>
                    <a:gsLst>
                      <a:gs pos="0">
                        <a:schemeClr val="tx1">
                          <a:lumMod val="50000"/>
                          <a:lumOff val="50000"/>
                        </a:schemeClr>
                      </a:gs>
                      <a:gs pos="100000">
                        <a:schemeClr val="tx1">
                          <a:lumMod val="65000"/>
                          <a:lumOff val="35000"/>
                        </a:schemeClr>
                      </a:gs>
                    </a:gsLst>
                    <a:lin ang="5400000" scaled="1"/>
                  </a:gradFill>
                  <a:effectLst/>
                  <a:uLnTx/>
                  <a:uFillTx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lnSpc>
                  <a:spcPts val="22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请在此处添加具体内容，文字尽量言简意赅。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15" name="文本框 7"/>
            <p:cNvSpPr txBox="1"/>
            <p:nvPr/>
          </p:nvSpPr>
          <p:spPr>
            <a:xfrm>
              <a:off x="6681970" y="4884738"/>
              <a:ext cx="17502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  <a:sym typeface="FZHei-B01S" panose="02010601030101010101" pitchFamily="2" charset="-122"/>
                </a:rPr>
                <a:t>文字输入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2390650" y="4558978"/>
            <a:ext cx="7410700" cy="1175706"/>
            <a:chOff x="2069851" y="1526313"/>
            <a:chExt cx="7410700" cy="1175706"/>
          </a:xfrm>
        </p:grpSpPr>
        <p:sp>
          <p:nvSpPr>
            <p:cNvPr id="17" name="文本框 16"/>
            <p:cNvSpPr txBox="1"/>
            <p:nvPr/>
          </p:nvSpPr>
          <p:spPr>
            <a:xfrm>
              <a:off x="2069851" y="1526313"/>
              <a:ext cx="2049003" cy="1175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  <a:sym typeface="FZHei-B01S" panose="02010601030101010101" pitchFamily="2" charset="-122"/>
                </a:rPr>
                <a:t>输入</a:t>
              </a:r>
              <a:endPara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FZHei-B01S" panose="02010601030101010101" pitchFamily="2" charset="-122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仓耳今楷05-6763 W05" panose="02020400000000000000" pitchFamily="18" charset="-122"/>
                  <a:ea typeface="仓耳今楷05-6763 W05" panose="02020400000000000000" pitchFamily="18" charset="-122"/>
                  <a:sym typeface="FZHei-B01S" panose="02010601030101010101" pitchFamily="2" charset="-122"/>
                </a:rPr>
                <a:t>此处标题</a:t>
              </a:r>
            </a:p>
          </p:txBody>
        </p:sp>
        <p:sp>
          <p:nvSpPr>
            <p:cNvPr id="18" name="文本框 6"/>
            <p:cNvSpPr txBox="1"/>
            <p:nvPr/>
          </p:nvSpPr>
          <p:spPr>
            <a:xfrm>
              <a:off x="4236679" y="1603799"/>
              <a:ext cx="5243872" cy="9144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22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请在此处添加具体内容，文字尽量言简意赅，简单说明即可，不必过于繁琐。请在此处添加具体内容，文字尽量言简意赅，简单说明即可，不必过于繁琐。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pic>
        <p:nvPicPr>
          <p:cNvPr id="19" name="图片占位符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4774" y="1657787"/>
            <a:ext cx="2867110" cy="1911406"/>
          </a:xfrm>
          <a:prstGeom prst="rect">
            <a:avLst/>
          </a:prstGeom>
        </p:spPr>
      </p:pic>
      <p:pic>
        <p:nvPicPr>
          <p:cNvPr id="20" name="图片占位符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24160" y="1658803"/>
            <a:ext cx="2867110" cy="1909373"/>
          </a:xfrm>
          <a:custGeom>
            <a:avLst/>
            <a:gdLst>
              <a:gd name="connsiteX0" fmla="*/ 0 w 3538293"/>
              <a:gd name="connsiteY0" fmla="*/ 0 h 2440334"/>
              <a:gd name="connsiteX1" fmla="*/ 3538293 w 3538293"/>
              <a:gd name="connsiteY1" fmla="*/ 0 h 2440334"/>
              <a:gd name="connsiteX2" fmla="*/ 3538293 w 3538293"/>
              <a:gd name="connsiteY2" fmla="*/ 2440334 h 2440334"/>
              <a:gd name="connsiteX3" fmla="*/ 0 w 3538293"/>
              <a:gd name="connsiteY3" fmla="*/ 2440334 h 2440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8293" h="2440334">
                <a:moveTo>
                  <a:pt x="0" y="0"/>
                </a:moveTo>
                <a:lnTo>
                  <a:pt x="3538293" y="0"/>
                </a:lnTo>
                <a:lnTo>
                  <a:pt x="3538293" y="2440334"/>
                </a:lnTo>
                <a:lnTo>
                  <a:pt x="0" y="2440334"/>
                </a:lnTo>
                <a:close/>
              </a:path>
            </a:pathLst>
          </a:custGeom>
        </p:spPr>
      </p:pic>
      <p:sp>
        <p:nvSpPr>
          <p:cNvPr id="27" name="矩形 26"/>
          <p:cNvSpPr/>
          <p:nvPr/>
        </p:nvSpPr>
        <p:spPr>
          <a:xfrm>
            <a:off x="4830769" y="1238203"/>
            <a:ext cx="2571517" cy="2753226"/>
          </a:xfrm>
          <a:prstGeom prst="rect">
            <a:avLst/>
          </a:prstGeom>
          <a:noFill/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tx1">
                  <a:lumMod val="85000"/>
                  <a:lumOff val="15000"/>
                </a:schemeClr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/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01</a:t>
              </a:r>
              <a:endPara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j-cs"/>
              </a:rPr>
              <a:t>整体思路</a:t>
            </a:r>
          </a:p>
        </p:txBody>
      </p:sp>
      <p:grpSp>
        <p:nvGrpSpPr>
          <p:cNvPr id="9" name="Group 3"/>
          <p:cNvGrpSpPr/>
          <p:nvPr/>
        </p:nvGrpSpPr>
        <p:grpSpPr bwMode="auto">
          <a:xfrm>
            <a:off x="4573930" y="1767870"/>
            <a:ext cx="3468689" cy="4541837"/>
            <a:chOff x="4931673" y="3664428"/>
            <a:chExt cx="2369239" cy="3102403"/>
          </a:xfrm>
        </p:grpSpPr>
        <p:sp>
          <p:nvSpPr>
            <p:cNvPr id="10" name="Freeform 71"/>
            <p:cNvSpPr/>
            <p:nvPr/>
          </p:nvSpPr>
          <p:spPr bwMode="auto">
            <a:xfrm>
              <a:off x="6290326" y="4269511"/>
              <a:ext cx="1010586" cy="2334664"/>
            </a:xfrm>
            <a:custGeom>
              <a:avLst/>
              <a:gdLst>
                <a:gd name="T0" fmla="*/ 232 w 410"/>
                <a:gd name="T1" fmla="*/ 1 h 948"/>
                <a:gd name="T2" fmla="*/ 264 w 410"/>
                <a:gd name="T3" fmla="*/ 11 h 948"/>
                <a:gd name="T4" fmla="*/ 394 w 410"/>
                <a:gd name="T5" fmla="*/ 134 h 948"/>
                <a:gd name="T6" fmla="*/ 399 w 410"/>
                <a:gd name="T7" fmla="*/ 139 h 948"/>
                <a:gd name="T8" fmla="*/ 402 w 410"/>
                <a:gd name="T9" fmla="*/ 188 h 948"/>
                <a:gd name="T10" fmla="*/ 394 w 410"/>
                <a:gd name="T11" fmla="*/ 201 h 948"/>
                <a:gd name="T12" fmla="*/ 263 w 410"/>
                <a:gd name="T13" fmla="*/ 361 h 948"/>
                <a:gd name="T14" fmla="*/ 232 w 410"/>
                <a:gd name="T15" fmla="*/ 380 h 948"/>
                <a:gd name="T16" fmla="*/ 200 w 410"/>
                <a:gd name="T17" fmla="*/ 370 h 948"/>
                <a:gd name="T18" fmla="*/ 200 w 410"/>
                <a:gd name="T19" fmla="*/ 302 h 948"/>
                <a:gd name="T20" fmla="*/ 252 w 410"/>
                <a:gd name="T21" fmla="*/ 240 h 948"/>
                <a:gd name="T22" fmla="*/ 223 w 410"/>
                <a:gd name="T23" fmla="*/ 244 h 948"/>
                <a:gd name="T24" fmla="*/ 96 w 410"/>
                <a:gd name="T25" fmla="*/ 398 h 948"/>
                <a:gd name="T26" fmla="*/ 95 w 410"/>
                <a:gd name="T27" fmla="*/ 887 h 948"/>
                <a:gd name="T28" fmla="*/ 48 w 410"/>
                <a:gd name="T29" fmla="*/ 945 h 948"/>
                <a:gd name="T30" fmla="*/ 0 w 410"/>
                <a:gd name="T31" fmla="*/ 900 h 948"/>
                <a:gd name="T32" fmla="*/ 1 w 410"/>
                <a:gd name="T33" fmla="*/ 411 h 948"/>
                <a:gd name="T34" fmla="*/ 223 w 410"/>
                <a:gd name="T35" fmla="*/ 141 h 948"/>
                <a:gd name="T36" fmla="*/ 254 w 410"/>
                <a:gd name="T37" fmla="*/ 137 h 948"/>
                <a:gd name="T38" fmla="*/ 201 w 410"/>
                <a:gd name="T39" fmla="*/ 87 h 948"/>
                <a:gd name="T40" fmla="*/ 201 w 410"/>
                <a:gd name="T41" fmla="*/ 20 h 948"/>
                <a:gd name="T42" fmla="*/ 232 w 410"/>
                <a:gd name="T43" fmla="*/ 1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10" h="948">
                  <a:moveTo>
                    <a:pt x="232" y="1"/>
                  </a:moveTo>
                  <a:cubicBezTo>
                    <a:pt x="244" y="0"/>
                    <a:pt x="255" y="3"/>
                    <a:pt x="264" y="11"/>
                  </a:cubicBezTo>
                  <a:cubicBezTo>
                    <a:pt x="394" y="134"/>
                    <a:pt x="394" y="134"/>
                    <a:pt x="394" y="134"/>
                  </a:cubicBezTo>
                  <a:cubicBezTo>
                    <a:pt x="396" y="135"/>
                    <a:pt x="398" y="137"/>
                    <a:pt x="399" y="139"/>
                  </a:cubicBezTo>
                  <a:cubicBezTo>
                    <a:pt x="409" y="154"/>
                    <a:pt x="410" y="172"/>
                    <a:pt x="402" y="188"/>
                  </a:cubicBezTo>
                  <a:cubicBezTo>
                    <a:pt x="400" y="193"/>
                    <a:pt x="398" y="198"/>
                    <a:pt x="394" y="201"/>
                  </a:cubicBezTo>
                  <a:cubicBezTo>
                    <a:pt x="263" y="361"/>
                    <a:pt x="263" y="361"/>
                    <a:pt x="263" y="361"/>
                  </a:cubicBezTo>
                  <a:cubicBezTo>
                    <a:pt x="254" y="372"/>
                    <a:pt x="243" y="378"/>
                    <a:pt x="232" y="380"/>
                  </a:cubicBezTo>
                  <a:cubicBezTo>
                    <a:pt x="220" y="381"/>
                    <a:pt x="209" y="378"/>
                    <a:pt x="200" y="370"/>
                  </a:cubicBezTo>
                  <a:cubicBezTo>
                    <a:pt x="183" y="354"/>
                    <a:pt x="183" y="323"/>
                    <a:pt x="200" y="302"/>
                  </a:cubicBezTo>
                  <a:cubicBezTo>
                    <a:pt x="252" y="240"/>
                    <a:pt x="252" y="240"/>
                    <a:pt x="252" y="240"/>
                  </a:cubicBezTo>
                  <a:cubicBezTo>
                    <a:pt x="223" y="244"/>
                    <a:pt x="223" y="244"/>
                    <a:pt x="223" y="244"/>
                  </a:cubicBezTo>
                  <a:cubicBezTo>
                    <a:pt x="153" y="254"/>
                    <a:pt x="96" y="323"/>
                    <a:pt x="96" y="398"/>
                  </a:cubicBezTo>
                  <a:cubicBezTo>
                    <a:pt x="95" y="887"/>
                    <a:pt x="95" y="887"/>
                    <a:pt x="95" y="887"/>
                  </a:cubicBezTo>
                  <a:cubicBezTo>
                    <a:pt x="95" y="915"/>
                    <a:pt x="74" y="941"/>
                    <a:pt x="48" y="945"/>
                  </a:cubicBezTo>
                  <a:cubicBezTo>
                    <a:pt x="22" y="948"/>
                    <a:pt x="0" y="929"/>
                    <a:pt x="0" y="900"/>
                  </a:cubicBezTo>
                  <a:cubicBezTo>
                    <a:pt x="1" y="411"/>
                    <a:pt x="1" y="411"/>
                    <a:pt x="1" y="411"/>
                  </a:cubicBezTo>
                  <a:cubicBezTo>
                    <a:pt x="2" y="279"/>
                    <a:pt x="101" y="159"/>
                    <a:pt x="223" y="141"/>
                  </a:cubicBezTo>
                  <a:cubicBezTo>
                    <a:pt x="254" y="137"/>
                    <a:pt x="254" y="137"/>
                    <a:pt x="254" y="137"/>
                  </a:cubicBezTo>
                  <a:cubicBezTo>
                    <a:pt x="201" y="87"/>
                    <a:pt x="201" y="87"/>
                    <a:pt x="201" y="87"/>
                  </a:cubicBezTo>
                  <a:cubicBezTo>
                    <a:pt x="184" y="71"/>
                    <a:pt x="184" y="41"/>
                    <a:pt x="201" y="20"/>
                  </a:cubicBezTo>
                  <a:cubicBezTo>
                    <a:pt x="210" y="9"/>
                    <a:pt x="221" y="3"/>
                    <a:pt x="232" y="1"/>
                  </a:cubicBezTo>
                  <a:close/>
                </a:path>
              </a:pathLst>
            </a:custGeom>
            <a:solidFill>
              <a:srgbClr val="FBD77F"/>
            </a:solidFill>
            <a:ln w="1270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09600">
                <a:defRPr/>
              </a:pPr>
              <a:endParaRPr lang="zh-CN" altLang="en-US" sz="1400" dirty="0">
                <a:solidFill>
                  <a:prstClr val="white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Gen Jyuu Gothic Monospace Regul" panose="020B0309020203020207" pitchFamily="49" charset="-128"/>
                <a:sym typeface="Gen Jyuu Gothic Monospace Regul" panose="020B0309020203020207" pitchFamily="49" charset="-128"/>
              </a:endParaRPr>
            </a:p>
          </p:txBody>
        </p:sp>
        <p:sp>
          <p:nvSpPr>
            <p:cNvPr id="11" name="Freeform 23"/>
            <p:cNvSpPr/>
            <p:nvPr/>
          </p:nvSpPr>
          <p:spPr bwMode="auto">
            <a:xfrm>
              <a:off x="5673348" y="3664428"/>
              <a:ext cx="883721" cy="3102403"/>
            </a:xfrm>
            <a:custGeom>
              <a:avLst/>
              <a:gdLst>
                <a:gd name="T0" fmla="*/ 180 w 359"/>
                <a:gd name="T1" fmla="*/ 1 h 1259"/>
                <a:gd name="T2" fmla="*/ 205 w 359"/>
                <a:gd name="T3" fmla="*/ 5 h 1259"/>
                <a:gd name="T4" fmla="*/ 212 w 359"/>
                <a:gd name="T5" fmla="*/ 11 h 1259"/>
                <a:gd name="T6" fmla="*/ 342 w 359"/>
                <a:gd name="T7" fmla="*/ 134 h 1259"/>
                <a:gd name="T8" fmla="*/ 342 w 359"/>
                <a:gd name="T9" fmla="*/ 201 h 1259"/>
                <a:gd name="T10" fmla="*/ 311 w 359"/>
                <a:gd name="T11" fmla="*/ 220 h 1259"/>
                <a:gd name="T12" fmla="*/ 279 w 359"/>
                <a:gd name="T13" fmla="*/ 210 h 1259"/>
                <a:gd name="T14" fmla="*/ 223 w 359"/>
                <a:gd name="T15" fmla="*/ 157 h 1259"/>
                <a:gd name="T16" fmla="*/ 221 w 359"/>
                <a:gd name="T17" fmla="*/ 1198 h 1259"/>
                <a:gd name="T18" fmla="*/ 173 w 359"/>
                <a:gd name="T19" fmla="*/ 1256 h 1259"/>
                <a:gd name="T20" fmla="*/ 126 w 359"/>
                <a:gd name="T21" fmla="*/ 1211 h 1259"/>
                <a:gd name="T22" fmla="*/ 128 w 359"/>
                <a:gd name="T23" fmla="*/ 180 h 1259"/>
                <a:gd name="T24" fmla="*/ 80 w 359"/>
                <a:gd name="T25" fmla="*/ 238 h 1259"/>
                <a:gd name="T26" fmla="*/ 49 w 359"/>
                <a:gd name="T27" fmla="*/ 257 h 1259"/>
                <a:gd name="T28" fmla="*/ 17 w 359"/>
                <a:gd name="T29" fmla="*/ 247 h 1259"/>
                <a:gd name="T30" fmla="*/ 18 w 359"/>
                <a:gd name="T31" fmla="*/ 179 h 1259"/>
                <a:gd name="T32" fmla="*/ 149 w 359"/>
                <a:gd name="T33" fmla="*/ 19 h 1259"/>
                <a:gd name="T34" fmla="*/ 160 w 359"/>
                <a:gd name="T35" fmla="*/ 9 h 1259"/>
                <a:gd name="T36" fmla="*/ 180 w 359"/>
                <a:gd name="T37" fmla="*/ 1 h 1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9" h="1259">
                  <a:moveTo>
                    <a:pt x="180" y="1"/>
                  </a:moveTo>
                  <a:cubicBezTo>
                    <a:pt x="189" y="0"/>
                    <a:pt x="197" y="1"/>
                    <a:pt x="205" y="5"/>
                  </a:cubicBezTo>
                  <a:cubicBezTo>
                    <a:pt x="208" y="8"/>
                    <a:pt x="210" y="9"/>
                    <a:pt x="212" y="11"/>
                  </a:cubicBezTo>
                  <a:cubicBezTo>
                    <a:pt x="342" y="134"/>
                    <a:pt x="342" y="134"/>
                    <a:pt x="342" y="134"/>
                  </a:cubicBezTo>
                  <a:cubicBezTo>
                    <a:pt x="359" y="150"/>
                    <a:pt x="359" y="180"/>
                    <a:pt x="342" y="201"/>
                  </a:cubicBezTo>
                  <a:cubicBezTo>
                    <a:pt x="333" y="212"/>
                    <a:pt x="322" y="218"/>
                    <a:pt x="311" y="220"/>
                  </a:cubicBezTo>
                  <a:cubicBezTo>
                    <a:pt x="299" y="221"/>
                    <a:pt x="288" y="218"/>
                    <a:pt x="279" y="210"/>
                  </a:cubicBezTo>
                  <a:cubicBezTo>
                    <a:pt x="223" y="157"/>
                    <a:pt x="223" y="157"/>
                    <a:pt x="223" y="157"/>
                  </a:cubicBezTo>
                  <a:cubicBezTo>
                    <a:pt x="221" y="1198"/>
                    <a:pt x="221" y="1198"/>
                    <a:pt x="221" y="1198"/>
                  </a:cubicBezTo>
                  <a:cubicBezTo>
                    <a:pt x="221" y="1226"/>
                    <a:pt x="200" y="1252"/>
                    <a:pt x="173" y="1256"/>
                  </a:cubicBezTo>
                  <a:cubicBezTo>
                    <a:pt x="147" y="1259"/>
                    <a:pt x="126" y="1239"/>
                    <a:pt x="126" y="1211"/>
                  </a:cubicBezTo>
                  <a:cubicBezTo>
                    <a:pt x="128" y="180"/>
                    <a:pt x="128" y="180"/>
                    <a:pt x="128" y="180"/>
                  </a:cubicBezTo>
                  <a:cubicBezTo>
                    <a:pt x="80" y="238"/>
                    <a:pt x="80" y="238"/>
                    <a:pt x="80" y="238"/>
                  </a:cubicBezTo>
                  <a:cubicBezTo>
                    <a:pt x="72" y="249"/>
                    <a:pt x="60" y="255"/>
                    <a:pt x="49" y="257"/>
                  </a:cubicBezTo>
                  <a:cubicBezTo>
                    <a:pt x="37" y="258"/>
                    <a:pt x="26" y="255"/>
                    <a:pt x="17" y="247"/>
                  </a:cubicBezTo>
                  <a:cubicBezTo>
                    <a:pt x="0" y="231"/>
                    <a:pt x="0" y="200"/>
                    <a:pt x="18" y="179"/>
                  </a:cubicBezTo>
                  <a:cubicBezTo>
                    <a:pt x="149" y="19"/>
                    <a:pt x="149" y="19"/>
                    <a:pt x="149" y="19"/>
                  </a:cubicBezTo>
                  <a:cubicBezTo>
                    <a:pt x="152" y="15"/>
                    <a:pt x="156" y="12"/>
                    <a:pt x="160" y="9"/>
                  </a:cubicBezTo>
                  <a:cubicBezTo>
                    <a:pt x="166" y="5"/>
                    <a:pt x="173" y="2"/>
                    <a:pt x="180" y="1"/>
                  </a:cubicBezTo>
                  <a:close/>
                </a:path>
              </a:pathLst>
            </a:custGeom>
            <a:solidFill>
              <a:srgbClr val="C4D7D3"/>
            </a:solidFill>
            <a:ln w="1270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09600">
                <a:defRPr/>
              </a:pPr>
              <a:endParaRPr lang="zh-CN" altLang="en-US" sz="1400" dirty="0">
                <a:solidFill>
                  <a:prstClr val="white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Gen Jyuu Gothic Monospace Regul" panose="020B0309020203020207" pitchFamily="49" charset="-128"/>
                <a:sym typeface="Gen Jyuu Gothic Monospace Regul" panose="020B0309020203020207" pitchFamily="49" charset="-128"/>
              </a:endParaRPr>
            </a:p>
          </p:txBody>
        </p:sp>
        <p:sp>
          <p:nvSpPr>
            <p:cNvPr id="12" name="Freeform 38"/>
            <p:cNvSpPr/>
            <p:nvPr/>
          </p:nvSpPr>
          <p:spPr bwMode="auto">
            <a:xfrm>
              <a:off x="4931673" y="5077371"/>
              <a:ext cx="984562" cy="1665604"/>
            </a:xfrm>
            <a:custGeom>
              <a:avLst/>
              <a:gdLst>
                <a:gd name="T0" fmla="*/ 178 w 399"/>
                <a:gd name="T1" fmla="*/ 2 h 676"/>
                <a:gd name="T2" fmla="*/ 210 w 399"/>
                <a:gd name="T3" fmla="*/ 12 h 676"/>
                <a:gd name="T4" fmla="*/ 210 w 399"/>
                <a:gd name="T5" fmla="*/ 79 h 676"/>
                <a:gd name="T6" fmla="*/ 157 w 399"/>
                <a:gd name="T7" fmla="*/ 144 h 676"/>
                <a:gd name="T8" fmla="*/ 178 w 399"/>
                <a:gd name="T9" fmla="*/ 141 h 676"/>
                <a:gd name="T10" fmla="*/ 399 w 399"/>
                <a:gd name="T11" fmla="*/ 348 h 676"/>
                <a:gd name="T12" fmla="*/ 398 w 399"/>
                <a:gd name="T13" fmla="*/ 615 h 676"/>
                <a:gd name="T14" fmla="*/ 351 w 399"/>
                <a:gd name="T15" fmla="*/ 673 h 676"/>
                <a:gd name="T16" fmla="*/ 303 w 399"/>
                <a:gd name="T17" fmla="*/ 628 h 676"/>
                <a:gd name="T18" fmla="*/ 304 w 399"/>
                <a:gd name="T19" fmla="*/ 362 h 676"/>
                <a:gd name="T20" fmla="*/ 178 w 399"/>
                <a:gd name="T21" fmla="*/ 243 h 676"/>
                <a:gd name="T22" fmla="*/ 158 w 399"/>
                <a:gd name="T23" fmla="*/ 246 h 676"/>
                <a:gd name="T24" fmla="*/ 209 w 399"/>
                <a:gd name="T25" fmla="*/ 294 h 676"/>
                <a:gd name="T26" fmla="*/ 209 w 399"/>
                <a:gd name="T27" fmla="*/ 362 h 676"/>
                <a:gd name="T28" fmla="*/ 178 w 399"/>
                <a:gd name="T29" fmla="*/ 381 h 676"/>
                <a:gd name="T30" fmla="*/ 146 w 399"/>
                <a:gd name="T31" fmla="*/ 371 h 676"/>
                <a:gd name="T32" fmla="*/ 16 w 399"/>
                <a:gd name="T33" fmla="*/ 248 h 676"/>
                <a:gd name="T34" fmla="*/ 8 w 399"/>
                <a:gd name="T35" fmla="*/ 238 h 676"/>
                <a:gd name="T36" fmla="*/ 10 w 399"/>
                <a:gd name="T37" fmla="*/ 189 h 676"/>
                <a:gd name="T38" fmla="*/ 11 w 399"/>
                <a:gd name="T39" fmla="*/ 187 h 676"/>
                <a:gd name="T40" fmla="*/ 16 w 399"/>
                <a:gd name="T41" fmla="*/ 180 h 676"/>
                <a:gd name="T42" fmla="*/ 147 w 399"/>
                <a:gd name="T43" fmla="*/ 21 h 676"/>
                <a:gd name="T44" fmla="*/ 178 w 399"/>
                <a:gd name="T45" fmla="*/ 2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99" h="676">
                  <a:moveTo>
                    <a:pt x="178" y="2"/>
                  </a:moveTo>
                  <a:cubicBezTo>
                    <a:pt x="190" y="0"/>
                    <a:pt x="201" y="4"/>
                    <a:pt x="210" y="12"/>
                  </a:cubicBezTo>
                  <a:cubicBezTo>
                    <a:pt x="227" y="28"/>
                    <a:pt x="227" y="58"/>
                    <a:pt x="210" y="79"/>
                  </a:cubicBezTo>
                  <a:cubicBezTo>
                    <a:pt x="157" y="144"/>
                    <a:pt x="157" y="144"/>
                    <a:pt x="157" y="144"/>
                  </a:cubicBezTo>
                  <a:cubicBezTo>
                    <a:pt x="178" y="141"/>
                    <a:pt x="178" y="141"/>
                    <a:pt x="178" y="141"/>
                  </a:cubicBezTo>
                  <a:cubicBezTo>
                    <a:pt x="300" y="124"/>
                    <a:pt x="399" y="217"/>
                    <a:pt x="399" y="348"/>
                  </a:cubicBezTo>
                  <a:cubicBezTo>
                    <a:pt x="398" y="615"/>
                    <a:pt x="398" y="615"/>
                    <a:pt x="398" y="615"/>
                  </a:cubicBezTo>
                  <a:cubicBezTo>
                    <a:pt x="398" y="643"/>
                    <a:pt x="377" y="669"/>
                    <a:pt x="351" y="673"/>
                  </a:cubicBezTo>
                  <a:cubicBezTo>
                    <a:pt x="325" y="676"/>
                    <a:pt x="303" y="656"/>
                    <a:pt x="303" y="628"/>
                  </a:cubicBezTo>
                  <a:cubicBezTo>
                    <a:pt x="304" y="362"/>
                    <a:pt x="304" y="362"/>
                    <a:pt x="304" y="362"/>
                  </a:cubicBezTo>
                  <a:cubicBezTo>
                    <a:pt x="304" y="287"/>
                    <a:pt x="248" y="234"/>
                    <a:pt x="178" y="243"/>
                  </a:cubicBezTo>
                  <a:cubicBezTo>
                    <a:pt x="158" y="246"/>
                    <a:pt x="158" y="246"/>
                    <a:pt x="158" y="246"/>
                  </a:cubicBezTo>
                  <a:cubicBezTo>
                    <a:pt x="209" y="294"/>
                    <a:pt x="209" y="294"/>
                    <a:pt x="209" y="294"/>
                  </a:cubicBezTo>
                  <a:cubicBezTo>
                    <a:pt x="227" y="311"/>
                    <a:pt x="226" y="341"/>
                    <a:pt x="209" y="362"/>
                  </a:cubicBezTo>
                  <a:cubicBezTo>
                    <a:pt x="200" y="373"/>
                    <a:pt x="189" y="379"/>
                    <a:pt x="178" y="381"/>
                  </a:cubicBezTo>
                  <a:cubicBezTo>
                    <a:pt x="166" y="382"/>
                    <a:pt x="155" y="379"/>
                    <a:pt x="146" y="371"/>
                  </a:cubicBezTo>
                  <a:cubicBezTo>
                    <a:pt x="16" y="248"/>
                    <a:pt x="16" y="248"/>
                    <a:pt x="16" y="248"/>
                  </a:cubicBezTo>
                  <a:cubicBezTo>
                    <a:pt x="12" y="245"/>
                    <a:pt x="10" y="241"/>
                    <a:pt x="8" y="238"/>
                  </a:cubicBezTo>
                  <a:cubicBezTo>
                    <a:pt x="0" y="223"/>
                    <a:pt x="1" y="204"/>
                    <a:pt x="10" y="189"/>
                  </a:cubicBezTo>
                  <a:cubicBezTo>
                    <a:pt x="10" y="188"/>
                    <a:pt x="11" y="187"/>
                    <a:pt x="11" y="187"/>
                  </a:cubicBezTo>
                  <a:cubicBezTo>
                    <a:pt x="13" y="184"/>
                    <a:pt x="14" y="182"/>
                    <a:pt x="16" y="180"/>
                  </a:cubicBezTo>
                  <a:cubicBezTo>
                    <a:pt x="147" y="21"/>
                    <a:pt x="147" y="21"/>
                    <a:pt x="147" y="21"/>
                  </a:cubicBezTo>
                  <a:cubicBezTo>
                    <a:pt x="156" y="10"/>
                    <a:pt x="167" y="4"/>
                    <a:pt x="178" y="2"/>
                  </a:cubicBezTo>
                  <a:close/>
                </a:path>
              </a:pathLst>
            </a:custGeom>
            <a:solidFill>
              <a:srgbClr val="FBD77F"/>
            </a:solidFill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09600">
                <a:defRPr/>
              </a:pPr>
              <a:endParaRPr lang="zh-CN" altLang="en-US" dirty="0">
                <a:solidFill>
                  <a:prstClr val="white"/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Gen Jyuu Gothic Monospace Regul" panose="020B0309020203020207" pitchFamily="49" charset="-128"/>
                <a:sym typeface="Gen Jyuu Gothic Monospace Regul" panose="020B0309020203020207" pitchFamily="49" charset="-128"/>
              </a:endParaRPr>
            </a:p>
          </p:txBody>
        </p:sp>
      </p:grpSp>
      <p:grpSp>
        <p:nvGrpSpPr>
          <p:cNvPr id="13" name="Group 24"/>
          <p:cNvGrpSpPr/>
          <p:nvPr/>
        </p:nvGrpSpPr>
        <p:grpSpPr bwMode="auto">
          <a:xfrm>
            <a:off x="529390" y="4582160"/>
            <a:ext cx="3741807" cy="1589483"/>
            <a:chOff x="1133807" y="4783632"/>
            <a:chExt cx="3742385" cy="1590803"/>
          </a:xfrm>
        </p:grpSpPr>
        <p:sp>
          <p:nvSpPr>
            <p:cNvPr id="14" name="Rectangle 25"/>
            <p:cNvSpPr/>
            <p:nvPr/>
          </p:nvSpPr>
          <p:spPr>
            <a:xfrm>
              <a:off x="4287139" y="4783632"/>
              <a:ext cx="506490" cy="506833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09600">
                <a:defRPr/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cs typeface="Gen Jyuu Gothic Monospace Regul" panose="020B0309020203020207" pitchFamily="49" charset="-128"/>
                  <a:sym typeface="Gen Jyuu Gothic Monospace Regul" panose="020B0309020203020207" pitchFamily="49" charset="-128"/>
                </a:rPr>
                <a:t>03</a:t>
              </a:r>
            </a:p>
          </p:txBody>
        </p:sp>
        <p:sp>
          <p:nvSpPr>
            <p:cNvPr id="15" name="TextBox 26"/>
            <p:cNvSpPr txBox="1"/>
            <p:nvPr/>
          </p:nvSpPr>
          <p:spPr>
            <a:xfrm>
              <a:off x="1133807" y="5347661"/>
              <a:ext cx="3742385" cy="10267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 defTabSz="609600">
                <a:defRPr/>
              </a:pPr>
              <a:r>
                <a:rPr lang="zh-CN" altLang="en-US" sz="2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cs typeface="Gen Jyuu Gothic Monospace Regul" panose="020B0309020203020207" pitchFamily="49" charset="-128"/>
                  <a:sym typeface="Gen Jyuu Gothic Monospace Regul" panose="020B0309020203020207" pitchFamily="49" charset="-128"/>
                </a:rPr>
                <a:t>输入标题</a:t>
              </a:r>
              <a:endParaRPr lang="en-US" altLang="zh-CN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Gen Jyuu Gothic Monospace Regul" panose="020B0309020203020207" pitchFamily="49" charset="-128"/>
                <a:sym typeface="Gen Jyuu Gothic Monospace Regul" panose="020B0309020203020207" pitchFamily="49" charset="-128"/>
              </a:endParaRPr>
            </a:p>
            <a:p>
              <a:pPr lvl="0" algn="r">
                <a:lnSpc>
                  <a:spcPts val="22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请在此处添加具体内容，文字尽量言简意赅，简单说明即可，不必过于繁琐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grpSp>
        <p:nvGrpSpPr>
          <p:cNvPr id="16" name="Group 27"/>
          <p:cNvGrpSpPr/>
          <p:nvPr/>
        </p:nvGrpSpPr>
        <p:grpSpPr bwMode="auto">
          <a:xfrm>
            <a:off x="7866402" y="3683982"/>
            <a:ext cx="3611724" cy="1770492"/>
            <a:chOff x="7539648" y="1927083"/>
            <a:chExt cx="3612768" cy="1770908"/>
          </a:xfrm>
        </p:grpSpPr>
        <p:sp>
          <p:nvSpPr>
            <p:cNvPr id="17" name="Rectangle 28"/>
            <p:cNvSpPr/>
            <p:nvPr/>
          </p:nvSpPr>
          <p:spPr>
            <a:xfrm>
              <a:off x="7628574" y="1927083"/>
              <a:ext cx="506559" cy="506533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09600">
                <a:defRPr/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cs typeface="Gen Jyuu Gothic Monospace Regul" panose="020B0309020203020207" pitchFamily="49" charset="-128"/>
                  <a:sym typeface="Gen Jyuu Gothic Monospace Regul" panose="020B0309020203020207" pitchFamily="49" charset="-128"/>
                </a:rPr>
                <a:t>02</a:t>
              </a:r>
            </a:p>
          </p:txBody>
        </p:sp>
        <p:sp>
          <p:nvSpPr>
            <p:cNvPr id="18" name="TextBox 29"/>
            <p:cNvSpPr txBox="1"/>
            <p:nvPr/>
          </p:nvSpPr>
          <p:spPr>
            <a:xfrm>
              <a:off x="7539648" y="2471726"/>
              <a:ext cx="3612768" cy="12262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609600">
                <a:defRPr/>
              </a:pPr>
              <a:r>
                <a:rPr lang="zh-CN" altLang="en-US" sz="2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cs typeface="Gen Jyuu Gothic Monospace Regul" panose="020B0309020203020207" pitchFamily="49" charset="-128"/>
                  <a:sym typeface="Gen Jyuu Gothic Monospace Regul" panose="020B0309020203020207" pitchFamily="49" charset="-128"/>
                </a:rPr>
                <a:t>输入标题</a:t>
              </a:r>
              <a:endParaRPr lang="en-US" altLang="zh-CN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Gen Jyuu Gothic Monospace Regul" panose="020B0309020203020207" pitchFamily="49" charset="-128"/>
                <a:sym typeface="Gen Jyuu Gothic Monospace Regul" panose="020B0309020203020207" pitchFamily="49" charset="-128"/>
              </a:endParaRPr>
            </a:p>
            <a:p>
              <a:pPr lvl="0">
                <a:lnSpc>
                  <a:spcPts val="22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请在此处添加具体内容，文字尽量言简意赅，简单说明即可，不必过于繁琐。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  <a:p>
              <a:pPr defTabSz="609600">
                <a:defRPr/>
              </a:pPr>
              <a:endParaRPr lang="en-US" sz="1300" dirty="0">
                <a:solidFill>
                  <a:srgbClr val="44546A">
                    <a:lumMod val="75000"/>
                    <a:lumOff val="25000"/>
                  </a:srgb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Gen Jyuu Gothic Monospace Regul" panose="020B0309020203020207" pitchFamily="49" charset="-128"/>
                <a:sym typeface="Gen Jyuu Gothic Monospace Regul" panose="020B0309020203020207" pitchFamily="49" charset="-128"/>
              </a:endParaRPr>
            </a:p>
          </p:txBody>
        </p:sp>
      </p:grpSp>
      <p:grpSp>
        <p:nvGrpSpPr>
          <p:cNvPr id="19" name="Group 30"/>
          <p:cNvGrpSpPr/>
          <p:nvPr/>
        </p:nvGrpSpPr>
        <p:grpSpPr bwMode="auto">
          <a:xfrm>
            <a:off x="1335505" y="2050446"/>
            <a:ext cx="3876599" cy="1791127"/>
            <a:chOff x="156830" y="2160794"/>
            <a:chExt cx="3875762" cy="1790351"/>
          </a:xfrm>
        </p:grpSpPr>
        <p:sp>
          <p:nvSpPr>
            <p:cNvPr id="20" name="Rectangle 31"/>
            <p:cNvSpPr/>
            <p:nvPr/>
          </p:nvSpPr>
          <p:spPr>
            <a:xfrm>
              <a:off x="3443757" y="2160794"/>
              <a:ext cx="506303" cy="507780"/>
            </a:xfrm>
            <a:prstGeom prst="rect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09600">
                <a:defRPr/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cs typeface="Gen Jyuu Gothic Monospace Regul" panose="020B0309020203020207" pitchFamily="49" charset="-128"/>
                  <a:sym typeface="Gen Jyuu Gothic Monospace Regul" panose="020B0309020203020207" pitchFamily="49" charset="-128"/>
                </a:rPr>
                <a:t>01</a:t>
              </a:r>
            </a:p>
          </p:txBody>
        </p:sp>
        <p:sp>
          <p:nvSpPr>
            <p:cNvPr id="21" name="TextBox 32"/>
            <p:cNvSpPr txBox="1"/>
            <p:nvPr/>
          </p:nvSpPr>
          <p:spPr>
            <a:xfrm>
              <a:off x="156830" y="2725699"/>
              <a:ext cx="3875762" cy="122544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 defTabSz="609600">
                <a:defRPr/>
              </a:pPr>
              <a:r>
                <a:rPr lang="zh-CN" altLang="en-US" sz="2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cs typeface="Gen Jyuu Gothic Monospace Regul" panose="020B0309020203020207" pitchFamily="49" charset="-128"/>
                  <a:sym typeface="Gen Jyuu Gothic Monospace Regul" panose="020B0309020203020207" pitchFamily="49" charset="-128"/>
                </a:rPr>
                <a:t>输入标题</a:t>
              </a:r>
              <a:endParaRPr lang="en-US" altLang="zh-CN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Gen Jyuu Gothic Monospace Regul" panose="020B0309020203020207" pitchFamily="49" charset="-128"/>
                <a:sym typeface="Gen Jyuu Gothic Monospace Regul" panose="020B0309020203020207" pitchFamily="49" charset="-128"/>
              </a:endParaRPr>
            </a:p>
            <a:p>
              <a:pPr lvl="0" algn="r">
                <a:lnSpc>
                  <a:spcPts val="22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请在此处添加具体内容，文字尽量言简意赅，简单说明即可，不必过于繁琐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  <a:p>
              <a:pPr algn="r" defTabSz="609600">
                <a:defRPr/>
              </a:pPr>
              <a:endParaRPr lang="en-US" sz="1300" dirty="0">
                <a:solidFill>
                  <a:srgbClr val="44546A">
                    <a:lumMod val="75000"/>
                    <a:lumOff val="25000"/>
                  </a:srgb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Gen Jyuu Gothic Monospace Regul" panose="020B0309020203020207" pitchFamily="49" charset="-128"/>
                <a:sym typeface="Gen Jyuu Gothic Monospace Regul" panose="020B0309020203020207" pitchFamily="49" charset="-12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346158" y="721895"/>
            <a:ext cx="8049126" cy="539014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9516979" y="-20598"/>
            <a:ext cx="2675021" cy="6878598"/>
          </a:xfrm>
          <a:prstGeom prst="rect">
            <a:avLst/>
          </a:prstGeom>
          <a:solidFill>
            <a:srgbClr val="FBD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8" name="组合 27"/>
          <p:cNvGrpSpPr/>
          <p:nvPr/>
        </p:nvGrpSpPr>
        <p:grpSpPr>
          <a:xfrm>
            <a:off x="866277" y="950495"/>
            <a:ext cx="439149" cy="4957010"/>
            <a:chOff x="866277" y="950495"/>
            <a:chExt cx="439149" cy="4957010"/>
          </a:xfrm>
        </p:grpSpPr>
        <p:cxnSp>
          <p:nvCxnSpPr>
            <p:cNvPr id="12" name="直接连接符 11"/>
            <p:cNvCxnSpPr/>
            <p:nvPr/>
          </p:nvCxnSpPr>
          <p:spPr>
            <a:xfrm>
              <a:off x="1082841" y="1170071"/>
              <a:ext cx="0" cy="4565984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椭圆 7"/>
            <p:cNvSpPr/>
            <p:nvPr/>
          </p:nvSpPr>
          <p:spPr>
            <a:xfrm>
              <a:off x="884320" y="950495"/>
              <a:ext cx="421106" cy="421106"/>
            </a:xfrm>
            <a:prstGeom prst="ellipse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866277" y="2480484"/>
              <a:ext cx="421106" cy="421106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874293" y="4010473"/>
              <a:ext cx="421106" cy="421106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884320" y="5486399"/>
              <a:ext cx="421106" cy="421106"/>
            </a:xfrm>
            <a:prstGeom prst="ellipse">
              <a:avLst/>
            </a:prstGeom>
            <a:solidFill>
              <a:srgbClr val="C4D7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7772400" y="1479884"/>
            <a:ext cx="3645568" cy="3946358"/>
            <a:chOff x="7772400" y="1479884"/>
            <a:chExt cx="3645568" cy="3946358"/>
          </a:xfrm>
        </p:grpSpPr>
        <p:sp>
          <p:nvSpPr>
            <p:cNvPr id="7" name="矩形 6"/>
            <p:cNvSpPr/>
            <p:nvPr/>
          </p:nvSpPr>
          <p:spPr>
            <a:xfrm>
              <a:off x="7772400" y="1479884"/>
              <a:ext cx="3645568" cy="39463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8155361" y="3005812"/>
              <a:ext cx="2373273" cy="52339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/>
            <a:p>
              <a:pPr>
                <a:lnSpc>
                  <a:spcPts val="6000"/>
                </a:lnSpc>
                <a:spcBef>
                  <a:spcPct val="0"/>
                </a:spcBef>
              </a:pPr>
              <a:r>
                <a:rPr lang="en-US" altLang="zh-CN" sz="40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cs typeface="+mj-cs"/>
                </a:rPr>
                <a:t>02.</a:t>
              </a:r>
            </a:p>
            <a:p>
              <a:pPr>
                <a:lnSpc>
                  <a:spcPts val="6000"/>
                </a:lnSpc>
                <a:spcBef>
                  <a:spcPct val="0"/>
                </a:spcBef>
              </a:pPr>
              <a:r>
                <a:rPr lang="zh-CN" altLang="en-US" sz="4000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cs typeface="+mj-cs"/>
                </a:rPr>
                <a:t>内容构成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8253663" y="3638506"/>
              <a:ext cx="2373273" cy="8504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altLang="zh-CN" sz="1600" b="0" i="0" u="none" strike="noStrike" dirty="0">
                  <a:solidFill>
                    <a:srgbClr val="333333"/>
                  </a:solidFill>
                  <a:effectLst/>
                  <a:latin typeface="仓耳玄三M W05" panose="02020400000000000000" pitchFamily="18" charset="-122"/>
                  <a:ea typeface="仓耳玄三M W05" panose="02020400000000000000" pitchFamily="18" charset="-122"/>
                </a:rPr>
                <a:t>No matter how distant future, growth path you have me; </a:t>
              </a:r>
              <a:endParaRPr lang="zh-CN" altLang="en-US" sz="1600" dirty="0">
                <a:latin typeface="仓耳玄三M W05" panose="02020400000000000000" pitchFamily="18" charset="-122"/>
                <a:ea typeface="仓耳玄三M W05" panose="02020400000000000000" pitchFamily="18" charset="-122"/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2011928" y="5645809"/>
            <a:ext cx="2373273" cy="5233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zh-CN" sz="5400" i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j-cs"/>
              </a:rPr>
              <a:t>TWO</a:t>
            </a:r>
            <a:endParaRPr lang="zh-CN" altLang="en-US" sz="5400" i="1" spc="300" dirty="0">
              <a:solidFill>
                <a:schemeClr val="tx1">
                  <a:lumMod val="85000"/>
                  <a:lumOff val="15000"/>
                </a:schemeClr>
              </a:solidFill>
              <a:latin typeface="仓耳今楷05-6763 W05" panose="02020400000000000000" pitchFamily="18" charset="-122"/>
              <a:ea typeface="仓耳今楷05-6763 W05" panose="02020400000000000000" pitchFamily="18" charset="-122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comb/>
      </p:transition>
    </mc:Choice>
    <mc:Fallback xmlns="">
      <p:transition spd="slow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-23711" y="-20598"/>
            <a:ext cx="12215711" cy="6878598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264872" y="205272"/>
            <a:ext cx="618188" cy="684810"/>
            <a:chOff x="854419" y="2169592"/>
            <a:chExt cx="1823073" cy="2019545"/>
          </a:xfrm>
        </p:grpSpPr>
        <p:sp>
          <p:nvSpPr>
            <p:cNvPr id="5" name="矩形 4"/>
            <p:cNvSpPr/>
            <p:nvPr/>
          </p:nvSpPr>
          <p:spPr>
            <a:xfrm>
              <a:off x="1016198" y="2169592"/>
              <a:ext cx="1536200" cy="2019545"/>
            </a:xfrm>
            <a:prstGeom prst="rect">
              <a:avLst/>
            </a:prstGeom>
            <a:solidFill>
              <a:srgbClr val="FBD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02</a:t>
              </a:r>
              <a:endPara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854419" y="2372660"/>
              <a:ext cx="1823073" cy="1599007"/>
            </a:xfrm>
            <a:prstGeom prst="rect">
              <a:avLst/>
            </a:pr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918251" y="288022"/>
            <a:ext cx="2373273" cy="5233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ts val="6000"/>
              </a:lnSpc>
              <a:spcBef>
                <a:spcPct val="0"/>
              </a:spcBef>
            </a:pPr>
            <a:r>
              <a:rPr lang="zh-CN" altLang="en-US" sz="32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cs typeface="+mj-cs"/>
              </a:rPr>
              <a:t>内容构成</a:t>
            </a:r>
          </a:p>
        </p:txBody>
      </p:sp>
      <p:grpSp>
        <p:nvGrpSpPr>
          <p:cNvPr id="44" name="组合 43"/>
          <p:cNvGrpSpPr/>
          <p:nvPr/>
        </p:nvGrpSpPr>
        <p:grpSpPr>
          <a:xfrm>
            <a:off x="1019176" y="3562725"/>
            <a:ext cx="10153651" cy="578304"/>
            <a:chOff x="1019176" y="3562725"/>
            <a:chExt cx="10153650" cy="578304"/>
          </a:xfrm>
        </p:grpSpPr>
        <p:sp>
          <p:nvSpPr>
            <p:cNvPr id="45" name="任意多边形: 形状 44"/>
            <p:cNvSpPr/>
            <p:nvPr/>
          </p:nvSpPr>
          <p:spPr>
            <a:xfrm>
              <a:off x="1019176" y="3794953"/>
              <a:ext cx="3312611" cy="346076"/>
            </a:xfrm>
            <a:custGeom>
              <a:avLst/>
              <a:gdLst>
                <a:gd name="connsiteX0" fmla="*/ 173038 w 3312611"/>
                <a:gd name="connsiteY0" fmla="*/ 0 h 346076"/>
                <a:gd name="connsiteX1" fmla="*/ 3312611 w 3312611"/>
                <a:gd name="connsiteY1" fmla="*/ 0 h 346076"/>
                <a:gd name="connsiteX2" fmla="*/ 3312611 w 3312611"/>
                <a:gd name="connsiteY2" fmla="*/ 346076 h 346076"/>
                <a:gd name="connsiteX3" fmla="*/ 173038 w 3312611"/>
                <a:gd name="connsiteY3" fmla="*/ 346076 h 346076"/>
                <a:gd name="connsiteX4" fmla="*/ 0 w 3312611"/>
                <a:gd name="connsiteY4" fmla="*/ 173038 h 346076"/>
                <a:gd name="connsiteX5" fmla="*/ 173038 w 3312611"/>
                <a:gd name="connsiteY5" fmla="*/ 0 h 346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12611" h="346076">
                  <a:moveTo>
                    <a:pt x="173038" y="0"/>
                  </a:moveTo>
                  <a:lnTo>
                    <a:pt x="3312611" y="0"/>
                  </a:lnTo>
                  <a:lnTo>
                    <a:pt x="3312611" y="346076"/>
                  </a:lnTo>
                  <a:lnTo>
                    <a:pt x="173038" y="346076"/>
                  </a:lnTo>
                  <a:cubicBezTo>
                    <a:pt x="77472" y="346076"/>
                    <a:pt x="0" y="268604"/>
                    <a:pt x="0" y="173038"/>
                  </a:cubicBezTo>
                  <a:cubicBezTo>
                    <a:pt x="0" y="77472"/>
                    <a:pt x="77472" y="0"/>
                    <a:pt x="173038" y="0"/>
                  </a:cubicBezTo>
                  <a:close/>
                </a:path>
              </a:pathLst>
            </a:custGeom>
            <a:solidFill>
              <a:srgbClr val="FBD77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09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ource Han Serif SC" panose="02020400000000000000" pitchFamily="18" charset="-122"/>
                <a:ea typeface="Source Han Serif SC" panose="02020400000000000000" pitchFamily="18" charset="-122"/>
                <a:cs typeface="+mn-cs"/>
                <a:sym typeface="Source Han Serif SC" panose="02020400000000000000" pitchFamily="18" charset="-122"/>
              </a:endParaRPr>
            </a:p>
          </p:txBody>
        </p:sp>
        <p:sp>
          <p:nvSpPr>
            <p:cNvPr id="46" name="任意多边形: 形状 45"/>
            <p:cNvSpPr/>
            <p:nvPr/>
          </p:nvSpPr>
          <p:spPr>
            <a:xfrm>
              <a:off x="4439692" y="3794953"/>
              <a:ext cx="3312612" cy="346076"/>
            </a:xfrm>
            <a:custGeom>
              <a:avLst/>
              <a:gdLst>
                <a:gd name="connsiteX0" fmla="*/ 0 w 3312612"/>
                <a:gd name="connsiteY0" fmla="*/ 0 h 346076"/>
                <a:gd name="connsiteX1" fmla="*/ 3312612 w 3312612"/>
                <a:gd name="connsiteY1" fmla="*/ 0 h 346076"/>
                <a:gd name="connsiteX2" fmla="*/ 3312612 w 3312612"/>
                <a:gd name="connsiteY2" fmla="*/ 346076 h 346076"/>
                <a:gd name="connsiteX3" fmla="*/ 0 w 3312612"/>
                <a:gd name="connsiteY3" fmla="*/ 346076 h 346076"/>
                <a:gd name="connsiteX4" fmla="*/ 0 w 3312612"/>
                <a:gd name="connsiteY4" fmla="*/ 0 h 346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2612" h="346076">
                  <a:moveTo>
                    <a:pt x="0" y="0"/>
                  </a:moveTo>
                  <a:lnTo>
                    <a:pt x="3312612" y="0"/>
                  </a:lnTo>
                  <a:lnTo>
                    <a:pt x="3312612" y="346076"/>
                  </a:lnTo>
                  <a:lnTo>
                    <a:pt x="0" y="3460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D7D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09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ource Han Serif SC" panose="02020400000000000000" pitchFamily="18" charset="-122"/>
                <a:ea typeface="Source Han Serif SC" panose="02020400000000000000" pitchFamily="18" charset="-122"/>
                <a:cs typeface="+mn-cs"/>
                <a:sym typeface="Source Han Serif SC" panose="02020400000000000000" pitchFamily="18" charset="-122"/>
              </a:endParaRPr>
            </a:p>
          </p:txBody>
        </p:sp>
        <p:sp>
          <p:nvSpPr>
            <p:cNvPr id="47" name="任意多边形: 形状 46"/>
            <p:cNvSpPr/>
            <p:nvPr/>
          </p:nvSpPr>
          <p:spPr>
            <a:xfrm>
              <a:off x="7860211" y="3794953"/>
              <a:ext cx="3312615" cy="346076"/>
            </a:xfrm>
            <a:custGeom>
              <a:avLst/>
              <a:gdLst>
                <a:gd name="connsiteX0" fmla="*/ 0 w 3312615"/>
                <a:gd name="connsiteY0" fmla="*/ 0 h 346076"/>
                <a:gd name="connsiteX1" fmla="*/ 3139577 w 3312615"/>
                <a:gd name="connsiteY1" fmla="*/ 0 h 346076"/>
                <a:gd name="connsiteX2" fmla="*/ 3312615 w 3312615"/>
                <a:gd name="connsiteY2" fmla="*/ 173038 h 346076"/>
                <a:gd name="connsiteX3" fmla="*/ 3139577 w 3312615"/>
                <a:gd name="connsiteY3" fmla="*/ 346076 h 346076"/>
                <a:gd name="connsiteX4" fmla="*/ 0 w 3312615"/>
                <a:gd name="connsiteY4" fmla="*/ 346076 h 346076"/>
                <a:gd name="connsiteX5" fmla="*/ 0 w 3312615"/>
                <a:gd name="connsiteY5" fmla="*/ 0 h 346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12615" h="346076">
                  <a:moveTo>
                    <a:pt x="0" y="0"/>
                  </a:moveTo>
                  <a:lnTo>
                    <a:pt x="3139577" y="0"/>
                  </a:lnTo>
                  <a:cubicBezTo>
                    <a:pt x="3235143" y="0"/>
                    <a:pt x="3312615" y="77472"/>
                    <a:pt x="3312615" y="173038"/>
                  </a:cubicBezTo>
                  <a:cubicBezTo>
                    <a:pt x="3312615" y="268604"/>
                    <a:pt x="3235143" y="346076"/>
                    <a:pt x="3139577" y="346076"/>
                  </a:cubicBezTo>
                  <a:lnTo>
                    <a:pt x="0" y="3460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D77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09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ource Han Serif SC" panose="02020400000000000000" pitchFamily="18" charset="-122"/>
                <a:ea typeface="Source Han Serif SC" panose="02020400000000000000" pitchFamily="18" charset="-122"/>
                <a:cs typeface="+mn-cs"/>
                <a:sym typeface="Source Han Serif SC" panose="02020400000000000000" pitchFamily="18" charset="-122"/>
              </a:endParaRPr>
            </a:p>
          </p:txBody>
        </p:sp>
        <p:sp>
          <p:nvSpPr>
            <p:cNvPr id="48" name="等腰三角形 47"/>
            <p:cNvSpPr/>
            <p:nvPr/>
          </p:nvSpPr>
          <p:spPr>
            <a:xfrm>
              <a:off x="2540789" y="3562725"/>
              <a:ext cx="269384" cy="232228"/>
            </a:xfrm>
            <a:prstGeom prst="triangle">
              <a:avLst/>
            </a:prstGeom>
            <a:solidFill>
              <a:srgbClr val="FBD77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09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ource Han Serif SC" panose="02020400000000000000" pitchFamily="18" charset="-122"/>
                <a:ea typeface="Source Han Serif SC" panose="02020400000000000000" pitchFamily="18" charset="-122"/>
                <a:cs typeface="+mn-cs"/>
                <a:sym typeface="Source Han Serif SC" panose="02020400000000000000" pitchFamily="18" charset="-122"/>
              </a:endParaRPr>
            </a:p>
          </p:txBody>
        </p:sp>
        <p:sp>
          <p:nvSpPr>
            <p:cNvPr id="49" name="等腰三角形 48"/>
            <p:cNvSpPr/>
            <p:nvPr/>
          </p:nvSpPr>
          <p:spPr>
            <a:xfrm>
              <a:off x="5961306" y="3562725"/>
              <a:ext cx="269384" cy="232228"/>
            </a:xfrm>
            <a:prstGeom prst="triangle">
              <a:avLst/>
            </a:prstGeom>
            <a:solidFill>
              <a:srgbClr val="C4D7D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09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ource Han Serif SC" panose="02020400000000000000" pitchFamily="18" charset="-122"/>
                <a:ea typeface="Source Han Serif SC" panose="02020400000000000000" pitchFamily="18" charset="-122"/>
                <a:cs typeface="+mn-cs"/>
                <a:sym typeface="Source Han Serif SC" panose="02020400000000000000" pitchFamily="18" charset="-122"/>
              </a:endParaRPr>
            </a:p>
          </p:txBody>
        </p:sp>
        <p:sp>
          <p:nvSpPr>
            <p:cNvPr id="50" name="等腰三角形 49"/>
            <p:cNvSpPr/>
            <p:nvPr/>
          </p:nvSpPr>
          <p:spPr>
            <a:xfrm>
              <a:off x="9273918" y="3562725"/>
              <a:ext cx="269384" cy="232228"/>
            </a:xfrm>
            <a:prstGeom prst="triangle">
              <a:avLst/>
            </a:prstGeom>
            <a:solidFill>
              <a:srgbClr val="FBD77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09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ource Han Serif SC" panose="02020400000000000000" pitchFamily="18" charset="-122"/>
                <a:ea typeface="Source Han Serif SC" panose="02020400000000000000" pitchFamily="18" charset="-122"/>
                <a:cs typeface="+mn-cs"/>
                <a:sym typeface="Source Han Serif SC" panose="02020400000000000000" pitchFamily="18" charset="-122"/>
              </a:endParaRPr>
            </a:p>
          </p:txBody>
        </p:sp>
      </p:grpSp>
      <p:sp>
        <p:nvSpPr>
          <p:cNvPr id="51" name="椭圆 50"/>
          <p:cNvSpPr/>
          <p:nvPr/>
        </p:nvSpPr>
        <p:spPr>
          <a:xfrm>
            <a:off x="2225538" y="2302250"/>
            <a:ext cx="899887" cy="899887"/>
          </a:xfrm>
          <a:prstGeom prst="ellipse">
            <a:avLst/>
          </a:prstGeom>
          <a:solidFill>
            <a:sysClr val="window" lastClr="FFFFFF"/>
          </a:solidFill>
          <a:ln w="38100" cap="flat" cmpd="sng" algn="ctr">
            <a:solidFill>
              <a:srgbClr val="262626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Han Serif SC" panose="02020400000000000000" pitchFamily="18" charset="-122"/>
              <a:ea typeface="Source Han Serif SC" panose="02020400000000000000" pitchFamily="18" charset="-122"/>
              <a:cs typeface="+mn-cs"/>
              <a:sym typeface="Source Han Serif SC" panose="02020400000000000000" pitchFamily="18" charset="-122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5646058" y="2302250"/>
            <a:ext cx="899887" cy="899887"/>
          </a:xfrm>
          <a:prstGeom prst="ellipse">
            <a:avLst/>
          </a:prstGeom>
          <a:solidFill>
            <a:sysClr val="window" lastClr="FFFFFF"/>
          </a:solidFill>
          <a:ln w="38100" cap="flat" cmpd="sng" algn="ctr">
            <a:solidFill>
              <a:srgbClr val="262626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Han Serif SC" panose="02020400000000000000" pitchFamily="18" charset="-122"/>
              <a:ea typeface="Source Han Serif SC" panose="02020400000000000000" pitchFamily="18" charset="-122"/>
              <a:cs typeface="+mn-cs"/>
              <a:sym typeface="Source Han Serif SC" panose="02020400000000000000" pitchFamily="18" charset="-122"/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8958667" y="2302250"/>
            <a:ext cx="899887" cy="899887"/>
          </a:xfrm>
          <a:prstGeom prst="ellipse">
            <a:avLst/>
          </a:prstGeom>
          <a:solidFill>
            <a:sysClr val="window" lastClr="FFFFFF"/>
          </a:solidFill>
          <a:ln w="38100" cap="flat" cmpd="sng" algn="ctr">
            <a:solidFill>
              <a:srgbClr val="262626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09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Han Serif SC" panose="02020400000000000000" pitchFamily="18" charset="-122"/>
              <a:ea typeface="Source Han Serif SC" panose="02020400000000000000" pitchFamily="18" charset="-122"/>
              <a:cs typeface="+mn-cs"/>
              <a:sym typeface="Source Han Serif SC" panose="02020400000000000000" pitchFamily="18" charset="-122"/>
            </a:endParaRPr>
          </a:p>
        </p:txBody>
      </p:sp>
      <p:sp>
        <p:nvSpPr>
          <p:cNvPr id="54" name="椭圆 24"/>
          <p:cNvSpPr/>
          <p:nvPr/>
        </p:nvSpPr>
        <p:spPr>
          <a:xfrm>
            <a:off x="2443332" y="2520423"/>
            <a:ext cx="464299" cy="463540"/>
          </a:xfrm>
          <a:custGeom>
            <a:avLst/>
            <a:gdLst>
              <a:gd name="connsiteX0" fmla="*/ 140017 w 606581"/>
              <a:gd name="connsiteY0" fmla="*/ 411043 h 605592"/>
              <a:gd name="connsiteX1" fmla="*/ 178821 w 606581"/>
              <a:gd name="connsiteY1" fmla="*/ 427078 h 605592"/>
              <a:gd name="connsiteX2" fmla="*/ 178821 w 606581"/>
              <a:gd name="connsiteY2" fmla="*/ 504564 h 605592"/>
              <a:gd name="connsiteX3" fmla="*/ 93692 w 606581"/>
              <a:gd name="connsiteY3" fmla="*/ 589557 h 605592"/>
              <a:gd name="connsiteX4" fmla="*/ 54887 w 606581"/>
              <a:gd name="connsiteY4" fmla="*/ 605592 h 605592"/>
              <a:gd name="connsiteX5" fmla="*/ 16083 w 606581"/>
              <a:gd name="connsiteY5" fmla="*/ 589557 h 605592"/>
              <a:gd name="connsiteX6" fmla="*/ 16083 w 606581"/>
              <a:gd name="connsiteY6" fmla="*/ 511979 h 605592"/>
              <a:gd name="connsiteX7" fmla="*/ 101212 w 606581"/>
              <a:gd name="connsiteY7" fmla="*/ 427078 h 605592"/>
              <a:gd name="connsiteX8" fmla="*/ 140017 w 606581"/>
              <a:gd name="connsiteY8" fmla="*/ 411043 h 605592"/>
              <a:gd name="connsiteX9" fmla="*/ 382501 w 606581"/>
              <a:gd name="connsiteY9" fmla="*/ 49537 h 605592"/>
              <a:gd name="connsiteX10" fmla="*/ 557044 w 606581"/>
              <a:gd name="connsiteY10" fmla="*/ 223798 h 605592"/>
              <a:gd name="connsiteX11" fmla="*/ 382501 w 606581"/>
              <a:gd name="connsiteY11" fmla="*/ 398059 h 605592"/>
              <a:gd name="connsiteX12" fmla="*/ 207957 w 606581"/>
              <a:gd name="connsiteY12" fmla="*/ 223798 h 605592"/>
              <a:gd name="connsiteX13" fmla="*/ 382501 w 606581"/>
              <a:gd name="connsiteY13" fmla="*/ 49537 h 605592"/>
              <a:gd name="connsiteX14" fmla="*/ 382536 w 606581"/>
              <a:gd name="connsiteY14" fmla="*/ 24750 h 605592"/>
              <a:gd name="connsiteX15" fmla="*/ 304914 w 606581"/>
              <a:gd name="connsiteY15" fmla="*/ 40417 h 605592"/>
              <a:gd name="connsiteX16" fmla="*/ 241591 w 606581"/>
              <a:gd name="connsiteY16" fmla="*/ 83058 h 605592"/>
              <a:gd name="connsiteX17" fmla="*/ 198880 w 606581"/>
              <a:gd name="connsiteY17" fmla="*/ 146278 h 605592"/>
              <a:gd name="connsiteX18" fmla="*/ 183189 w 606581"/>
              <a:gd name="connsiteY18" fmla="*/ 223774 h 605592"/>
              <a:gd name="connsiteX19" fmla="*/ 198880 w 606581"/>
              <a:gd name="connsiteY19" fmla="*/ 301177 h 605592"/>
              <a:gd name="connsiteX20" fmla="*/ 241591 w 606581"/>
              <a:gd name="connsiteY20" fmla="*/ 364490 h 605592"/>
              <a:gd name="connsiteX21" fmla="*/ 304914 w 606581"/>
              <a:gd name="connsiteY21" fmla="*/ 407131 h 605592"/>
              <a:gd name="connsiteX22" fmla="*/ 382536 w 606581"/>
              <a:gd name="connsiteY22" fmla="*/ 422705 h 605592"/>
              <a:gd name="connsiteX23" fmla="*/ 460158 w 606581"/>
              <a:gd name="connsiteY23" fmla="*/ 407131 h 605592"/>
              <a:gd name="connsiteX24" fmla="*/ 523481 w 606581"/>
              <a:gd name="connsiteY24" fmla="*/ 364490 h 605592"/>
              <a:gd name="connsiteX25" fmla="*/ 566192 w 606581"/>
              <a:gd name="connsiteY25" fmla="*/ 301177 h 605592"/>
              <a:gd name="connsiteX26" fmla="*/ 581883 w 606581"/>
              <a:gd name="connsiteY26" fmla="*/ 223774 h 605592"/>
              <a:gd name="connsiteX27" fmla="*/ 566192 w 606581"/>
              <a:gd name="connsiteY27" fmla="*/ 146278 h 605592"/>
              <a:gd name="connsiteX28" fmla="*/ 523481 w 606581"/>
              <a:gd name="connsiteY28" fmla="*/ 83058 h 605592"/>
              <a:gd name="connsiteX29" fmla="*/ 460158 w 606581"/>
              <a:gd name="connsiteY29" fmla="*/ 40417 h 605592"/>
              <a:gd name="connsiteX30" fmla="*/ 382536 w 606581"/>
              <a:gd name="connsiteY30" fmla="*/ 24750 h 605592"/>
              <a:gd name="connsiteX31" fmla="*/ 382536 w 606581"/>
              <a:gd name="connsiteY31" fmla="*/ 0 h 605592"/>
              <a:gd name="connsiteX32" fmla="*/ 469721 w 606581"/>
              <a:gd name="connsiteY32" fmla="*/ 17613 h 605592"/>
              <a:gd name="connsiteX33" fmla="*/ 540937 w 606581"/>
              <a:gd name="connsiteY33" fmla="*/ 65538 h 605592"/>
              <a:gd name="connsiteX34" fmla="*/ 588940 w 606581"/>
              <a:gd name="connsiteY34" fmla="*/ 136637 h 605592"/>
              <a:gd name="connsiteX35" fmla="*/ 606581 w 606581"/>
              <a:gd name="connsiteY35" fmla="*/ 223774 h 605592"/>
              <a:gd name="connsiteX36" fmla="*/ 588940 w 606581"/>
              <a:gd name="connsiteY36" fmla="*/ 310818 h 605592"/>
              <a:gd name="connsiteX37" fmla="*/ 540937 w 606581"/>
              <a:gd name="connsiteY37" fmla="*/ 381917 h 605592"/>
              <a:gd name="connsiteX38" fmla="*/ 469721 w 606581"/>
              <a:gd name="connsiteY38" fmla="*/ 429842 h 605592"/>
              <a:gd name="connsiteX39" fmla="*/ 382536 w 606581"/>
              <a:gd name="connsiteY39" fmla="*/ 447455 h 605592"/>
              <a:gd name="connsiteX40" fmla="*/ 295258 w 606581"/>
              <a:gd name="connsiteY40" fmla="*/ 429842 h 605592"/>
              <a:gd name="connsiteX41" fmla="*/ 240105 w 606581"/>
              <a:gd name="connsiteY41" fmla="*/ 396471 h 605592"/>
              <a:gd name="connsiteX42" fmla="*/ 209558 w 606581"/>
              <a:gd name="connsiteY42" fmla="*/ 427061 h 605592"/>
              <a:gd name="connsiteX43" fmla="*/ 196373 w 606581"/>
              <a:gd name="connsiteY43" fmla="*/ 409541 h 605592"/>
              <a:gd name="connsiteX44" fmla="*/ 178918 w 606581"/>
              <a:gd name="connsiteY44" fmla="*/ 396378 h 605592"/>
              <a:gd name="connsiteX45" fmla="*/ 209465 w 606581"/>
              <a:gd name="connsiteY45" fmla="*/ 365880 h 605592"/>
              <a:gd name="connsiteX46" fmla="*/ 176040 w 606581"/>
              <a:gd name="connsiteY46" fmla="*/ 310818 h 605592"/>
              <a:gd name="connsiteX47" fmla="*/ 158491 w 606581"/>
              <a:gd name="connsiteY47" fmla="*/ 223774 h 605592"/>
              <a:gd name="connsiteX48" fmla="*/ 176040 w 606581"/>
              <a:gd name="connsiteY48" fmla="*/ 136637 h 605592"/>
              <a:gd name="connsiteX49" fmla="*/ 224043 w 606581"/>
              <a:gd name="connsiteY49" fmla="*/ 65538 h 605592"/>
              <a:gd name="connsiteX50" fmla="*/ 295258 w 606581"/>
              <a:gd name="connsiteY50" fmla="*/ 17613 h 605592"/>
              <a:gd name="connsiteX51" fmla="*/ 382536 w 606581"/>
              <a:gd name="connsiteY51" fmla="*/ 0 h 60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6581" h="605592">
                <a:moveTo>
                  <a:pt x="140017" y="411043"/>
                </a:moveTo>
                <a:cubicBezTo>
                  <a:pt x="154035" y="411043"/>
                  <a:pt x="168053" y="416326"/>
                  <a:pt x="178821" y="427078"/>
                </a:cubicBezTo>
                <a:cubicBezTo>
                  <a:pt x="200266" y="448488"/>
                  <a:pt x="200266" y="483153"/>
                  <a:pt x="178821" y="504564"/>
                </a:cubicBezTo>
                <a:lnTo>
                  <a:pt x="93692" y="589557"/>
                </a:lnTo>
                <a:cubicBezTo>
                  <a:pt x="83016" y="600216"/>
                  <a:pt x="68905" y="605592"/>
                  <a:pt x="54887" y="605592"/>
                </a:cubicBezTo>
                <a:cubicBezTo>
                  <a:pt x="40870" y="605592"/>
                  <a:pt x="26759" y="600216"/>
                  <a:pt x="16083" y="589557"/>
                </a:cubicBezTo>
                <a:cubicBezTo>
                  <a:pt x="-5362" y="568147"/>
                  <a:pt x="-5362" y="533389"/>
                  <a:pt x="16083" y="511979"/>
                </a:cubicBezTo>
                <a:lnTo>
                  <a:pt x="101212" y="427078"/>
                </a:lnTo>
                <a:cubicBezTo>
                  <a:pt x="111888" y="416326"/>
                  <a:pt x="125999" y="411043"/>
                  <a:pt x="140017" y="411043"/>
                </a:cubicBezTo>
                <a:close/>
                <a:moveTo>
                  <a:pt x="382501" y="49537"/>
                </a:moveTo>
                <a:cubicBezTo>
                  <a:pt x="478871" y="49537"/>
                  <a:pt x="557044" y="127491"/>
                  <a:pt x="557044" y="223798"/>
                </a:cubicBezTo>
                <a:cubicBezTo>
                  <a:pt x="557044" y="320012"/>
                  <a:pt x="478871" y="398059"/>
                  <a:pt x="382501" y="398059"/>
                </a:cubicBezTo>
                <a:cubicBezTo>
                  <a:pt x="286130" y="398059"/>
                  <a:pt x="207957" y="320012"/>
                  <a:pt x="207957" y="223798"/>
                </a:cubicBezTo>
                <a:cubicBezTo>
                  <a:pt x="207957" y="127491"/>
                  <a:pt x="286130" y="49537"/>
                  <a:pt x="382501" y="49537"/>
                </a:cubicBezTo>
                <a:close/>
                <a:moveTo>
                  <a:pt x="382536" y="24750"/>
                </a:moveTo>
                <a:cubicBezTo>
                  <a:pt x="355610" y="24750"/>
                  <a:pt x="329519" y="30034"/>
                  <a:pt x="304914" y="40417"/>
                </a:cubicBezTo>
                <a:cubicBezTo>
                  <a:pt x="281238" y="50428"/>
                  <a:pt x="259882" y="64796"/>
                  <a:pt x="241591" y="83058"/>
                </a:cubicBezTo>
                <a:cubicBezTo>
                  <a:pt x="223300" y="101319"/>
                  <a:pt x="208908" y="122547"/>
                  <a:pt x="198880" y="146278"/>
                </a:cubicBezTo>
                <a:cubicBezTo>
                  <a:pt x="188481" y="170843"/>
                  <a:pt x="183189" y="196891"/>
                  <a:pt x="183189" y="223774"/>
                </a:cubicBezTo>
                <a:cubicBezTo>
                  <a:pt x="183189" y="250564"/>
                  <a:pt x="188481" y="276705"/>
                  <a:pt x="198880" y="301177"/>
                </a:cubicBezTo>
                <a:cubicBezTo>
                  <a:pt x="208908" y="324908"/>
                  <a:pt x="223300" y="346228"/>
                  <a:pt x="241591" y="364490"/>
                </a:cubicBezTo>
                <a:cubicBezTo>
                  <a:pt x="259882" y="382752"/>
                  <a:pt x="281238" y="397027"/>
                  <a:pt x="304914" y="407131"/>
                </a:cubicBezTo>
                <a:cubicBezTo>
                  <a:pt x="329519" y="417513"/>
                  <a:pt x="355610" y="422705"/>
                  <a:pt x="382536" y="422705"/>
                </a:cubicBezTo>
                <a:cubicBezTo>
                  <a:pt x="409462" y="422705"/>
                  <a:pt x="435553" y="417513"/>
                  <a:pt x="460158" y="407131"/>
                </a:cubicBezTo>
                <a:cubicBezTo>
                  <a:pt x="483834" y="397027"/>
                  <a:pt x="505190" y="382752"/>
                  <a:pt x="523481" y="364490"/>
                </a:cubicBezTo>
                <a:cubicBezTo>
                  <a:pt x="541772" y="346228"/>
                  <a:pt x="556164" y="324908"/>
                  <a:pt x="566192" y="301177"/>
                </a:cubicBezTo>
                <a:cubicBezTo>
                  <a:pt x="576591" y="276705"/>
                  <a:pt x="581883" y="250564"/>
                  <a:pt x="581883" y="223774"/>
                </a:cubicBezTo>
                <a:cubicBezTo>
                  <a:pt x="581883" y="196891"/>
                  <a:pt x="576591" y="170843"/>
                  <a:pt x="566192" y="146278"/>
                </a:cubicBezTo>
                <a:cubicBezTo>
                  <a:pt x="556164" y="122547"/>
                  <a:pt x="541772" y="101319"/>
                  <a:pt x="523481" y="83058"/>
                </a:cubicBezTo>
                <a:cubicBezTo>
                  <a:pt x="505190" y="64796"/>
                  <a:pt x="483834" y="50428"/>
                  <a:pt x="460158" y="40417"/>
                </a:cubicBezTo>
                <a:cubicBezTo>
                  <a:pt x="435553" y="30034"/>
                  <a:pt x="409462" y="24750"/>
                  <a:pt x="382536" y="24750"/>
                </a:cubicBezTo>
                <a:close/>
                <a:moveTo>
                  <a:pt x="382536" y="0"/>
                </a:moveTo>
                <a:cubicBezTo>
                  <a:pt x="412712" y="0"/>
                  <a:pt x="442145" y="5933"/>
                  <a:pt x="469721" y="17613"/>
                </a:cubicBezTo>
                <a:cubicBezTo>
                  <a:pt x="496462" y="28922"/>
                  <a:pt x="520417" y="45051"/>
                  <a:pt x="540937" y="65538"/>
                </a:cubicBezTo>
                <a:cubicBezTo>
                  <a:pt x="561549" y="86117"/>
                  <a:pt x="577705" y="110033"/>
                  <a:pt x="588940" y="136637"/>
                </a:cubicBezTo>
                <a:cubicBezTo>
                  <a:pt x="600639" y="164262"/>
                  <a:pt x="606581" y="193554"/>
                  <a:pt x="606581" y="223774"/>
                </a:cubicBezTo>
                <a:cubicBezTo>
                  <a:pt x="606581" y="253901"/>
                  <a:pt x="600639" y="283194"/>
                  <a:pt x="588940" y="310818"/>
                </a:cubicBezTo>
                <a:cubicBezTo>
                  <a:pt x="577705" y="337515"/>
                  <a:pt x="561549" y="361431"/>
                  <a:pt x="540937" y="381917"/>
                </a:cubicBezTo>
                <a:cubicBezTo>
                  <a:pt x="520417" y="402496"/>
                  <a:pt x="496462" y="418626"/>
                  <a:pt x="469721" y="429842"/>
                </a:cubicBezTo>
                <a:cubicBezTo>
                  <a:pt x="442145" y="441522"/>
                  <a:pt x="412805" y="447455"/>
                  <a:pt x="382536" y="447455"/>
                </a:cubicBezTo>
                <a:cubicBezTo>
                  <a:pt x="352267" y="447455"/>
                  <a:pt x="322927" y="441522"/>
                  <a:pt x="295258" y="429842"/>
                </a:cubicBezTo>
                <a:cubicBezTo>
                  <a:pt x="275295" y="421407"/>
                  <a:pt x="256818" y="410190"/>
                  <a:pt x="240105" y="396471"/>
                </a:cubicBezTo>
                <a:lnTo>
                  <a:pt x="209558" y="427061"/>
                </a:lnTo>
                <a:cubicBezTo>
                  <a:pt x="206030" y="420758"/>
                  <a:pt x="201666" y="414918"/>
                  <a:pt x="196373" y="409541"/>
                </a:cubicBezTo>
                <a:cubicBezTo>
                  <a:pt x="191081" y="404350"/>
                  <a:pt x="185232" y="399901"/>
                  <a:pt x="178918" y="396378"/>
                </a:cubicBezTo>
                <a:lnTo>
                  <a:pt x="209465" y="365880"/>
                </a:lnTo>
                <a:cubicBezTo>
                  <a:pt x="195724" y="349287"/>
                  <a:pt x="184582" y="330840"/>
                  <a:pt x="176040" y="310818"/>
                </a:cubicBezTo>
                <a:cubicBezTo>
                  <a:pt x="164341" y="283194"/>
                  <a:pt x="158491" y="253901"/>
                  <a:pt x="158491" y="223774"/>
                </a:cubicBezTo>
                <a:cubicBezTo>
                  <a:pt x="158491" y="193554"/>
                  <a:pt x="164341" y="164262"/>
                  <a:pt x="176040" y="136637"/>
                </a:cubicBezTo>
                <a:cubicBezTo>
                  <a:pt x="187367" y="110033"/>
                  <a:pt x="203523" y="86117"/>
                  <a:pt x="224043" y="65538"/>
                </a:cubicBezTo>
                <a:cubicBezTo>
                  <a:pt x="244655" y="45051"/>
                  <a:pt x="268610" y="28922"/>
                  <a:pt x="295258" y="17613"/>
                </a:cubicBezTo>
                <a:cubicBezTo>
                  <a:pt x="322927" y="5933"/>
                  <a:pt x="352267" y="0"/>
                  <a:pt x="382536" y="0"/>
                </a:cubicBezTo>
                <a:close/>
              </a:path>
            </a:pathLst>
          </a:custGeom>
          <a:solidFill>
            <a:srgbClr val="FBD77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Han Serif SC" panose="02020400000000000000" pitchFamily="18" charset="-122"/>
              <a:ea typeface="Source Han Serif SC" panose="02020400000000000000" pitchFamily="18" charset="-122"/>
              <a:cs typeface="+mn-cs"/>
              <a:sym typeface="Source Han Serif SC" panose="02020400000000000000" pitchFamily="18" charset="-122"/>
            </a:endParaRPr>
          </a:p>
        </p:txBody>
      </p:sp>
      <p:sp>
        <p:nvSpPr>
          <p:cNvPr id="55" name="椭圆 25"/>
          <p:cNvSpPr/>
          <p:nvPr/>
        </p:nvSpPr>
        <p:spPr>
          <a:xfrm>
            <a:off x="5863851" y="2542850"/>
            <a:ext cx="464299" cy="418687"/>
          </a:xfrm>
          <a:custGeom>
            <a:avLst/>
            <a:gdLst>
              <a:gd name="connsiteX0" fmla="*/ 521432 w 608344"/>
              <a:gd name="connsiteY0" fmla="*/ 370453 h 548582"/>
              <a:gd name="connsiteX1" fmla="*/ 465737 w 608344"/>
              <a:gd name="connsiteY1" fmla="*/ 425787 h 548582"/>
              <a:gd name="connsiteX2" fmla="*/ 442491 w 608344"/>
              <a:gd name="connsiteY2" fmla="*/ 402479 h 548582"/>
              <a:gd name="connsiteX3" fmla="*/ 418201 w 608344"/>
              <a:gd name="connsiteY3" fmla="*/ 426545 h 548582"/>
              <a:gd name="connsiteX4" fmla="*/ 441447 w 608344"/>
              <a:gd name="connsiteY4" fmla="*/ 449948 h 548582"/>
              <a:gd name="connsiteX5" fmla="*/ 465642 w 608344"/>
              <a:gd name="connsiteY5" fmla="*/ 474204 h 548582"/>
              <a:gd name="connsiteX6" fmla="*/ 489932 w 608344"/>
              <a:gd name="connsiteY6" fmla="*/ 450043 h 548582"/>
              <a:gd name="connsiteX7" fmla="*/ 545532 w 608344"/>
              <a:gd name="connsiteY7" fmla="*/ 394709 h 548582"/>
              <a:gd name="connsiteX8" fmla="*/ 481962 w 608344"/>
              <a:gd name="connsiteY8" fmla="*/ 296170 h 548582"/>
              <a:gd name="connsiteX9" fmla="*/ 608344 w 608344"/>
              <a:gd name="connsiteY9" fmla="*/ 422376 h 548582"/>
              <a:gd name="connsiteX10" fmla="*/ 481962 w 608344"/>
              <a:gd name="connsiteY10" fmla="*/ 548582 h 548582"/>
              <a:gd name="connsiteX11" fmla="*/ 355579 w 608344"/>
              <a:gd name="connsiteY11" fmla="*/ 422376 h 548582"/>
              <a:gd name="connsiteX12" fmla="*/ 481962 w 608344"/>
              <a:gd name="connsiteY12" fmla="*/ 296170 h 548582"/>
              <a:gd name="connsiteX13" fmla="*/ 255835 w 608344"/>
              <a:gd name="connsiteY13" fmla="*/ 446 h 548582"/>
              <a:gd name="connsiteX14" fmla="*/ 317801 w 608344"/>
              <a:gd name="connsiteY14" fmla="*/ 13616 h 548582"/>
              <a:gd name="connsiteX15" fmla="*/ 348072 w 608344"/>
              <a:gd name="connsiteY15" fmla="*/ 41661 h 548582"/>
              <a:gd name="connsiteX16" fmla="*/ 381190 w 608344"/>
              <a:gd name="connsiteY16" fmla="*/ 146831 h 548582"/>
              <a:gd name="connsiteX17" fmla="*/ 378913 w 608344"/>
              <a:gd name="connsiteY17" fmla="*/ 156211 h 548582"/>
              <a:gd name="connsiteX18" fmla="*/ 387833 w 608344"/>
              <a:gd name="connsiteY18" fmla="*/ 200458 h 548582"/>
              <a:gd name="connsiteX19" fmla="*/ 366387 w 608344"/>
              <a:gd name="connsiteY19" fmla="*/ 237694 h 548582"/>
              <a:gd name="connsiteX20" fmla="*/ 351393 w 608344"/>
              <a:gd name="connsiteY20" fmla="*/ 278720 h 548582"/>
              <a:gd name="connsiteX21" fmla="*/ 351393 w 608344"/>
              <a:gd name="connsiteY21" fmla="*/ 322873 h 548582"/>
              <a:gd name="connsiteX22" fmla="*/ 317611 w 608344"/>
              <a:gd name="connsiteY22" fmla="*/ 422358 h 548582"/>
              <a:gd name="connsiteX23" fmla="*/ 376635 w 608344"/>
              <a:gd name="connsiteY23" fmla="*/ 548088 h 548582"/>
              <a:gd name="connsiteX24" fmla="*/ 26855 w 608344"/>
              <a:gd name="connsiteY24" fmla="*/ 548088 h 548582"/>
              <a:gd name="connsiteX25" fmla="*/ 0 w 608344"/>
              <a:gd name="connsiteY25" fmla="*/ 521274 h 548582"/>
              <a:gd name="connsiteX26" fmla="*/ 0 w 608344"/>
              <a:gd name="connsiteY26" fmla="*/ 473806 h 548582"/>
              <a:gd name="connsiteX27" fmla="*/ 19453 w 608344"/>
              <a:gd name="connsiteY27" fmla="*/ 432969 h 548582"/>
              <a:gd name="connsiteX28" fmla="*/ 173751 w 608344"/>
              <a:gd name="connsiteY28" fmla="*/ 334242 h 548582"/>
              <a:gd name="connsiteX29" fmla="*/ 176408 w 608344"/>
              <a:gd name="connsiteY29" fmla="*/ 329884 h 548582"/>
              <a:gd name="connsiteX30" fmla="*/ 176408 w 608344"/>
              <a:gd name="connsiteY30" fmla="*/ 278720 h 548582"/>
              <a:gd name="connsiteX31" fmla="*/ 161320 w 608344"/>
              <a:gd name="connsiteY31" fmla="*/ 237694 h 548582"/>
              <a:gd name="connsiteX32" fmla="*/ 139969 w 608344"/>
              <a:gd name="connsiteY32" fmla="*/ 200458 h 548582"/>
              <a:gd name="connsiteX33" fmla="*/ 148320 w 608344"/>
              <a:gd name="connsiteY33" fmla="*/ 156211 h 548582"/>
              <a:gd name="connsiteX34" fmla="*/ 146042 w 608344"/>
              <a:gd name="connsiteY34" fmla="*/ 146736 h 548582"/>
              <a:gd name="connsiteX35" fmla="*/ 145758 w 608344"/>
              <a:gd name="connsiteY35" fmla="*/ 95099 h 548582"/>
              <a:gd name="connsiteX36" fmla="*/ 176029 w 608344"/>
              <a:gd name="connsiteY36" fmla="*/ 42135 h 548582"/>
              <a:gd name="connsiteX37" fmla="*/ 203928 w 608344"/>
              <a:gd name="connsiteY37" fmla="*/ 19017 h 548582"/>
              <a:gd name="connsiteX38" fmla="*/ 231162 w 608344"/>
              <a:gd name="connsiteY38" fmla="*/ 5089 h 548582"/>
              <a:gd name="connsiteX39" fmla="*/ 255835 w 608344"/>
              <a:gd name="connsiteY39" fmla="*/ 446 h 548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608344" h="548582">
                <a:moveTo>
                  <a:pt x="521432" y="370453"/>
                </a:moveTo>
                <a:lnTo>
                  <a:pt x="465737" y="425787"/>
                </a:lnTo>
                <a:lnTo>
                  <a:pt x="442491" y="402479"/>
                </a:lnTo>
                <a:lnTo>
                  <a:pt x="418201" y="426545"/>
                </a:lnTo>
                <a:lnTo>
                  <a:pt x="441447" y="449948"/>
                </a:lnTo>
                <a:lnTo>
                  <a:pt x="465642" y="474204"/>
                </a:lnTo>
                <a:lnTo>
                  <a:pt x="489932" y="450043"/>
                </a:lnTo>
                <a:lnTo>
                  <a:pt x="545532" y="394709"/>
                </a:lnTo>
                <a:close/>
                <a:moveTo>
                  <a:pt x="481962" y="296170"/>
                </a:moveTo>
                <a:cubicBezTo>
                  <a:pt x="551795" y="296170"/>
                  <a:pt x="608344" y="352641"/>
                  <a:pt x="608344" y="422376"/>
                </a:cubicBezTo>
                <a:cubicBezTo>
                  <a:pt x="608344" y="492111"/>
                  <a:pt x="551795" y="548582"/>
                  <a:pt x="481962" y="548582"/>
                </a:cubicBezTo>
                <a:cubicBezTo>
                  <a:pt x="412129" y="548582"/>
                  <a:pt x="355579" y="492111"/>
                  <a:pt x="355579" y="422376"/>
                </a:cubicBezTo>
                <a:cubicBezTo>
                  <a:pt x="355579" y="352641"/>
                  <a:pt x="412129" y="296170"/>
                  <a:pt x="481962" y="296170"/>
                </a:cubicBezTo>
                <a:close/>
                <a:moveTo>
                  <a:pt x="255835" y="446"/>
                </a:moveTo>
                <a:cubicBezTo>
                  <a:pt x="282785" y="-1828"/>
                  <a:pt x="303187" y="4899"/>
                  <a:pt x="317801" y="13616"/>
                </a:cubicBezTo>
                <a:cubicBezTo>
                  <a:pt x="339721" y="25744"/>
                  <a:pt x="348072" y="41661"/>
                  <a:pt x="348072" y="41661"/>
                </a:cubicBezTo>
                <a:cubicBezTo>
                  <a:pt x="348072" y="41661"/>
                  <a:pt x="398176" y="45167"/>
                  <a:pt x="381190" y="146831"/>
                </a:cubicBezTo>
                <a:cubicBezTo>
                  <a:pt x="380621" y="149863"/>
                  <a:pt x="379862" y="153085"/>
                  <a:pt x="378913" y="156211"/>
                </a:cubicBezTo>
                <a:cubicBezTo>
                  <a:pt x="388592" y="156211"/>
                  <a:pt x="398271" y="163507"/>
                  <a:pt x="387833" y="200458"/>
                </a:cubicBezTo>
                <a:cubicBezTo>
                  <a:pt x="379672" y="229262"/>
                  <a:pt x="372080" y="237221"/>
                  <a:pt x="366387" y="237694"/>
                </a:cubicBezTo>
                <a:cubicBezTo>
                  <a:pt x="364394" y="250675"/>
                  <a:pt x="359175" y="265076"/>
                  <a:pt x="351393" y="278720"/>
                </a:cubicBezTo>
                <a:lnTo>
                  <a:pt x="351393" y="322873"/>
                </a:lnTo>
                <a:cubicBezTo>
                  <a:pt x="330232" y="350539"/>
                  <a:pt x="317611" y="385027"/>
                  <a:pt x="317611" y="422358"/>
                </a:cubicBezTo>
                <a:cubicBezTo>
                  <a:pt x="317611" y="472764"/>
                  <a:pt x="340480" y="518053"/>
                  <a:pt x="376635" y="548088"/>
                </a:cubicBezTo>
                <a:lnTo>
                  <a:pt x="26855" y="548088"/>
                </a:lnTo>
                <a:cubicBezTo>
                  <a:pt x="12052" y="548088"/>
                  <a:pt x="0" y="536055"/>
                  <a:pt x="0" y="521274"/>
                </a:cubicBezTo>
                <a:lnTo>
                  <a:pt x="0" y="473806"/>
                </a:lnTo>
                <a:cubicBezTo>
                  <a:pt x="0" y="457983"/>
                  <a:pt x="7212" y="443013"/>
                  <a:pt x="19453" y="432969"/>
                </a:cubicBezTo>
                <a:cubicBezTo>
                  <a:pt x="86638" y="377921"/>
                  <a:pt x="159043" y="341443"/>
                  <a:pt x="173751" y="334242"/>
                </a:cubicBezTo>
                <a:cubicBezTo>
                  <a:pt x="175365" y="333484"/>
                  <a:pt x="176408" y="331779"/>
                  <a:pt x="176408" y="329884"/>
                </a:cubicBezTo>
                <a:lnTo>
                  <a:pt x="176408" y="278720"/>
                </a:lnTo>
                <a:cubicBezTo>
                  <a:pt x="168437" y="265076"/>
                  <a:pt x="163313" y="250675"/>
                  <a:pt x="161320" y="237694"/>
                </a:cubicBezTo>
                <a:cubicBezTo>
                  <a:pt x="155627" y="237221"/>
                  <a:pt x="148035" y="229072"/>
                  <a:pt x="139969" y="200458"/>
                </a:cubicBezTo>
                <a:cubicBezTo>
                  <a:pt x="129531" y="164170"/>
                  <a:pt x="138925" y="156496"/>
                  <a:pt x="148320" y="156211"/>
                </a:cubicBezTo>
                <a:cubicBezTo>
                  <a:pt x="147371" y="153085"/>
                  <a:pt x="146612" y="149863"/>
                  <a:pt x="146042" y="146736"/>
                </a:cubicBezTo>
                <a:cubicBezTo>
                  <a:pt x="142436" y="128450"/>
                  <a:pt x="141487" y="111396"/>
                  <a:pt x="145758" y="95099"/>
                </a:cubicBezTo>
                <a:cubicBezTo>
                  <a:pt x="150787" y="73212"/>
                  <a:pt x="162744" y="55684"/>
                  <a:pt x="176029" y="42135"/>
                </a:cubicBezTo>
                <a:cubicBezTo>
                  <a:pt x="184379" y="33134"/>
                  <a:pt x="193869" y="25459"/>
                  <a:pt x="203928" y="19017"/>
                </a:cubicBezTo>
                <a:cubicBezTo>
                  <a:pt x="212183" y="13332"/>
                  <a:pt x="221293" y="8405"/>
                  <a:pt x="231162" y="5089"/>
                </a:cubicBezTo>
                <a:cubicBezTo>
                  <a:pt x="238849" y="2625"/>
                  <a:pt x="247105" y="825"/>
                  <a:pt x="255835" y="446"/>
                </a:cubicBezTo>
                <a:close/>
              </a:path>
            </a:pathLst>
          </a:custGeom>
          <a:solidFill>
            <a:srgbClr val="C4D7D3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Han Serif SC" panose="02020400000000000000" pitchFamily="18" charset="-122"/>
              <a:ea typeface="Source Han Serif SC" panose="02020400000000000000" pitchFamily="18" charset="-122"/>
              <a:cs typeface="+mn-cs"/>
              <a:sym typeface="Source Han Serif SC" panose="02020400000000000000" pitchFamily="18" charset="-122"/>
            </a:endParaRPr>
          </a:p>
        </p:txBody>
      </p:sp>
      <p:sp>
        <p:nvSpPr>
          <p:cNvPr id="56" name="椭圆 26"/>
          <p:cNvSpPr/>
          <p:nvPr/>
        </p:nvSpPr>
        <p:spPr>
          <a:xfrm>
            <a:off x="9211460" y="2520045"/>
            <a:ext cx="394301" cy="464297"/>
          </a:xfrm>
          <a:custGeom>
            <a:avLst/>
            <a:gdLst>
              <a:gd name="T0" fmla="*/ 4275 w 5265"/>
              <a:gd name="T1" fmla="*/ 4094 h 6209"/>
              <a:gd name="T2" fmla="*/ 4349 w 5265"/>
              <a:gd name="T3" fmla="*/ 3406 h 6209"/>
              <a:gd name="T4" fmla="*/ 2632 w 5265"/>
              <a:gd name="T5" fmla="*/ 0 h 6209"/>
              <a:gd name="T6" fmla="*/ 916 w 5265"/>
              <a:gd name="T7" fmla="*/ 3406 h 6209"/>
              <a:gd name="T8" fmla="*/ 990 w 5265"/>
              <a:gd name="T9" fmla="*/ 4094 h 6209"/>
              <a:gd name="T10" fmla="*/ 0 w 5265"/>
              <a:gd name="T11" fmla="*/ 5203 h 6209"/>
              <a:gd name="T12" fmla="*/ 414 w 5265"/>
              <a:gd name="T13" fmla="*/ 6166 h 6209"/>
              <a:gd name="T14" fmla="*/ 1145 w 5265"/>
              <a:gd name="T15" fmla="*/ 6166 h 6209"/>
              <a:gd name="T16" fmla="*/ 1145 w 5265"/>
              <a:gd name="T17" fmla="*/ 6150 h 6209"/>
              <a:gd name="T18" fmla="*/ 1384 w 5265"/>
              <a:gd name="T19" fmla="*/ 5169 h 6209"/>
              <a:gd name="T20" fmla="*/ 2072 w 5265"/>
              <a:gd name="T21" fmla="*/ 6209 h 6209"/>
              <a:gd name="T22" fmla="*/ 3193 w 5265"/>
              <a:gd name="T23" fmla="*/ 6209 h 6209"/>
              <a:gd name="T24" fmla="*/ 3881 w 5265"/>
              <a:gd name="T25" fmla="*/ 5169 h 6209"/>
              <a:gd name="T26" fmla="*/ 4120 w 5265"/>
              <a:gd name="T27" fmla="*/ 6150 h 6209"/>
              <a:gd name="T28" fmla="*/ 4119 w 5265"/>
              <a:gd name="T29" fmla="*/ 6166 h 6209"/>
              <a:gd name="T30" fmla="*/ 4851 w 5265"/>
              <a:gd name="T31" fmla="*/ 6166 h 6209"/>
              <a:gd name="T32" fmla="*/ 5265 w 5265"/>
              <a:gd name="T33" fmla="*/ 5203 h 6209"/>
              <a:gd name="T34" fmla="*/ 4275 w 5265"/>
              <a:gd name="T35" fmla="*/ 4094 h 6209"/>
              <a:gd name="T36" fmla="*/ 2632 w 5265"/>
              <a:gd name="T37" fmla="*/ 1651 h 6209"/>
              <a:gd name="T38" fmla="*/ 3282 w 5265"/>
              <a:gd name="T39" fmla="*/ 2300 h 6209"/>
              <a:gd name="T40" fmla="*/ 2632 w 5265"/>
              <a:gd name="T41" fmla="*/ 2950 h 6209"/>
              <a:gd name="T42" fmla="*/ 1983 w 5265"/>
              <a:gd name="T43" fmla="*/ 2300 h 6209"/>
              <a:gd name="T44" fmla="*/ 2632 w 5265"/>
              <a:gd name="T45" fmla="*/ 1651 h 6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265" h="6209">
                <a:moveTo>
                  <a:pt x="4275" y="4094"/>
                </a:moveTo>
                <a:cubicBezTo>
                  <a:pt x="4322" y="3872"/>
                  <a:pt x="4349" y="3641"/>
                  <a:pt x="4349" y="3406"/>
                </a:cubicBezTo>
                <a:cubicBezTo>
                  <a:pt x="4349" y="1525"/>
                  <a:pt x="2632" y="0"/>
                  <a:pt x="2632" y="0"/>
                </a:cubicBezTo>
                <a:cubicBezTo>
                  <a:pt x="2632" y="0"/>
                  <a:pt x="916" y="1525"/>
                  <a:pt x="916" y="3406"/>
                </a:cubicBezTo>
                <a:cubicBezTo>
                  <a:pt x="916" y="3641"/>
                  <a:pt x="943" y="3872"/>
                  <a:pt x="990" y="4094"/>
                </a:cubicBezTo>
                <a:cubicBezTo>
                  <a:pt x="541" y="4332"/>
                  <a:pt x="187" y="4725"/>
                  <a:pt x="0" y="5203"/>
                </a:cubicBezTo>
                <a:lnTo>
                  <a:pt x="414" y="6166"/>
                </a:lnTo>
                <a:lnTo>
                  <a:pt x="1145" y="6166"/>
                </a:lnTo>
                <a:cubicBezTo>
                  <a:pt x="1145" y="6161"/>
                  <a:pt x="1145" y="6155"/>
                  <a:pt x="1145" y="6150"/>
                </a:cubicBezTo>
                <a:cubicBezTo>
                  <a:pt x="1145" y="5796"/>
                  <a:pt x="1231" y="5463"/>
                  <a:pt x="1384" y="5169"/>
                </a:cubicBezTo>
                <a:cubicBezTo>
                  <a:pt x="1596" y="5581"/>
                  <a:pt x="1850" y="5936"/>
                  <a:pt x="2072" y="6209"/>
                </a:cubicBezTo>
                <a:lnTo>
                  <a:pt x="3193" y="6209"/>
                </a:lnTo>
                <a:cubicBezTo>
                  <a:pt x="3415" y="5936"/>
                  <a:pt x="3668" y="5581"/>
                  <a:pt x="3881" y="5169"/>
                </a:cubicBezTo>
                <a:cubicBezTo>
                  <a:pt x="4033" y="5463"/>
                  <a:pt x="4120" y="5796"/>
                  <a:pt x="4120" y="6150"/>
                </a:cubicBezTo>
                <a:cubicBezTo>
                  <a:pt x="4120" y="6155"/>
                  <a:pt x="4119" y="6161"/>
                  <a:pt x="4119" y="6166"/>
                </a:cubicBezTo>
                <a:lnTo>
                  <a:pt x="4851" y="6166"/>
                </a:lnTo>
                <a:lnTo>
                  <a:pt x="5265" y="5203"/>
                </a:lnTo>
                <a:cubicBezTo>
                  <a:pt x="5078" y="4725"/>
                  <a:pt x="4724" y="4332"/>
                  <a:pt x="4275" y="4094"/>
                </a:cubicBezTo>
                <a:close/>
                <a:moveTo>
                  <a:pt x="2632" y="1651"/>
                </a:moveTo>
                <a:cubicBezTo>
                  <a:pt x="2991" y="1651"/>
                  <a:pt x="3282" y="1942"/>
                  <a:pt x="3282" y="2300"/>
                </a:cubicBezTo>
                <a:cubicBezTo>
                  <a:pt x="3282" y="2659"/>
                  <a:pt x="2991" y="2950"/>
                  <a:pt x="2632" y="2950"/>
                </a:cubicBezTo>
                <a:cubicBezTo>
                  <a:pt x="2274" y="2950"/>
                  <a:pt x="1983" y="2659"/>
                  <a:pt x="1983" y="2300"/>
                </a:cubicBezTo>
                <a:cubicBezTo>
                  <a:pt x="1983" y="1942"/>
                  <a:pt x="2274" y="1651"/>
                  <a:pt x="2632" y="1651"/>
                </a:cubicBezTo>
                <a:close/>
              </a:path>
            </a:pathLst>
          </a:custGeom>
          <a:solidFill>
            <a:srgbClr val="FBD77F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Han Serif SC" panose="02020400000000000000" pitchFamily="18" charset="-122"/>
              <a:ea typeface="Source Han Serif SC" panose="02020400000000000000" pitchFamily="18" charset="-122"/>
              <a:cs typeface="+mn-cs"/>
              <a:sym typeface="Source Han Serif SC" panose="02020400000000000000" pitchFamily="18" charset="-122"/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1303314" y="4366217"/>
            <a:ext cx="2744335" cy="1356476"/>
            <a:chOff x="7439644" y="2947217"/>
            <a:chExt cx="2744334" cy="1356476"/>
          </a:xfrm>
        </p:grpSpPr>
        <p:sp>
          <p:nvSpPr>
            <p:cNvPr id="58" name="矩形 57"/>
            <p:cNvSpPr/>
            <p:nvPr/>
          </p:nvSpPr>
          <p:spPr bwMode="auto">
            <a:xfrm>
              <a:off x="7439644" y="3394918"/>
              <a:ext cx="2744334" cy="90877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defTabSz="609600">
                <a:lnSpc>
                  <a:spcPct val="1300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请在此处添加具体内容，文字尽量言简意赅，简单说明即可，不必过于繁琐。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59" name="PA-文本框 8"/>
            <p:cNvSpPr txBox="1"/>
            <p:nvPr>
              <p:custDataLst>
                <p:tags r:id="rId3"/>
              </p:custDataLst>
            </p:nvPr>
          </p:nvSpPr>
          <p:spPr>
            <a:xfrm>
              <a:off x="8103925" y="2947217"/>
              <a:ext cx="14157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defTabSz="60960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sym typeface="Source Han Serif SC" panose="02020400000000000000" pitchFamily="18" charset="-122"/>
                </a:rPr>
                <a:t>标题添加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4723831" y="4366217"/>
            <a:ext cx="2744335" cy="1356476"/>
            <a:chOff x="7439644" y="2947217"/>
            <a:chExt cx="2744334" cy="1356476"/>
          </a:xfrm>
        </p:grpSpPr>
        <p:sp>
          <p:nvSpPr>
            <p:cNvPr id="61" name="矩形 60"/>
            <p:cNvSpPr/>
            <p:nvPr/>
          </p:nvSpPr>
          <p:spPr bwMode="auto">
            <a:xfrm>
              <a:off x="7439644" y="3394918"/>
              <a:ext cx="2744334" cy="90877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defTabSz="609600">
                <a:lnSpc>
                  <a:spcPct val="1300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请在此处添加具体内容，文字尽量言简意赅，简单说明即可，不必过于繁琐。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62" name="PA-文本框 8"/>
            <p:cNvSpPr txBox="1"/>
            <p:nvPr>
              <p:custDataLst>
                <p:tags r:id="rId2"/>
              </p:custDataLst>
            </p:nvPr>
          </p:nvSpPr>
          <p:spPr>
            <a:xfrm>
              <a:off x="8103925" y="2947217"/>
              <a:ext cx="14157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defTabSz="60960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sym typeface="Source Han Serif SC" panose="02020400000000000000" pitchFamily="18" charset="-122"/>
                </a:rPr>
                <a:t>标题添加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8036443" y="4366217"/>
            <a:ext cx="2744335" cy="1356476"/>
            <a:chOff x="7439644" y="2947217"/>
            <a:chExt cx="2744334" cy="1356476"/>
          </a:xfrm>
        </p:grpSpPr>
        <p:sp>
          <p:nvSpPr>
            <p:cNvPr id="64" name="矩形 63"/>
            <p:cNvSpPr/>
            <p:nvPr/>
          </p:nvSpPr>
          <p:spPr bwMode="auto">
            <a:xfrm>
              <a:off x="7439644" y="3394918"/>
              <a:ext cx="2744334" cy="90877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defTabSz="609600">
                <a:lnSpc>
                  <a:spcPct val="130000"/>
                </a:lnSpc>
                <a:defRPr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</a:rPr>
                <a:t>请在此处添加具体内容，文字尽量言简意赅，简单说明即可，不必过于繁琐。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今楷05-6763 W05" panose="02020400000000000000" pitchFamily="18" charset="-122"/>
                <a:ea typeface="仓耳今楷05-6763 W05" panose="02020400000000000000" pitchFamily="18" charset="-122"/>
                <a:sym typeface="Source Han Serif SC" panose="02020400000000000000" pitchFamily="18" charset="-122"/>
              </a:endParaRPr>
            </a:p>
          </p:txBody>
        </p:sp>
        <p:sp>
          <p:nvSpPr>
            <p:cNvPr id="65" name="PA-文本框 8"/>
            <p:cNvSpPr txBox="1"/>
            <p:nvPr>
              <p:custDataLst>
                <p:tags r:id="rId1"/>
              </p:custDataLst>
            </p:nvPr>
          </p:nvSpPr>
          <p:spPr>
            <a:xfrm>
              <a:off x="8103925" y="2947217"/>
              <a:ext cx="14157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defTabSz="60960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仓耳今楷05-6763 W05" panose="02020400000000000000" pitchFamily="18" charset="-122"/>
                  <a:ea typeface="仓耳今楷05-6763 W05" panose="02020400000000000000" pitchFamily="18" charset="-122"/>
                  <a:sym typeface="Source Han Serif SC" panose="02020400000000000000" pitchFamily="18" charset="-122"/>
                </a:rPr>
                <a:t>标题添加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3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7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8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7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3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活动策划案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3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1784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F7B72C"/>
    </a:accent1>
    <a:accent2>
      <a:srgbClr val="191508"/>
    </a:accent2>
    <a:accent3>
      <a:srgbClr val="F7B72C"/>
    </a:accent3>
    <a:accent4>
      <a:srgbClr val="191508"/>
    </a:accent4>
    <a:accent5>
      <a:srgbClr val="F7B72C"/>
    </a:accent5>
    <a:accent6>
      <a:srgbClr val="191508"/>
    </a:accent6>
    <a:hlink>
      <a:srgbClr val="0563C1"/>
    </a:hlink>
    <a:folHlink>
      <a:srgbClr val="954F72"/>
    </a:folHlink>
  </a:clrScheme>
  <a:fontScheme name="Office">
    <a:majorFont>
      <a:latin typeface="等线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等线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思源宋体 Heavy">
    <a:majorFont>
      <a:latin typeface="思源宋体 Heavy"/>
      <a:ea typeface="思源宋体 Heavy"/>
      <a:cs typeface=""/>
    </a:majorFont>
    <a:minorFont>
      <a:latin typeface="思源宋体 Heavy"/>
      <a:ea typeface="思源宋体 Heavy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1415</Words>
  <Application>Microsoft Office PowerPoint</Application>
  <PresentationFormat>宽屏</PresentationFormat>
  <Paragraphs>225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3" baseType="lpstr">
      <vt:lpstr>FZHei-B01S</vt:lpstr>
      <vt:lpstr>Noto Sans S Chinese DemiLight</vt:lpstr>
      <vt:lpstr>Source Han Sans HW SC</vt:lpstr>
      <vt:lpstr>Source Han Serif SC</vt:lpstr>
      <vt:lpstr>仓耳今楷05-6763 W05</vt:lpstr>
      <vt:lpstr>仓耳玄三M W05</vt:lpstr>
      <vt:lpstr>等线</vt:lpstr>
      <vt:lpstr>等线 Light</vt:lpstr>
      <vt:lpstr>方正黑体简体</vt:lpstr>
      <vt:lpstr>思源宋体 CN Heavy</vt:lpstr>
      <vt:lpstr>微软雅黑</vt:lpstr>
      <vt:lpstr>字魂35号-经典雅黑</vt:lpstr>
      <vt:lpstr>字魂59号-创粗黑</vt:lpstr>
      <vt:lpstr>Arial</vt:lpstr>
      <vt:lpstr>Calibri</vt:lpstr>
      <vt:lpstr>Helvetica</vt:lpstr>
      <vt:lpstr>Source Sans Pro Semibold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淡雅活动策划</dc:title>
  <dc:creator>第一PPT</dc:creator>
  <cp:keywords>www.1ppt.com</cp:keywords>
  <dc:description>www.1ppt.com</dc:description>
  <cp:lastModifiedBy>天 下</cp:lastModifiedBy>
  <cp:revision>65</cp:revision>
  <dcterms:created xsi:type="dcterms:W3CDTF">2019-10-08T04:53:00Z</dcterms:created>
  <dcterms:modified xsi:type="dcterms:W3CDTF">2021-01-06T03:06:59Z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