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9"/>
  </p:notesMasterIdLst>
  <p:sldIdLst>
    <p:sldId id="301" r:id="rId2"/>
    <p:sldId id="299" r:id="rId3"/>
    <p:sldId id="300" r:id="rId4"/>
    <p:sldId id="259" r:id="rId5"/>
    <p:sldId id="260" r:id="rId6"/>
    <p:sldId id="261" r:id="rId7"/>
    <p:sldId id="288" r:id="rId8"/>
    <p:sldId id="262" r:id="rId9"/>
    <p:sldId id="303" r:id="rId10"/>
    <p:sldId id="263" r:id="rId11"/>
    <p:sldId id="264" r:id="rId12"/>
    <p:sldId id="265" r:id="rId13"/>
    <p:sldId id="266" r:id="rId14"/>
    <p:sldId id="304" r:id="rId15"/>
    <p:sldId id="290" r:id="rId16"/>
    <p:sldId id="267" r:id="rId17"/>
    <p:sldId id="268" r:id="rId18"/>
    <p:sldId id="269" r:id="rId19"/>
    <p:sldId id="277" r:id="rId20"/>
    <p:sldId id="279" r:id="rId21"/>
    <p:sldId id="284" r:id="rId22"/>
    <p:sldId id="305" r:id="rId23"/>
    <p:sldId id="291" r:id="rId24"/>
    <p:sldId id="285" r:id="rId25"/>
    <p:sldId id="287" r:id="rId26"/>
    <p:sldId id="298" r:id="rId27"/>
    <p:sldId id="302"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2060"/>
    <a:srgbClr val="E51E23"/>
    <a:srgbClr val="BFCF31"/>
    <a:srgbClr val="FFC100"/>
    <a:srgbClr val="32B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1" autoAdjust="0"/>
    <p:restoredTop sz="93963" autoAdjust="0"/>
  </p:normalViewPr>
  <p:slideViewPr>
    <p:cSldViewPr snapToGrid="0">
      <p:cViewPr>
        <p:scale>
          <a:sx n="50" d="100"/>
          <a:sy n="50" d="100"/>
        </p:scale>
        <p:origin x="-378" y="-159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95A91-E197-4E49-ABB2-39682CAD8CD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89FCB-841D-4C72-9257-496A49D9A44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89FCB-841D-4C72-9257-496A49D9A44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3086478" y="3554575"/>
            <a:ext cx="775136" cy="230832"/>
          </a:xfrm>
          <a:prstGeom prst="rect">
            <a:avLst/>
          </a:prstGeom>
        </p:spPr>
        <p:txBody>
          <a:bodyPr wrap="square">
            <a:spAutoFit/>
          </a:bodyPr>
          <a:lstStyle/>
          <a:p>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模板下载：</a:t>
            </a:r>
            <a:r>
              <a:rPr lang="en-US" altLang="zh-CN" sz="100" dirty="0">
                <a:solidFill>
                  <a:srgbClr val="7030A0"/>
                </a:solidFill>
                <a:latin typeface="Calibri" panose="020F0502020204030204"/>
                <a:ea typeface="宋体" panose="02010600030101010101" pitchFamily="2" charset="-122"/>
              </a:rPr>
              <a:t>www.1ppt.com/moban/          </a:t>
            </a:r>
            <a:r>
              <a:rPr lang="zh-CN" altLang="en-US" sz="100" dirty="0">
                <a:solidFill>
                  <a:srgbClr val="7030A0"/>
                </a:solidFill>
                <a:latin typeface="Calibri" panose="020F0502020204030204"/>
                <a:ea typeface="宋体" panose="02010600030101010101" pitchFamily="2" charset="-122"/>
              </a:rPr>
              <a:t>行业</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a:t>
            </a:r>
            <a:r>
              <a:rPr lang="en-US" altLang="zh-CN" sz="100" dirty="0">
                <a:solidFill>
                  <a:srgbClr val="7030A0"/>
                </a:solidFill>
                <a:latin typeface="Calibri" panose="020F0502020204030204"/>
                <a:ea typeface="宋体" panose="02010600030101010101" pitchFamily="2" charset="-122"/>
              </a:rPr>
              <a:t>www.1ppt.com/hangye/ </a:t>
            </a:r>
          </a:p>
          <a:p>
            <a:r>
              <a:rPr lang="zh-CN" altLang="en-US" sz="100" dirty="0">
                <a:solidFill>
                  <a:srgbClr val="7030A0"/>
                </a:solidFill>
                <a:latin typeface="Calibri" panose="020F0502020204030204"/>
                <a:ea typeface="宋体" panose="02010600030101010101" pitchFamily="2" charset="-122"/>
              </a:rPr>
              <a:t>节日</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a:t>
            </a:r>
            <a:r>
              <a:rPr lang="en-US" altLang="zh-CN" sz="100" dirty="0">
                <a:solidFill>
                  <a:srgbClr val="7030A0"/>
                </a:solidFill>
                <a:latin typeface="Calibri" panose="020F0502020204030204"/>
                <a:ea typeface="宋体" panose="02010600030101010101" pitchFamily="2" charset="-122"/>
              </a:rPr>
              <a:t>www.1ppt.com/jieri/          PPT</a:t>
            </a:r>
            <a:r>
              <a:rPr lang="zh-CN" altLang="en-US" sz="100" dirty="0">
                <a:solidFill>
                  <a:srgbClr val="7030A0"/>
                </a:solidFill>
                <a:latin typeface="Calibri" panose="020F0502020204030204"/>
                <a:ea typeface="宋体" panose="02010600030101010101" pitchFamily="2" charset="-122"/>
              </a:rPr>
              <a:t>素材：</a:t>
            </a:r>
            <a:r>
              <a:rPr lang="en-US" altLang="zh-CN" sz="100" dirty="0">
                <a:solidFill>
                  <a:srgbClr val="7030A0"/>
                </a:solidFill>
                <a:latin typeface="Calibri" panose="020F0502020204030204"/>
                <a:ea typeface="宋体" panose="02010600030101010101" pitchFamily="2" charset="-122"/>
              </a:rPr>
              <a:t>www.1ppt.com/sucai/</a:t>
            </a:r>
          </a:p>
          <a:p>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背景图片：</a:t>
            </a:r>
            <a:r>
              <a:rPr lang="en-US" altLang="zh-CN" sz="100" dirty="0">
                <a:solidFill>
                  <a:srgbClr val="7030A0"/>
                </a:solidFill>
                <a:latin typeface="Calibri" panose="020F0502020204030204"/>
                <a:ea typeface="宋体" panose="02010600030101010101" pitchFamily="2" charset="-122"/>
              </a:rPr>
              <a:t>www.1ppt.com/beijing/        PPT</a:t>
            </a:r>
            <a:r>
              <a:rPr lang="zh-CN" altLang="en-US" sz="100" dirty="0">
                <a:solidFill>
                  <a:srgbClr val="7030A0"/>
                </a:solidFill>
                <a:latin typeface="Calibri" panose="020F0502020204030204"/>
                <a:ea typeface="宋体" panose="02010600030101010101" pitchFamily="2" charset="-122"/>
              </a:rPr>
              <a:t>图表：</a:t>
            </a:r>
            <a:r>
              <a:rPr lang="en-US" altLang="zh-CN" sz="100" dirty="0">
                <a:solidFill>
                  <a:srgbClr val="7030A0"/>
                </a:solidFill>
                <a:latin typeface="Calibri" panose="020F0502020204030204"/>
                <a:ea typeface="宋体" panose="02010600030101010101" pitchFamily="2" charset="-122"/>
              </a:rPr>
              <a:t>www.1ppt.com/tubiao/      </a:t>
            </a:r>
          </a:p>
          <a:p>
            <a:r>
              <a:rPr lang="zh-CN" altLang="en-US" sz="100" dirty="0">
                <a:solidFill>
                  <a:srgbClr val="7030A0"/>
                </a:solidFill>
                <a:latin typeface="Calibri" panose="020F0502020204030204"/>
                <a:ea typeface="宋体" panose="02010600030101010101" pitchFamily="2" charset="-122"/>
              </a:rPr>
              <a:t>精美</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下载：</a:t>
            </a:r>
            <a:r>
              <a:rPr lang="en-US" altLang="zh-CN" sz="100" dirty="0">
                <a:solidFill>
                  <a:srgbClr val="7030A0"/>
                </a:solidFill>
                <a:latin typeface="Calibri" panose="020F0502020204030204"/>
                <a:ea typeface="宋体" panose="02010600030101010101" pitchFamily="2" charset="-122"/>
              </a:rPr>
              <a:t>www.1ppt.com/xiazai/         PPT</a:t>
            </a:r>
            <a:r>
              <a:rPr lang="zh-CN" altLang="en-US" sz="100" dirty="0">
                <a:solidFill>
                  <a:srgbClr val="7030A0"/>
                </a:solidFill>
                <a:latin typeface="Calibri" panose="020F0502020204030204"/>
                <a:ea typeface="宋体" panose="02010600030101010101" pitchFamily="2" charset="-122"/>
              </a:rPr>
              <a:t>教程： </a:t>
            </a:r>
            <a:r>
              <a:rPr lang="en-US" altLang="zh-CN" sz="100" dirty="0">
                <a:solidFill>
                  <a:srgbClr val="7030A0"/>
                </a:solidFill>
                <a:latin typeface="Calibri" panose="020F0502020204030204"/>
                <a:ea typeface="宋体" panose="02010600030101010101" pitchFamily="2" charset="-122"/>
              </a:rPr>
              <a:t>www.1ppt.com/powerpoint/      </a:t>
            </a:r>
          </a:p>
          <a:p>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课件：</a:t>
            </a:r>
            <a:r>
              <a:rPr lang="en-US" altLang="zh-CN" sz="100" dirty="0">
                <a:solidFill>
                  <a:srgbClr val="7030A0"/>
                </a:solidFill>
                <a:latin typeface="Calibri" panose="020F0502020204030204"/>
                <a:ea typeface="宋体" panose="02010600030101010101" pitchFamily="2" charset="-122"/>
              </a:rPr>
              <a:t>www.1ppt.com/kejian/             </a:t>
            </a:r>
            <a:r>
              <a:rPr lang="zh-CN" altLang="en-US" sz="100" dirty="0">
                <a:solidFill>
                  <a:srgbClr val="7030A0"/>
                </a:solidFill>
                <a:latin typeface="Calibri" panose="020F0502020204030204"/>
                <a:ea typeface="宋体" panose="02010600030101010101" pitchFamily="2" charset="-122"/>
              </a:rPr>
              <a:t>字体下载：</a:t>
            </a:r>
            <a:r>
              <a:rPr lang="en-US" altLang="zh-CN" sz="100" dirty="0">
                <a:solidFill>
                  <a:srgbClr val="7030A0"/>
                </a:solidFill>
                <a:latin typeface="Calibri" panose="020F0502020204030204"/>
                <a:ea typeface="宋体" panose="02010600030101010101" pitchFamily="2" charset="-122"/>
              </a:rPr>
              <a:t>www.1ppt.com/ziti/</a:t>
            </a:r>
          </a:p>
          <a:p>
            <a:r>
              <a:rPr lang="zh-CN" altLang="en-US" sz="100" dirty="0">
                <a:solidFill>
                  <a:srgbClr val="7030A0"/>
                </a:solidFill>
                <a:latin typeface="Calibri" panose="020F0502020204030204"/>
                <a:ea typeface="宋体" panose="02010600030101010101" pitchFamily="2" charset="-122"/>
              </a:rPr>
              <a:t>工作总结</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www.1ppt.com/xiazai/zongjie/ </a:t>
            </a:r>
            <a:r>
              <a:rPr lang="zh-CN" altLang="en-US" sz="100" dirty="0">
                <a:solidFill>
                  <a:srgbClr val="7030A0"/>
                </a:solidFill>
                <a:latin typeface="Calibri" panose="020F0502020204030204"/>
                <a:ea typeface="宋体" panose="02010600030101010101" pitchFamily="2" charset="-122"/>
              </a:rPr>
              <a:t>工作计划：</a:t>
            </a:r>
            <a:r>
              <a:rPr lang="en-US" altLang="zh-CN" sz="100" dirty="0">
                <a:solidFill>
                  <a:srgbClr val="7030A0"/>
                </a:solidFill>
                <a:latin typeface="Calibri" panose="020F0502020204030204"/>
                <a:ea typeface="宋体" panose="02010600030101010101" pitchFamily="2" charset="-122"/>
              </a:rPr>
              <a:t>www.1ppt.com/xiazai/jihua/</a:t>
            </a:r>
          </a:p>
          <a:p>
            <a:r>
              <a:rPr lang="zh-CN" altLang="en-US" sz="100" dirty="0">
                <a:solidFill>
                  <a:srgbClr val="7030A0"/>
                </a:solidFill>
                <a:latin typeface="Calibri" panose="020F0502020204030204"/>
                <a:ea typeface="宋体" panose="02010600030101010101" pitchFamily="2" charset="-122"/>
              </a:rPr>
              <a:t>商务</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模板：</a:t>
            </a:r>
            <a:r>
              <a:rPr lang="en-US" altLang="zh-CN" sz="100" dirty="0">
                <a:solidFill>
                  <a:srgbClr val="7030A0"/>
                </a:solidFill>
                <a:latin typeface="Calibri" panose="020F0502020204030204"/>
                <a:ea typeface="宋体" panose="02010600030101010101" pitchFamily="2" charset="-122"/>
              </a:rPr>
              <a:t>www.1ppt.com/moban/shangwu/  </a:t>
            </a:r>
            <a:r>
              <a:rPr lang="zh-CN" altLang="en-US" sz="100" dirty="0">
                <a:solidFill>
                  <a:srgbClr val="7030A0"/>
                </a:solidFill>
                <a:latin typeface="Calibri" panose="020F0502020204030204"/>
                <a:ea typeface="宋体" panose="02010600030101010101" pitchFamily="2" charset="-122"/>
              </a:rPr>
              <a:t>个人简历</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www.1ppt.com/xiazai/jianli/  </a:t>
            </a:r>
          </a:p>
          <a:p>
            <a:r>
              <a:rPr lang="zh-CN" altLang="en-US" sz="100" dirty="0">
                <a:solidFill>
                  <a:srgbClr val="7030A0"/>
                </a:solidFill>
                <a:latin typeface="Calibri" panose="020F0502020204030204"/>
                <a:ea typeface="宋体" panose="02010600030101010101" pitchFamily="2" charset="-122"/>
              </a:rPr>
              <a:t>毕业答辩</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www.1ppt.com/xiazai/dabian/  </a:t>
            </a:r>
            <a:r>
              <a:rPr lang="zh-CN" altLang="en-US" sz="100" dirty="0">
                <a:solidFill>
                  <a:srgbClr val="7030A0"/>
                </a:solidFill>
                <a:latin typeface="Calibri" panose="020F0502020204030204"/>
                <a:ea typeface="宋体" panose="02010600030101010101" pitchFamily="2" charset="-122"/>
              </a:rPr>
              <a:t>工作汇报</a:t>
            </a:r>
            <a:r>
              <a:rPr lang="en-US" altLang="zh-CN" sz="100" dirty="0">
                <a:solidFill>
                  <a:srgbClr val="7030A0"/>
                </a:solidFill>
                <a:latin typeface="Calibri" panose="020F0502020204030204"/>
                <a:ea typeface="宋体" panose="02010600030101010101" pitchFamily="2" charset="-122"/>
              </a:rPr>
              <a:t>PPT</a:t>
            </a:r>
            <a:r>
              <a:rPr lang="zh-CN" altLang="en-US" sz="100" dirty="0">
                <a:solidFill>
                  <a:srgbClr val="7030A0"/>
                </a:solidFill>
                <a:latin typeface="Calibri" panose="020F0502020204030204"/>
                <a:ea typeface="宋体" panose="02010600030101010101" pitchFamily="2" charset="-122"/>
              </a:rPr>
              <a:t>：</a:t>
            </a:r>
            <a:r>
              <a:rPr lang="en-US" altLang="zh-CN" sz="100" dirty="0">
                <a:solidFill>
                  <a:srgbClr val="7030A0"/>
                </a:solidFill>
                <a:latin typeface="Calibri" panose="020F0502020204030204"/>
                <a:ea typeface="宋体" panose="02010600030101010101" pitchFamily="2" charset="-122"/>
              </a:rPr>
              <a:t>www.1ppt.com/xiazai/huibao/    </a:t>
            </a:r>
          </a:p>
          <a:p>
            <a:r>
              <a:rPr lang="en-US" altLang="zh-CN" sz="100" dirty="0">
                <a:solidFill>
                  <a:srgbClr val="7030A0"/>
                </a:solidFill>
                <a:latin typeface="Calibri" panose="020F0502020204030204"/>
                <a:ea typeface="宋体" panose="02010600030101010101" pitchFamily="2" charset="-122"/>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534AF42-7610-4093-A0E9-29740E5796F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70B23-1E63-40DD-8E78-3F881B656EC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4AF42-7610-4093-A0E9-29740E5796F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70B23-1E63-40DD-8E78-3F881B656EC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直角三角形 5"/>
          <p:cNvSpPr/>
          <p:nvPr/>
        </p:nvSpPr>
        <p:spPr>
          <a:xfrm rot="20605676" flipH="1">
            <a:off x="10267950" y="3160713"/>
            <a:ext cx="1387475" cy="808037"/>
          </a:xfrm>
          <a:custGeom>
            <a:avLst/>
            <a:gdLst>
              <a:gd name="connsiteX0" fmla="*/ 0 w 2190750"/>
              <a:gd name="connsiteY0" fmla="*/ 1276350 h 1276350"/>
              <a:gd name="connsiteX1" fmla="*/ 0 w 2190750"/>
              <a:gd name="connsiteY1" fmla="*/ 0 h 1276350"/>
              <a:gd name="connsiteX2" fmla="*/ 2190750 w 2190750"/>
              <a:gd name="connsiteY2" fmla="*/ 1276350 h 1276350"/>
              <a:gd name="connsiteX3" fmla="*/ 0 w 2190750"/>
              <a:gd name="connsiteY3" fmla="*/ 1276350 h 1276350"/>
              <a:gd name="connsiteX0-1" fmla="*/ 237363 w 2190750"/>
              <a:gd name="connsiteY0-2" fmla="*/ 1205715 h 1276350"/>
              <a:gd name="connsiteX1-3" fmla="*/ 0 w 2190750"/>
              <a:gd name="connsiteY1-4" fmla="*/ 0 h 1276350"/>
              <a:gd name="connsiteX2-5" fmla="*/ 2190750 w 2190750"/>
              <a:gd name="connsiteY2-6" fmla="*/ 1276350 h 1276350"/>
              <a:gd name="connsiteX3-7" fmla="*/ 237363 w 2190750"/>
              <a:gd name="connsiteY3-8" fmla="*/ 1205715 h 1276350"/>
            </a:gdLst>
            <a:ahLst/>
            <a:cxnLst>
              <a:cxn ang="0">
                <a:pos x="connsiteX0-1" y="connsiteY0-2"/>
              </a:cxn>
              <a:cxn ang="0">
                <a:pos x="connsiteX1-3" y="connsiteY1-4"/>
              </a:cxn>
              <a:cxn ang="0">
                <a:pos x="connsiteX2-5" y="connsiteY2-6"/>
              </a:cxn>
              <a:cxn ang="0">
                <a:pos x="connsiteX3-7" y="connsiteY3-8"/>
              </a:cxn>
            </a:cxnLst>
            <a:rect l="l" t="t" r="r" b="b"/>
            <a:pathLst>
              <a:path w="2190750" h="1276350">
                <a:moveTo>
                  <a:pt x="237363" y="1205715"/>
                </a:moveTo>
                <a:lnTo>
                  <a:pt x="0" y="0"/>
                </a:lnTo>
                <a:lnTo>
                  <a:pt x="2190750" y="1276350"/>
                </a:lnTo>
                <a:lnTo>
                  <a:pt x="237363" y="1205715"/>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44" name="直角三角形 5"/>
          <p:cNvSpPr/>
          <p:nvPr/>
        </p:nvSpPr>
        <p:spPr>
          <a:xfrm rot="2792227" flipH="1">
            <a:off x="10414000" y="5475288"/>
            <a:ext cx="1095375" cy="612775"/>
          </a:xfrm>
          <a:custGeom>
            <a:avLst/>
            <a:gdLst>
              <a:gd name="connsiteX0" fmla="*/ 0 w 2190750"/>
              <a:gd name="connsiteY0" fmla="*/ 1276350 h 1276350"/>
              <a:gd name="connsiteX1" fmla="*/ 0 w 2190750"/>
              <a:gd name="connsiteY1" fmla="*/ 0 h 1276350"/>
              <a:gd name="connsiteX2" fmla="*/ 2190750 w 2190750"/>
              <a:gd name="connsiteY2" fmla="*/ 1276350 h 1276350"/>
              <a:gd name="connsiteX3" fmla="*/ 0 w 2190750"/>
              <a:gd name="connsiteY3" fmla="*/ 1276350 h 1276350"/>
              <a:gd name="connsiteX0-1" fmla="*/ 237363 w 2190750"/>
              <a:gd name="connsiteY0-2" fmla="*/ 1205715 h 1276350"/>
              <a:gd name="connsiteX1-3" fmla="*/ 0 w 2190750"/>
              <a:gd name="connsiteY1-4" fmla="*/ 0 h 1276350"/>
              <a:gd name="connsiteX2-5" fmla="*/ 2190750 w 2190750"/>
              <a:gd name="connsiteY2-6" fmla="*/ 1276350 h 1276350"/>
              <a:gd name="connsiteX3-7" fmla="*/ 237363 w 2190750"/>
              <a:gd name="connsiteY3-8" fmla="*/ 1205715 h 1276350"/>
              <a:gd name="connsiteX0-9" fmla="*/ 237363 w 2594140"/>
              <a:gd name="connsiteY0-10" fmla="*/ 1205715 h 1205716"/>
              <a:gd name="connsiteX1-11" fmla="*/ 0 w 2594140"/>
              <a:gd name="connsiteY1-12" fmla="*/ 0 h 1205716"/>
              <a:gd name="connsiteX2-13" fmla="*/ 2594141 w 2594140"/>
              <a:gd name="connsiteY2-14" fmla="*/ 825060 h 1205716"/>
              <a:gd name="connsiteX3-15" fmla="*/ 237363 w 2594140"/>
              <a:gd name="connsiteY3-16" fmla="*/ 1205715 h 1205716"/>
            </a:gdLst>
            <a:ahLst/>
            <a:cxnLst>
              <a:cxn ang="0">
                <a:pos x="connsiteX0-1" y="connsiteY0-2"/>
              </a:cxn>
              <a:cxn ang="0">
                <a:pos x="connsiteX1-3" y="connsiteY1-4"/>
              </a:cxn>
              <a:cxn ang="0">
                <a:pos x="connsiteX2-5" y="connsiteY2-6"/>
              </a:cxn>
              <a:cxn ang="0">
                <a:pos x="connsiteX3-7" y="connsiteY3-8"/>
              </a:cxn>
            </a:cxnLst>
            <a:rect l="l" t="t" r="r" b="b"/>
            <a:pathLst>
              <a:path w="2594140" h="1205716">
                <a:moveTo>
                  <a:pt x="237363" y="1205715"/>
                </a:moveTo>
                <a:lnTo>
                  <a:pt x="0" y="0"/>
                </a:lnTo>
                <a:lnTo>
                  <a:pt x="2594141" y="825060"/>
                </a:lnTo>
                <a:lnTo>
                  <a:pt x="237363" y="1205715"/>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45" name="矩形 44"/>
          <p:cNvSpPr/>
          <p:nvPr/>
        </p:nvSpPr>
        <p:spPr>
          <a:xfrm>
            <a:off x="2663825" y="2171700"/>
            <a:ext cx="6724650" cy="20208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cxnSp>
        <p:nvCxnSpPr>
          <p:cNvPr id="46" name="直接连接符 45"/>
          <p:cNvCxnSpPr/>
          <p:nvPr/>
        </p:nvCxnSpPr>
        <p:spPr>
          <a:xfrm flipV="1">
            <a:off x="8736013" y="966788"/>
            <a:ext cx="633412" cy="9763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8726488" y="1943100"/>
            <a:ext cx="454025" cy="7000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3455988" y="3843338"/>
            <a:ext cx="631825" cy="9763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860800" y="4192588"/>
            <a:ext cx="454025" cy="7000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矩形 43"/>
          <p:cNvSpPr>
            <a:spLocks noChangeArrowheads="1"/>
          </p:cNvSpPr>
          <p:nvPr/>
        </p:nvSpPr>
        <p:spPr bwMode="auto">
          <a:xfrm>
            <a:off x="2816225" y="3440113"/>
            <a:ext cx="6415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600" dirty="0">
                <a:solidFill>
                  <a:schemeClr val="bg1"/>
                </a:solidFill>
                <a:latin typeface="+mn-lt"/>
                <a:ea typeface="+mn-ea"/>
                <a:cs typeface="+mn-ea"/>
                <a:sym typeface="+mn-lt"/>
              </a:rPr>
              <a:t>BUSINESS POWERPOINT TEMPLATE</a:t>
            </a:r>
            <a:endParaRPr lang="zh-CN" altLang="en-US" sz="1600" dirty="0">
              <a:solidFill>
                <a:schemeClr val="bg1"/>
              </a:solidFill>
              <a:latin typeface="+mn-lt"/>
              <a:ea typeface="+mn-ea"/>
              <a:cs typeface="+mn-ea"/>
              <a:sym typeface="+mn-lt"/>
            </a:endParaRPr>
          </a:p>
        </p:txBody>
      </p:sp>
      <p:sp>
        <p:nvSpPr>
          <p:cNvPr id="51" name="矩形 44"/>
          <p:cNvSpPr>
            <a:spLocks noChangeArrowheads="1"/>
          </p:cNvSpPr>
          <p:nvPr/>
        </p:nvSpPr>
        <p:spPr bwMode="auto">
          <a:xfrm>
            <a:off x="4367213" y="3722688"/>
            <a:ext cx="3197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2400" dirty="0">
                <a:solidFill>
                  <a:schemeClr val="bg1"/>
                </a:solidFill>
                <a:latin typeface="+mn-lt"/>
                <a:ea typeface="+mn-ea"/>
                <a:cs typeface="+mn-ea"/>
                <a:sym typeface="+mn-lt"/>
              </a:rPr>
              <a:t>PPT</a:t>
            </a:r>
            <a:r>
              <a:rPr lang="zh-CN" altLang="en-US" sz="2400" dirty="0">
                <a:solidFill>
                  <a:schemeClr val="bg1"/>
                </a:solidFill>
                <a:latin typeface="+mn-lt"/>
                <a:ea typeface="+mn-ea"/>
                <a:cs typeface="+mn-ea"/>
                <a:sym typeface="+mn-lt"/>
              </a:rPr>
              <a:t>演示模板</a:t>
            </a:r>
          </a:p>
        </p:txBody>
      </p:sp>
      <p:grpSp>
        <p:nvGrpSpPr>
          <p:cNvPr id="52" name="组合 45"/>
          <p:cNvGrpSpPr/>
          <p:nvPr/>
        </p:nvGrpSpPr>
        <p:grpSpPr bwMode="auto">
          <a:xfrm>
            <a:off x="2868613" y="3898900"/>
            <a:ext cx="1454150" cy="134938"/>
            <a:chOff x="2869276" y="2488795"/>
            <a:chExt cx="1453392" cy="135830"/>
          </a:xfrm>
        </p:grpSpPr>
        <p:sp>
          <p:nvSpPr>
            <p:cNvPr id="53" name="AutoShape 3@|1FFC:16777215|FBC:16777215|LFC:0|LBC:16777215"/>
            <p:cNvSpPr>
              <a:spLocks noChangeAspect="1" noChangeArrowheads="1" noTextEdit="1"/>
            </p:cNvSpPr>
            <p:nvPr/>
          </p:nvSpPr>
          <p:spPr bwMode="auto">
            <a:xfrm flipH="1" flipV="1">
              <a:off x="2873805" y="2495586"/>
              <a:ext cx="1444335" cy="12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54" name="Freeform 5@|5FFC:16777215|FBC:16777215|LFC:0|LBC:16777215"/>
            <p:cNvSpPr/>
            <p:nvPr/>
          </p:nvSpPr>
          <p:spPr bwMode="auto">
            <a:xfrm flipH="1" flipV="1">
              <a:off x="4204948" y="2488795"/>
              <a:ext cx="117720" cy="129039"/>
            </a:xfrm>
            <a:custGeom>
              <a:avLst/>
              <a:gdLst>
                <a:gd name="T0" fmla="*/ 0 w 52"/>
                <a:gd name="T1" fmla="*/ 67915 h 57"/>
                <a:gd name="T2" fmla="*/ 58860 w 52"/>
                <a:gd name="T3" fmla="*/ 0 h 57"/>
                <a:gd name="T4" fmla="*/ 117720 w 52"/>
                <a:gd name="T5" fmla="*/ 67915 h 57"/>
                <a:gd name="T6" fmla="*/ 58860 w 52"/>
                <a:gd name="T7" fmla="*/ 129039 h 57"/>
                <a:gd name="T8" fmla="*/ 0 w 52"/>
                <a:gd name="T9" fmla="*/ 679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7">
                  <a:moveTo>
                    <a:pt x="0" y="30"/>
                  </a:moveTo>
                  <a:lnTo>
                    <a:pt x="26" y="0"/>
                  </a:lnTo>
                  <a:lnTo>
                    <a:pt x="52" y="30"/>
                  </a:lnTo>
                  <a:lnTo>
                    <a:pt x="26" y="57"/>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5" name="Freeform 6@|5FFC:16777215|FBC:16777215|LFC:0|LBC:16777215"/>
            <p:cNvSpPr/>
            <p:nvPr/>
          </p:nvSpPr>
          <p:spPr bwMode="auto">
            <a:xfrm flipH="1" flipV="1">
              <a:off x="2869276" y="2538600"/>
              <a:ext cx="1374157" cy="24902"/>
            </a:xfrm>
            <a:custGeom>
              <a:avLst/>
              <a:gdLst>
                <a:gd name="T0" fmla="*/ 0 w 607"/>
                <a:gd name="T1" fmla="*/ 24902 h 11"/>
                <a:gd name="T2" fmla="*/ 1374157 w 607"/>
                <a:gd name="T3" fmla="*/ 13583 h 11"/>
                <a:gd name="T4" fmla="*/ 0 w 607"/>
                <a:gd name="T5" fmla="*/ 0 h 11"/>
                <a:gd name="T6" fmla="*/ 0 w 607"/>
                <a:gd name="T7" fmla="*/ 24902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7" h="11">
                  <a:moveTo>
                    <a:pt x="0" y="11"/>
                  </a:moveTo>
                  <a:lnTo>
                    <a:pt x="607" y="6"/>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6" name="Freeform 7@|5FFC:16777215|FBC:16777215|LFC:0|LBC:16777215"/>
            <p:cNvSpPr/>
            <p:nvPr/>
          </p:nvSpPr>
          <p:spPr bwMode="auto">
            <a:xfrm flipH="1" flipV="1">
              <a:off x="4204948" y="2488795"/>
              <a:ext cx="117720" cy="129039"/>
            </a:xfrm>
            <a:custGeom>
              <a:avLst/>
              <a:gdLst>
                <a:gd name="T0" fmla="*/ 0 w 52"/>
                <a:gd name="T1" fmla="*/ 67915 h 57"/>
                <a:gd name="T2" fmla="*/ 58860 w 52"/>
                <a:gd name="T3" fmla="*/ 0 h 57"/>
                <a:gd name="T4" fmla="*/ 117720 w 52"/>
                <a:gd name="T5" fmla="*/ 67915 h 57"/>
                <a:gd name="T6" fmla="*/ 58860 w 52"/>
                <a:gd name="T7" fmla="*/ 129039 h 57"/>
                <a:gd name="T8" fmla="*/ 0 w 52"/>
                <a:gd name="T9" fmla="*/ 679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7">
                  <a:moveTo>
                    <a:pt x="0" y="30"/>
                  </a:moveTo>
                  <a:lnTo>
                    <a:pt x="26" y="0"/>
                  </a:lnTo>
                  <a:lnTo>
                    <a:pt x="52" y="30"/>
                  </a:lnTo>
                  <a:lnTo>
                    <a:pt x="26" y="57"/>
                  </a:lnTo>
                  <a:lnTo>
                    <a:pt x="0" y="3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7" name="Freeform 8@|5FFC:16777215|FBC:16777215|LFC:0|LBC:16777215"/>
            <p:cNvSpPr/>
            <p:nvPr/>
          </p:nvSpPr>
          <p:spPr bwMode="auto">
            <a:xfrm flipH="1" flipV="1">
              <a:off x="2869276" y="2538600"/>
              <a:ext cx="1374157" cy="24902"/>
            </a:xfrm>
            <a:custGeom>
              <a:avLst/>
              <a:gdLst>
                <a:gd name="T0" fmla="*/ 0 w 607"/>
                <a:gd name="T1" fmla="*/ 24902 h 11"/>
                <a:gd name="T2" fmla="*/ 1374157 w 607"/>
                <a:gd name="T3" fmla="*/ 13583 h 11"/>
                <a:gd name="T4" fmla="*/ 0 w 607"/>
                <a:gd name="T5" fmla="*/ 0 h 11"/>
                <a:gd name="T6" fmla="*/ 0 w 607"/>
                <a:gd name="T7" fmla="*/ 24902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7" h="11">
                  <a:moveTo>
                    <a:pt x="0" y="11"/>
                  </a:moveTo>
                  <a:lnTo>
                    <a:pt x="607" y="6"/>
                  </a:lnTo>
                  <a:lnTo>
                    <a:pt x="0" y="0"/>
                  </a:lnTo>
                  <a:lnTo>
                    <a:pt x="0" y="1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58" name="Freeform 6@|5FFC:16777215|FBC:16777215|LFC:0|LBC:16777215"/>
          <p:cNvSpPr/>
          <p:nvPr/>
        </p:nvSpPr>
        <p:spPr bwMode="auto">
          <a:xfrm flipV="1">
            <a:off x="7683500" y="3948113"/>
            <a:ext cx="1373188" cy="25400"/>
          </a:xfrm>
          <a:custGeom>
            <a:avLst/>
            <a:gdLst>
              <a:gd name="T0" fmla="*/ 0 w 607"/>
              <a:gd name="T1" fmla="*/ 24902 h 11"/>
              <a:gd name="T2" fmla="*/ 1374157 w 607"/>
              <a:gd name="T3" fmla="*/ 13583 h 11"/>
              <a:gd name="T4" fmla="*/ 0 w 607"/>
              <a:gd name="T5" fmla="*/ 0 h 11"/>
              <a:gd name="T6" fmla="*/ 0 w 607"/>
              <a:gd name="T7" fmla="*/ 24902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7" h="11">
                <a:moveTo>
                  <a:pt x="0" y="11"/>
                </a:moveTo>
                <a:lnTo>
                  <a:pt x="607" y="6"/>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9" name="Freeform 7@|5FFC:16777215|FBC:16777215|LFC:0|LBC:16777215"/>
          <p:cNvSpPr/>
          <p:nvPr/>
        </p:nvSpPr>
        <p:spPr bwMode="auto">
          <a:xfrm flipV="1">
            <a:off x="7604125" y="3898900"/>
            <a:ext cx="117475" cy="128588"/>
          </a:xfrm>
          <a:custGeom>
            <a:avLst/>
            <a:gdLst>
              <a:gd name="T0" fmla="*/ 0 w 52"/>
              <a:gd name="T1" fmla="*/ 67915 h 57"/>
              <a:gd name="T2" fmla="*/ 58860 w 52"/>
              <a:gd name="T3" fmla="*/ 0 h 57"/>
              <a:gd name="T4" fmla="*/ 117720 w 52"/>
              <a:gd name="T5" fmla="*/ 67915 h 57"/>
              <a:gd name="T6" fmla="*/ 58860 w 52"/>
              <a:gd name="T7" fmla="*/ 129039 h 57"/>
              <a:gd name="T8" fmla="*/ 0 w 52"/>
              <a:gd name="T9" fmla="*/ 679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7">
                <a:moveTo>
                  <a:pt x="0" y="30"/>
                </a:moveTo>
                <a:lnTo>
                  <a:pt x="26" y="0"/>
                </a:lnTo>
                <a:lnTo>
                  <a:pt x="52" y="30"/>
                </a:lnTo>
                <a:lnTo>
                  <a:pt x="26" y="57"/>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0" name="Freeform 8@|5FFC:16777215|FBC:16777215|LFC:0|LBC:16777215"/>
          <p:cNvSpPr/>
          <p:nvPr/>
        </p:nvSpPr>
        <p:spPr bwMode="auto">
          <a:xfrm flipV="1">
            <a:off x="7683500" y="3948113"/>
            <a:ext cx="1373188" cy="25400"/>
          </a:xfrm>
          <a:custGeom>
            <a:avLst/>
            <a:gdLst>
              <a:gd name="T0" fmla="*/ 0 w 607"/>
              <a:gd name="T1" fmla="*/ 24902 h 11"/>
              <a:gd name="T2" fmla="*/ 1374157 w 607"/>
              <a:gd name="T3" fmla="*/ 13583 h 11"/>
              <a:gd name="T4" fmla="*/ 0 w 607"/>
              <a:gd name="T5" fmla="*/ 0 h 11"/>
              <a:gd name="T6" fmla="*/ 0 w 607"/>
              <a:gd name="T7" fmla="*/ 24902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7" h="11">
                <a:moveTo>
                  <a:pt x="0" y="11"/>
                </a:moveTo>
                <a:lnTo>
                  <a:pt x="607" y="6"/>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nvGrpSpPr>
          <p:cNvPr id="61" name="组合 60"/>
          <p:cNvGrpSpPr/>
          <p:nvPr/>
        </p:nvGrpSpPr>
        <p:grpSpPr>
          <a:xfrm flipH="1">
            <a:off x="7721681" y="3898495"/>
            <a:ext cx="1453392" cy="135830"/>
            <a:chOff x="2869276" y="2488795"/>
            <a:chExt cx="1453392" cy="135830"/>
          </a:xfrm>
          <a:noFill/>
        </p:grpSpPr>
        <p:sp>
          <p:nvSpPr>
            <p:cNvPr id="62" name="AutoShape 3@|1FFC:16777215|FBC:16777215|LFC:0|LBC:16777215"/>
            <p:cNvSpPr>
              <a:spLocks noChangeAspect="1" noChangeArrowheads="1" noTextEdit="1"/>
            </p:cNvSpPr>
            <p:nvPr/>
          </p:nvSpPr>
          <p:spPr bwMode="auto">
            <a:xfrm flipH="1" flipV="1">
              <a:off x="2873805" y="2495586"/>
              <a:ext cx="1444335" cy="1290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3" name="Freeform 5@|5FFC:16777215|FBC:16777215|LFC:0|LBC:16777215"/>
            <p:cNvSpPr/>
            <p:nvPr/>
          </p:nvSpPr>
          <p:spPr bwMode="auto">
            <a:xfrm flipH="1" flipV="1">
              <a:off x="4204948" y="2488795"/>
              <a:ext cx="117720" cy="129039"/>
            </a:xfrm>
            <a:custGeom>
              <a:avLst/>
              <a:gdLst>
                <a:gd name="T0" fmla="*/ 0 w 52"/>
                <a:gd name="T1" fmla="*/ 30 h 57"/>
                <a:gd name="T2" fmla="*/ 26 w 52"/>
                <a:gd name="T3" fmla="*/ 0 h 57"/>
                <a:gd name="T4" fmla="*/ 52 w 52"/>
                <a:gd name="T5" fmla="*/ 30 h 57"/>
                <a:gd name="T6" fmla="*/ 26 w 52"/>
                <a:gd name="T7" fmla="*/ 57 h 57"/>
                <a:gd name="T8" fmla="*/ 0 w 52"/>
                <a:gd name="T9" fmla="*/ 30 h 57"/>
              </a:gdLst>
              <a:ahLst/>
              <a:cxnLst>
                <a:cxn ang="0">
                  <a:pos x="T0" y="T1"/>
                </a:cxn>
                <a:cxn ang="0">
                  <a:pos x="T2" y="T3"/>
                </a:cxn>
                <a:cxn ang="0">
                  <a:pos x="T4" y="T5"/>
                </a:cxn>
                <a:cxn ang="0">
                  <a:pos x="T6" y="T7"/>
                </a:cxn>
                <a:cxn ang="0">
                  <a:pos x="T8" y="T9"/>
                </a:cxn>
              </a:cxnLst>
              <a:rect l="0" t="0" r="r" b="b"/>
              <a:pathLst>
                <a:path w="52" h="57">
                  <a:moveTo>
                    <a:pt x="0" y="30"/>
                  </a:moveTo>
                  <a:lnTo>
                    <a:pt x="26" y="0"/>
                  </a:lnTo>
                  <a:lnTo>
                    <a:pt x="52" y="30"/>
                  </a:lnTo>
                  <a:lnTo>
                    <a:pt x="26" y="57"/>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4" name="Freeform 6@|5FFC:16777215|FBC:16777215|LFC:0|LBC:16777215"/>
            <p:cNvSpPr/>
            <p:nvPr/>
          </p:nvSpPr>
          <p:spPr bwMode="auto">
            <a:xfrm flipH="1" flipV="1">
              <a:off x="2869276" y="2538600"/>
              <a:ext cx="1374157" cy="24902"/>
            </a:xfrm>
            <a:custGeom>
              <a:avLst/>
              <a:gdLst>
                <a:gd name="T0" fmla="*/ 0 w 607"/>
                <a:gd name="T1" fmla="*/ 11 h 11"/>
                <a:gd name="T2" fmla="*/ 607 w 607"/>
                <a:gd name="T3" fmla="*/ 6 h 11"/>
                <a:gd name="T4" fmla="*/ 0 w 607"/>
                <a:gd name="T5" fmla="*/ 0 h 11"/>
                <a:gd name="T6" fmla="*/ 0 w 607"/>
                <a:gd name="T7" fmla="*/ 11 h 11"/>
              </a:gdLst>
              <a:ahLst/>
              <a:cxnLst>
                <a:cxn ang="0">
                  <a:pos x="T0" y="T1"/>
                </a:cxn>
                <a:cxn ang="0">
                  <a:pos x="T2" y="T3"/>
                </a:cxn>
                <a:cxn ang="0">
                  <a:pos x="T4" y="T5"/>
                </a:cxn>
                <a:cxn ang="0">
                  <a:pos x="T6" y="T7"/>
                </a:cxn>
              </a:cxnLst>
              <a:rect l="0" t="0" r="r" b="b"/>
              <a:pathLst>
                <a:path w="607" h="11">
                  <a:moveTo>
                    <a:pt x="0" y="11"/>
                  </a:moveTo>
                  <a:lnTo>
                    <a:pt x="607" y="6"/>
                  </a:lnTo>
                  <a:lnTo>
                    <a:pt x="0"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5" name="Freeform 7@|5FFC:16777215|FBC:16777215|LFC:0|LBC:16777215"/>
            <p:cNvSpPr/>
            <p:nvPr/>
          </p:nvSpPr>
          <p:spPr bwMode="auto">
            <a:xfrm flipH="1" flipV="1">
              <a:off x="4204948" y="2488795"/>
              <a:ext cx="117720" cy="129039"/>
            </a:xfrm>
            <a:custGeom>
              <a:avLst/>
              <a:gdLst>
                <a:gd name="T0" fmla="*/ 0 w 52"/>
                <a:gd name="T1" fmla="*/ 30 h 57"/>
                <a:gd name="T2" fmla="*/ 26 w 52"/>
                <a:gd name="T3" fmla="*/ 0 h 57"/>
                <a:gd name="T4" fmla="*/ 52 w 52"/>
                <a:gd name="T5" fmla="*/ 30 h 57"/>
                <a:gd name="T6" fmla="*/ 26 w 52"/>
                <a:gd name="T7" fmla="*/ 57 h 57"/>
                <a:gd name="T8" fmla="*/ 0 w 52"/>
                <a:gd name="T9" fmla="*/ 30 h 57"/>
              </a:gdLst>
              <a:ahLst/>
              <a:cxnLst>
                <a:cxn ang="0">
                  <a:pos x="T0" y="T1"/>
                </a:cxn>
                <a:cxn ang="0">
                  <a:pos x="T2" y="T3"/>
                </a:cxn>
                <a:cxn ang="0">
                  <a:pos x="T4" y="T5"/>
                </a:cxn>
                <a:cxn ang="0">
                  <a:pos x="T6" y="T7"/>
                </a:cxn>
                <a:cxn ang="0">
                  <a:pos x="T8" y="T9"/>
                </a:cxn>
              </a:cxnLst>
              <a:rect l="0" t="0" r="r" b="b"/>
              <a:pathLst>
                <a:path w="52" h="57">
                  <a:moveTo>
                    <a:pt x="0" y="30"/>
                  </a:moveTo>
                  <a:lnTo>
                    <a:pt x="26" y="0"/>
                  </a:lnTo>
                  <a:lnTo>
                    <a:pt x="52" y="30"/>
                  </a:lnTo>
                  <a:lnTo>
                    <a:pt x="26" y="57"/>
                  </a:lnTo>
                  <a:lnTo>
                    <a:pt x="0" y="30"/>
                  </a:lnTo>
                  <a:close/>
                </a:path>
              </a:pathLst>
            </a:custGeom>
            <a:grpFill/>
            <a:ln>
              <a:noFill/>
            </a:ln>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6" name="Freeform 8@|5FFC:16777215|FBC:16777215|LFC:0|LBC:16777215"/>
            <p:cNvSpPr/>
            <p:nvPr/>
          </p:nvSpPr>
          <p:spPr bwMode="auto">
            <a:xfrm flipH="1" flipV="1">
              <a:off x="2869276" y="2538600"/>
              <a:ext cx="1374157" cy="24902"/>
            </a:xfrm>
            <a:custGeom>
              <a:avLst/>
              <a:gdLst>
                <a:gd name="T0" fmla="*/ 0 w 607"/>
                <a:gd name="T1" fmla="*/ 11 h 11"/>
                <a:gd name="T2" fmla="*/ 607 w 607"/>
                <a:gd name="T3" fmla="*/ 6 h 11"/>
                <a:gd name="T4" fmla="*/ 0 w 607"/>
                <a:gd name="T5" fmla="*/ 0 h 11"/>
                <a:gd name="T6" fmla="*/ 0 w 607"/>
                <a:gd name="T7" fmla="*/ 11 h 11"/>
              </a:gdLst>
              <a:ahLst/>
              <a:cxnLst>
                <a:cxn ang="0">
                  <a:pos x="T0" y="T1"/>
                </a:cxn>
                <a:cxn ang="0">
                  <a:pos x="T2" y="T3"/>
                </a:cxn>
                <a:cxn ang="0">
                  <a:pos x="T4" y="T5"/>
                </a:cxn>
                <a:cxn ang="0">
                  <a:pos x="T6" y="T7"/>
                </a:cxn>
              </a:cxnLst>
              <a:rect l="0" t="0" r="r" b="b"/>
              <a:pathLst>
                <a:path w="607" h="11">
                  <a:moveTo>
                    <a:pt x="0" y="11"/>
                  </a:moveTo>
                  <a:lnTo>
                    <a:pt x="607" y="6"/>
                  </a:lnTo>
                  <a:lnTo>
                    <a:pt x="0" y="0"/>
                  </a:lnTo>
                  <a:lnTo>
                    <a:pt x="0" y="11"/>
                  </a:lnTo>
                  <a:close/>
                </a:path>
              </a:pathLst>
            </a:custGeom>
            <a:grpFill/>
            <a:ln>
              <a:noFill/>
            </a:ln>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grpSp>
      <p:sp>
        <p:nvSpPr>
          <p:cNvPr id="67" name="文本框 60"/>
          <p:cNvSpPr txBox="1">
            <a:spLocks noChangeArrowheads="1"/>
          </p:cNvSpPr>
          <p:nvPr/>
        </p:nvSpPr>
        <p:spPr bwMode="auto">
          <a:xfrm>
            <a:off x="2611117" y="2505670"/>
            <a:ext cx="76440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5400" b="1" dirty="0">
                <a:solidFill>
                  <a:schemeClr val="bg1"/>
                </a:solidFill>
                <a:latin typeface="+mn-lt"/>
                <a:ea typeface="+mn-ea"/>
                <a:cs typeface="+mn-ea"/>
                <a:sym typeface="+mn-lt"/>
              </a:rPr>
              <a:t>多边形</a:t>
            </a:r>
            <a:r>
              <a:rPr lang="en-US" altLang="zh-CN" sz="5400" b="1" dirty="0">
                <a:solidFill>
                  <a:schemeClr val="bg1"/>
                </a:solidFill>
                <a:latin typeface="+mn-lt"/>
                <a:ea typeface="+mn-ea"/>
                <a:cs typeface="+mn-ea"/>
                <a:sym typeface="+mn-lt"/>
              </a:rPr>
              <a:t>IOS</a:t>
            </a:r>
            <a:r>
              <a:rPr lang="zh-CN" altLang="en-US" sz="5400" b="1" dirty="0">
                <a:solidFill>
                  <a:schemeClr val="bg1"/>
                </a:solidFill>
                <a:latin typeface="+mn-lt"/>
                <a:ea typeface="+mn-ea"/>
                <a:cs typeface="+mn-ea"/>
                <a:sym typeface="+mn-lt"/>
              </a:rPr>
              <a:t>风</a:t>
            </a:r>
            <a:r>
              <a:rPr lang="en-US" altLang="zh-CN" sz="5400" b="1" dirty="0">
                <a:solidFill>
                  <a:schemeClr val="bg1"/>
                </a:solidFill>
                <a:latin typeface="+mn-lt"/>
                <a:ea typeface="+mn-ea"/>
                <a:cs typeface="+mn-ea"/>
                <a:sym typeface="+mn-lt"/>
              </a:rPr>
              <a:t>PPT</a:t>
            </a:r>
            <a:r>
              <a:rPr lang="zh-CN" altLang="en-US" sz="5400" b="1" dirty="0">
                <a:solidFill>
                  <a:schemeClr val="bg1"/>
                </a:solidFill>
                <a:latin typeface="+mn-lt"/>
                <a:ea typeface="+mn-ea"/>
                <a:cs typeface="+mn-ea"/>
                <a:sym typeface="+mn-lt"/>
              </a:rPr>
              <a:t>模板</a:t>
            </a:r>
          </a:p>
        </p:txBody>
      </p:sp>
      <p:sp>
        <p:nvSpPr>
          <p:cNvPr id="68" name="直角三角形 5"/>
          <p:cNvSpPr/>
          <p:nvPr/>
        </p:nvSpPr>
        <p:spPr>
          <a:xfrm flipH="1">
            <a:off x="1195388" y="3656013"/>
            <a:ext cx="371475" cy="485775"/>
          </a:xfrm>
          <a:custGeom>
            <a:avLst/>
            <a:gdLst>
              <a:gd name="connsiteX0" fmla="*/ 0 w 2190750"/>
              <a:gd name="connsiteY0" fmla="*/ 1276350 h 1276350"/>
              <a:gd name="connsiteX1" fmla="*/ 0 w 2190750"/>
              <a:gd name="connsiteY1" fmla="*/ 0 h 1276350"/>
              <a:gd name="connsiteX2" fmla="*/ 2190750 w 2190750"/>
              <a:gd name="connsiteY2" fmla="*/ 1276350 h 1276350"/>
              <a:gd name="connsiteX3" fmla="*/ 0 w 2190750"/>
              <a:gd name="connsiteY3" fmla="*/ 1276350 h 1276350"/>
              <a:gd name="connsiteX0-1" fmla="*/ 237363 w 2190750"/>
              <a:gd name="connsiteY0-2" fmla="*/ 1205715 h 1276350"/>
              <a:gd name="connsiteX1-3" fmla="*/ 0 w 2190750"/>
              <a:gd name="connsiteY1-4" fmla="*/ 0 h 1276350"/>
              <a:gd name="connsiteX2-5" fmla="*/ 2190750 w 2190750"/>
              <a:gd name="connsiteY2-6" fmla="*/ 1276350 h 1276350"/>
              <a:gd name="connsiteX3-7" fmla="*/ 237363 w 2190750"/>
              <a:gd name="connsiteY3-8" fmla="*/ 1205715 h 1276350"/>
              <a:gd name="connsiteX0-9" fmla="*/ 237363 w 2594140"/>
              <a:gd name="connsiteY0-10" fmla="*/ 1205715 h 1205716"/>
              <a:gd name="connsiteX1-11" fmla="*/ 0 w 2594140"/>
              <a:gd name="connsiteY1-12" fmla="*/ 0 h 1205716"/>
              <a:gd name="connsiteX2-13" fmla="*/ 2594141 w 2594140"/>
              <a:gd name="connsiteY2-14" fmla="*/ 825060 h 1205716"/>
              <a:gd name="connsiteX3-15" fmla="*/ 237363 w 2594140"/>
              <a:gd name="connsiteY3-16" fmla="*/ 1205715 h 1205716"/>
            </a:gdLst>
            <a:ahLst/>
            <a:cxnLst>
              <a:cxn ang="0">
                <a:pos x="connsiteX0-1" y="connsiteY0-2"/>
              </a:cxn>
              <a:cxn ang="0">
                <a:pos x="connsiteX1-3" y="connsiteY1-4"/>
              </a:cxn>
              <a:cxn ang="0">
                <a:pos x="connsiteX2-5" y="connsiteY2-6"/>
              </a:cxn>
              <a:cxn ang="0">
                <a:pos x="connsiteX3-7" y="connsiteY3-8"/>
              </a:cxn>
            </a:cxnLst>
            <a:rect l="l" t="t" r="r" b="b"/>
            <a:pathLst>
              <a:path w="2594140" h="1205716">
                <a:moveTo>
                  <a:pt x="237363" y="1205715"/>
                </a:moveTo>
                <a:lnTo>
                  <a:pt x="0" y="0"/>
                </a:lnTo>
                <a:lnTo>
                  <a:pt x="2594141" y="825060"/>
                </a:lnTo>
                <a:lnTo>
                  <a:pt x="237363" y="1205715"/>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69" name="直角三角形 5"/>
          <p:cNvSpPr/>
          <p:nvPr/>
        </p:nvSpPr>
        <p:spPr>
          <a:xfrm rot="20605676" flipH="1">
            <a:off x="1127125" y="708025"/>
            <a:ext cx="508000" cy="517525"/>
          </a:xfrm>
          <a:custGeom>
            <a:avLst/>
            <a:gdLst>
              <a:gd name="connsiteX0" fmla="*/ 0 w 2190750"/>
              <a:gd name="connsiteY0" fmla="*/ 1276350 h 1276350"/>
              <a:gd name="connsiteX1" fmla="*/ 0 w 2190750"/>
              <a:gd name="connsiteY1" fmla="*/ 0 h 1276350"/>
              <a:gd name="connsiteX2" fmla="*/ 2190750 w 2190750"/>
              <a:gd name="connsiteY2" fmla="*/ 1276350 h 1276350"/>
              <a:gd name="connsiteX3" fmla="*/ 0 w 2190750"/>
              <a:gd name="connsiteY3" fmla="*/ 1276350 h 1276350"/>
              <a:gd name="connsiteX0-1" fmla="*/ 237363 w 2190750"/>
              <a:gd name="connsiteY0-2" fmla="*/ 1205715 h 1276350"/>
              <a:gd name="connsiteX1-3" fmla="*/ 0 w 2190750"/>
              <a:gd name="connsiteY1-4" fmla="*/ 0 h 1276350"/>
              <a:gd name="connsiteX2-5" fmla="*/ 2190750 w 2190750"/>
              <a:gd name="connsiteY2-6" fmla="*/ 1276350 h 1276350"/>
              <a:gd name="connsiteX3-7" fmla="*/ 237363 w 2190750"/>
              <a:gd name="connsiteY3-8" fmla="*/ 1205715 h 1276350"/>
            </a:gdLst>
            <a:ahLst/>
            <a:cxnLst>
              <a:cxn ang="0">
                <a:pos x="connsiteX0-1" y="connsiteY0-2"/>
              </a:cxn>
              <a:cxn ang="0">
                <a:pos x="connsiteX1-3" y="connsiteY1-4"/>
              </a:cxn>
              <a:cxn ang="0">
                <a:pos x="connsiteX2-5" y="connsiteY2-6"/>
              </a:cxn>
              <a:cxn ang="0">
                <a:pos x="connsiteX3-7" y="connsiteY3-8"/>
              </a:cxn>
            </a:cxnLst>
            <a:rect l="l" t="t" r="r" b="b"/>
            <a:pathLst>
              <a:path w="2190750" h="1276350">
                <a:moveTo>
                  <a:pt x="237363" y="1205715"/>
                </a:moveTo>
                <a:lnTo>
                  <a:pt x="0" y="0"/>
                </a:lnTo>
                <a:lnTo>
                  <a:pt x="2190750" y="1276350"/>
                </a:lnTo>
                <a:lnTo>
                  <a:pt x="237363" y="1205715"/>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advTm="2363">
        <p14:vortex dir="r"/>
      </p:transition>
    </mc:Choice>
    <mc:Fallback xmlns="">
      <p:transition spd="slow" advTm="236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图片 25"/>
          <p:cNvPicPr>
            <a:picLocks noChangeAspect="1" noChangeArrowheads="1"/>
          </p:cNvPicPr>
          <p:nvPr/>
        </p:nvPicPr>
        <p:blipFill>
          <a:blip r:embed="rId3" cstate="print"/>
          <a:srcRect/>
          <a:stretch>
            <a:fillRect/>
          </a:stretch>
        </p:blipFill>
        <p:spPr bwMode="auto">
          <a:xfrm>
            <a:off x="5445125" y="1638300"/>
            <a:ext cx="568642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26"/>
          <p:cNvPicPr>
            <a:picLocks noChangeAspect="1" noChangeArrowheads="1"/>
          </p:cNvPicPr>
          <p:nvPr/>
        </p:nvPicPr>
        <p:blipFill>
          <a:blip r:embed="rId4" cstate="screen"/>
          <a:srcRect/>
          <a:stretch>
            <a:fillRect/>
          </a:stretch>
        </p:blipFill>
        <p:spPr bwMode="auto">
          <a:xfrm>
            <a:off x="1123950" y="1643063"/>
            <a:ext cx="2063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图片 27"/>
          <p:cNvPicPr>
            <a:picLocks noChangeAspect="1" noChangeArrowheads="1"/>
          </p:cNvPicPr>
          <p:nvPr/>
        </p:nvPicPr>
        <p:blipFill>
          <a:blip r:embed="rId5" cstate="screen"/>
          <a:srcRect/>
          <a:stretch>
            <a:fillRect/>
          </a:stretch>
        </p:blipFill>
        <p:spPr bwMode="auto">
          <a:xfrm>
            <a:off x="3278188" y="3832225"/>
            <a:ext cx="2062162"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 name="组合 28"/>
          <p:cNvGrpSpPr/>
          <p:nvPr/>
        </p:nvGrpSpPr>
        <p:grpSpPr bwMode="auto">
          <a:xfrm>
            <a:off x="3278188" y="1638300"/>
            <a:ext cx="2062162" cy="2062163"/>
            <a:chOff x="0" y="0"/>
            <a:chExt cx="2062480" cy="2062480"/>
          </a:xfrm>
        </p:grpSpPr>
        <p:sp>
          <p:nvSpPr>
            <p:cNvPr id="123" name="矩形 29"/>
            <p:cNvSpPr>
              <a:spLocks noChangeArrowheads="1"/>
            </p:cNvSpPr>
            <p:nvPr/>
          </p:nvSpPr>
          <p:spPr bwMode="auto">
            <a:xfrm>
              <a:off x="0" y="0"/>
              <a:ext cx="2062480" cy="2062480"/>
            </a:xfrm>
            <a:prstGeom prst="rect">
              <a:avLst/>
            </a:prstGeom>
            <a:solidFill>
              <a:schemeClr val="bg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24" name="Freeform 252"/>
            <p:cNvSpPr>
              <a:spLocks noEditPoints="1" noChangeArrowheads="1"/>
            </p:cNvSpPr>
            <p:nvPr/>
          </p:nvSpPr>
          <p:spPr bwMode="auto">
            <a:xfrm>
              <a:off x="676592" y="695118"/>
              <a:ext cx="709295" cy="672244"/>
            </a:xfrm>
            <a:custGeom>
              <a:avLst/>
              <a:gdLst>
                <a:gd name="T0" fmla="*/ 692800 w 301"/>
                <a:gd name="T1" fmla="*/ 252386 h 285"/>
                <a:gd name="T2" fmla="*/ 322835 w 301"/>
                <a:gd name="T3" fmla="*/ 21229 h 285"/>
                <a:gd name="T4" fmla="*/ 16495 w 301"/>
                <a:gd name="T5" fmla="*/ 327866 h 285"/>
                <a:gd name="T6" fmla="*/ 150814 w 301"/>
                <a:gd name="T7" fmla="*/ 514208 h 285"/>
                <a:gd name="T8" fmla="*/ 84833 w 301"/>
                <a:gd name="T9" fmla="*/ 632145 h 285"/>
                <a:gd name="T10" fmla="*/ 287488 w 301"/>
                <a:gd name="T11" fmla="*/ 559024 h 285"/>
                <a:gd name="T12" fmla="*/ 386460 w 301"/>
                <a:gd name="T13" fmla="*/ 559024 h 285"/>
                <a:gd name="T14" fmla="*/ 692800 w 301"/>
                <a:gd name="T15" fmla="*/ 252386 h 285"/>
                <a:gd name="T16" fmla="*/ 188517 w 301"/>
                <a:gd name="T17" fmla="*/ 337301 h 285"/>
                <a:gd name="T18" fmla="*/ 141388 w 301"/>
                <a:gd name="T19" fmla="*/ 290126 h 285"/>
                <a:gd name="T20" fmla="*/ 188517 w 301"/>
                <a:gd name="T21" fmla="*/ 242951 h 285"/>
                <a:gd name="T22" fmla="*/ 235646 w 301"/>
                <a:gd name="T23" fmla="*/ 290126 h 285"/>
                <a:gd name="T24" fmla="*/ 188517 w 301"/>
                <a:gd name="T25" fmla="*/ 337301 h 285"/>
                <a:gd name="T26" fmla="*/ 355826 w 301"/>
                <a:gd name="T27" fmla="*/ 337301 h 285"/>
                <a:gd name="T28" fmla="*/ 308696 w 301"/>
                <a:gd name="T29" fmla="*/ 290126 h 285"/>
                <a:gd name="T30" fmla="*/ 355826 w 301"/>
                <a:gd name="T31" fmla="*/ 242951 h 285"/>
                <a:gd name="T32" fmla="*/ 405311 w 301"/>
                <a:gd name="T33" fmla="*/ 290126 h 285"/>
                <a:gd name="T34" fmla="*/ 355826 w 301"/>
                <a:gd name="T35" fmla="*/ 337301 h 285"/>
                <a:gd name="T36" fmla="*/ 525491 w 301"/>
                <a:gd name="T37" fmla="*/ 337301 h 285"/>
                <a:gd name="T38" fmla="*/ 478362 w 301"/>
                <a:gd name="T39" fmla="*/ 290126 h 285"/>
                <a:gd name="T40" fmla="*/ 525491 w 301"/>
                <a:gd name="T41" fmla="*/ 242951 h 285"/>
                <a:gd name="T42" fmla="*/ 572620 w 301"/>
                <a:gd name="T43" fmla="*/ 290126 h 285"/>
                <a:gd name="T44" fmla="*/ 525491 w 301"/>
                <a:gd name="T45" fmla="*/ 337301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125" name="组合 31"/>
          <p:cNvGrpSpPr/>
          <p:nvPr/>
        </p:nvGrpSpPr>
        <p:grpSpPr bwMode="auto">
          <a:xfrm>
            <a:off x="1123950" y="3832225"/>
            <a:ext cx="2063750" cy="2062163"/>
            <a:chOff x="0" y="0"/>
            <a:chExt cx="2062480" cy="2062480"/>
          </a:xfrm>
        </p:grpSpPr>
        <p:sp>
          <p:nvSpPr>
            <p:cNvPr id="126" name="矩形 32"/>
            <p:cNvSpPr>
              <a:spLocks noChangeArrowheads="1"/>
            </p:cNvSpPr>
            <p:nvPr/>
          </p:nvSpPr>
          <p:spPr bwMode="auto">
            <a:xfrm>
              <a:off x="0" y="0"/>
              <a:ext cx="2062480" cy="2062480"/>
            </a:xfrm>
            <a:prstGeom prst="rect">
              <a:avLst/>
            </a:prstGeom>
            <a:solidFill>
              <a:schemeClr val="bg1">
                <a:alpha val="4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27" name="Freeform 337"/>
            <p:cNvSpPr>
              <a:spLocks noEditPoints="1" noChangeArrowheads="1"/>
            </p:cNvSpPr>
            <p:nvPr/>
          </p:nvSpPr>
          <p:spPr bwMode="auto">
            <a:xfrm>
              <a:off x="685964" y="686998"/>
              <a:ext cx="677536" cy="677536"/>
            </a:xfrm>
            <a:custGeom>
              <a:avLst/>
              <a:gdLst>
                <a:gd name="T0" fmla="*/ 338768 w 288"/>
                <a:gd name="T1" fmla="*/ 0 h 288"/>
                <a:gd name="T2" fmla="*/ 0 w 288"/>
                <a:gd name="T3" fmla="*/ 338768 h 288"/>
                <a:gd name="T4" fmla="*/ 338768 w 288"/>
                <a:gd name="T5" fmla="*/ 677536 h 288"/>
                <a:gd name="T6" fmla="*/ 677536 w 288"/>
                <a:gd name="T7" fmla="*/ 338768 h 288"/>
                <a:gd name="T8" fmla="*/ 338768 w 288"/>
                <a:gd name="T9" fmla="*/ 0 h 288"/>
                <a:gd name="T10" fmla="*/ 359941 w 288"/>
                <a:gd name="T11" fmla="*/ 491684 h 288"/>
                <a:gd name="T12" fmla="*/ 298775 w 288"/>
                <a:gd name="T13" fmla="*/ 491684 h 288"/>
                <a:gd name="T14" fmla="*/ 169384 w 288"/>
                <a:gd name="T15" fmla="*/ 538735 h 288"/>
                <a:gd name="T16" fmla="*/ 211730 w 288"/>
                <a:gd name="T17" fmla="*/ 463453 h 288"/>
                <a:gd name="T18" fmla="*/ 127038 w 288"/>
                <a:gd name="T19" fmla="*/ 345826 h 288"/>
                <a:gd name="T20" fmla="*/ 319948 w 288"/>
                <a:gd name="T21" fmla="*/ 152916 h 288"/>
                <a:gd name="T22" fmla="*/ 552851 w 288"/>
                <a:gd name="T23" fmla="*/ 298775 h 288"/>
                <a:gd name="T24" fmla="*/ 359941 w 288"/>
                <a:gd name="T25" fmla="*/ 491684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128" name="等腰三角形 127"/>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600" advTm="1262">
        <p:blinds dir="vert"/>
      </p:transition>
    </mc:Choice>
    <mc:Fallback xmlns="">
      <p:transition spd="slow" advTm="1262">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7"/>
          <p:cNvSpPr>
            <a:spLocks noChangeArrowheads="1"/>
          </p:cNvSpPr>
          <p:nvPr/>
        </p:nvSpPr>
        <p:spPr bwMode="auto">
          <a:xfrm>
            <a:off x="1955800" y="2128838"/>
            <a:ext cx="2387600" cy="2389187"/>
          </a:xfrm>
          <a:custGeom>
            <a:avLst/>
            <a:gdLst>
              <a:gd name="T0" fmla="*/ 0 w 2388565"/>
              <a:gd name="T1" fmla="*/ 1194905 h 2388565"/>
              <a:gd name="T2" fmla="*/ 1193318 w 2388565"/>
              <a:gd name="T3" fmla="*/ 0 h 2388565"/>
              <a:gd name="T4" fmla="*/ 2386636 w 2388565"/>
              <a:gd name="T5" fmla="*/ 1194905 h 2388565"/>
              <a:gd name="T6" fmla="*/ 1193318 w 2388565"/>
              <a:gd name="T7" fmla="*/ 2389810 h 2388565"/>
              <a:gd name="T8" fmla="*/ 0 w 2388565"/>
              <a:gd name="T9" fmla="*/ 1194905 h 2388565"/>
              <a:gd name="T10" fmla="*/ 0 60000 65536"/>
              <a:gd name="T11" fmla="*/ 0 60000 65536"/>
              <a:gd name="T12" fmla="*/ 0 60000 65536"/>
              <a:gd name="T13" fmla="*/ 0 60000 65536"/>
              <a:gd name="T14" fmla="*/ 0 60000 65536"/>
              <a:gd name="T15" fmla="*/ 0 w 2388565"/>
              <a:gd name="T16" fmla="*/ 0 h 2388565"/>
              <a:gd name="T17" fmla="*/ 2388565 w 2388565"/>
              <a:gd name="T18" fmla="*/ 2388565 h 2388565"/>
            </a:gdLst>
            <a:ahLst/>
            <a:cxnLst>
              <a:cxn ang="T10">
                <a:pos x="T0" y="T1"/>
              </a:cxn>
              <a:cxn ang="T11">
                <a:pos x="T2" y="T3"/>
              </a:cxn>
              <a:cxn ang="T12">
                <a:pos x="T4" y="T5"/>
              </a:cxn>
              <a:cxn ang="T13">
                <a:pos x="T6" y="T7"/>
              </a:cxn>
              <a:cxn ang="T14">
                <a:pos x="T8" y="T9"/>
              </a:cxn>
            </a:cxnLst>
            <a:rect l="T15" t="T16" r="T17" b="T18"/>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chemeClr val="bg1">
              <a:alpha val="50195"/>
            </a:schemeClr>
          </a:solidFill>
          <a:ln w="12700">
            <a:solidFill>
              <a:srgbClr val="FFFFFF"/>
            </a:solidFill>
            <a:miter lim="800000"/>
          </a:ln>
        </p:spPr>
        <p:txBody>
          <a:bodyPr lIns="481248" tIns="432347" rIns="481248" bIns="432347" anchor="ctr"/>
          <a:lstStyle>
            <a:lvl1pPr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pl-PL" altLang="en-US" sz="6500">
                <a:solidFill>
                  <a:srgbClr val="000000"/>
                </a:solidFill>
                <a:latin typeface="+mn-lt"/>
                <a:ea typeface="+mn-ea"/>
                <a:cs typeface="+mn-ea"/>
                <a:sym typeface="+mn-lt"/>
              </a:rPr>
              <a:t> </a:t>
            </a:r>
          </a:p>
        </p:txBody>
      </p:sp>
      <p:sp>
        <p:nvSpPr>
          <p:cNvPr id="31" name="任意多边形 8"/>
          <p:cNvSpPr>
            <a:spLocks noChangeArrowheads="1"/>
          </p:cNvSpPr>
          <p:nvPr/>
        </p:nvSpPr>
        <p:spPr bwMode="auto">
          <a:xfrm>
            <a:off x="3865563" y="2128838"/>
            <a:ext cx="2389187" cy="2389187"/>
          </a:xfrm>
          <a:custGeom>
            <a:avLst/>
            <a:gdLst>
              <a:gd name="T0" fmla="*/ 0 w 2388565"/>
              <a:gd name="T1" fmla="*/ 1194905 h 2388565"/>
              <a:gd name="T2" fmla="*/ 1194905 w 2388565"/>
              <a:gd name="T3" fmla="*/ 0 h 2388565"/>
              <a:gd name="T4" fmla="*/ 2389810 w 2388565"/>
              <a:gd name="T5" fmla="*/ 1194905 h 2388565"/>
              <a:gd name="T6" fmla="*/ 1194905 w 2388565"/>
              <a:gd name="T7" fmla="*/ 2389810 h 2388565"/>
              <a:gd name="T8" fmla="*/ 0 w 2388565"/>
              <a:gd name="T9" fmla="*/ 1194905 h 2388565"/>
              <a:gd name="T10" fmla="*/ 0 60000 65536"/>
              <a:gd name="T11" fmla="*/ 0 60000 65536"/>
              <a:gd name="T12" fmla="*/ 0 60000 65536"/>
              <a:gd name="T13" fmla="*/ 0 60000 65536"/>
              <a:gd name="T14" fmla="*/ 0 60000 65536"/>
              <a:gd name="T15" fmla="*/ 0 w 2388565"/>
              <a:gd name="T16" fmla="*/ 0 h 2388565"/>
              <a:gd name="T17" fmla="*/ 2388565 w 2388565"/>
              <a:gd name="T18" fmla="*/ 2388565 h 2388565"/>
            </a:gdLst>
            <a:ahLst/>
            <a:cxnLst>
              <a:cxn ang="T10">
                <a:pos x="T0" y="T1"/>
              </a:cxn>
              <a:cxn ang="T11">
                <a:pos x="T2" y="T3"/>
              </a:cxn>
              <a:cxn ang="T12">
                <a:pos x="T4" y="T5"/>
              </a:cxn>
              <a:cxn ang="T13">
                <a:pos x="T6" y="T7"/>
              </a:cxn>
              <a:cxn ang="T14">
                <a:pos x="T8" y="T9"/>
              </a:cxn>
            </a:cxnLst>
            <a:rect l="T15" t="T16" r="T17" b="T18"/>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chemeClr val="bg1">
              <a:alpha val="50195"/>
            </a:schemeClr>
          </a:solidFill>
          <a:ln w="12700">
            <a:solidFill>
              <a:srgbClr val="FFFFFF"/>
            </a:solidFill>
            <a:miter lim="800000"/>
          </a:ln>
        </p:spPr>
        <p:txBody>
          <a:bodyPr lIns="481248" tIns="432347" rIns="481248" bIns="432347" anchor="ctr"/>
          <a:lstStyle>
            <a:lvl1pPr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pl-PL" altLang="en-US" sz="6500">
                <a:solidFill>
                  <a:srgbClr val="000000"/>
                </a:solidFill>
                <a:latin typeface="+mn-lt"/>
                <a:ea typeface="+mn-ea"/>
                <a:cs typeface="+mn-ea"/>
                <a:sym typeface="+mn-lt"/>
              </a:rPr>
              <a:t> </a:t>
            </a:r>
          </a:p>
        </p:txBody>
      </p:sp>
      <p:sp>
        <p:nvSpPr>
          <p:cNvPr id="32" name="任意多边形 9"/>
          <p:cNvSpPr>
            <a:spLocks noChangeArrowheads="1"/>
          </p:cNvSpPr>
          <p:nvPr/>
        </p:nvSpPr>
        <p:spPr bwMode="auto">
          <a:xfrm>
            <a:off x="5776913" y="2128838"/>
            <a:ext cx="2389187" cy="2389187"/>
          </a:xfrm>
          <a:custGeom>
            <a:avLst/>
            <a:gdLst>
              <a:gd name="T0" fmla="*/ 0 w 2388565"/>
              <a:gd name="T1" fmla="*/ 1194905 h 2388565"/>
              <a:gd name="T2" fmla="*/ 1194905 w 2388565"/>
              <a:gd name="T3" fmla="*/ 0 h 2388565"/>
              <a:gd name="T4" fmla="*/ 2389810 w 2388565"/>
              <a:gd name="T5" fmla="*/ 1194905 h 2388565"/>
              <a:gd name="T6" fmla="*/ 1194905 w 2388565"/>
              <a:gd name="T7" fmla="*/ 2389810 h 2388565"/>
              <a:gd name="T8" fmla="*/ 0 w 2388565"/>
              <a:gd name="T9" fmla="*/ 1194905 h 2388565"/>
              <a:gd name="T10" fmla="*/ 0 60000 65536"/>
              <a:gd name="T11" fmla="*/ 0 60000 65536"/>
              <a:gd name="T12" fmla="*/ 0 60000 65536"/>
              <a:gd name="T13" fmla="*/ 0 60000 65536"/>
              <a:gd name="T14" fmla="*/ 0 60000 65536"/>
              <a:gd name="T15" fmla="*/ 0 w 2388565"/>
              <a:gd name="T16" fmla="*/ 0 h 2388565"/>
              <a:gd name="T17" fmla="*/ 2388565 w 2388565"/>
              <a:gd name="T18" fmla="*/ 2388565 h 2388565"/>
            </a:gdLst>
            <a:ahLst/>
            <a:cxnLst>
              <a:cxn ang="T10">
                <a:pos x="T0" y="T1"/>
              </a:cxn>
              <a:cxn ang="T11">
                <a:pos x="T2" y="T3"/>
              </a:cxn>
              <a:cxn ang="T12">
                <a:pos x="T4" y="T5"/>
              </a:cxn>
              <a:cxn ang="T13">
                <a:pos x="T6" y="T7"/>
              </a:cxn>
              <a:cxn ang="T14">
                <a:pos x="T8" y="T9"/>
              </a:cxn>
            </a:cxnLst>
            <a:rect l="T15" t="T16" r="T17" b="T18"/>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chemeClr val="bg1">
              <a:alpha val="50195"/>
            </a:schemeClr>
          </a:solidFill>
          <a:ln w="12700">
            <a:solidFill>
              <a:srgbClr val="FFFFFF"/>
            </a:solidFill>
            <a:miter lim="800000"/>
          </a:ln>
        </p:spPr>
        <p:txBody>
          <a:bodyPr lIns="481248" tIns="432347" rIns="481248" bIns="432347" anchor="ctr"/>
          <a:lstStyle>
            <a:lvl1pPr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pl-PL" altLang="en-US" sz="6500">
                <a:solidFill>
                  <a:srgbClr val="000000"/>
                </a:solidFill>
                <a:latin typeface="+mn-lt"/>
                <a:ea typeface="+mn-ea"/>
                <a:cs typeface="+mn-ea"/>
                <a:sym typeface="+mn-lt"/>
              </a:rPr>
              <a:t> </a:t>
            </a:r>
          </a:p>
        </p:txBody>
      </p:sp>
      <p:sp>
        <p:nvSpPr>
          <p:cNvPr id="33" name="任意多边形 10"/>
          <p:cNvSpPr>
            <a:spLocks noChangeArrowheads="1"/>
          </p:cNvSpPr>
          <p:nvPr/>
        </p:nvSpPr>
        <p:spPr bwMode="auto">
          <a:xfrm>
            <a:off x="7688263" y="2128838"/>
            <a:ext cx="2387600" cy="2389187"/>
          </a:xfrm>
          <a:custGeom>
            <a:avLst/>
            <a:gdLst>
              <a:gd name="T0" fmla="*/ 0 w 2388565"/>
              <a:gd name="T1" fmla="*/ 1194905 h 2388565"/>
              <a:gd name="T2" fmla="*/ 1193318 w 2388565"/>
              <a:gd name="T3" fmla="*/ 0 h 2388565"/>
              <a:gd name="T4" fmla="*/ 2386636 w 2388565"/>
              <a:gd name="T5" fmla="*/ 1194905 h 2388565"/>
              <a:gd name="T6" fmla="*/ 1193318 w 2388565"/>
              <a:gd name="T7" fmla="*/ 2389810 h 2388565"/>
              <a:gd name="T8" fmla="*/ 0 w 2388565"/>
              <a:gd name="T9" fmla="*/ 1194905 h 2388565"/>
              <a:gd name="T10" fmla="*/ 0 60000 65536"/>
              <a:gd name="T11" fmla="*/ 0 60000 65536"/>
              <a:gd name="T12" fmla="*/ 0 60000 65536"/>
              <a:gd name="T13" fmla="*/ 0 60000 65536"/>
              <a:gd name="T14" fmla="*/ 0 60000 65536"/>
              <a:gd name="T15" fmla="*/ 0 w 2388565"/>
              <a:gd name="T16" fmla="*/ 0 h 2388565"/>
              <a:gd name="T17" fmla="*/ 2388565 w 2388565"/>
              <a:gd name="T18" fmla="*/ 2388565 h 2388565"/>
            </a:gdLst>
            <a:ahLst/>
            <a:cxnLst>
              <a:cxn ang="T10">
                <a:pos x="T0" y="T1"/>
              </a:cxn>
              <a:cxn ang="T11">
                <a:pos x="T2" y="T3"/>
              </a:cxn>
              <a:cxn ang="T12">
                <a:pos x="T4" y="T5"/>
              </a:cxn>
              <a:cxn ang="T13">
                <a:pos x="T6" y="T7"/>
              </a:cxn>
              <a:cxn ang="T14">
                <a:pos x="T8" y="T9"/>
              </a:cxn>
            </a:cxnLst>
            <a:rect l="T15" t="T16" r="T17" b="T18"/>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chemeClr val="bg1">
              <a:alpha val="50195"/>
            </a:schemeClr>
          </a:solidFill>
          <a:ln w="12700">
            <a:solidFill>
              <a:srgbClr val="FFFFFF"/>
            </a:solidFill>
            <a:miter lim="800000"/>
          </a:ln>
        </p:spPr>
        <p:txBody>
          <a:bodyPr lIns="481248" tIns="432347" rIns="481248" bIns="432347" anchor="ctr"/>
          <a:lstStyle>
            <a:lvl1pPr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288925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288925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pl-PL" altLang="en-US" sz="6500">
                <a:solidFill>
                  <a:srgbClr val="000000"/>
                </a:solidFill>
                <a:latin typeface="+mn-lt"/>
                <a:ea typeface="+mn-ea"/>
                <a:cs typeface="+mn-ea"/>
                <a:sym typeface="+mn-lt"/>
              </a:rPr>
              <a:t> </a:t>
            </a:r>
          </a:p>
        </p:txBody>
      </p:sp>
      <p:sp>
        <p:nvSpPr>
          <p:cNvPr id="34" name="Freeform 8"/>
          <p:cNvSpPr>
            <a:spLocks noEditPoints="1" noChangeArrowheads="1"/>
          </p:cNvSpPr>
          <p:nvPr/>
        </p:nvSpPr>
        <p:spPr bwMode="auto">
          <a:xfrm>
            <a:off x="2886075" y="2479675"/>
            <a:ext cx="466725" cy="438150"/>
          </a:xfrm>
          <a:custGeom>
            <a:avLst/>
            <a:gdLst>
              <a:gd name="T0" fmla="*/ 423217 w 236"/>
              <a:gd name="T1" fmla="*/ 0 h 221"/>
              <a:gd name="T2" fmla="*/ 43508 w 236"/>
              <a:gd name="T3" fmla="*/ 0 h 221"/>
              <a:gd name="T4" fmla="*/ 0 w 236"/>
              <a:gd name="T5" fmla="*/ 43617 h 221"/>
              <a:gd name="T6" fmla="*/ 0 w 236"/>
              <a:gd name="T7" fmla="*/ 337038 h 221"/>
              <a:gd name="T8" fmla="*/ 43508 w 236"/>
              <a:gd name="T9" fmla="*/ 380655 h 221"/>
              <a:gd name="T10" fmla="*/ 189854 w 236"/>
              <a:gd name="T11" fmla="*/ 380655 h 221"/>
              <a:gd name="T12" fmla="*/ 189854 w 236"/>
              <a:gd name="T13" fmla="*/ 398498 h 221"/>
              <a:gd name="T14" fmla="*/ 98882 w 236"/>
              <a:gd name="T15" fmla="*/ 410394 h 221"/>
              <a:gd name="T16" fmla="*/ 87017 w 236"/>
              <a:gd name="T17" fmla="*/ 424272 h 221"/>
              <a:gd name="T18" fmla="*/ 100860 w 236"/>
              <a:gd name="T19" fmla="*/ 438150 h 221"/>
              <a:gd name="T20" fmla="*/ 363887 w 236"/>
              <a:gd name="T21" fmla="*/ 438150 h 221"/>
              <a:gd name="T22" fmla="*/ 379708 w 236"/>
              <a:gd name="T23" fmla="*/ 424272 h 221"/>
              <a:gd name="T24" fmla="*/ 367843 w 236"/>
              <a:gd name="T25" fmla="*/ 410394 h 221"/>
              <a:gd name="T26" fmla="*/ 276871 w 236"/>
              <a:gd name="T27" fmla="*/ 398498 h 221"/>
              <a:gd name="T28" fmla="*/ 276871 w 236"/>
              <a:gd name="T29" fmla="*/ 380655 h 221"/>
              <a:gd name="T30" fmla="*/ 423217 w 236"/>
              <a:gd name="T31" fmla="*/ 380655 h 221"/>
              <a:gd name="T32" fmla="*/ 466725 w 236"/>
              <a:gd name="T33" fmla="*/ 337038 h 221"/>
              <a:gd name="T34" fmla="*/ 466725 w 236"/>
              <a:gd name="T35" fmla="*/ 43617 h 221"/>
              <a:gd name="T36" fmla="*/ 423217 w 236"/>
              <a:gd name="T37" fmla="*/ 0 h 221"/>
              <a:gd name="T38" fmla="*/ 437060 w 236"/>
              <a:gd name="T39" fmla="*/ 337038 h 221"/>
              <a:gd name="T40" fmla="*/ 423217 w 236"/>
              <a:gd name="T41" fmla="*/ 350917 h 221"/>
              <a:gd name="T42" fmla="*/ 290714 w 236"/>
              <a:gd name="T43" fmla="*/ 350917 h 221"/>
              <a:gd name="T44" fmla="*/ 174033 w 236"/>
              <a:gd name="T45" fmla="*/ 350917 h 221"/>
              <a:gd name="T46" fmla="*/ 43508 w 236"/>
              <a:gd name="T47" fmla="*/ 350917 h 221"/>
              <a:gd name="T48" fmla="*/ 29665 w 236"/>
              <a:gd name="T49" fmla="*/ 337038 h 221"/>
              <a:gd name="T50" fmla="*/ 29665 w 236"/>
              <a:gd name="T51" fmla="*/ 43617 h 221"/>
              <a:gd name="T52" fmla="*/ 43508 w 236"/>
              <a:gd name="T53" fmla="*/ 29739 h 221"/>
              <a:gd name="T54" fmla="*/ 423217 w 236"/>
              <a:gd name="T55" fmla="*/ 29739 h 221"/>
              <a:gd name="T56" fmla="*/ 437060 w 236"/>
              <a:gd name="T57" fmla="*/ 43617 h 221"/>
              <a:gd name="T58" fmla="*/ 437060 w 236"/>
              <a:gd name="T59" fmla="*/ 337038 h 2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6" h="221">
                <a:moveTo>
                  <a:pt x="214" y="0"/>
                </a:moveTo>
                <a:cubicBezTo>
                  <a:pt x="22" y="0"/>
                  <a:pt x="22" y="0"/>
                  <a:pt x="22" y="0"/>
                </a:cubicBezTo>
                <a:cubicBezTo>
                  <a:pt x="10" y="0"/>
                  <a:pt x="0" y="10"/>
                  <a:pt x="0" y="22"/>
                </a:cubicBezTo>
                <a:cubicBezTo>
                  <a:pt x="0" y="170"/>
                  <a:pt x="0" y="170"/>
                  <a:pt x="0" y="170"/>
                </a:cubicBezTo>
                <a:cubicBezTo>
                  <a:pt x="0" y="182"/>
                  <a:pt x="10" y="192"/>
                  <a:pt x="22" y="192"/>
                </a:cubicBezTo>
                <a:cubicBezTo>
                  <a:pt x="96" y="192"/>
                  <a:pt x="96" y="192"/>
                  <a:pt x="96" y="192"/>
                </a:cubicBezTo>
                <a:cubicBezTo>
                  <a:pt x="96" y="201"/>
                  <a:pt x="96" y="201"/>
                  <a:pt x="96" y="201"/>
                </a:cubicBezTo>
                <a:cubicBezTo>
                  <a:pt x="50" y="207"/>
                  <a:pt x="50" y="207"/>
                  <a:pt x="50" y="207"/>
                </a:cubicBezTo>
                <a:cubicBezTo>
                  <a:pt x="46" y="207"/>
                  <a:pt x="44" y="210"/>
                  <a:pt x="44" y="214"/>
                </a:cubicBezTo>
                <a:cubicBezTo>
                  <a:pt x="44" y="218"/>
                  <a:pt x="47" y="221"/>
                  <a:pt x="51" y="221"/>
                </a:cubicBezTo>
                <a:cubicBezTo>
                  <a:pt x="184" y="221"/>
                  <a:pt x="184" y="221"/>
                  <a:pt x="184" y="221"/>
                </a:cubicBezTo>
                <a:cubicBezTo>
                  <a:pt x="188" y="221"/>
                  <a:pt x="192" y="218"/>
                  <a:pt x="192" y="214"/>
                </a:cubicBezTo>
                <a:cubicBezTo>
                  <a:pt x="192" y="210"/>
                  <a:pt x="189" y="207"/>
                  <a:pt x="186" y="207"/>
                </a:cubicBezTo>
                <a:cubicBezTo>
                  <a:pt x="140" y="201"/>
                  <a:pt x="140" y="201"/>
                  <a:pt x="140" y="201"/>
                </a:cubicBezTo>
                <a:cubicBezTo>
                  <a:pt x="140" y="192"/>
                  <a:pt x="140" y="192"/>
                  <a:pt x="140" y="192"/>
                </a:cubicBezTo>
                <a:cubicBezTo>
                  <a:pt x="214" y="192"/>
                  <a:pt x="214" y="192"/>
                  <a:pt x="214" y="192"/>
                </a:cubicBezTo>
                <a:cubicBezTo>
                  <a:pt x="226" y="192"/>
                  <a:pt x="236" y="182"/>
                  <a:pt x="236" y="170"/>
                </a:cubicBezTo>
                <a:cubicBezTo>
                  <a:pt x="236" y="22"/>
                  <a:pt x="236" y="22"/>
                  <a:pt x="236" y="22"/>
                </a:cubicBezTo>
                <a:cubicBezTo>
                  <a:pt x="236" y="10"/>
                  <a:pt x="226" y="0"/>
                  <a:pt x="214" y="0"/>
                </a:cubicBezTo>
                <a:close/>
                <a:moveTo>
                  <a:pt x="221" y="170"/>
                </a:moveTo>
                <a:cubicBezTo>
                  <a:pt x="221" y="174"/>
                  <a:pt x="218" y="177"/>
                  <a:pt x="214" y="177"/>
                </a:cubicBezTo>
                <a:cubicBezTo>
                  <a:pt x="147" y="177"/>
                  <a:pt x="147" y="177"/>
                  <a:pt x="147" y="177"/>
                </a:cubicBezTo>
                <a:cubicBezTo>
                  <a:pt x="88" y="177"/>
                  <a:pt x="88" y="177"/>
                  <a:pt x="88" y="177"/>
                </a:cubicBezTo>
                <a:cubicBezTo>
                  <a:pt x="22" y="177"/>
                  <a:pt x="22" y="177"/>
                  <a:pt x="22" y="177"/>
                </a:cubicBezTo>
                <a:cubicBezTo>
                  <a:pt x="18" y="177"/>
                  <a:pt x="15" y="174"/>
                  <a:pt x="15" y="170"/>
                </a:cubicBezTo>
                <a:cubicBezTo>
                  <a:pt x="15" y="22"/>
                  <a:pt x="15" y="22"/>
                  <a:pt x="15" y="22"/>
                </a:cubicBezTo>
                <a:cubicBezTo>
                  <a:pt x="15" y="18"/>
                  <a:pt x="18" y="15"/>
                  <a:pt x="22" y="15"/>
                </a:cubicBezTo>
                <a:cubicBezTo>
                  <a:pt x="214" y="15"/>
                  <a:pt x="214" y="15"/>
                  <a:pt x="214" y="15"/>
                </a:cubicBezTo>
                <a:cubicBezTo>
                  <a:pt x="218" y="15"/>
                  <a:pt x="221" y="18"/>
                  <a:pt x="221" y="22"/>
                </a:cubicBezTo>
                <a:lnTo>
                  <a:pt x="221" y="17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5" name="Freeform 11"/>
          <p:cNvSpPr>
            <a:spLocks noEditPoints="1" noChangeArrowheads="1"/>
          </p:cNvSpPr>
          <p:nvPr/>
        </p:nvSpPr>
        <p:spPr bwMode="auto">
          <a:xfrm>
            <a:off x="4956175" y="2452688"/>
            <a:ext cx="280988" cy="409575"/>
          </a:xfrm>
          <a:custGeom>
            <a:avLst/>
            <a:gdLst>
              <a:gd name="T0" fmla="*/ 242421 w 153"/>
              <a:gd name="T1" fmla="*/ 0 h 222"/>
              <a:gd name="T2" fmla="*/ 38567 w 153"/>
              <a:gd name="T3" fmla="*/ 0 h 222"/>
              <a:gd name="T4" fmla="*/ 0 w 153"/>
              <a:gd name="T5" fmla="*/ 38744 h 222"/>
              <a:gd name="T6" fmla="*/ 0 w 153"/>
              <a:gd name="T7" fmla="*/ 372676 h 222"/>
              <a:gd name="T8" fmla="*/ 38567 w 153"/>
              <a:gd name="T9" fmla="*/ 409575 h 222"/>
              <a:gd name="T10" fmla="*/ 242421 w 153"/>
              <a:gd name="T11" fmla="*/ 409575 h 222"/>
              <a:gd name="T12" fmla="*/ 280988 w 153"/>
              <a:gd name="T13" fmla="*/ 372676 h 222"/>
              <a:gd name="T14" fmla="*/ 280988 w 153"/>
              <a:gd name="T15" fmla="*/ 38744 h 222"/>
              <a:gd name="T16" fmla="*/ 242421 w 153"/>
              <a:gd name="T17" fmla="*/ 0 h 222"/>
              <a:gd name="T18" fmla="*/ 255277 w 153"/>
              <a:gd name="T19" fmla="*/ 372676 h 222"/>
              <a:gd name="T20" fmla="*/ 242421 w 153"/>
              <a:gd name="T21" fmla="*/ 383746 h 222"/>
              <a:gd name="T22" fmla="*/ 38567 w 153"/>
              <a:gd name="T23" fmla="*/ 383746 h 222"/>
              <a:gd name="T24" fmla="*/ 25711 w 153"/>
              <a:gd name="T25" fmla="*/ 372676 h 222"/>
              <a:gd name="T26" fmla="*/ 25711 w 153"/>
              <a:gd name="T27" fmla="*/ 346847 h 222"/>
              <a:gd name="T28" fmla="*/ 255277 w 153"/>
              <a:gd name="T29" fmla="*/ 346847 h 222"/>
              <a:gd name="T30" fmla="*/ 255277 w 153"/>
              <a:gd name="T31" fmla="*/ 372676 h 222"/>
              <a:gd name="T32" fmla="*/ 255277 w 153"/>
              <a:gd name="T33" fmla="*/ 333933 h 222"/>
              <a:gd name="T34" fmla="*/ 25711 w 153"/>
              <a:gd name="T35" fmla="*/ 333933 h 222"/>
              <a:gd name="T36" fmla="*/ 25711 w 153"/>
              <a:gd name="T37" fmla="*/ 75642 h 222"/>
              <a:gd name="T38" fmla="*/ 255277 w 153"/>
              <a:gd name="T39" fmla="*/ 75642 h 222"/>
              <a:gd name="T40" fmla="*/ 255277 w 153"/>
              <a:gd name="T41" fmla="*/ 333933 h 222"/>
              <a:gd name="T42" fmla="*/ 255277 w 153"/>
              <a:gd name="T43" fmla="*/ 62728 h 222"/>
              <a:gd name="T44" fmla="*/ 25711 w 153"/>
              <a:gd name="T45" fmla="*/ 62728 h 222"/>
              <a:gd name="T46" fmla="*/ 25711 w 153"/>
              <a:gd name="T47" fmla="*/ 38744 h 222"/>
              <a:gd name="T48" fmla="*/ 38567 w 153"/>
              <a:gd name="T49" fmla="*/ 25829 h 222"/>
              <a:gd name="T50" fmla="*/ 242421 w 153"/>
              <a:gd name="T51" fmla="*/ 25829 h 222"/>
              <a:gd name="T52" fmla="*/ 255277 w 153"/>
              <a:gd name="T53" fmla="*/ 38744 h 222"/>
              <a:gd name="T54" fmla="*/ 255277 w 153"/>
              <a:gd name="T55" fmla="*/ 62728 h 2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 h="222">
                <a:moveTo>
                  <a:pt x="132" y="0"/>
                </a:moveTo>
                <a:cubicBezTo>
                  <a:pt x="21" y="0"/>
                  <a:pt x="21" y="0"/>
                  <a:pt x="21" y="0"/>
                </a:cubicBezTo>
                <a:cubicBezTo>
                  <a:pt x="9" y="0"/>
                  <a:pt x="0" y="9"/>
                  <a:pt x="0" y="21"/>
                </a:cubicBezTo>
                <a:cubicBezTo>
                  <a:pt x="0" y="202"/>
                  <a:pt x="0" y="202"/>
                  <a:pt x="0" y="202"/>
                </a:cubicBezTo>
                <a:cubicBezTo>
                  <a:pt x="0" y="213"/>
                  <a:pt x="9" y="222"/>
                  <a:pt x="21" y="222"/>
                </a:cubicBezTo>
                <a:cubicBezTo>
                  <a:pt x="132" y="222"/>
                  <a:pt x="132" y="222"/>
                  <a:pt x="132" y="222"/>
                </a:cubicBezTo>
                <a:cubicBezTo>
                  <a:pt x="143" y="222"/>
                  <a:pt x="153" y="213"/>
                  <a:pt x="153" y="202"/>
                </a:cubicBezTo>
                <a:cubicBezTo>
                  <a:pt x="153" y="21"/>
                  <a:pt x="153" y="21"/>
                  <a:pt x="153" y="21"/>
                </a:cubicBezTo>
                <a:cubicBezTo>
                  <a:pt x="153" y="9"/>
                  <a:pt x="143" y="0"/>
                  <a:pt x="132" y="0"/>
                </a:cubicBezTo>
                <a:close/>
                <a:moveTo>
                  <a:pt x="139" y="202"/>
                </a:moveTo>
                <a:cubicBezTo>
                  <a:pt x="139" y="205"/>
                  <a:pt x="136" y="208"/>
                  <a:pt x="132" y="208"/>
                </a:cubicBezTo>
                <a:cubicBezTo>
                  <a:pt x="21" y="208"/>
                  <a:pt x="21" y="208"/>
                  <a:pt x="21" y="208"/>
                </a:cubicBezTo>
                <a:cubicBezTo>
                  <a:pt x="17" y="208"/>
                  <a:pt x="14" y="205"/>
                  <a:pt x="14" y="202"/>
                </a:cubicBezTo>
                <a:cubicBezTo>
                  <a:pt x="14" y="188"/>
                  <a:pt x="14" y="188"/>
                  <a:pt x="14" y="188"/>
                </a:cubicBezTo>
                <a:cubicBezTo>
                  <a:pt x="139" y="188"/>
                  <a:pt x="139" y="188"/>
                  <a:pt x="139" y="188"/>
                </a:cubicBezTo>
                <a:lnTo>
                  <a:pt x="139" y="202"/>
                </a:lnTo>
                <a:close/>
                <a:moveTo>
                  <a:pt x="139" y="181"/>
                </a:moveTo>
                <a:cubicBezTo>
                  <a:pt x="14" y="181"/>
                  <a:pt x="14" y="181"/>
                  <a:pt x="14" y="181"/>
                </a:cubicBezTo>
                <a:cubicBezTo>
                  <a:pt x="14" y="41"/>
                  <a:pt x="14" y="41"/>
                  <a:pt x="14" y="41"/>
                </a:cubicBezTo>
                <a:cubicBezTo>
                  <a:pt x="139" y="41"/>
                  <a:pt x="139" y="41"/>
                  <a:pt x="139" y="41"/>
                </a:cubicBezTo>
                <a:lnTo>
                  <a:pt x="139" y="181"/>
                </a:lnTo>
                <a:close/>
                <a:moveTo>
                  <a:pt x="139" y="34"/>
                </a:moveTo>
                <a:cubicBezTo>
                  <a:pt x="14" y="34"/>
                  <a:pt x="14" y="34"/>
                  <a:pt x="14" y="34"/>
                </a:cubicBezTo>
                <a:cubicBezTo>
                  <a:pt x="14" y="21"/>
                  <a:pt x="14" y="21"/>
                  <a:pt x="14" y="21"/>
                </a:cubicBezTo>
                <a:cubicBezTo>
                  <a:pt x="14" y="17"/>
                  <a:pt x="17" y="14"/>
                  <a:pt x="21" y="14"/>
                </a:cubicBezTo>
                <a:cubicBezTo>
                  <a:pt x="132" y="14"/>
                  <a:pt x="132" y="14"/>
                  <a:pt x="132" y="14"/>
                </a:cubicBezTo>
                <a:cubicBezTo>
                  <a:pt x="136" y="14"/>
                  <a:pt x="139" y="17"/>
                  <a:pt x="139" y="21"/>
                </a:cubicBezTo>
                <a:lnTo>
                  <a:pt x="139" y="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6" name="Freeform 10"/>
          <p:cNvSpPr>
            <a:spLocks noEditPoints="1" noChangeArrowheads="1"/>
          </p:cNvSpPr>
          <p:nvPr/>
        </p:nvSpPr>
        <p:spPr bwMode="auto">
          <a:xfrm>
            <a:off x="6754813" y="2498725"/>
            <a:ext cx="485775" cy="317500"/>
          </a:xfrm>
          <a:custGeom>
            <a:avLst/>
            <a:gdLst>
              <a:gd name="T0" fmla="*/ 425472 w 290"/>
              <a:gd name="T1" fmla="*/ 0 h 190"/>
              <a:gd name="T2" fmla="*/ 60303 w 290"/>
              <a:gd name="T3" fmla="*/ 0 h 190"/>
              <a:gd name="T4" fmla="*/ 0 w 290"/>
              <a:gd name="T5" fmla="*/ 60158 h 190"/>
              <a:gd name="T6" fmla="*/ 0 w 290"/>
              <a:gd name="T7" fmla="*/ 257342 h 190"/>
              <a:gd name="T8" fmla="*/ 60303 w 290"/>
              <a:gd name="T9" fmla="*/ 317500 h 190"/>
              <a:gd name="T10" fmla="*/ 425472 w 290"/>
              <a:gd name="T11" fmla="*/ 317500 h 190"/>
              <a:gd name="T12" fmla="*/ 485775 w 290"/>
              <a:gd name="T13" fmla="*/ 257342 h 190"/>
              <a:gd name="T14" fmla="*/ 485775 w 290"/>
              <a:gd name="T15" fmla="*/ 60158 h 190"/>
              <a:gd name="T16" fmla="*/ 425472 w 290"/>
              <a:gd name="T17" fmla="*/ 0 h 190"/>
              <a:gd name="T18" fmla="*/ 30152 w 290"/>
              <a:gd name="T19" fmla="*/ 78539 h 190"/>
              <a:gd name="T20" fmla="*/ 135682 w 290"/>
              <a:gd name="T21" fmla="*/ 158750 h 190"/>
              <a:gd name="T22" fmla="*/ 30152 w 290"/>
              <a:gd name="T23" fmla="*/ 238961 h 190"/>
              <a:gd name="T24" fmla="*/ 30152 w 290"/>
              <a:gd name="T25" fmla="*/ 78539 h 190"/>
              <a:gd name="T26" fmla="*/ 455623 w 290"/>
              <a:gd name="T27" fmla="*/ 257342 h 190"/>
              <a:gd name="T28" fmla="*/ 425472 w 290"/>
              <a:gd name="T29" fmla="*/ 287421 h 190"/>
              <a:gd name="T30" fmla="*/ 60303 w 290"/>
              <a:gd name="T31" fmla="*/ 287421 h 190"/>
              <a:gd name="T32" fmla="*/ 30152 w 290"/>
              <a:gd name="T33" fmla="*/ 257342 h 190"/>
              <a:gd name="T34" fmla="*/ 149083 w 290"/>
              <a:gd name="T35" fmla="*/ 168776 h 190"/>
              <a:gd name="T36" fmla="*/ 216086 w 290"/>
              <a:gd name="T37" fmla="*/ 218908 h 190"/>
              <a:gd name="T38" fmla="*/ 242888 w 290"/>
              <a:gd name="T39" fmla="*/ 227263 h 190"/>
              <a:gd name="T40" fmla="*/ 269689 w 290"/>
              <a:gd name="T41" fmla="*/ 218908 h 190"/>
              <a:gd name="T42" fmla="*/ 336692 w 290"/>
              <a:gd name="T43" fmla="*/ 168776 h 190"/>
              <a:gd name="T44" fmla="*/ 455623 w 290"/>
              <a:gd name="T45" fmla="*/ 257342 h 190"/>
              <a:gd name="T46" fmla="*/ 455623 w 290"/>
              <a:gd name="T47" fmla="*/ 238961 h 190"/>
              <a:gd name="T48" fmla="*/ 350093 w 290"/>
              <a:gd name="T49" fmla="*/ 158750 h 190"/>
              <a:gd name="T50" fmla="*/ 455623 w 290"/>
              <a:gd name="T51" fmla="*/ 78539 h 190"/>
              <a:gd name="T52" fmla="*/ 455623 w 290"/>
              <a:gd name="T53" fmla="*/ 238961 h 190"/>
              <a:gd name="T54" fmla="*/ 261313 w 290"/>
              <a:gd name="T55" fmla="*/ 205539 h 190"/>
              <a:gd name="T56" fmla="*/ 242888 w 290"/>
              <a:gd name="T57" fmla="*/ 212224 h 190"/>
              <a:gd name="T58" fmla="*/ 224462 w 290"/>
              <a:gd name="T59" fmla="*/ 205539 h 190"/>
              <a:gd name="T60" fmla="*/ 162483 w 290"/>
              <a:gd name="T61" fmla="*/ 158750 h 190"/>
              <a:gd name="T62" fmla="*/ 149083 w 290"/>
              <a:gd name="T63" fmla="*/ 148724 h 190"/>
              <a:gd name="T64" fmla="*/ 30152 w 290"/>
              <a:gd name="T65" fmla="*/ 60158 h 190"/>
              <a:gd name="T66" fmla="*/ 30152 w 290"/>
              <a:gd name="T67" fmla="*/ 60158 h 190"/>
              <a:gd name="T68" fmla="*/ 60303 w 290"/>
              <a:gd name="T69" fmla="*/ 30079 h 190"/>
              <a:gd name="T70" fmla="*/ 425472 w 290"/>
              <a:gd name="T71" fmla="*/ 30079 h 190"/>
              <a:gd name="T72" fmla="*/ 455623 w 290"/>
              <a:gd name="T73" fmla="*/ 60158 h 190"/>
              <a:gd name="T74" fmla="*/ 261313 w 290"/>
              <a:gd name="T75" fmla="*/ 205539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0" h="190">
                <a:moveTo>
                  <a:pt x="254" y="0"/>
                </a:moveTo>
                <a:cubicBezTo>
                  <a:pt x="36" y="0"/>
                  <a:pt x="36" y="0"/>
                  <a:pt x="36" y="0"/>
                </a:cubicBezTo>
                <a:cubicBezTo>
                  <a:pt x="16" y="0"/>
                  <a:pt x="0" y="16"/>
                  <a:pt x="0" y="36"/>
                </a:cubicBezTo>
                <a:cubicBezTo>
                  <a:pt x="0" y="154"/>
                  <a:pt x="0" y="154"/>
                  <a:pt x="0" y="154"/>
                </a:cubicBezTo>
                <a:cubicBezTo>
                  <a:pt x="0" y="174"/>
                  <a:pt x="16" y="190"/>
                  <a:pt x="36" y="190"/>
                </a:cubicBezTo>
                <a:cubicBezTo>
                  <a:pt x="254" y="190"/>
                  <a:pt x="254" y="190"/>
                  <a:pt x="254" y="190"/>
                </a:cubicBezTo>
                <a:cubicBezTo>
                  <a:pt x="274" y="190"/>
                  <a:pt x="290" y="174"/>
                  <a:pt x="290" y="154"/>
                </a:cubicBezTo>
                <a:cubicBezTo>
                  <a:pt x="290" y="36"/>
                  <a:pt x="290" y="36"/>
                  <a:pt x="290" y="36"/>
                </a:cubicBezTo>
                <a:cubicBezTo>
                  <a:pt x="290" y="16"/>
                  <a:pt x="274" y="0"/>
                  <a:pt x="254" y="0"/>
                </a:cubicBezTo>
                <a:close/>
                <a:moveTo>
                  <a:pt x="18" y="47"/>
                </a:moveTo>
                <a:cubicBezTo>
                  <a:pt x="81" y="95"/>
                  <a:pt x="81" y="95"/>
                  <a:pt x="81" y="95"/>
                </a:cubicBezTo>
                <a:cubicBezTo>
                  <a:pt x="18" y="143"/>
                  <a:pt x="18" y="143"/>
                  <a:pt x="18" y="143"/>
                </a:cubicBezTo>
                <a:lnTo>
                  <a:pt x="18" y="47"/>
                </a:lnTo>
                <a:close/>
                <a:moveTo>
                  <a:pt x="272" y="154"/>
                </a:moveTo>
                <a:cubicBezTo>
                  <a:pt x="272" y="164"/>
                  <a:pt x="264" y="172"/>
                  <a:pt x="254" y="172"/>
                </a:cubicBezTo>
                <a:cubicBezTo>
                  <a:pt x="36" y="172"/>
                  <a:pt x="36" y="172"/>
                  <a:pt x="36" y="172"/>
                </a:cubicBezTo>
                <a:cubicBezTo>
                  <a:pt x="26" y="172"/>
                  <a:pt x="18" y="164"/>
                  <a:pt x="18" y="154"/>
                </a:cubicBezTo>
                <a:cubicBezTo>
                  <a:pt x="89" y="101"/>
                  <a:pt x="89" y="101"/>
                  <a:pt x="89" y="101"/>
                </a:cubicBezTo>
                <a:cubicBezTo>
                  <a:pt x="129" y="131"/>
                  <a:pt x="129" y="131"/>
                  <a:pt x="129" y="131"/>
                </a:cubicBezTo>
                <a:cubicBezTo>
                  <a:pt x="134" y="134"/>
                  <a:pt x="139" y="136"/>
                  <a:pt x="145" y="136"/>
                </a:cubicBezTo>
                <a:cubicBezTo>
                  <a:pt x="151" y="136"/>
                  <a:pt x="157" y="134"/>
                  <a:pt x="161" y="131"/>
                </a:cubicBezTo>
                <a:cubicBezTo>
                  <a:pt x="201" y="101"/>
                  <a:pt x="201" y="101"/>
                  <a:pt x="201" y="101"/>
                </a:cubicBezTo>
                <a:cubicBezTo>
                  <a:pt x="272" y="154"/>
                  <a:pt x="272" y="154"/>
                  <a:pt x="272" y="154"/>
                </a:cubicBezTo>
                <a:close/>
                <a:moveTo>
                  <a:pt x="272" y="143"/>
                </a:moveTo>
                <a:cubicBezTo>
                  <a:pt x="209" y="95"/>
                  <a:pt x="209" y="95"/>
                  <a:pt x="209" y="95"/>
                </a:cubicBezTo>
                <a:cubicBezTo>
                  <a:pt x="272" y="47"/>
                  <a:pt x="272" y="47"/>
                  <a:pt x="272" y="47"/>
                </a:cubicBezTo>
                <a:lnTo>
                  <a:pt x="272" y="143"/>
                </a:lnTo>
                <a:close/>
                <a:moveTo>
                  <a:pt x="156" y="123"/>
                </a:moveTo>
                <a:cubicBezTo>
                  <a:pt x="153" y="126"/>
                  <a:pt x="149" y="127"/>
                  <a:pt x="145" y="127"/>
                </a:cubicBezTo>
                <a:cubicBezTo>
                  <a:pt x="141" y="127"/>
                  <a:pt x="137" y="126"/>
                  <a:pt x="134" y="123"/>
                </a:cubicBezTo>
                <a:cubicBezTo>
                  <a:pt x="97" y="95"/>
                  <a:pt x="97" y="95"/>
                  <a:pt x="97" y="95"/>
                </a:cubicBezTo>
                <a:cubicBezTo>
                  <a:pt x="89" y="89"/>
                  <a:pt x="89" y="89"/>
                  <a:pt x="89" y="89"/>
                </a:cubicBezTo>
                <a:cubicBezTo>
                  <a:pt x="18" y="36"/>
                  <a:pt x="18" y="36"/>
                  <a:pt x="18" y="36"/>
                </a:cubicBezTo>
                <a:cubicBezTo>
                  <a:pt x="18" y="36"/>
                  <a:pt x="18" y="36"/>
                  <a:pt x="18" y="36"/>
                </a:cubicBezTo>
                <a:cubicBezTo>
                  <a:pt x="18" y="26"/>
                  <a:pt x="26" y="18"/>
                  <a:pt x="36" y="18"/>
                </a:cubicBezTo>
                <a:cubicBezTo>
                  <a:pt x="254" y="18"/>
                  <a:pt x="254" y="18"/>
                  <a:pt x="254" y="18"/>
                </a:cubicBezTo>
                <a:cubicBezTo>
                  <a:pt x="264" y="18"/>
                  <a:pt x="272" y="26"/>
                  <a:pt x="272" y="36"/>
                </a:cubicBezTo>
                <a:lnTo>
                  <a:pt x="156" y="1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7" name="Freeform 9"/>
          <p:cNvSpPr>
            <a:spLocks noEditPoints="1" noChangeArrowheads="1"/>
          </p:cNvSpPr>
          <p:nvPr/>
        </p:nvSpPr>
        <p:spPr bwMode="auto">
          <a:xfrm>
            <a:off x="8751888" y="2438400"/>
            <a:ext cx="422275" cy="423863"/>
          </a:xfrm>
          <a:custGeom>
            <a:avLst/>
            <a:gdLst>
              <a:gd name="T0" fmla="*/ 0 w 222"/>
              <a:gd name="T1" fmla="*/ 211932 h 222"/>
              <a:gd name="T2" fmla="*/ 422275 w 222"/>
              <a:gd name="T3" fmla="*/ 211932 h 222"/>
              <a:gd name="T4" fmla="*/ 393743 w 222"/>
              <a:gd name="T5" fmla="*/ 204294 h 222"/>
              <a:gd name="T6" fmla="*/ 296734 w 222"/>
              <a:gd name="T7" fmla="*/ 118376 h 222"/>
              <a:gd name="T8" fmla="*/ 393743 w 222"/>
              <a:gd name="T9" fmla="*/ 204294 h 222"/>
              <a:gd name="T10" fmla="*/ 148367 w 222"/>
              <a:gd name="T11" fmla="*/ 324580 h 222"/>
              <a:gd name="T12" fmla="*/ 203529 w 222"/>
              <a:gd name="T13" fmla="*/ 395224 h 222"/>
              <a:gd name="T14" fmla="*/ 218746 w 222"/>
              <a:gd name="T15" fmla="*/ 26730 h 222"/>
              <a:gd name="T16" fmla="*/ 216844 w 222"/>
              <a:gd name="T17" fmla="*/ 122195 h 222"/>
              <a:gd name="T18" fmla="*/ 218746 w 222"/>
              <a:gd name="T19" fmla="*/ 26730 h 222"/>
              <a:gd name="T20" fmla="*/ 338581 w 222"/>
              <a:gd name="T21" fmla="*/ 78281 h 222"/>
              <a:gd name="T22" fmla="*/ 241572 w 222"/>
              <a:gd name="T23" fmla="*/ 28639 h 222"/>
              <a:gd name="T24" fmla="*/ 203529 w 222"/>
              <a:gd name="T25" fmla="*/ 122195 h 222"/>
              <a:gd name="T26" fmla="*/ 203529 w 222"/>
              <a:gd name="T27" fmla="*/ 26730 h 222"/>
              <a:gd name="T28" fmla="*/ 129345 w 222"/>
              <a:gd name="T29" fmla="*/ 106920 h 222"/>
              <a:gd name="T30" fmla="*/ 180703 w 222"/>
              <a:gd name="T31" fmla="*/ 28639 h 222"/>
              <a:gd name="T32" fmla="*/ 136954 w 222"/>
              <a:gd name="T33" fmla="*/ 124104 h 222"/>
              <a:gd name="T34" fmla="*/ 203529 w 222"/>
              <a:gd name="T35" fmla="*/ 204294 h 222"/>
              <a:gd name="T36" fmla="*/ 136954 w 222"/>
              <a:gd name="T37" fmla="*/ 124104 h 222"/>
              <a:gd name="T38" fmla="*/ 203529 w 222"/>
              <a:gd name="T39" fmla="*/ 299759 h 222"/>
              <a:gd name="T40" fmla="*/ 121737 w 222"/>
              <a:gd name="T41" fmla="*/ 217659 h 222"/>
              <a:gd name="T42" fmla="*/ 180703 w 222"/>
              <a:gd name="T43" fmla="*/ 393314 h 222"/>
              <a:gd name="T44" fmla="*/ 135052 w 222"/>
              <a:gd name="T45" fmla="*/ 328398 h 222"/>
              <a:gd name="T46" fmla="*/ 216844 w 222"/>
              <a:gd name="T47" fmla="*/ 395224 h 222"/>
              <a:gd name="T48" fmla="*/ 273908 w 222"/>
              <a:gd name="T49" fmla="*/ 324580 h 222"/>
              <a:gd name="T50" fmla="*/ 216844 w 222"/>
              <a:gd name="T51" fmla="*/ 395224 h 222"/>
              <a:gd name="T52" fmla="*/ 330972 w 222"/>
              <a:gd name="T53" fmla="*/ 351310 h 222"/>
              <a:gd name="T54" fmla="*/ 287223 w 222"/>
              <a:gd name="T55" fmla="*/ 328398 h 222"/>
              <a:gd name="T56" fmla="*/ 216844 w 222"/>
              <a:gd name="T57" fmla="*/ 299759 h 222"/>
              <a:gd name="T58" fmla="*/ 298636 w 222"/>
              <a:gd name="T59" fmla="*/ 217659 h 222"/>
              <a:gd name="T60" fmla="*/ 216844 w 222"/>
              <a:gd name="T61" fmla="*/ 204294 h 222"/>
              <a:gd name="T62" fmla="*/ 283419 w 222"/>
              <a:gd name="T63" fmla="*/ 124104 h 222"/>
              <a:gd name="T64" fmla="*/ 216844 w 222"/>
              <a:gd name="T65" fmla="*/ 204294 h 222"/>
              <a:gd name="T66" fmla="*/ 123639 w 222"/>
              <a:gd name="T67" fmla="*/ 118376 h 222"/>
              <a:gd name="T68" fmla="*/ 26630 w 222"/>
              <a:gd name="T69" fmla="*/ 204294 h 222"/>
              <a:gd name="T70" fmla="*/ 26630 w 222"/>
              <a:gd name="T71" fmla="*/ 217659 h 222"/>
              <a:gd name="T72" fmla="*/ 129345 w 222"/>
              <a:gd name="T73" fmla="*/ 315033 h 222"/>
              <a:gd name="T74" fmla="*/ 26630 w 222"/>
              <a:gd name="T75" fmla="*/ 217659 h 222"/>
              <a:gd name="T76" fmla="*/ 292930 w 222"/>
              <a:gd name="T77" fmla="*/ 315033 h 222"/>
              <a:gd name="T78" fmla="*/ 393743 w 222"/>
              <a:gd name="T79" fmla="*/ 217659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2" h="222">
                <a:moveTo>
                  <a:pt x="111" y="0"/>
                </a:moveTo>
                <a:cubicBezTo>
                  <a:pt x="49" y="0"/>
                  <a:pt x="0" y="49"/>
                  <a:pt x="0" y="111"/>
                </a:cubicBezTo>
                <a:cubicBezTo>
                  <a:pt x="0" y="172"/>
                  <a:pt x="49" y="222"/>
                  <a:pt x="111" y="222"/>
                </a:cubicBezTo>
                <a:cubicBezTo>
                  <a:pt x="172" y="222"/>
                  <a:pt x="222" y="172"/>
                  <a:pt x="222" y="111"/>
                </a:cubicBezTo>
                <a:cubicBezTo>
                  <a:pt x="222" y="49"/>
                  <a:pt x="172" y="0"/>
                  <a:pt x="111" y="0"/>
                </a:cubicBezTo>
                <a:close/>
                <a:moveTo>
                  <a:pt x="207" y="107"/>
                </a:moveTo>
                <a:cubicBezTo>
                  <a:pt x="164" y="107"/>
                  <a:pt x="164" y="107"/>
                  <a:pt x="164" y="107"/>
                </a:cubicBezTo>
                <a:cubicBezTo>
                  <a:pt x="164" y="91"/>
                  <a:pt x="161" y="76"/>
                  <a:pt x="156" y="62"/>
                </a:cubicBezTo>
                <a:cubicBezTo>
                  <a:pt x="166" y="58"/>
                  <a:pt x="175" y="53"/>
                  <a:pt x="183" y="46"/>
                </a:cubicBezTo>
                <a:cubicBezTo>
                  <a:pt x="197" y="63"/>
                  <a:pt x="206" y="84"/>
                  <a:pt x="207" y="107"/>
                </a:cubicBezTo>
                <a:close/>
                <a:moveTo>
                  <a:pt x="107" y="207"/>
                </a:moveTo>
                <a:cubicBezTo>
                  <a:pt x="95" y="197"/>
                  <a:pt x="85" y="184"/>
                  <a:pt x="78" y="170"/>
                </a:cubicBezTo>
                <a:cubicBezTo>
                  <a:pt x="87" y="167"/>
                  <a:pt x="97" y="165"/>
                  <a:pt x="107" y="165"/>
                </a:cubicBezTo>
                <a:cubicBezTo>
                  <a:pt x="107" y="207"/>
                  <a:pt x="107" y="207"/>
                  <a:pt x="107" y="207"/>
                </a:cubicBezTo>
                <a:cubicBezTo>
                  <a:pt x="107" y="207"/>
                  <a:pt x="107" y="207"/>
                  <a:pt x="107" y="207"/>
                </a:cubicBezTo>
                <a:close/>
                <a:moveTo>
                  <a:pt x="115" y="14"/>
                </a:moveTo>
                <a:cubicBezTo>
                  <a:pt x="128" y="25"/>
                  <a:pt x="139" y="40"/>
                  <a:pt x="147" y="58"/>
                </a:cubicBezTo>
                <a:cubicBezTo>
                  <a:pt x="136" y="62"/>
                  <a:pt x="126" y="64"/>
                  <a:pt x="114" y="64"/>
                </a:cubicBezTo>
                <a:cubicBezTo>
                  <a:pt x="114" y="14"/>
                  <a:pt x="114" y="14"/>
                  <a:pt x="114" y="14"/>
                </a:cubicBezTo>
                <a:cubicBezTo>
                  <a:pt x="114" y="14"/>
                  <a:pt x="115" y="14"/>
                  <a:pt x="115" y="14"/>
                </a:cubicBezTo>
                <a:close/>
                <a:moveTo>
                  <a:pt x="127" y="15"/>
                </a:moveTo>
                <a:cubicBezTo>
                  <a:pt x="146" y="19"/>
                  <a:pt x="164" y="28"/>
                  <a:pt x="178" y="41"/>
                </a:cubicBezTo>
                <a:cubicBezTo>
                  <a:pt x="170" y="47"/>
                  <a:pt x="162" y="52"/>
                  <a:pt x="153" y="56"/>
                </a:cubicBezTo>
                <a:cubicBezTo>
                  <a:pt x="147" y="40"/>
                  <a:pt x="138" y="26"/>
                  <a:pt x="127" y="15"/>
                </a:cubicBezTo>
                <a:close/>
                <a:moveTo>
                  <a:pt x="107" y="14"/>
                </a:moveTo>
                <a:cubicBezTo>
                  <a:pt x="107" y="64"/>
                  <a:pt x="107" y="64"/>
                  <a:pt x="107" y="64"/>
                </a:cubicBezTo>
                <a:cubicBezTo>
                  <a:pt x="96" y="64"/>
                  <a:pt x="85" y="62"/>
                  <a:pt x="75" y="58"/>
                </a:cubicBezTo>
                <a:cubicBezTo>
                  <a:pt x="82" y="40"/>
                  <a:pt x="93" y="25"/>
                  <a:pt x="107" y="14"/>
                </a:cubicBezTo>
                <a:cubicBezTo>
                  <a:pt x="107" y="14"/>
                  <a:pt x="107" y="14"/>
                  <a:pt x="107" y="14"/>
                </a:cubicBezTo>
                <a:close/>
                <a:moveTo>
                  <a:pt x="68" y="56"/>
                </a:moveTo>
                <a:cubicBezTo>
                  <a:pt x="59" y="52"/>
                  <a:pt x="51" y="47"/>
                  <a:pt x="43" y="41"/>
                </a:cubicBezTo>
                <a:cubicBezTo>
                  <a:pt x="57" y="28"/>
                  <a:pt x="75" y="19"/>
                  <a:pt x="95" y="15"/>
                </a:cubicBezTo>
                <a:cubicBezTo>
                  <a:pt x="84" y="26"/>
                  <a:pt x="75" y="40"/>
                  <a:pt x="68" y="56"/>
                </a:cubicBezTo>
                <a:close/>
                <a:moveTo>
                  <a:pt x="72" y="65"/>
                </a:moveTo>
                <a:cubicBezTo>
                  <a:pt x="83" y="68"/>
                  <a:pt x="95" y="71"/>
                  <a:pt x="107" y="71"/>
                </a:cubicBezTo>
                <a:cubicBezTo>
                  <a:pt x="107" y="107"/>
                  <a:pt x="107" y="107"/>
                  <a:pt x="107" y="107"/>
                </a:cubicBezTo>
                <a:cubicBezTo>
                  <a:pt x="64" y="107"/>
                  <a:pt x="64" y="107"/>
                  <a:pt x="64" y="107"/>
                </a:cubicBezTo>
                <a:cubicBezTo>
                  <a:pt x="65" y="92"/>
                  <a:pt x="67" y="78"/>
                  <a:pt x="72" y="65"/>
                </a:cubicBezTo>
                <a:close/>
                <a:moveTo>
                  <a:pt x="107" y="114"/>
                </a:moveTo>
                <a:cubicBezTo>
                  <a:pt x="107" y="157"/>
                  <a:pt x="107" y="157"/>
                  <a:pt x="107" y="157"/>
                </a:cubicBezTo>
                <a:cubicBezTo>
                  <a:pt x="96" y="158"/>
                  <a:pt x="85" y="160"/>
                  <a:pt x="75" y="163"/>
                </a:cubicBezTo>
                <a:cubicBezTo>
                  <a:pt x="68" y="148"/>
                  <a:pt x="65" y="132"/>
                  <a:pt x="64" y="114"/>
                </a:cubicBezTo>
                <a:lnTo>
                  <a:pt x="107" y="114"/>
                </a:lnTo>
                <a:close/>
                <a:moveTo>
                  <a:pt x="95" y="206"/>
                </a:moveTo>
                <a:cubicBezTo>
                  <a:pt x="77" y="203"/>
                  <a:pt x="61" y="195"/>
                  <a:pt x="48" y="184"/>
                </a:cubicBezTo>
                <a:cubicBezTo>
                  <a:pt x="55" y="179"/>
                  <a:pt x="63" y="175"/>
                  <a:pt x="71" y="172"/>
                </a:cubicBezTo>
                <a:cubicBezTo>
                  <a:pt x="77" y="185"/>
                  <a:pt x="85" y="196"/>
                  <a:pt x="95" y="206"/>
                </a:cubicBezTo>
                <a:close/>
                <a:moveTo>
                  <a:pt x="114" y="207"/>
                </a:moveTo>
                <a:cubicBezTo>
                  <a:pt x="114" y="165"/>
                  <a:pt x="114" y="165"/>
                  <a:pt x="114" y="165"/>
                </a:cubicBezTo>
                <a:cubicBezTo>
                  <a:pt x="125" y="165"/>
                  <a:pt x="135" y="167"/>
                  <a:pt x="144" y="170"/>
                </a:cubicBezTo>
                <a:cubicBezTo>
                  <a:pt x="137" y="184"/>
                  <a:pt x="127" y="197"/>
                  <a:pt x="115" y="207"/>
                </a:cubicBezTo>
                <a:cubicBezTo>
                  <a:pt x="115" y="207"/>
                  <a:pt x="114" y="207"/>
                  <a:pt x="114" y="207"/>
                </a:cubicBezTo>
                <a:close/>
                <a:moveTo>
                  <a:pt x="151" y="172"/>
                </a:moveTo>
                <a:cubicBezTo>
                  <a:pt x="159" y="175"/>
                  <a:pt x="166" y="179"/>
                  <a:pt x="174" y="184"/>
                </a:cubicBezTo>
                <a:cubicBezTo>
                  <a:pt x="160" y="195"/>
                  <a:pt x="144" y="203"/>
                  <a:pt x="127" y="206"/>
                </a:cubicBezTo>
                <a:cubicBezTo>
                  <a:pt x="136" y="196"/>
                  <a:pt x="144" y="185"/>
                  <a:pt x="151" y="172"/>
                </a:cubicBezTo>
                <a:close/>
                <a:moveTo>
                  <a:pt x="147" y="163"/>
                </a:moveTo>
                <a:cubicBezTo>
                  <a:pt x="137" y="160"/>
                  <a:pt x="126" y="158"/>
                  <a:pt x="114" y="157"/>
                </a:cubicBezTo>
                <a:cubicBezTo>
                  <a:pt x="114" y="114"/>
                  <a:pt x="114" y="114"/>
                  <a:pt x="114" y="114"/>
                </a:cubicBezTo>
                <a:cubicBezTo>
                  <a:pt x="157" y="114"/>
                  <a:pt x="157" y="114"/>
                  <a:pt x="157" y="114"/>
                </a:cubicBezTo>
                <a:cubicBezTo>
                  <a:pt x="157" y="132"/>
                  <a:pt x="153" y="148"/>
                  <a:pt x="147" y="163"/>
                </a:cubicBezTo>
                <a:close/>
                <a:moveTo>
                  <a:pt x="114" y="107"/>
                </a:moveTo>
                <a:cubicBezTo>
                  <a:pt x="114" y="71"/>
                  <a:pt x="114" y="71"/>
                  <a:pt x="114" y="71"/>
                </a:cubicBezTo>
                <a:cubicBezTo>
                  <a:pt x="127" y="71"/>
                  <a:pt x="138" y="69"/>
                  <a:pt x="149" y="65"/>
                </a:cubicBezTo>
                <a:cubicBezTo>
                  <a:pt x="154" y="78"/>
                  <a:pt x="157" y="92"/>
                  <a:pt x="157" y="107"/>
                </a:cubicBezTo>
                <a:cubicBezTo>
                  <a:pt x="114" y="107"/>
                  <a:pt x="114" y="107"/>
                  <a:pt x="114" y="107"/>
                </a:cubicBezTo>
                <a:close/>
                <a:moveTo>
                  <a:pt x="39" y="46"/>
                </a:moveTo>
                <a:cubicBezTo>
                  <a:pt x="47" y="53"/>
                  <a:pt x="56" y="58"/>
                  <a:pt x="65" y="62"/>
                </a:cubicBezTo>
                <a:cubicBezTo>
                  <a:pt x="60" y="76"/>
                  <a:pt x="57" y="91"/>
                  <a:pt x="57" y="107"/>
                </a:cubicBezTo>
                <a:cubicBezTo>
                  <a:pt x="14" y="107"/>
                  <a:pt x="14" y="107"/>
                  <a:pt x="14" y="107"/>
                </a:cubicBezTo>
                <a:cubicBezTo>
                  <a:pt x="15" y="84"/>
                  <a:pt x="24" y="63"/>
                  <a:pt x="39" y="46"/>
                </a:cubicBezTo>
                <a:close/>
                <a:moveTo>
                  <a:pt x="14" y="114"/>
                </a:moveTo>
                <a:cubicBezTo>
                  <a:pt x="57" y="114"/>
                  <a:pt x="57" y="114"/>
                  <a:pt x="57" y="114"/>
                </a:cubicBezTo>
                <a:cubicBezTo>
                  <a:pt x="58" y="133"/>
                  <a:pt x="61" y="150"/>
                  <a:pt x="68" y="165"/>
                </a:cubicBezTo>
                <a:cubicBezTo>
                  <a:pt x="59" y="169"/>
                  <a:pt x="50" y="174"/>
                  <a:pt x="42" y="179"/>
                </a:cubicBezTo>
                <a:cubicBezTo>
                  <a:pt x="26" y="163"/>
                  <a:pt x="15" y="140"/>
                  <a:pt x="14" y="114"/>
                </a:cubicBezTo>
                <a:close/>
                <a:moveTo>
                  <a:pt x="179" y="179"/>
                </a:moveTo>
                <a:cubicBezTo>
                  <a:pt x="171" y="174"/>
                  <a:pt x="163" y="169"/>
                  <a:pt x="154" y="165"/>
                </a:cubicBezTo>
                <a:cubicBezTo>
                  <a:pt x="160" y="150"/>
                  <a:pt x="164" y="133"/>
                  <a:pt x="164" y="114"/>
                </a:cubicBezTo>
                <a:cubicBezTo>
                  <a:pt x="207" y="114"/>
                  <a:pt x="207" y="114"/>
                  <a:pt x="207" y="114"/>
                </a:cubicBezTo>
                <a:cubicBezTo>
                  <a:pt x="206" y="140"/>
                  <a:pt x="196" y="163"/>
                  <a:pt x="179" y="17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nvGrpSpPr>
          <p:cNvPr id="38" name="组合 15"/>
          <p:cNvGrpSpPr/>
          <p:nvPr/>
        </p:nvGrpSpPr>
        <p:grpSpPr bwMode="auto">
          <a:xfrm>
            <a:off x="2433638" y="3048000"/>
            <a:ext cx="1466850" cy="911225"/>
            <a:chOff x="0" y="0"/>
            <a:chExt cx="1466917" cy="911892"/>
          </a:xfrm>
        </p:grpSpPr>
        <p:sp>
          <p:nvSpPr>
            <p:cNvPr id="39" name="文本框 16"/>
            <p:cNvSpPr txBox="1">
              <a:spLocks noChangeArrowheads="1"/>
            </p:cNvSpPr>
            <p:nvPr/>
          </p:nvSpPr>
          <p:spPr bwMode="auto">
            <a:xfrm>
              <a:off x="232078" y="0"/>
              <a:ext cx="1014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FFFFF"/>
                  </a:solidFill>
                  <a:latin typeface="+mn-lt"/>
                  <a:ea typeface="+mn-ea"/>
                  <a:cs typeface="+mn-ea"/>
                  <a:sym typeface="+mn-lt"/>
                </a:rPr>
                <a:t>28</a:t>
              </a:r>
              <a:r>
                <a:rPr lang="en-US" altLang="zh-CN" sz="2000" b="1">
                  <a:solidFill>
                    <a:srgbClr val="FFFFFF"/>
                  </a:solidFill>
                  <a:latin typeface="+mn-lt"/>
                  <a:ea typeface="+mn-ea"/>
                  <a:cs typeface="+mn-ea"/>
                  <a:sym typeface="+mn-lt"/>
                </a:rPr>
                <a:t>%</a:t>
              </a:r>
              <a:endParaRPr lang="zh-CN" altLang="en-US" sz="2000" b="1">
                <a:solidFill>
                  <a:srgbClr val="FFFFFF"/>
                </a:solidFill>
                <a:latin typeface="+mn-lt"/>
                <a:ea typeface="+mn-ea"/>
                <a:cs typeface="+mn-ea"/>
                <a:sym typeface="+mn-lt"/>
              </a:endParaRPr>
            </a:p>
          </p:txBody>
        </p:sp>
        <p:sp>
          <p:nvSpPr>
            <p:cNvPr id="40" name="矩形 17"/>
            <p:cNvSpPr>
              <a:spLocks noChangeArrowheads="1"/>
            </p:cNvSpPr>
            <p:nvPr/>
          </p:nvSpPr>
          <p:spPr bwMode="auto">
            <a:xfrm>
              <a:off x="0" y="634893"/>
              <a:ext cx="14669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rgbClr val="7F7F7F"/>
                  </a:solidFill>
                  <a:latin typeface="+mn-lt"/>
                  <a:ea typeface="+mn-ea"/>
                  <a:cs typeface="+mn-ea"/>
                  <a:sym typeface="+mn-lt"/>
                </a:rPr>
                <a:t>单击此处添加描述</a:t>
              </a:r>
            </a:p>
          </p:txBody>
        </p:sp>
      </p:grpSp>
      <p:grpSp>
        <p:nvGrpSpPr>
          <p:cNvPr id="41" name="组合 18"/>
          <p:cNvGrpSpPr/>
          <p:nvPr/>
        </p:nvGrpSpPr>
        <p:grpSpPr bwMode="auto">
          <a:xfrm>
            <a:off x="4395788" y="3048000"/>
            <a:ext cx="1466850" cy="911225"/>
            <a:chOff x="0" y="0"/>
            <a:chExt cx="1466917" cy="911892"/>
          </a:xfrm>
        </p:grpSpPr>
        <p:sp>
          <p:nvSpPr>
            <p:cNvPr id="42" name="文本框 19"/>
            <p:cNvSpPr txBox="1">
              <a:spLocks noChangeArrowheads="1"/>
            </p:cNvSpPr>
            <p:nvPr/>
          </p:nvSpPr>
          <p:spPr bwMode="auto">
            <a:xfrm>
              <a:off x="232078" y="0"/>
              <a:ext cx="1014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FFFFF"/>
                  </a:solidFill>
                  <a:latin typeface="+mn-lt"/>
                  <a:ea typeface="+mn-ea"/>
                  <a:cs typeface="+mn-ea"/>
                  <a:sym typeface="+mn-lt"/>
                </a:rPr>
                <a:t>52</a:t>
              </a:r>
              <a:r>
                <a:rPr lang="en-US" altLang="zh-CN" sz="2000" b="1">
                  <a:solidFill>
                    <a:srgbClr val="FFFFFF"/>
                  </a:solidFill>
                  <a:latin typeface="+mn-lt"/>
                  <a:ea typeface="+mn-ea"/>
                  <a:cs typeface="+mn-ea"/>
                  <a:sym typeface="+mn-lt"/>
                </a:rPr>
                <a:t>%</a:t>
              </a:r>
              <a:endParaRPr lang="zh-CN" altLang="en-US" sz="2000" b="1">
                <a:solidFill>
                  <a:srgbClr val="FFFFFF"/>
                </a:solidFill>
                <a:latin typeface="+mn-lt"/>
                <a:ea typeface="+mn-ea"/>
                <a:cs typeface="+mn-ea"/>
                <a:sym typeface="+mn-lt"/>
              </a:endParaRPr>
            </a:p>
          </p:txBody>
        </p:sp>
        <p:sp>
          <p:nvSpPr>
            <p:cNvPr id="43" name="矩形 24"/>
            <p:cNvSpPr>
              <a:spLocks noChangeArrowheads="1"/>
            </p:cNvSpPr>
            <p:nvPr/>
          </p:nvSpPr>
          <p:spPr bwMode="auto">
            <a:xfrm>
              <a:off x="0" y="634893"/>
              <a:ext cx="14669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rgbClr val="7F7F7F"/>
                  </a:solidFill>
                  <a:latin typeface="+mn-lt"/>
                  <a:ea typeface="+mn-ea"/>
                  <a:cs typeface="+mn-ea"/>
                  <a:sym typeface="+mn-lt"/>
                </a:rPr>
                <a:t>单击此处添加描述</a:t>
              </a:r>
            </a:p>
          </p:txBody>
        </p:sp>
      </p:grpSp>
      <p:grpSp>
        <p:nvGrpSpPr>
          <p:cNvPr id="44" name="组合 25"/>
          <p:cNvGrpSpPr/>
          <p:nvPr/>
        </p:nvGrpSpPr>
        <p:grpSpPr bwMode="auto">
          <a:xfrm>
            <a:off x="6303963" y="3046413"/>
            <a:ext cx="1466850" cy="911225"/>
            <a:chOff x="0" y="0"/>
            <a:chExt cx="1466917" cy="911892"/>
          </a:xfrm>
        </p:grpSpPr>
        <p:sp>
          <p:nvSpPr>
            <p:cNvPr id="45" name="文本框 26"/>
            <p:cNvSpPr txBox="1">
              <a:spLocks noChangeArrowheads="1"/>
            </p:cNvSpPr>
            <p:nvPr/>
          </p:nvSpPr>
          <p:spPr bwMode="auto">
            <a:xfrm>
              <a:off x="232078" y="0"/>
              <a:ext cx="1014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FFFFF"/>
                  </a:solidFill>
                  <a:latin typeface="+mn-lt"/>
                  <a:ea typeface="+mn-ea"/>
                  <a:cs typeface="+mn-ea"/>
                  <a:sym typeface="+mn-lt"/>
                </a:rPr>
                <a:t>13</a:t>
              </a:r>
              <a:r>
                <a:rPr lang="en-US" altLang="zh-CN" sz="2000" b="1">
                  <a:solidFill>
                    <a:srgbClr val="FFFFFF"/>
                  </a:solidFill>
                  <a:latin typeface="+mn-lt"/>
                  <a:ea typeface="+mn-ea"/>
                  <a:cs typeface="+mn-ea"/>
                  <a:sym typeface="+mn-lt"/>
                </a:rPr>
                <a:t>%</a:t>
              </a:r>
              <a:endParaRPr lang="zh-CN" altLang="en-US" sz="2000" b="1">
                <a:solidFill>
                  <a:srgbClr val="FFFFFF"/>
                </a:solidFill>
                <a:latin typeface="+mn-lt"/>
                <a:ea typeface="+mn-ea"/>
                <a:cs typeface="+mn-ea"/>
                <a:sym typeface="+mn-lt"/>
              </a:endParaRPr>
            </a:p>
          </p:txBody>
        </p:sp>
        <p:sp>
          <p:nvSpPr>
            <p:cNvPr id="46" name="矩形 27"/>
            <p:cNvSpPr>
              <a:spLocks noChangeArrowheads="1"/>
            </p:cNvSpPr>
            <p:nvPr/>
          </p:nvSpPr>
          <p:spPr bwMode="auto">
            <a:xfrm>
              <a:off x="0" y="634893"/>
              <a:ext cx="14669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rgbClr val="7F7F7F"/>
                  </a:solidFill>
                  <a:latin typeface="+mn-lt"/>
                  <a:ea typeface="+mn-ea"/>
                  <a:cs typeface="+mn-ea"/>
                  <a:sym typeface="+mn-lt"/>
                </a:rPr>
                <a:t>单击此处添加描述</a:t>
              </a:r>
            </a:p>
          </p:txBody>
        </p:sp>
      </p:grpSp>
      <p:grpSp>
        <p:nvGrpSpPr>
          <p:cNvPr id="47" name="组合 28"/>
          <p:cNvGrpSpPr/>
          <p:nvPr/>
        </p:nvGrpSpPr>
        <p:grpSpPr bwMode="auto">
          <a:xfrm>
            <a:off x="8307388" y="3046413"/>
            <a:ext cx="1466850" cy="911225"/>
            <a:chOff x="0" y="0"/>
            <a:chExt cx="1466917" cy="911892"/>
          </a:xfrm>
        </p:grpSpPr>
        <p:sp>
          <p:nvSpPr>
            <p:cNvPr id="48" name="文本框 29"/>
            <p:cNvSpPr txBox="1">
              <a:spLocks noChangeArrowheads="1"/>
            </p:cNvSpPr>
            <p:nvPr/>
          </p:nvSpPr>
          <p:spPr bwMode="auto">
            <a:xfrm>
              <a:off x="232078" y="0"/>
              <a:ext cx="1014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FFFFF"/>
                  </a:solidFill>
                  <a:latin typeface="+mn-lt"/>
                  <a:ea typeface="+mn-ea"/>
                  <a:cs typeface="+mn-ea"/>
                  <a:sym typeface="+mn-lt"/>
                </a:rPr>
                <a:t>63</a:t>
              </a:r>
              <a:r>
                <a:rPr lang="en-US" altLang="zh-CN" sz="2000" b="1">
                  <a:solidFill>
                    <a:srgbClr val="FFFFFF"/>
                  </a:solidFill>
                  <a:latin typeface="+mn-lt"/>
                  <a:ea typeface="+mn-ea"/>
                  <a:cs typeface="+mn-ea"/>
                  <a:sym typeface="+mn-lt"/>
                </a:rPr>
                <a:t>%</a:t>
              </a:r>
              <a:endParaRPr lang="zh-CN" altLang="en-US" sz="2000" b="1">
                <a:solidFill>
                  <a:srgbClr val="FFFFFF"/>
                </a:solidFill>
                <a:latin typeface="+mn-lt"/>
                <a:ea typeface="+mn-ea"/>
                <a:cs typeface="+mn-ea"/>
                <a:sym typeface="+mn-lt"/>
              </a:endParaRPr>
            </a:p>
          </p:txBody>
        </p:sp>
        <p:sp>
          <p:nvSpPr>
            <p:cNvPr id="49" name="矩形 30"/>
            <p:cNvSpPr>
              <a:spLocks noChangeArrowheads="1"/>
            </p:cNvSpPr>
            <p:nvPr/>
          </p:nvSpPr>
          <p:spPr bwMode="auto">
            <a:xfrm>
              <a:off x="0" y="634893"/>
              <a:ext cx="14669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rgbClr val="7F7F7F"/>
                  </a:solidFill>
                  <a:latin typeface="+mn-lt"/>
                  <a:ea typeface="+mn-ea"/>
                  <a:cs typeface="+mn-ea"/>
                  <a:sym typeface="+mn-lt"/>
                </a:rPr>
                <a:t>单击此处添加描述</a:t>
              </a:r>
            </a:p>
          </p:txBody>
        </p:sp>
      </p:grpSp>
      <p:sp>
        <p:nvSpPr>
          <p:cNvPr id="50" name="文本框 31"/>
          <p:cNvSpPr txBox="1">
            <a:spLocks noChangeArrowheads="1"/>
          </p:cNvSpPr>
          <p:nvPr/>
        </p:nvSpPr>
        <p:spPr bwMode="auto">
          <a:xfrm>
            <a:off x="1728788" y="4867275"/>
            <a:ext cx="85931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b="1" dirty="0">
                <a:solidFill>
                  <a:srgbClr val="FFFFFF"/>
                </a:solidFill>
                <a:latin typeface="+mn-lt"/>
                <a:ea typeface="+mn-ea"/>
                <a:cs typeface="+mn-ea"/>
                <a:sym typeface="+mn-lt"/>
              </a:rPr>
              <a:t>点此添加您的内容点此添加您的内容点此添加您的内容点此添加您的内容点此添加您的内容点此添加您的内容点此添加您的内容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51" name="等腰三角形 50"/>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4000" advTm="1252">
        <p14:vortex dir="r"/>
      </p:transition>
    </mc:Choice>
    <mc:Fallback xmlns="">
      <p:transition spd="slow" advTm="125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6"/>
          <p:cNvGrpSpPr/>
          <p:nvPr/>
        </p:nvGrpSpPr>
        <p:grpSpPr bwMode="auto">
          <a:xfrm>
            <a:off x="1136650" y="1976438"/>
            <a:ext cx="2286000" cy="3657600"/>
            <a:chOff x="0" y="0"/>
            <a:chExt cx="2286000" cy="3657600"/>
          </a:xfrm>
        </p:grpSpPr>
        <p:sp>
          <p:nvSpPr>
            <p:cNvPr id="28" name="矩形 7"/>
            <p:cNvSpPr>
              <a:spLocks noChangeArrowheads="1"/>
            </p:cNvSpPr>
            <p:nvPr/>
          </p:nvSpPr>
          <p:spPr bwMode="auto">
            <a:xfrm>
              <a:off x="0" y="0"/>
              <a:ext cx="2286000" cy="3657600"/>
            </a:xfrm>
            <a:prstGeom prst="rect">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grpSp>
          <p:nvGrpSpPr>
            <p:cNvPr id="29" name="组合 8"/>
            <p:cNvGrpSpPr/>
            <p:nvPr/>
          </p:nvGrpSpPr>
          <p:grpSpPr bwMode="auto">
            <a:xfrm>
              <a:off x="673931" y="350845"/>
              <a:ext cx="938137" cy="938137"/>
              <a:chOff x="0" y="0"/>
              <a:chExt cx="938137" cy="938137"/>
            </a:xfrm>
          </p:grpSpPr>
          <p:sp>
            <p:nvSpPr>
              <p:cNvPr id="32" name="Freeform 451"/>
              <p:cNvSpPr>
                <a:spLocks noEditPoints="1" noChangeArrowheads="1"/>
              </p:cNvSpPr>
              <p:nvPr/>
            </p:nvSpPr>
            <p:spPr bwMode="auto">
              <a:xfrm>
                <a:off x="244349" y="244349"/>
                <a:ext cx="449438" cy="449438"/>
              </a:xfrm>
              <a:custGeom>
                <a:avLst/>
                <a:gdLst>
                  <a:gd name="T0" fmla="*/ 443174 w 287"/>
                  <a:gd name="T1" fmla="*/ 365168 h 288"/>
                  <a:gd name="T2" fmla="*/ 386799 w 287"/>
                  <a:gd name="T3" fmla="*/ 324594 h 288"/>
                  <a:gd name="T4" fmla="*/ 212974 w 287"/>
                  <a:gd name="T5" fmla="*/ 149813 h 288"/>
                  <a:gd name="T6" fmla="*/ 222370 w 287"/>
                  <a:gd name="T7" fmla="*/ 115481 h 288"/>
                  <a:gd name="T8" fmla="*/ 106487 w 287"/>
                  <a:gd name="T9" fmla="*/ 0 h 288"/>
                  <a:gd name="T10" fmla="*/ 95525 w 287"/>
                  <a:gd name="T11" fmla="*/ 10924 h 288"/>
                  <a:gd name="T12" fmla="*/ 139373 w 287"/>
                  <a:gd name="T13" fmla="*/ 79588 h 288"/>
                  <a:gd name="T14" fmla="*/ 78299 w 287"/>
                  <a:gd name="T15" fmla="*/ 140449 h 288"/>
                  <a:gd name="T16" fmla="*/ 9396 w 287"/>
                  <a:gd name="T17" fmla="*/ 96754 h 288"/>
                  <a:gd name="T18" fmla="*/ 0 w 287"/>
                  <a:gd name="T19" fmla="*/ 107678 h 288"/>
                  <a:gd name="T20" fmla="*/ 115883 w 287"/>
                  <a:gd name="T21" fmla="*/ 223158 h 288"/>
                  <a:gd name="T22" fmla="*/ 148769 w 287"/>
                  <a:gd name="T23" fmla="*/ 213795 h 288"/>
                  <a:gd name="T24" fmla="*/ 324159 w 287"/>
                  <a:gd name="T25" fmla="*/ 388577 h 288"/>
                  <a:gd name="T26" fmla="*/ 364875 w 287"/>
                  <a:gd name="T27" fmla="*/ 443196 h 288"/>
                  <a:gd name="T28" fmla="*/ 386799 w 287"/>
                  <a:gd name="T29" fmla="*/ 449438 h 288"/>
                  <a:gd name="T30" fmla="*/ 449438 w 287"/>
                  <a:gd name="T31" fmla="*/ 388577 h 288"/>
                  <a:gd name="T32" fmla="*/ 443174 w 287"/>
                  <a:gd name="T33" fmla="*/ 365168 h 288"/>
                  <a:gd name="T34" fmla="*/ 382101 w 287"/>
                  <a:gd name="T35" fmla="*/ 407303 h 288"/>
                  <a:gd name="T36" fmla="*/ 355479 w 287"/>
                  <a:gd name="T37" fmla="*/ 380774 h 288"/>
                  <a:gd name="T38" fmla="*/ 382101 w 287"/>
                  <a:gd name="T39" fmla="*/ 355805 h 288"/>
                  <a:gd name="T40" fmla="*/ 407156 w 287"/>
                  <a:gd name="T41" fmla="*/ 380774 h 288"/>
                  <a:gd name="T42" fmla="*/ 382101 w 287"/>
                  <a:gd name="T43" fmla="*/ 407303 h 2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7" h="288">
                    <a:moveTo>
                      <a:pt x="283" y="234"/>
                    </a:moveTo>
                    <a:cubicBezTo>
                      <a:pt x="247" y="208"/>
                      <a:pt x="247" y="208"/>
                      <a:pt x="247" y="208"/>
                    </a:cubicBezTo>
                    <a:cubicBezTo>
                      <a:pt x="136" y="96"/>
                      <a:pt x="136" y="96"/>
                      <a:pt x="136" y="96"/>
                    </a:cubicBezTo>
                    <a:cubicBezTo>
                      <a:pt x="140" y="89"/>
                      <a:pt x="142" y="81"/>
                      <a:pt x="142" y="74"/>
                    </a:cubicBezTo>
                    <a:cubicBezTo>
                      <a:pt x="142" y="37"/>
                      <a:pt x="106" y="0"/>
                      <a:pt x="68" y="0"/>
                    </a:cubicBezTo>
                    <a:cubicBezTo>
                      <a:pt x="68" y="0"/>
                      <a:pt x="64" y="5"/>
                      <a:pt x="61" y="7"/>
                    </a:cubicBezTo>
                    <a:cubicBezTo>
                      <a:pt x="92" y="37"/>
                      <a:pt x="89" y="32"/>
                      <a:pt x="89" y="51"/>
                    </a:cubicBezTo>
                    <a:cubicBezTo>
                      <a:pt x="89" y="66"/>
                      <a:pt x="65" y="90"/>
                      <a:pt x="50" y="90"/>
                    </a:cubicBezTo>
                    <a:cubicBezTo>
                      <a:pt x="31" y="90"/>
                      <a:pt x="37" y="93"/>
                      <a:pt x="6" y="62"/>
                    </a:cubicBezTo>
                    <a:cubicBezTo>
                      <a:pt x="4" y="65"/>
                      <a:pt x="0" y="69"/>
                      <a:pt x="0" y="69"/>
                    </a:cubicBezTo>
                    <a:cubicBezTo>
                      <a:pt x="0" y="107"/>
                      <a:pt x="36" y="143"/>
                      <a:pt x="74" y="143"/>
                    </a:cubicBezTo>
                    <a:cubicBezTo>
                      <a:pt x="80" y="143"/>
                      <a:pt x="88" y="141"/>
                      <a:pt x="95" y="137"/>
                    </a:cubicBezTo>
                    <a:cubicBezTo>
                      <a:pt x="207" y="249"/>
                      <a:pt x="207" y="249"/>
                      <a:pt x="207" y="249"/>
                    </a:cubicBezTo>
                    <a:cubicBezTo>
                      <a:pt x="233" y="284"/>
                      <a:pt x="233" y="284"/>
                      <a:pt x="233" y="284"/>
                    </a:cubicBezTo>
                    <a:cubicBezTo>
                      <a:pt x="247" y="288"/>
                      <a:pt x="247" y="288"/>
                      <a:pt x="247" y="288"/>
                    </a:cubicBezTo>
                    <a:cubicBezTo>
                      <a:pt x="287" y="249"/>
                      <a:pt x="287" y="249"/>
                      <a:pt x="287" y="249"/>
                    </a:cubicBezTo>
                    <a:lnTo>
                      <a:pt x="283" y="234"/>
                    </a:lnTo>
                    <a:close/>
                    <a:moveTo>
                      <a:pt x="244" y="261"/>
                    </a:moveTo>
                    <a:cubicBezTo>
                      <a:pt x="234" y="261"/>
                      <a:pt x="227" y="254"/>
                      <a:pt x="227" y="244"/>
                    </a:cubicBezTo>
                    <a:cubicBezTo>
                      <a:pt x="227" y="235"/>
                      <a:pt x="234" y="228"/>
                      <a:pt x="244" y="228"/>
                    </a:cubicBezTo>
                    <a:cubicBezTo>
                      <a:pt x="253" y="228"/>
                      <a:pt x="260" y="235"/>
                      <a:pt x="260" y="244"/>
                    </a:cubicBezTo>
                    <a:cubicBezTo>
                      <a:pt x="260" y="254"/>
                      <a:pt x="253" y="261"/>
                      <a:pt x="244" y="2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3" name="椭圆 12"/>
              <p:cNvSpPr>
                <a:spLocks noChangeArrowheads="1"/>
              </p:cNvSpPr>
              <p:nvPr/>
            </p:nvSpPr>
            <p:spPr bwMode="auto">
              <a:xfrm>
                <a:off x="0" y="0"/>
                <a:ext cx="938137" cy="938137"/>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grpSp>
        <p:sp>
          <p:nvSpPr>
            <p:cNvPr id="30" name="TextBox 11"/>
            <p:cNvSpPr txBox="1">
              <a:spLocks noChangeArrowheads="1"/>
            </p:cNvSpPr>
            <p:nvPr/>
          </p:nvSpPr>
          <p:spPr bwMode="auto">
            <a:xfrm>
              <a:off x="95003" y="1967602"/>
              <a:ext cx="204825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31" name="TextBox 10"/>
            <p:cNvSpPr txBox="1">
              <a:spLocks noChangeArrowheads="1"/>
            </p:cNvSpPr>
            <p:nvPr/>
          </p:nvSpPr>
          <p:spPr bwMode="auto">
            <a:xfrm>
              <a:off x="402938" y="1593985"/>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FFFFFF"/>
                  </a:solidFill>
                  <a:latin typeface="+mn-lt"/>
                  <a:ea typeface="+mn-ea"/>
                  <a:cs typeface="+mn-ea"/>
                  <a:sym typeface="+mn-lt"/>
                </a:rPr>
                <a:t>单击添加标题</a:t>
              </a:r>
              <a:endParaRPr lang="en-US" altLang="zh-CN" sz="1600" b="1">
                <a:solidFill>
                  <a:srgbClr val="FFFFFF"/>
                </a:solidFill>
                <a:latin typeface="+mn-lt"/>
                <a:ea typeface="+mn-ea"/>
                <a:cs typeface="+mn-ea"/>
                <a:sym typeface="+mn-lt"/>
              </a:endParaRPr>
            </a:p>
          </p:txBody>
        </p:sp>
      </p:grpSp>
      <p:grpSp>
        <p:nvGrpSpPr>
          <p:cNvPr id="34" name="组合 13"/>
          <p:cNvGrpSpPr/>
          <p:nvPr/>
        </p:nvGrpSpPr>
        <p:grpSpPr bwMode="auto">
          <a:xfrm>
            <a:off x="3684588" y="1976438"/>
            <a:ext cx="2286000" cy="3657600"/>
            <a:chOff x="0" y="0"/>
            <a:chExt cx="2286000" cy="3657600"/>
          </a:xfrm>
        </p:grpSpPr>
        <p:sp>
          <p:nvSpPr>
            <p:cNvPr id="35" name="矩形 14"/>
            <p:cNvSpPr>
              <a:spLocks noChangeArrowheads="1"/>
            </p:cNvSpPr>
            <p:nvPr/>
          </p:nvSpPr>
          <p:spPr bwMode="auto">
            <a:xfrm>
              <a:off x="0" y="0"/>
              <a:ext cx="2286000" cy="3657600"/>
            </a:xfrm>
            <a:prstGeom prst="rect">
              <a:avLst/>
            </a:prstGeom>
            <a:solidFill>
              <a:srgbClr val="D9D9D9">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grpSp>
          <p:nvGrpSpPr>
            <p:cNvPr id="36" name="组合 15"/>
            <p:cNvGrpSpPr/>
            <p:nvPr/>
          </p:nvGrpSpPr>
          <p:grpSpPr bwMode="auto">
            <a:xfrm>
              <a:off x="673931" y="315732"/>
              <a:ext cx="938137" cy="938137"/>
              <a:chOff x="0" y="0"/>
              <a:chExt cx="938137" cy="938137"/>
            </a:xfrm>
          </p:grpSpPr>
          <p:pic>
            <p:nvPicPr>
              <p:cNvPr id="39" name="组合 18"/>
              <p:cNvPicPr>
                <a:picLocks noChangeArrowheads="1"/>
              </p:cNvPicPr>
              <p:nvPr/>
            </p:nvPicPr>
            <p:blipFill>
              <a:blip r:embed="rId3"/>
              <a:srcRect/>
              <a:stretch>
                <a:fillRect/>
              </a:stretch>
            </p:blipFill>
            <p:spPr bwMode="auto">
              <a:xfrm>
                <a:off x="243772" y="243204"/>
                <a:ext cx="451104" cy="45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椭圆 19"/>
              <p:cNvSpPr>
                <a:spLocks noChangeArrowheads="1"/>
              </p:cNvSpPr>
              <p:nvPr/>
            </p:nvSpPr>
            <p:spPr bwMode="auto">
              <a:xfrm>
                <a:off x="0" y="0"/>
                <a:ext cx="938137" cy="938137"/>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grpSp>
        <p:sp>
          <p:nvSpPr>
            <p:cNvPr id="37" name="TextBox 11"/>
            <p:cNvSpPr txBox="1">
              <a:spLocks noChangeArrowheads="1"/>
            </p:cNvSpPr>
            <p:nvPr/>
          </p:nvSpPr>
          <p:spPr bwMode="auto">
            <a:xfrm>
              <a:off x="92536" y="1967602"/>
              <a:ext cx="204825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38" name="TextBox 10"/>
            <p:cNvSpPr txBox="1">
              <a:spLocks noChangeArrowheads="1"/>
            </p:cNvSpPr>
            <p:nvPr/>
          </p:nvSpPr>
          <p:spPr bwMode="auto">
            <a:xfrm>
              <a:off x="400471" y="1593985"/>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FFFFFF"/>
                  </a:solidFill>
                  <a:latin typeface="+mn-lt"/>
                  <a:ea typeface="+mn-ea"/>
                  <a:cs typeface="+mn-ea"/>
                  <a:sym typeface="+mn-lt"/>
                </a:rPr>
                <a:t>单击添加标题</a:t>
              </a:r>
              <a:endParaRPr lang="en-US" altLang="zh-CN" sz="1600" b="1">
                <a:solidFill>
                  <a:srgbClr val="FFFFFF"/>
                </a:solidFill>
                <a:latin typeface="+mn-lt"/>
                <a:ea typeface="+mn-ea"/>
                <a:cs typeface="+mn-ea"/>
                <a:sym typeface="+mn-lt"/>
              </a:endParaRPr>
            </a:p>
          </p:txBody>
        </p:sp>
      </p:grpSp>
      <p:grpSp>
        <p:nvGrpSpPr>
          <p:cNvPr id="41" name="组合 27"/>
          <p:cNvGrpSpPr/>
          <p:nvPr/>
        </p:nvGrpSpPr>
        <p:grpSpPr bwMode="auto">
          <a:xfrm>
            <a:off x="6232525" y="1976438"/>
            <a:ext cx="2286000" cy="3657600"/>
            <a:chOff x="0" y="0"/>
            <a:chExt cx="2286000" cy="3657600"/>
          </a:xfrm>
        </p:grpSpPr>
        <p:sp>
          <p:nvSpPr>
            <p:cNvPr id="42" name="矩形 28"/>
            <p:cNvSpPr>
              <a:spLocks noChangeArrowheads="1"/>
            </p:cNvSpPr>
            <p:nvPr/>
          </p:nvSpPr>
          <p:spPr bwMode="auto">
            <a:xfrm>
              <a:off x="0" y="0"/>
              <a:ext cx="2286000" cy="3657600"/>
            </a:xfrm>
            <a:prstGeom prst="rect">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grpSp>
          <p:nvGrpSpPr>
            <p:cNvPr id="43" name="组合 29"/>
            <p:cNvGrpSpPr/>
            <p:nvPr/>
          </p:nvGrpSpPr>
          <p:grpSpPr bwMode="auto">
            <a:xfrm>
              <a:off x="673931" y="350845"/>
              <a:ext cx="938137" cy="938137"/>
              <a:chOff x="0" y="0"/>
              <a:chExt cx="938137" cy="938137"/>
            </a:xfrm>
          </p:grpSpPr>
          <p:sp>
            <p:nvSpPr>
              <p:cNvPr id="46" name="Freeform 304"/>
              <p:cNvSpPr>
                <a:spLocks noChangeArrowheads="1"/>
              </p:cNvSpPr>
              <p:nvPr/>
            </p:nvSpPr>
            <p:spPr bwMode="auto">
              <a:xfrm>
                <a:off x="271003" y="247860"/>
                <a:ext cx="466994" cy="466996"/>
              </a:xfrm>
              <a:custGeom>
                <a:avLst/>
                <a:gdLst>
                  <a:gd name="T0" fmla="*/ 460705 w 297"/>
                  <a:gd name="T1" fmla="*/ 364791 h 297"/>
                  <a:gd name="T2" fmla="*/ 361645 w 297"/>
                  <a:gd name="T3" fmla="*/ 306614 h 297"/>
                  <a:gd name="T4" fmla="*/ 345921 w 297"/>
                  <a:gd name="T5" fmla="*/ 308186 h 297"/>
                  <a:gd name="T6" fmla="*/ 316046 w 297"/>
                  <a:gd name="T7" fmla="*/ 338061 h 297"/>
                  <a:gd name="T8" fmla="*/ 298750 w 297"/>
                  <a:gd name="T9" fmla="*/ 345923 h 297"/>
                  <a:gd name="T10" fmla="*/ 191829 w 297"/>
                  <a:gd name="T11" fmla="*/ 276738 h 297"/>
                  <a:gd name="T12" fmla="*/ 122645 w 297"/>
                  <a:gd name="T13" fmla="*/ 169817 h 297"/>
                  <a:gd name="T14" fmla="*/ 128934 w 297"/>
                  <a:gd name="T15" fmla="*/ 150948 h 297"/>
                  <a:gd name="T16" fmla="*/ 154092 w 297"/>
                  <a:gd name="T17" fmla="*/ 125790 h 297"/>
                  <a:gd name="T18" fmla="*/ 157237 w 297"/>
                  <a:gd name="T19" fmla="*/ 110066 h 297"/>
                  <a:gd name="T20" fmla="*/ 102204 w 297"/>
                  <a:gd name="T21" fmla="*/ 6290 h 297"/>
                  <a:gd name="T22" fmla="*/ 91197 w 297"/>
                  <a:gd name="T23" fmla="*/ 4717 h 297"/>
                  <a:gd name="T24" fmla="*/ 22013 w 297"/>
                  <a:gd name="T25" fmla="*/ 72329 h 297"/>
                  <a:gd name="T26" fmla="*/ 14151 w 297"/>
                  <a:gd name="T27" fmla="*/ 89625 h 297"/>
                  <a:gd name="T28" fmla="*/ 139941 w 297"/>
                  <a:gd name="T29" fmla="*/ 328627 h 297"/>
                  <a:gd name="T30" fmla="*/ 377369 w 297"/>
                  <a:gd name="T31" fmla="*/ 452845 h 297"/>
                  <a:gd name="T32" fmla="*/ 396237 w 297"/>
                  <a:gd name="T33" fmla="*/ 444983 h 297"/>
                  <a:gd name="T34" fmla="*/ 463849 w 297"/>
                  <a:gd name="T35" fmla="*/ 377371 h 297"/>
                  <a:gd name="T36" fmla="*/ 460705 w 297"/>
                  <a:gd name="T37" fmla="*/ 364791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7" name="椭圆 33"/>
              <p:cNvSpPr>
                <a:spLocks noChangeArrowheads="1"/>
              </p:cNvSpPr>
              <p:nvPr/>
            </p:nvSpPr>
            <p:spPr bwMode="auto">
              <a:xfrm>
                <a:off x="0" y="0"/>
                <a:ext cx="938137" cy="938137"/>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grpSp>
        <p:sp>
          <p:nvSpPr>
            <p:cNvPr id="44" name="TextBox 11"/>
            <p:cNvSpPr txBox="1">
              <a:spLocks noChangeArrowheads="1"/>
            </p:cNvSpPr>
            <p:nvPr/>
          </p:nvSpPr>
          <p:spPr bwMode="auto">
            <a:xfrm>
              <a:off x="138256" y="1967602"/>
              <a:ext cx="204825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45" name="TextBox 10"/>
            <p:cNvSpPr txBox="1">
              <a:spLocks noChangeArrowheads="1"/>
            </p:cNvSpPr>
            <p:nvPr/>
          </p:nvSpPr>
          <p:spPr bwMode="auto">
            <a:xfrm>
              <a:off x="446191" y="1593985"/>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FFFFFF"/>
                  </a:solidFill>
                  <a:latin typeface="+mn-lt"/>
                  <a:ea typeface="+mn-ea"/>
                  <a:cs typeface="+mn-ea"/>
                  <a:sym typeface="+mn-lt"/>
                </a:rPr>
                <a:t>单击添加标题</a:t>
              </a:r>
              <a:endParaRPr lang="en-US" altLang="zh-CN" sz="1600" b="1">
                <a:solidFill>
                  <a:srgbClr val="FFFFFF"/>
                </a:solidFill>
                <a:latin typeface="+mn-lt"/>
                <a:ea typeface="+mn-ea"/>
                <a:cs typeface="+mn-ea"/>
                <a:sym typeface="+mn-lt"/>
              </a:endParaRPr>
            </a:p>
          </p:txBody>
        </p:sp>
      </p:grpSp>
      <p:grpSp>
        <p:nvGrpSpPr>
          <p:cNvPr id="48" name="组合 34"/>
          <p:cNvGrpSpPr/>
          <p:nvPr/>
        </p:nvGrpSpPr>
        <p:grpSpPr bwMode="auto">
          <a:xfrm>
            <a:off x="8780463" y="1976438"/>
            <a:ext cx="2286000" cy="3657600"/>
            <a:chOff x="0" y="0"/>
            <a:chExt cx="2286000" cy="3657600"/>
          </a:xfrm>
        </p:grpSpPr>
        <p:sp>
          <p:nvSpPr>
            <p:cNvPr id="49" name="矩形 35"/>
            <p:cNvSpPr>
              <a:spLocks noChangeArrowheads="1"/>
            </p:cNvSpPr>
            <p:nvPr/>
          </p:nvSpPr>
          <p:spPr bwMode="auto">
            <a:xfrm>
              <a:off x="0" y="0"/>
              <a:ext cx="2286000" cy="3657600"/>
            </a:xfrm>
            <a:prstGeom prst="rect">
              <a:avLst/>
            </a:prstGeom>
            <a:solidFill>
              <a:srgbClr val="D9D9D9">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grpSp>
          <p:nvGrpSpPr>
            <p:cNvPr id="50" name="组合 36"/>
            <p:cNvGrpSpPr/>
            <p:nvPr/>
          </p:nvGrpSpPr>
          <p:grpSpPr bwMode="auto">
            <a:xfrm>
              <a:off x="673931" y="315732"/>
              <a:ext cx="938137" cy="938137"/>
              <a:chOff x="0" y="0"/>
              <a:chExt cx="938137" cy="938137"/>
            </a:xfrm>
          </p:grpSpPr>
          <p:pic>
            <p:nvPicPr>
              <p:cNvPr id="53" name="组合 39"/>
              <p:cNvPicPr>
                <a:picLocks noChangeArrowheads="1"/>
              </p:cNvPicPr>
              <p:nvPr/>
            </p:nvPicPr>
            <p:blipFill>
              <a:blip r:embed="rId4"/>
              <a:srcRect/>
              <a:stretch>
                <a:fillRect/>
              </a:stretch>
            </p:blipFill>
            <p:spPr bwMode="auto">
              <a:xfrm>
                <a:off x="255964" y="243204"/>
                <a:ext cx="426720" cy="45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椭圆 40"/>
              <p:cNvSpPr>
                <a:spLocks noChangeArrowheads="1"/>
              </p:cNvSpPr>
              <p:nvPr/>
            </p:nvSpPr>
            <p:spPr bwMode="auto">
              <a:xfrm>
                <a:off x="0" y="0"/>
                <a:ext cx="938137" cy="938137"/>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grpSp>
        <p:sp>
          <p:nvSpPr>
            <p:cNvPr id="51" name="TextBox 11"/>
            <p:cNvSpPr txBox="1">
              <a:spLocks noChangeArrowheads="1"/>
            </p:cNvSpPr>
            <p:nvPr/>
          </p:nvSpPr>
          <p:spPr bwMode="auto">
            <a:xfrm>
              <a:off x="104827" y="1967602"/>
              <a:ext cx="204825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52" name="TextBox 10"/>
            <p:cNvSpPr txBox="1">
              <a:spLocks noChangeArrowheads="1"/>
            </p:cNvSpPr>
            <p:nvPr/>
          </p:nvSpPr>
          <p:spPr bwMode="auto">
            <a:xfrm>
              <a:off x="412762" y="1593985"/>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FFFFFF"/>
                  </a:solidFill>
                  <a:latin typeface="+mn-lt"/>
                  <a:ea typeface="+mn-ea"/>
                  <a:cs typeface="+mn-ea"/>
                  <a:sym typeface="+mn-lt"/>
                </a:rPr>
                <a:t>单击添加标题</a:t>
              </a:r>
              <a:endParaRPr lang="en-US" altLang="zh-CN" sz="1600" b="1">
                <a:solidFill>
                  <a:srgbClr val="FFFFFF"/>
                </a:solidFill>
                <a:latin typeface="+mn-lt"/>
                <a:ea typeface="+mn-ea"/>
                <a:cs typeface="+mn-ea"/>
                <a:sym typeface="+mn-lt"/>
              </a:endParaRPr>
            </a:p>
          </p:txBody>
        </p:sp>
      </p:grpSp>
      <p:sp>
        <p:nvSpPr>
          <p:cNvPr id="55" name="等腰三角形 54"/>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400" advTm="1737">
        <p14:doors dir="vert"/>
      </p:transition>
    </mc:Choice>
    <mc:Fallback xmlns="">
      <p:transition spd="slow" advTm="1737">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llipse 3"/>
          <p:cNvSpPr/>
          <p:nvPr/>
        </p:nvSpPr>
        <p:spPr bwMode="auto">
          <a:xfrm rot="2184403">
            <a:off x="4267200" y="4419600"/>
            <a:ext cx="1868488" cy="1550988"/>
          </a:xfrm>
          <a:custGeom>
            <a:avLst/>
            <a:gdLst>
              <a:gd name="T0" fmla="*/ 340166 w 2709038"/>
              <a:gd name="T1" fmla="*/ 0 h 2250721"/>
              <a:gd name="T2" fmla="*/ 2185723 w 2709038"/>
              <a:gd name="T3" fmla="*/ 111806 h 2250721"/>
              <a:gd name="T4" fmla="*/ 2674383 w 2709038"/>
              <a:gd name="T5" fmla="*/ 595470 h 2250721"/>
              <a:gd name="T6" fmla="*/ 2709038 w 2709038"/>
              <a:gd name="T7" fmla="*/ 896202 h 2250721"/>
              <a:gd name="T8" fmla="*/ 1354519 w 2709038"/>
              <a:gd name="T9" fmla="*/ 2250721 h 2250721"/>
              <a:gd name="T10" fmla="*/ 0 w 2709038"/>
              <a:gd name="T11" fmla="*/ 896202 h 2250721"/>
              <a:gd name="T12" fmla="*/ 340166 w 2709038"/>
              <a:gd name="T13" fmla="*/ 0 h 2250721"/>
            </a:gdLst>
            <a:ahLst/>
            <a:cxnLst>
              <a:cxn ang="0">
                <a:pos x="T0" y="T1"/>
              </a:cxn>
              <a:cxn ang="0">
                <a:pos x="T2" y="T3"/>
              </a:cxn>
              <a:cxn ang="0">
                <a:pos x="T4" y="T5"/>
              </a:cxn>
              <a:cxn ang="0">
                <a:pos x="T6" y="T7"/>
              </a:cxn>
              <a:cxn ang="0">
                <a:pos x="T8" y="T9"/>
              </a:cxn>
              <a:cxn ang="0">
                <a:pos x="T10" y="T11"/>
              </a:cxn>
              <a:cxn ang="0">
                <a:pos x="T12" y="T13"/>
              </a:cxn>
            </a:cxnLst>
            <a:rect l="0" t="0"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1" name="Ellipse 11"/>
          <p:cNvSpPr/>
          <p:nvPr/>
        </p:nvSpPr>
        <p:spPr>
          <a:xfrm>
            <a:off x="5151438" y="2911475"/>
            <a:ext cx="1971675" cy="1971675"/>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dirty="0">
              <a:solidFill>
                <a:schemeClr val="bg1"/>
              </a:solidFill>
              <a:cs typeface="+mn-ea"/>
              <a:sym typeface="+mn-lt"/>
            </a:endParaRPr>
          </a:p>
        </p:txBody>
      </p:sp>
      <p:sp>
        <p:nvSpPr>
          <p:cNvPr id="32" name="Ellipse 1"/>
          <p:cNvSpPr/>
          <p:nvPr/>
        </p:nvSpPr>
        <p:spPr bwMode="auto">
          <a:xfrm>
            <a:off x="5200650" y="1546225"/>
            <a:ext cx="1868488" cy="1535113"/>
          </a:xfrm>
          <a:custGeom>
            <a:avLst/>
            <a:gdLst>
              <a:gd name="T0" fmla="*/ 1354519 w 2709038"/>
              <a:gd name="T1" fmla="*/ 0 h 2225141"/>
              <a:gd name="T2" fmla="*/ 2709038 w 2709038"/>
              <a:gd name="T3" fmla="*/ 1354519 h 2225141"/>
              <a:gd name="T4" fmla="*/ 2391532 w 2709038"/>
              <a:gd name="T5" fmla="*/ 2225141 h 2225141"/>
              <a:gd name="T6" fmla="*/ 1370947 w 2709038"/>
              <a:gd name="T7" fmla="*/ 1844825 h 2225141"/>
              <a:gd name="T8" fmla="*/ 576781 w 2709038"/>
              <a:gd name="T9" fmla="*/ 2063055 h 2225141"/>
              <a:gd name="T10" fmla="*/ 16605 w 2709038"/>
              <a:gd name="T11" fmla="*/ 1555988 h 2225141"/>
              <a:gd name="T12" fmla="*/ 0 w 2709038"/>
              <a:gd name="T13" fmla="*/ 1354519 h 2225141"/>
              <a:gd name="T14" fmla="*/ 1354519 w 2709038"/>
              <a:gd name="T15" fmla="*/ 0 h 2225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3" name="Ellipse 2"/>
          <p:cNvSpPr/>
          <p:nvPr/>
        </p:nvSpPr>
        <p:spPr bwMode="auto">
          <a:xfrm rot="1602816">
            <a:off x="6723063" y="2547938"/>
            <a:ext cx="1689100" cy="1863725"/>
          </a:xfrm>
          <a:custGeom>
            <a:avLst/>
            <a:gdLst>
              <a:gd name="T0" fmla="*/ 449568 w 2449731"/>
              <a:gd name="T1" fmla="*/ 163483 h 2702937"/>
              <a:gd name="T2" fmla="*/ 1095212 w 2449731"/>
              <a:gd name="T3" fmla="*/ 0 h 2702937"/>
              <a:gd name="T4" fmla="*/ 2449731 w 2449731"/>
              <a:gd name="T5" fmla="*/ 1354519 h 2702937"/>
              <a:gd name="T6" fmla="*/ 1216034 w 2449731"/>
              <a:gd name="T7" fmla="*/ 2702937 h 2702937"/>
              <a:gd name="T8" fmla="*/ 1053489 w 2449731"/>
              <a:gd name="T9" fmla="*/ 2115701 h 2702937"/>
              <a:gd name="T10" fmla="*/ 33278 w 2449731"/>
              <a:gd name="T11" fmla="*/ 1301846 h 2702937"/>
              <a:gd name="T12" fmla="*/ 0 w 2449731"/>
              <a:gd name="T13" fmla="*/ 559782 h 2702937"/>
              <a:gd name="T14" fmla="*/ 449568 w 2449731"/>
              <a:gd name="T15" fmla="*/ 163483 h 27029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4" name="Ellipse 4"/>
          <p:cNvSpPr/>
          <p:nvPr/>
        </p:nvSpPr>
        <p:spPr bwMode="auto">
          <a:xfrm rot="558114">
            <a:off x="6064250" y="4275138"/>
            <a:ext cx="1865313" cy="1725612"/>
          </a:xfrm>
          <a:custGeom>
            <a:avLst/>
            <a:gdLst>
              <a:gd name="T0" fmla="*/ 1367525 w 2704926"/>
              <a:gd name="T1" fmla="*/ 32468 h 2504127"/>
              <a:gd name="T2" fmla="*/ 2064244 w 2704926"/>
              <a:gd name="T3" fmla="*/ 0 h 2504127"/>
              <a:gd name="T4" fmla="*/ 2704926 w 2704926"/>
              <a:gd name="T5" fmla="*/ 1149607 h 2504127"/>
              <a:gd name="T6" fmla="*/ 1350407 w 2704926"/>
              <a:gd name="T7" fmla="*/ 2504127 h 2504127"/>
              <a:gd name="T8" fmla="*/ 0 w 2704926"/>
              <a:gd name="T9" fmla="*/ 1231039 h 2504127"/>
              <a:gd name="T10" fmla="*/ 97064 w 2704926"/>
              <a:gd name="T11" fmla="*/ 1220133 h 2504127"/>
              <a:gd name="T12" fmla="*/ 1367525 w 2704926"/>
              <a:gd name="T13" fmla="*/ 32468 h 2504127"/>
            </a:gdLst>
            <a:ahLst/>
            <a:cxnLst>
              <a:cxn ang="0">
                <a:pos x="T0" y="T1"/>
              </a:cxn>
              <a:cxn ang="0">
                <a:pos x="T2" y="T3"/>
              </a:cxn>
              <a:cxn ang="0">
                <a:pos x="T4" y="T5"/>
              </a:cxn>
              <a:cxn ang="0">
                <a:pos x="T6" y="T7"/>
              </a:cxn>
              <a:cxn ang="0">
                <a:pos x="T8" y="T9"/>
              </a:cxn>
              <a:cxn ang="0">
                <a:pos x="T10" y="T11"/>
              </a:cxn>
              <a:cxn ang="0">
                <a:pos x="T12" y="T13"/>
              </a:cxn>
            </a:cxnLst>
            <a:rect l="0" t="0"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5" name="Ellipse 5"/>
          <p:cNvSpPr/>
          <p:nvPr/>
        </p:nvSpPr>
        <p:spPr bwMode="auto">
          <a:xfrm rot="1112104">
            <a:off x="3879850" y="2471738"/>
            <a:ext cx="1531938" cy="1868487"/>
          </a:xfrm>
          <a:custGeom>
            <a:avLst/>
            <a:gdLst>
              <a:gd name="T0" fmla="*/ 951727 w 2220214"/>
              <a:gd name="T1" fmla="*/ 60896 h 2709038"/>
              <a:gd name="T2" fmla="*/ 1354519 w 2220214"/>
              <a:gd name="T3" fmla="*/ 0 h 2709038"/>
              <a:gd name="T4" fmla="*/ 2220214 w 2220214"/>
              <a:gd name="T5" fmla="*/ 313028 h 2709038"/>
              <a:gd name="T6" fmla="*/ 1916237 w 2220214"/>
              <a:gd name="T7" fmla="*/ 1836252 h 2709038"/>
              <a:gd name="T8" fmla="*/ 2080225 w 2220214"/>
              <a:gd name="T9" fmla="*/ 2176965 h 2709038"/>
              <a:gd name="T10" fmla="*/ 1583502 w 2220214"/>
              <a:gd name="T11" fmla="*/ 2688234 h 2709038"/>
              <a:gd name="T12" fmla="*/ 1354519 w 2220214"/>
              <a:gd name="T13" fmla="*/ 2709038 h 2709038"/>
              <a:gd name="T14" fmla="*/ 0 w 2220214"/>
              <a:gd name="T15" fmla="*/ 1354519 h 2709038"/>
              <a:gd name="T16" fmla="*/ 951727 w 2220214"/>
              <a:gd name="T17" fmla="*/ 60896 h 2709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6" name="Rectangle 13"/>
          <p:cNvSpPr/>
          <p:nvPr/>
        </p:nvSpPr>
        <p:spPr>
          <a:xfrm>
            <a:off x="3894138" y="3221038"/>
            <a:ext cx="1271587" cy="369887"/>
          </a:xfrm>
          <a:prstGeom prst="rect">
            <a:avLst/>
          </a:prstGeom>
        </p:spPr>
        <p:txBody>
          <a:bodyPr anchor="ctr">
            <a:spAutoFit/>
          </a:bodyPr>
          <a:lstStyle/>
          <a:p>
            <a:pPr algn="ctr" eaLnBrk="1" fontAlgn="auto" hangingPunct="1">
              <a:spcBef>
                <a:spcPts val="0"/>
              </a:spcBef>
              <a:spcAft>
                <a:spcPts val="0"/>
              </a:spcAft>
              <a:defRPr/>
            </a:pPr>
            <a:r>
              <a:rPr lang="zh-CN" altLang="en-US" b="1" cap="small" dirty="0">
                <a:solidFill>
                  <a:prstClr val="white"/>
                </a:solidFill>
                <a:effectLst>
                  <a:outerShdw blurRad="38100" dist="38100" dir="2700000" algn="tl">
                    <a:srgbClr val="000000">
                      <a:alpha val="43137"/>
                    </a:srgbClr>
                  </a:outerShdw>
                </a:effectLst>
                <a:cs typeface="+mn-ea"/>
                <a:sym typeface="+mn-lt"/>
              </a:rPr>
              <a:t>标题</a:t>
            </a:r>
            <a:r>
              <a:rPr lang="en-US" altLang="zh-CN" b="1" cap="small" dirty="0">
                <a:solidFill>
                  <a:prstClr val="white"/>
                </a:solidFill>
                <a:effectLst>
                  <a:outerShdw blurRad="38100" dist="38100" dir="2700000" algn="tl">
                    <a:srgbClr val="000000">
                      <a:alpha val="43137"/>
                    </a:srgbClr>
                  </a:outerShdw>
                </a:effectLst>
                <a:cs typeface="+mn-ea"/>
                <a:sym typeface="+mn-lt"/>
              </a:rPr>
              <a:t>1</a:t>
            </a:r>
            <a:endParaRPr lang="en-US" b="1" cap="small" dirty="0">
              <a:solidFill>
                <a:prstClr val="white"/>
              </a:solidFill>
              <a:effectLst>
                <a:outerShdw blurRad="38100" dist="38100" dir="2700000" algn="tl">
                  <a:srgbClr val="000000">
                    <a:alpha val="43137"/>
                  </a:srgbClr>
                </a:outerShdw>
              </a:effectLst>
              <a:cs typeface="+mn-ea"/>
              <a:sym typeface="+mn-lt"/>
            </a:endParaRPr>
          </a:p>
        </p:txBody>
      </p:sp>
      <p:sp>
        <p:nvSpPr>
          <p:cNvPr id="37" name="Rectangle 13"/>
          <p:cNvSpPr/>
          <p:nvPr/>
        </p:nvSpPr>
        <p:spPr>
          <a:xfrm>
            <a:off x="5489575" y="2108200"/>
            <a:ext cx="1271588" cy="369888"/>
          </a:xfrm>
          <a:prstGeom prst="rect">
            <a:avLst/>
          </a:prstGeom>
        </p:spPr>
        <p:txBody>
          <a:bodyPr anchor="ctr">
            <a:spAutoFit/>
          </a:bodyPr>
          <a:lstStyle/>
          <a:p>
            <a:pPr algn="ctr" eaLnBrk="1" fontAlgn="auto" hangingPunct="1">
              <a:spcBef>
                <a:spcPts val="0"/>
              </a:spcBef>
              <a:spcAft>
                <a:spcPts val="0"/>
              </a:spcAft>
              <a:defRPr/>
            </a:pPr>
            <a:r>
              <a:rPr lang="zh-CN" altLang="en-US" b="1" cap="small" dirty="0">
                <a:solidFill>
                  <a:prstClr val="white"/>
                </a:solidFill>
                <a:effectLst>
                  <a:outerShdw blurRad="38100" dist="38100" dir="2700000" algn="tl">
                    <a:srgbClr val="000000">
                      <a:alpha val="43137"/>
                    </a:srgbClr>
                  </a:outerShdw>
                </a:effectLst>
                <a:cs typeface="+mn-ea"/>
                <a:sym typeface="+mn-lt"/>
              </a:rPr>
              <a:t>标题</a:t>
            </a:r>
            <a:r>
              <a:rPr lang="en-US" altLang="zh-CN" b="1" cap="small" dirty="0">
                <a:solidFill>
                  <a:prstClr val="white"/>
                </a:solidFill>
                <a:effectLst>
                  <a:outerShdw blurRad="38100" dist="38100" dir="2700000" algn="tl">
                    <a:srgbClr val="000000">
                      <a:alpha val="43137"/>
                    </a:srgbClr>
                  </a:outerShdw>
                </a:effectLst>
                <a:cs typeface="+mn-ea"/>
                <a:sym typeface="+mn-lt"/>
              </a:rPr>
              <a:t>2</a:t>
            </a:r>
            <a:endParaRPr lang="en-US" b="1" cap="small" dirty="0">
              <a:solidFill>
                <a:prstClr val="white"/>
              </a:solidFill>
              <a:effectLst>
                <a:outerShdw blurRad="38100" dist="38100" dir="2700000" algn="tl">
                  <a:srgbClr val="000000">
                    <a:alpha val="43137"/>
                  </a:srgbClr>
                </a:outerShdw>
              </a:effectLst>
              <a:cs typeface="+mn-ea"/>
              <a:sym typeface="+mn-lt"/>
            </a:endParaRPr>
          </a:p>
        </p:txBody>
      </p:sp>
      <p:sp>
        <p:nvSpPr>
          <p:cNvPr id="38" name="Rectangle 13"/>
          <p:cNvSpPr/>
          <p:nvPr/>
        </p:nvSpPr>
        <p:spPr>
          <a:xfrm>
            <a:off x="7042150" y="3335338"/>
            <a:ext cx="1271588" cy="369887"/>
          </a:xfrm>
          <a:prstGeom prst="rect">
            <a:avLst/>
          </a:prstGeom>
        </p:spPr>
        <p:txBody>
          <a:bodyPr anchor="ctr">
            <a:spAutoFit/>
          </a:bodyPr>
          <a:lstStyle/>
          <a:p>
            <a:pPr algn="ctr" eaLnBrk="1" fontAlgn="auto" hangingPunct="1">
              <a:spcBef>
                <a:spcPts val="0"/>
              </a:spcBef>
              <a:spcAft>
                <a:spcPts val="0"/>
              </a:spcAft>
              <a:defRPr/>
            </a:pPr>
            <a:r>
              <a:rPr lang="zh-CN" altLang="en-US" b="1" cap="small" dirty="0">
                <a:solidFill>
                  <a:prstClr val="white"/>
                </a:solidFill>
                <a:effectLst>
                  <a:outerShdw blurRad="38100" dist="38100" dir="2700000" algn="tl">
                    <a:srgbClr val="000000">
                      <a:alpha val="43137"/>
                    </a:srgbClr>
                  </a:outerShdw>
                </a:effectLst>
                <a:cs typeface="+mn-ea"/>
                <a:sym typeface="+mn-lt"/>
              </a:rPr>
              <a:t>标题</a:t>
            </a:r>
            <a:r>
              <a:rPr lang="en-US" altLang="zh-CN" b="1" cap="small" dirty="0">
                <a:solidFill>
                  <a:prstClr val="white"/>
                </a:solidFill>
                <a:effectLst>
                  <a:outerShdw blurRad="38100" dist="38100" dir="2700000" algn="tl">
                    <a:srgbClr val="000000">
                      <a:alpha val="43137"/>
                    </a:srgbClr>
                  </a:outerShdw>
                </a:effectLst>
                <a:cs typeface="+mn-ea"/>
                <a:sym typeface="+mn-lt"/>
              </a:rPr>
              <a:t>3</a:t>
            </a:r>
            <a:endParaRPr lang="en-US" b="1" cap="small" dirty="0">
              <a:solidFill>
                <a:prstClr val="white"/>
              </a:solidFill>
              <a:effectLst>
                <a:outerShdw blurRad="38100" dist="38100" dir="2700000" algn="tl">
                  <a:srgbClr val="000000">
                    <a:alpha val="43137"/>
                  </a:srgbClr>
                </a:outerShdw>
              </a:effectLst>
              <a:cs typeface="+mn-ea"/>
              <a:sym typeface="+mn-lt"/>
            </a:endParaRPr>
          </a:p>
        </p:txBody>
      </p:sp>
      <p:sp>
        <p:nvSpPr>
          <p:cNvPr id="39" name="Rectangle 13"/>
          <p:cNvSpPr/>
          <p:nvPr/>
        </p:nvSpPr>
        <p:spPr>
          <a:xfrm>
            <a:off x="6489700" y="5046663"/>
            <a:ext cx="1273175" cy="369887"/>
          </a:xfrm>
          <a:prstGeom prst="rect">
            <a:avLst/>
          </a:prstGeom>
        </p:spPr>
        <p:txBody>
          <a:bodyPr anchor="ctr">
            <a:spAutoFit/>
          </a:bodyPr>
          <a:lstStyle/>
          <a:p>
            <a:pPr algn="ctr" eaLnBrk="1" fontAlgn="auto" hangingPunct="1">
              <a:spcBef>
                <a:spcPts val="0"/>
              </a:spcBef>
              <a:spcAft>
                <a:spcPts val="0"/>
              </a:spcAft>
              <a:defRPr/>
            </a:pPr>
            <a:r>
              <a:rPr lang="zh-CN" altLang="en-US" b="1" cap="small" dirty="0">
                <a:solidFill>
                  <a:prstClr val="white"/>
                </a:solidFill>
                <a:effectLst>
                  <a:outerShdw blurRad="38100" dist="38100" dir="2700000" algn="tl">
                    <a:srgbClr val="000000">
                      <a:alpha val="43137"/>
                    </a:srgbClr>
                  </a:outerShdw>
                </a:effectLst>
                <a:cs typeface="+mn-ea"/>
                <a:sym typeface="+mn-lt"/>
              </a:rPr>
              <a:t>标题</a:t>
            </a:r>
            <a:r>
              <a:rPr lang="en-US" altLang="zh-CN" b="1" cap="small" dirty="0">
                <a:solidFill>
                  <a:prstClr val="white"/>
                </a:solidFill>
                <a:effectLst>
                  <a:outerShdw blurRad="38100" dist="38100" dir="2700000" algn="tl">
                    <a:srgbClr val="000000">
                      <a:alpha val="43137"/>
                    </a:srgbClr>
                  </a:outerShdw>
                </a:effectLst>
                <a:cs typeface="+mn-ea"/>
                <a:sym typeface="+mn-lt"/>
              </a:rPr>
              <a:t>4</a:t>
            </a:r>
            <a:endParaRPr lang="en-US" b="1" cap="small" dirty="0">
              <a:solidFill>
                <a:prstClr val="white"/>
              </a:solidFill>
              <a:effectLst>
                <a:outerShdw blurRad="38100" dist="38100" dir="2700000" algn="tl">
                  <a:srgbClr val="000000">
                    <a:alpha val="43137"/>
                  </a:srgbClr>
                </a:outerShdw>
              </a:effectLst>
              <a:cs typeface="+mn-ea"/>
              <a:sym typeface="+mn-lt"/>
            </a:endParaRPr>
          </a:p>
        </p:txBody>
      </p:sp>
      <p:sp>
        <p:nvSpPr>
          <p:cNvPr id="40" name="Rectangle 13"/>
          <p:cNvSpPr/>
          <p:nvPr/>
        </p:nvSpPr>
        <p:spPr>
          <a:xfrm>
            <a:off x="4616450" y="5006975"/>
            <a:ext cx="1271588" cy="369888"/>
          </a:xfrm>
          <a:prstGeom prst="rect">
            <a:avLst/>
          </a:prstGeom>
        </p:spPr>
        <p:txBody>
          <a:bodyPr anchor="ctr">
            <a:spAutoFit/>
          </a:bodyPr>
          <a:lstStyle/>
          <a:p>
            <a:pPr algn="ctr" eaLnBrk="1" fontAlgn="auto" hangingPunct="1">
              <a:spcBef>
                <a:spcPts val="0"/>
              </a:spcBef>
              <a:spcAft>
                <a:spcPts val="0"/>
              </a:spcAft>
              <a:defRPr/>
            </a:pPr>
            <a:r>
              <a:rPr lang="zh-CN" altLang="en-US" b="1" cap="small" dirty="0">
                <a:solidFill>
                  <a:prstClr val="white"/>
                </a:solidFill>
                <a:effectLst>
                  <a:outerShdw blurRad="38100" dist="38100" dir="2700000" algn="tl">
                    <a:srgbClr val="000000">
                      <a:alpha val="43137"/>
                    </a:srgbClr>
                  </a:outerShdw>
                </a:effectLst>
                <a:cs typeface="+mn-ea"/>
                <a:sym typeface="+mn-lt"/>
              </a:rPr>
              <a:t>标题</a:t>
            </a:r>
            <a:r>
              <a:rPr lang="en-US" altLang="zh-CN" b="1" cap="small" dirty="0">
                <a:solidFill>
                  <a:prstClr val="white"/>
                </a:solidFill>
                <a:effectLst>
                  <a:outerShdw blurRad="38100" dist="38100" dir="2700000" algn="tl">
                    <a:srgbClr val="000000">
                      <a:alpha val="43137"/>
                    </a:srgbClr>
                  </a:outerShdw>
                </a:effectLst>
                <a:cs typeface="+mn-ea"/>
                <a:sym typeface="+mn-lt"/>
              </a:rPr>
              <a:t>5</a:t>
            </a:r>
            <a:endParaRPr lang="en-US" b="1" cap="small" dirty="0">
              <a:solidFill>
                <a:prstClr val="white"/>
              </a:solidFill>
              <a:effectLst>
                <a:outerShdw blurRad="38100" dist="38100" dir="2700000" algn="tl">
                  <a:srgbClr val="000000">
                    <a:alpha val="43137"/>
                  </a:srgbClr>
                </a:outerShdw>
              </a:effectLst>
              <a:cs typeface="+mn-ea"/>
              <a:sym typeface="+mn-lt"/>
            </a:endParaRPr>
          </a:p>
        </p:txBody>
      </p:sp>
      <p:sp>
        <p:nvSpPr>
          <p:cNvPr id="41" name="矩形 91"/>
          <p:cNvSpPr>
            <a:spLocks noChangeArrowheads="1"/>
          </p:cNvSpPr>
          <p:nvPr/>
        </p:nvSpPr>
        <p:spPr bwMode="auto">
          <a:xfrm>
            <a:off x="8056563" y="5022850"/>
            <a:ext cx="21256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solidFill>
                <a:latin typeface="+mn-lt"/>
                <a:ea typeface="+mn-ea"/>
                <a:cs typeface="+mn-ea"/>
                <a:sym typeface="+mn-lt"/>
              </a:rPr>
              <a:t>模板内页图表的文字、色块、图片均可自由编辑、改色、替换。 </a:t>
            </a:r>
          </a:p>
        </p:txBody>
      </p:sp>
      <p:sp>
        <p:nvSpPr>
          <p:cNvPr id="42" name="矩形 92"/>
          <p:cNvSpPr>
            <a:spLocks noChangeArrowheads="1"/>
          </p:cNvSpPr>
          <p:nvPr/>
        </p:nvSpPr>
        <p:spPr bwMode="auto">
          <a:xfrm>
            <a:off x="8610600" y="3278188"/>
            <a:ext cx="21256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solidFill>
                <a:latin typeface="+mn-lt"/>
                <a:ea typeface="+mn-ea"/>
                <a:cs typeface="+mn-ea"/>
                <a:sym typeface="+mn-lt"/>
              </a:rPr>
              <a:t>模板内页图表的文字、色块、图片均可自由编辑、改色、替换。 </a:t>
            </a:r>
          </a:p>
        </p:txBody>
      </p:sp>
      <p:sp>
        <p:nvSpPr>
          <p:cNvPr id="43" name="矩形 93"/>
          <p:cNvSpPr>
            <a:spLocks noChangeArrowheads="1"/>
          </p:cNvSpPr>
          <p:nvPr/>
        </p:nvSpPr>
        <p:spPr bwMode="auto">
          <a:xfrm>
            <a:off x="7250113" y="1468438"/>
            <a:ext cx="21272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solidFill>
                <a:latin typeface="+mn-lt"/>
                <a:ea typeface="+mn-ea"/>
                <a:cs typeface="+mn-ea"/>
                <a:sym typeface="+mn-lt"/>
              </a:rPr>
              <a:t>模板内页图表的文字、色块、图片均可自由编辑、改色、替换。 </a:t>
            </a:r>
          </a:p>
        </p:txBody>
      </p:sp>
      <p:sp>
        <p:nvSpPr>
          <p:cNvPr id="44" name="矩形 94"/>
          <p:cNvSpPr>
            <a:spLocks noChangeArrowheads="1"/>
          </p:cNvSpPr>
          <p:nvPr/>
        </p:nvSpPr>
        <p:spPr bwMode="auto">
          <a:xfrm>
            <a:off x="1641475" y="3149600"/>
            <a:ext cx="2127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a:solidFill>
                  <a:schemeClr val="bg1"/>
                </a:solidFill>
                <a:latin typeface="+mn-lt"/>
                <a:ea typeface="+mn-ea"/>
                <a:cs typeface="+mn-ea"/>
                <a:sym typeface="+mn-lt"/>
              </a:rPr>
              <a:t>模板内页图表的文字、色块、图片均可自由编辑、改色、替换。 </a:t>
            </a:r>
          </a:p>
        </p:txBody>
      </p:sp>
      <p:sp>
        <p:nvSpPr>
          <p:cNvPr id="45" name="矩形 95"/>
          <p:cNvSpPr>
            <a:spLocks noChangeArrowheads="1"/>
          </p:cNvSpPr>
          <p:nvPr/>
        </p:nvSpPr>
        <p:spPr bwMode="auto">
          <a:xfrm>
            <a:off x="2120900" y="4768850"/>
            <a:ext cx="21256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a:solidFill>
                  <a:schemeClr val="bg1"/>
                </a:solidFill>
                <a:latin typeface="+mn-lt"/>
                <a:ea typeface="+mn-ea"/>
                <a:cs typeface="+mn-ea"/>
                <a:sym typeface="+mn-lt"/>
              </a:rPr>
              <a:t>模板内页图表的文字、色块、图片均可自由编辑、改色、替换。 </a:t>
            </a:r>
          </a:p>
        </p:txBody>
      </p:sp>
      <p:grpSp>
        <p:nvGrpSpPr>
          <p:cNvPr id="46" name="组合 45"/>
          <p:cNvGrpSpPr/>
          <p:nvPr/>
        </p:nvGrpSpPr>
        <p:grpSpPr>
          <a:xfrm>
            <a:off x="5631274" y="3574263"/>
            <a:ext cx="1001507" cy="717948"/>
            <a:chOff x="3621088" y="3549650"/>
            <a:chExt cx="790575" cy="566738"/>
          </a:xfrm>
          <a:solidFill>
            <a:schemeClr val="bg1"/>
          </a:solidFill>
        </p:grpSpPr>
        <p:sp>
          <p:nvSpPr>
            <p:cNvPr id="47" name="Freeform 21"/>
            <p:cNvSpPr>
              <a:spLocks noEditPoints="1"/>
            </p:cNvSpPr>
            <p:nvPr/>
          </p:nvSpPr>
          <p:spPr bwMode="auto">
            <a:xfrm>
              <a:off x="3749675" y="3549650"/>
              <a:ext cx="533400" cy="247650"/>
            </a:xfrm>
            <a:custGeom>
              <a:avLst/>
              <a:gdLst>
                <a:gd name="T0" fmla="*/ 560 w 601"/>
                <a:gd name="T1" fmla="*/ 269 h 279"/>
                <a:gd name="T2" fmla="*/ 575 w 601"/>
                <a:gd name="T3" fmla="*/ 269 h 279"/>
                <a:gd name="T4" fmla="*/ 591 w 601"/>
                <a:gd name="T5" fmla="*/ 272 h 279"/>
                <a:gd name="T6" fmla="*/ 601 w 601"/>
                <a:gd name="T7" fmla="*/ 277 h 279"/>
                <a:gd name="T8" fmla="*/ 601 w 601"/>
                <a:gd name="T9" fmla="*/ 21 h 279"/>
                <a:gd name="T10" fmla="*/ 580 w 601"/>
                <a:gd name="T11" fmla="*/ 0 h 279"/>
                <a:gd name="T12" fmla="*/ 21 w 601"/>
                <a:gd name="T13" fmla="*/ 0 h 279"/>
                <a:gd name="T14" fmla="*/ 0 w 601"/>
                <a:gd name="T15" fmla="*/ 21 h 279"/>
                <a:gd name="T16" fmla="*/ 0 w 601"/>
                <a:gd name="T17" fmla="*/ 277 h 279"/>
                <a:gd name="T18" fmla="*/ 10 w 601"/>
                <a:gd name="T19" fmla="*/ 272 h 279"/>
                <a:gd name="T20" fmla="*/ 26 w 601"/>
                <a:gd name="T21" fmla="*/ 269 h 279"/>
                <a:gd name="T22" fmla="*/ 41 w 601"/>
                <a:gd name="T23" fmla="*/ 269 h 279"/>
                <a:gd name="T24" fmla="*/ 70 w 601"/>
                <a:gd name="T25" fmla="*/ 279 h 279"/>
                <a:gd name="T26" fmla="*/ 70 w 601"/>
                <a:gd name="T27" fmla="*/ 70 h 279"/>
                <a:gd name="T28" fmla="*/ 531 w 601"/>
                <a:gd name="T29" fmla="*/ 70 h 279"/>
                <a:gd name="T30" fmla="*/ 531 w 601"/>
                <a:gd name="T31" fmla="*/ 279 h 279"/>
                <a:gd name="T32" fmla="*/ 560 w 601"/>
                <a:gd name="T33" fmla="*/ 269 h 279"/>
                <a:gd name="T34" fmla="*/ 35 w 601"/>
                <a:gd name="T35" fmla="*/ 229 h 279"/>
                <a:gd name="T36" fmla="*/ 20 w 601"/>
                <a:gd name="T37" fmla="*/ 214 h 279"/>
                <a:gd name="T38" fmla="*/ 35 w 601"/>
                <a:gd name="T39" fmla="*/ 199 h 279"/>
                <a:gd name="T40" fmla="*/ 50 w 601"/>
                <a:gd name="T41" fmla="*/ 214 h 279"/>
                <a:gd name="T42" fmla="*/ 35 w 601"/>
                <a:gd name="T43" fmla="*/ 22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1" h="279">
                  <a:moveTo>
                    <a:pt x="560" y="269"/>
                  </a:moveTo>
                  <a:cubicBezTo>
                    <a:pt x="575" y="269"/>
                    <a:pt x="575" y="269"/>
                    <a:pt x="575" y="269"/>
                  </a:cubicBezTo>
                  <a:cubicBezTo>
                    <a:pt x="581" y="269"/>
                    <a:pt x="586" y="270"/>
                    <a:pt x="591" y="272"/>
                  </a:cubicBezTo>
                  <a:cubicBezTo>
                    <a:pt x="595" y="273"/>
                    <a:pt x="598" y="275"/>
                    <a:pt x="601" y="277"/>
                  </a:cubicBezTo>
                  <a:cubicBezTo>
                    <a:pt x="601" y="21"/>
                    <a:pt x="601" y="21"/>
                    <a:pt x="601" y="21"/>
                  </a:cubicBezTo>
                  <a:cubicBezTo>
                    <a:pt x="601" y="10"/>
                    <a:pt x="592" y="0"/>
                    <a:pt x="580" y="0"/>
                  </a:cubicBezTo>
                  <a:cubicBezTo>
                    <a:pt x="21" y="0"/>
                    <a:pt x="21" y="0"/>
                    <a:pt x="21" y="0"/>
                  </a:cubicBezTo>
                  <a:cubicBezTo>
                    <a:pt x="9" y="0"/>
                    <a:pt x="0" y="10"/>
                    <a:pt x="0" y="21"/>
                  </a:cubicBezTo>
                  <a:cubicBezTo>
                    <a:pt x="0" y="277"/>
                    <a:pt x="0" y="277"/>
                    <a:pt x="0" y="277"/>
                  </a:cubicBezTo>
                  <a:cubicBezTo>
                    <a:pt x="3" y="275"/>
                    <a:pt x="6" y="273"/>
                    <a:pt x="10" y="272"/>
                  </a:cubicBezTo>
                  <a:cubicBezTo>
                    <a:pt x="15" y="270"/>
                    <a:pt x="20" y="269"/>
                    <a:pt x="26" y="269"/>
                  </a:cubicBezTo>
                  <a:cubicBezTo>
                    <a:pt x="41" y="269"/>
                    <a:pt x="41" y="269"/>
                    <a:pt x="41" y="269"/>
                  </a:cubicBezTo>
                  <a:cubicBezTo>
                    <a:pt x="52" y="269"/>
                    <a:pt x="62" y="273"/>
                    <a:pt x="70" y="279"/>
                  </a:cubicBezTo>
                  <a:cubicBezTo>
                    <a:pt x="70" y="70"/>
                    <a:pt x="70" y="70"/>
                    <a:pt x="70" y="70"/>
                  </a:cubicBezTo>
                  <a:cubicBezTo>
                    <a:pt x="531" y="70"/>
                    <a:pt x="531" y="70"/>
                    <a:pt x="531" y="70"/>
                  </a:cubicBezTo>
                  <a:cubicBezTo>
                    <a:pt x="531" y="279"/>
                    <a:pt x="531" y="279"/>
                    <a:pt x="531" y="279"/>
                  </a:cubicBezTo>
                  <a:cubicBezTo>
                    <a:pt x="539" y="273"/>
                    <a:pt x="549" y="269"/>
                    <a:pt x="560" y="269"/>
                  </a:cubicBezTo>
                  <a:close/>
                  <a:moveTo>
                    <a:pt x="35" y="229"/>
                  </a:moveTo>
                  <a:cubicBezTo>
                    <a:pt x="27" y="229"/>
                    <a:pt x="20" y="222"/>
                    <a:pt x="20" y="214"/>
                  </a:cubicBezTo>
                  <a:cubicBezTo>
                    <a:pt x="20" y="206"/>
                    <a:pt x="27" y="199"/>
                    <a:pt x="35" y="199"/>
                  </a:cubicBezTo>
                  <a:cubicBezTo>
                    <a:pt x="43" y="199"/>
                    <a:pt x="50" y="206"/>
                    <a:pt x="50" y="214"/>
                  </a:cubicBezTo>
                  <a:cubicBezTo>
                    <a:pt x="50" y="222"/>
                    <a:pt x="43" y="229"/>
                    <a:pt x="35"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48" name="Freeform 22"/>
            <p:cNvSpPr/>
            <p:nvPr/>
          </p:nvSpPr>
          <p:spPr bwMode="auto">
            <a:xfrm>
              <a:off x="3824288" y="3867150"/>
              <a:ext cx="384175" cy="61912"/>
            </a:xfrm>
            <a:custGeom>
              <a:avLst/>
              <a:gdLst>
                <a:gd name="T0" fmla="*/ 0 w 242"/>
                <a:gd name="T1" fmla="*/ 19 h 39"/>
                <a:gd name="T2" fmla="*/ 4 w 242"/>
                <a:gd name="T3" fmla="*/ 29 h 39"/>
                <a:gd name="T4" fmla="*/ 7 w 242"/>
                <a:gd name="T5" fmla="*/ 39 h 39"/>
                <a:gd name="T6" fmla="*/ 234 w 242"/>
                <a:gd name="T7" fmla="*/ 39 h 39"/>
                <a:gd name="T8" fmla="*/ 238 w 242"/>
                <a:gd name="T9" fmla="*/ 29 h 39"/>
                <a:gd name="T10" fmla="*/ 242 w 242"/>
                <a:gd name="T11" fmla="*/ 19 h 39"/>
                <a:gd name="T12" fmla="*/ 242 w 242"/>
                <a:gd name="T13" fmla="*/ 0 h 39"/>
                <a:gd name="T14" fmla="*/ 0 w 242"/>
                <a:gd name="T15" fmla="*/ 0 h 39"/>
                <a:gd name="T16" fmla="*/ 0 w 242"/>
                <a:gd name="T1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39">
                  <a:moveTo>
                    <a:pt x="0" y="19"/>
                  </a:moveTo>
                  <a:lnTo>
                    <a:pt x="4" y="29"/>
                  </a:lnTo>
                  <a:lnTo>
                    <a:pt x="7" y="39"/>
                  </a:lnTo>
                  <a:lnTo>
                    <a:pt x="234" y="39"/>
                  </a:lnTo>
                  <a:lnTo>
                    <a:pt x="238" y="29"/>
                  </a:lnTo>
                  <a:lnTo>
                    <a:pt x="242" y="19"/>
                  </a:lnTo>
                  <a:lnTo>
                    <a:pt x="242" y="0"/>
                  </a:lnTo>
                  <a:lnTo>
                    <a:pt x="0" y="0"/>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49" name="Rectangle 23"/>
            <p:cNvSpPr>
              <a:spLocks noChangeArrowheads="1"/>
            </p:cNvSpPr>
            <p:nvPr/>
          </p:nvSpPr>
          <p:spPr bwMode="auto">
            <a:xfrm>
              <a:off x="3856038" y="3660775"/>
              <a:ext cx="20637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50" name="Rectangle 24"/>
            <p:cNvSpPr>
              <a:spLocks noChangeArrowheads="1"/>
            </p:cNvSpPr>
            <p:nvPr/>
          </p:nvSpPr>
          <p:spPr bwMode="auto">
            <a:xfrm>
              <a:off x="3856038" y="3725863"/>
              <a:ext cx="139700"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51" name="Rectangle 25"/>
            <p:cNvSpPr>
              <a:spLocks noChangeArrowheads="1"/>
            </p:cNvSpPr>
            <p:nvPr/>
          </p:nvSpPr>
          <p:spPr bwMode="auto">
            <a:xfrm>
              <a:off x="3856038" y="3789363"/>
              <a:ext cx="2524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52" name="Freeform 26"/>
            <p:cNvSpPr/>
            <p:nvPr/>
          </p:nvSpPr>
          <p:spPr bwMode="auto">
            <a:xfrm>
              <a:off x="3621088" y="3741738"/>
              <a:ext cx="206375" cy="374650"/>
            </a:xfrm>
            <a:custGeom>
              <a:avLst/>
              <a:gdLst>
                <a:gd name="T0" fmla="*/ 228 w 232"/>
                <a:gd name="T1" fmla="*/ 254 h 420"/>
                <a:gd name="T2" fmla="*/ 228 w 232"/>
                <a:gd name="T3" fmla="*/ 220 h 420"/>
                <a:gd name="T4" fmla="*/ 224 w 232"/>
                <a:gd name="T5" fmla="*/ 210 h 420"/>
                <a:gd name="T6" fmla="*/ 219 w 232"/>
                <a:gd name="T7" fmla="*/ 199 h 420"/>
                <a:gd name="T8" fmla="*/ 212 w 232"/>
                <a:gd name="T9" fmla="*/ 180 h 420"/>
                <a:gd name="T10" fmla="*/ 211 w 232"/>
                <a:gd name="T11" fmla="*/ 174 h 420"/>
                <a:gd name="T12" fmla="*/ 211 w 232"/>
                <a:gd name="T13" fmla="*/ 94 h 420"/>
                <a:gd name="T14" fmla="*/ 185 w 232"/>
                <a:gd name="T15" fmla="*/ 69 h 420"/>
                <a:gd name="T16" fmla="*/ 170 w 232"/>
                <a:gd name="T17" fmla="*/ 69 h 420"/>
                <a:gd name="T18" fmla="*/ 160 w 232"/>
                <a:gd name="T19" fmla="*/ 70 h 420"/>
                <a:gd name="T20" fmla="*/ 144 w 232"/>
                <a:gd name="T21" fmla="*/ 94 h 420"/>
                <a:gd name="T22" fmla="*/ 144 w 232"/>
                <a:gd name="T23" fmla="*/ 191 h 420"/>
                <a:gd name="T24" fmla="*/ 144 w 232"/>
                <a:gd name="T25" fmla="*/ 208 h 420"/>
                <a:gd name="T26" fmla="*/ 140 w 232"/>
                <a:gd name="T27" fmla="*/ 211 h 420"/>
                <a:gd name="T28" fmla="*/ 130 w 232"/>
                <a:gd name="T29" fmla="*/ 211 h 420"/>
                <a:gd name="T30" fmla="*/ 126 w 232"/>
                <a:gd name="T31" fmla="*/ 208 h 420"/>
                <a:gd name="T32" fmla="*/ 126 w 232"/>
                <a:gd name="T33" fmla="*/ 69 h 420"/>
                <a:gd name="T34" fmla="*/ 126 w 232"/>
                <a:gd name="T35" fmla="*/ 45 h 420"/>
                <a:gd name="T36" fmla="*/ 126 w 232"/>
                <a:gd name="T37" fmla="*/ 4 h 420"/>
                <a:gd name="T38" fmla="*/ 122 w 232"/>
                <a:gd name="T39" fmla="*/ 0 h 420"/>
                <a:gd name="T40" fmla="*/ 120 w 232"/>
                <a:gd name="T41" fmla="*/ 0 h 420"/>
                <a:gd name="T42" fmla="*/ 78 w 232"/>
                <a:gd name="T43" fmla="*/ 20 h 420"/>
                <a:gd name="T44" fmla="*/ 69 w 232"/>
                <a:gd name="T45" fmla="*/ 29 h 420"/>
                <a:gd name="T46" fmla="*/ 2 w 232"/>
                <a:gd name="T47" fmla="*/ 153 h 420"/>
                <a:gd name="T48" fmla="*/ 1 w 232"/>
                <a:gd name="T49" fmla="*/ 166 h 420"/>
                <a:gd name="T50" fmla="*/ 47 w 232"/>
                <a:gd name="T51" fmla="*/ 328 h 420"/>
                <a:gd name="T52" fmla="*/ 48 w 232"/>
                <a:gd name="T53" fmla="*/ 335 h 420"/>
                <a:gd name="T54" fmla="*/ 48 w 232"/>
                <a:gd name="T55" fmla="*/ 413 h 420"/>
                <a:gd name="T56" fmla="*/ 55 w 232"/>
                <a:gd name="T57" fmla="*/ 420 h 420"/>
                <a:gd name="T58" fmla="*/ 186 w 232"/>
                <a:gd name="T59" fmla="*/ 420 h 420"/>
                <a:gd name="T60" fmla="*/ 193 w 232"/>
                <a:gd name="T61" fmla="*/ 413 h 420"/>
                <a:gd name="T62" fmla="*/ 193 w 232"/>
                <a:gd name="T63" fmla="*/ 362 h 420"/>
                <a:gd name="T64" fmla="*/ 193 w 232"/>
                <a:gd name="T65" fmla="*/ 325 h 420"/>
                <a:gd name="T66" fmla="*/ 194 w 232"/>
                <a:gd name="T67" fmla="*/ 318 h 420"/>
                <a:gd name="T68" fmla="*/ 219 w 232"/>
                <a:gd name="T69" fmla="*/ 270 h 420"/>
                <a:gd name="T70" fmla="*/ 228 w 232"/>
                <a:gd name="T71" fmla="*/ 25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420">
                  <a:moveTo>
                    <a:pt x="228" y="254"/>
                  </a:moveTo>
                  <a:cubicBezTo>
                    <a:pt x="232" y="243"/>
                    <a:pt x="232" y="231"/>
                    <a:pt x="228" y="220"/>
                  </a:cubicBezTo>
                  <a:cubicBezTo>
                    <a:pt x="224" y="210"/>
                    <a:pt x="224" y="210"/>
                    <a:pt x="224" y="210"/>
                  </a:cubicBezTo>
                  <a:cubicBezTo>
                    <a:pt x="219" y="199"/>
                    <a:pt x="219" y="199"/>
                    <a:pt x="219" y="199"/>
                  </a:cubicBezTo>
                  <a:cubicBezTo>
                    <a:pt x="212" y="180"/>
                    <a:pt x="212" y="180"/>
                    <a:pt x="212" y="180"/>
                  </a:cubicBezTo>
                  <a:cubicBezTo>
                    <a:pt x="211" y="178"/>
                    <a:pt x="211" y="176"/>
                    <a:pt x="211" y="174"/>
                  </a:cubicBezTo>
                  <a:cubicBezTo>
                    <a:pt x="211" y="94"/>
                    <a:pt x="211" y="94"/>
                    <a:pt x="211" y="94"/>
                  </a:cubicBezTo>
                  <a:cubicBezTo>
                    <a:pt x="211" y="80"/>
                    <a:pt x="199" y="69"/>
                    <a:pt x="185" y="69"/>
                  </a:cubicBezTo>
                  <a:cubicBezTo>
                    <a:pt x="170" y="69"/>
                    <a:pt x="170" y="69"/>
                    <a:pt x="170" y="69"/>
                  </a:cubicBezTo>
                  <a:cubicBezTo>
                    <a:pt x="166" y="69"/>
                    <a:pt x="163" y="69"/>
                    <a:pt x="160" y="70"/>
                  </a:cubicBezTo>
                  <a:cubicBezTo>
                    <a:pt x="151" y="74"/>
                    <a:pt x="144" y="83"/>
                    <a:pt x="144" y="94"/>
                  </a:cubicBezTo>
                  <a:cubicBezTo>
                    <a:pt x="144" y="191"/>
                    <a:pt x="144" y="191"/>
                    <a:pt x="144" y="191"/>
                  </a:cubicBezTo>
                  <a:cubicBezTo>
                    <a:pt x="144" y="208"/>
                    <a:pt x="144" y="208"/>
                    <a:pt x="144" y="208"/>
                  </a:cubicBezTo>
                  <a:cubicBezTo>
                    <a:pt x="144" y="210"/>
                    <a:pt x="142" y="211"/>
                    <a:pt x="140" y="211"/>
                  </a:cubicBezTo>
                  <a:cubicBezTo>
                    <a:pt x="130" y="211"/>
                    <a:pt x="130" y="211"/>
                    <a:pt x="130" y="211"/>
                  </a:cubicBezTo>
                  <a:cubicBezTo>
                    <a:pt x="128" y="211"/>
                    <a:pt x="126" y="210"/>
                    <a:pt x="126" y="208"/>
                  </a:cubicBezTo>
                  <a:cubicBezTo>
                    <a:pt x="126" y="69"/>
                    <a:pt x="126" y="69"/>
                    <a:pt x="126" y="69"/>
                  </a:cubicBezTo>
                  <a:cubicBezTo>
                    <a:pt x="126" y="45"/>
                    <a:pt x="126" y="45"/>
                    <a:pt x="126" y="45"/>
                  </a:cubicBezTo>
                  <a:cubicBezTo>
                    <a:pt x="126" y="4"/>
                    <a:pt x="126" y="4"/>
                    <a:pt x="126" y="4"/>
                  </a:cubicBezTo>
                  <a:cubicBezTo>
                    <a:pt x="126" y="2"/>
                    <a:pt x="124" y="0"/>
                    <a:pt x="122" y="0"/>
                  </a:cubicBezTo>
                  <a:cubicBezTo>
                    <a:pt x="122" y="0"/>
                    <a:pt x="121" y="0"/>
                    <a:pt x="120" y="0"/>
                  </a:cubicBezTo>
                  <a:cubicBezTo>
                    <a:pt x="78" y="20"/>
                    <a:pt x="78" y="20"/>
                    <a:pt x="78" y="20"/>
                  </a:cubicBezTo>
                  <a:cubicBezTo>
                    <a:pt x="74" y="22"/>
                    <a:pt x="71" y="25"/>
                    <a:pt x="69" y="29"/>
                  </a:cubicBezTo>
                  <a:cubicBezTo>
                    <a:pt x="2" y="153"/>
                    <a:pt x="2" y="153"/>
                    <a:pt x="2" y="153"/>
                  </a:cubicBezTo>
                  <a:cubicBezTo>
                    <a:pt x="0" y="157"/>
                    <a:pt x="0" y="162"/>
                    <a:pt x="1" y="166"/>
                  </a:cubicBezTo>
                  <a:cubicBezTo>
                    <a:pt x="47" y="328"/>
                    <a:pt x="47" y="328"/>
                    <a:pt x="47" y="328"/>
                  </a:cubicBezTo>
                  <a:cubicBezTo>
                    <a:pt x="48" y="330"/>
                    <a:pt x="48" y="333"/>
                    <a:pt x="48" y="335"/>
                  </a:cubicBezTo>
                  <a:cubicBezTo>
                    <a:pt x="48" y="413"/>
                    <a:pt x="48" y="413"/>
                    <a:pt x="48" y="413"/>
                  </a:cubicBezTo>
                  <a:cubicBezTo>
                    <a:pt x="48" y="417"/>
                    <a:pt x="51" y="420"/>
                    <a:pt x="55" y="420"/>
                  </a:cubicBezTo>
                  <a:cubicBezTo>
                    <a:pt x="186" y="420"/>
                    <a:pt x="186" y="420"/>
                    <a:pt x="186" y="420"/>
                  </a:cubicBezTo>
                  <a:cubicBezTo>
                    <a:pt x="190" y="420"/>
                    <a:pt x="193" y="417"/>
                    <a:pt x="193" y="413"/>
                  </a:cubicBezTo>
                  <a:cubicBezTo>
                    <a:pt x="193" y="362"/>
                    <a:pt x="193" y="362"/>
                    <a:pt x="193" y="362"/>
                  </a:cubicBezTo>
                  <a:cubicBezTo>
                    <a:pt x="193" y="325"/>
                    <a:pt x="193" y="325"/>
                    <a:pt x="193" y="325"/>
                  </a:cubicBezTo>
                  <a:cubicBezTo>
                    <a:pt x="193" y="322"/>
                    <a:pt x="193" y="320"/>
                    <a:pt x="194" y="318"/>
                  </a:cubicBezTo>
                  <a:cubicBezTo>
                    <a:pt x="219" y="270"/>
                    <a:pt x="219" y="270"/>
                    <a:pt x="219" y="270"/>
                  </a:cubicBezTo>
                  <a:lnTo>
                    <a:pt x="228" y="2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53" name="Freeform 27"/>
            <p:cNvSpPr/>
            <p:nvPr/>
          </p:nvSpPr>
          <p:spPr bwMode="auto">
            <a:xfrm>
              <a:off x="4205288" y="3741738"/>
              <a:ext cx="206375" cy="374650"/>
            </a:xfrm>
            <a:custGeom>
              <a:avLst/>
              <a:gdLst>
                <a:gd name="T0" fmla="*/ 230 w 232"/>
                <a:gd name="T1" fmla="*/ 153 h 420"/>
                <a:gd name="T2" fmla="*/ 163 w 232"/>
                <a:gd name="T3" fmla="*/ 29 h 420"/>
                <a:gd name="T4" fmla="*/ 154 w 232"/>
                <a:gd name="T5" fmla="*/ 20 h 420"/>
                <a:gd name="T6" fmla="*/ 112 w 232"/>
                <a:gd name="T7" fmla="*/ 0 h 420"/>
                <a:gd name="T8" fmla="*/ 110 w 232"/>
                <a:gd name="T9" fmla="*/ 0 h 420"/>
                <a:gd name="T10" fmla="*/ 105 w 232"/>
                <a:gd name="T11" fmla="*/ 4 h 420"/>
                <a:gd name="T12" fmla="*/ 105 w 232"/>
                <a:gd name="T13" fmla="*/ 45 h 420"/>
                <a:gd name="T14" fmla="*/ 105 w 232"/>
                <a:gd name="T15" fmla="*/ 69 h 420"/>
                <a:gd name="T16" fmla="*/ 105 w 232"/>
                <a:gd name="T17" fmla="*/ 208 h 420"/>
                <a:gd name="T18" fmla="*/ 102 w 232"/>
                <a:gd name="T19" fmla="*/ 211 h 420"/>
                <a:gd name="T20" fmla="*/ 91 w 232"/>
                <a:gd name="T21" fmla="*/ 211 h 420"/>
                <a:gd name="T22" fmla="*/ 88 w 232"/>
                <a:gd name="T23" fmla="*/ 208 h 420"/>
                <a:gd name="T24" fmla="*/ 88 w 232"/>
                <a:gd name="T25" fmla="*/ 191 h 420"/>
                <a:gd name="T26" fmla="*/ 88 w 232"/>
                <a:gd name="T27" fmla="*/ 94 h 420"/>
                <a:gd name="T28" fmla="*/ 72 w 232"/>
                <a:gd name="T29" fmla="*/ 70 h 420"/>
                <a:gd name="T30" fmla="*/ 62 w 232"/>
                <a:gd name="T31" fmla="*/ 69 h 420"/>
                <a:gd name="T32" fmla="*/ 47 w 232"/>
                <a:gd name="T33" fmla="*/ 69 h 420"/>
                <a:gd name="T34" fmla="*/ 21 w 232"/>
                <a:gd name="T35" fmla="*/ 94 h 420"/>
                <a:gd name="T36" fmla="*/ 21 w 232"/>
                <a:gd name="T37" fmla="*/ 174 h 420"/>
                <a:gd name="T38" fmla="*/ 20 w 232"/>
                <a:gd name="T39" fmla="*/ 180 h 420"/>
                <a:gd name="T40" fmla="*/ 12 w 232"/>
                <a:gd name="T41" fmla="*/ 199 h 420"/>
                <a:gd name="T42" fmla="*/ 8 w 232"/>
                <a:gd name="T43" fmla="*/ 210 h 420"/>
                <a:gd name="T44" fmla="*/ 4 w 232"/>
                <a:gd name="T45" fmla="*/ 220 h 420"/>
                <a:gd name="T46" fmla="*/ 4 w 232"/>
                <a:gd name="T47" fmla="*/ 254 h 420"/>
                <a:gd name="T48" fmla="*/ 12 w 232"/>
                <a:gd name="T49" fmla="*/ 270 h 420"/>
                <a:gd name="T50" fmla="*/ 38 w 232"/>
                <a:gd name="T51" fmla="*/ 318 h 420"/>
                <a:gd name="T52" fmla="*/ 39 w 232"/>
                <a:gd name="T53" fmla="*/ 325 h 420"/>
                <a:gd name="T54" fmla="*/ 39 w 232"/>
                <a:gd name="T55" fmla="*/ 362 h 420"/>
                <a:gd name="T56" fmla="*/ 39 w 232"/>
                <a:gd name="T57" fmla="*/ 413 h 420"/>
                <a:gd name="T58" fmla="*/ 46 w 232"/>
                <a:gd name="T59" fmla="*/ 420 h 420"/>
                <a:gd name="T60" fmla="*/ 177 w 232"/>
                <a:gd name="T61" fmla="*/ 420 h 420"/>
                <a:gd name="T62" fmla="*/ 183 w 232"/>
                <a:gd name="T63" fmla="*/ 413 h 420"/>
                <a:gd name="T64" fmla="*/ 183 w 232"/>
                <a:gd name="T65" fmla="*/ 335 h 420"/>
                <a:gd name="T66" fmla="*/ 184 w 232"/>
                <a:gd name="T67" fmla="*/ 328 h 420"/>
                <a:gd name="T68" fmla="*/ 231 w 232"/>
                <a:gd name="T69" fmla="*/ 166 h 420"/>
                <a:gd name="T70" fmla="*/ 230 w 232"/>
                <a:gd name="T71" fmla="*/ 15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2" h="420">
                  <a:moveTo>
                    <a:pt x="230" y="153"/>
                  </a:moveTo>
                  <a:cubicBezTo>
                    <a:pt x="163" y="29"/>
                    <a:pt x="163" y="29"/>
                    <a:pt x="163" y="29"/>
                  </a:cubicBezTo>
                  <a:cubicBezTo>
                    <a:pt x="161" y="25"/>
                    <a:pt x="158" y="22"/>
                    <a:pt x="154" y="20"/>
                  </a:cubicBezTo>
                  <a:cubicBezTo>
                    <a:pt x="112" y="0"/>
                    <a:pt x="112" y="0"/>
                    <a:pt x="112" y="0"/>
                  </a:cubicBezTo>
                  <a:cubicBezTo>
                    <a:pt x="111" y="0"/>
                    <a:pt x="110" y="0"/>
                    <a:pt x="110" y="0"/>
                  </a:cubicBezTo>
                  <a:cubicBezTo>
                    <a:pt x="108" y="0"/>
                    <a:pt x="105" y="2"/>
                    <a:pt x="105" y="4"/>
                  </a:cubicBezTo>
                  <a:cubicBezTo>
                    <a:pt x="105" y="45"/>
                    <a:pt x="105" y="45"/>
                    <a:pt x="105" y="45"/>
                  </a:cubicBezTo>
                  <a:cubicBezTo>
                    <a:pt x="105" y="69"/>
                    <a:pt x="105" y="69"/>
                    <a:pt x="105" y="69"/>
                  </a:cubicBezTo>
                  <a:cubicBezTo>
                    <a:pt x="105" y="208"/>
                    <a:pt x="105" y="208"/>
                    <a:pt x="105" y="208"/>
                  </a:cubicBezTo>
                  <a:cubicBezTo>
                    <a:pt x="105" y="210"/>
                    <a:pt x="104" y="211"/>
                    <a:pt x="102" y="211"/>
                  </a:cubicBezTo>
                  <a:cubicBezTo>
                    <a:pt x="91" y="211"/>
                    <a:pt x="91" y="211"/>
                    <a:pt x="91" y="211"/>
                  </a:cubicBezTo>
                  <a:cubicBezTo>
                    <a:pt x="90" y="211"/>
                    <a:pt x="88" y="210"/>
                    <a:pt x="88" y="208"/>
                  </a:cubicBezTo>
                  <a:cubicBezTo>
                    <a:pt x="88" y="191"/>
                    <a:pt x="88" y="191"/>
                    <a:pt x="88" y="191"/>
                  </a:cubicBezTo>
                  <a:cubicBezTo>
                    <a:pt x="88" y="94"/>
                    <a:pt x="88" y="94"/>
                    <a:pt x="88" y="94"/>
                  </a:cubicBezTo>
                  <a:cubicBezTo>
                    <a:pt x="88" y="83"/>
                    <a:pt x="81" y="74"/>
                    <a:pt x="72" y="70"/>
                  </a:cubicBezTo>
                  <a:cubicBezTo>
                    <a:pt x="69" y="69"/>
                    <a:pt x="66" y="69"/>
                    <a:pt x="62" y="69"/>
                  </a:cubicBezTo>
                  <a:cubicBezTo>
                    <a:pt x="47" y="69"/>
                    <a:pt x="47" y="69"/>
                    <a:pt x="47" y="69"/>
                  </a:cubicBezTo>
                  <a:cubicBezTo>
                    <a:pt x="33" y="69"/>
                    <a:pt x="21" y="80"/>
                    <a:pt x="21" y="94"/>
                  </a:cubicBezTo>
                  <a:cubicBezTo>
                    <a:pt x="21" y="174"/>
                    <a:pt x="21" y="174"/>
                    <a:pt x="21" y="174"/>
                  </a:cubicBezTo>
                  <a:cubicBezTo>
                    <a:pt x="21" y="176"/>
                    <a:pt x="21" y="178"/>
                    <a:pt x="20" y="180"/>
                  </a:cubicBezTo>
                  <a:cubicBezTo>
                    <a:pt x="12" y="199"/>
                    <a:pt x="12" y="199"/>
                    <a:pt x="12" y="199"/>
                  </a:cubicBezTo>
                  <a:cubicBezTo>
                    <a:pt x="8" y="210"/>
                    <a:pt x="8" y="210"/>
                    <a:pt x="8" y="210"/>
                  </a:cubicBezTo>
                  <a:cubicBezTo>
                    <a:pt x="4" y="220"/>
                    <a:pt x="4" y="220"/>
                    <a:pt x="4" y="220"/>
                  </a:cubicBezTo>
                  <a:cubicBezTo>
                    <a:pt x="0" y="231"/>
                    <a:pt x="0" y="243"/>
                    <a:pt x="4" y="254"/>
                  </a:cubicBezTo>
                  <a:cubicBezTo>
                    <a:pt x="12" y="270"/>
                    <a:pt x="12" y="270"/>
                    <a:pt x="12" y="270"/>
                  </a:cubicBezTo>
                  <a:cubicBezTo>
                    <a:pt x="38" y="318"/>
                    <a:pt x="38" y="318"/>
                    <a:pt x="38" y="318"/>
                  </a:cubicBezTo>
                  <a:cubicBezTo>
                    <a:pt x="39" y="320"/>
                    <a:pt x="39" y="322"/>
                    <a:pt x="39" y="325"/>
                  </a:cubicBezTo>
                  <a:cubicBezTo>
                    <a:pt x="39" y="362"/>
                    <a:pt x="39" y="362"/>
                    <a:pt x="39" y="362"/>
                  </a:cubicBezTo>
                  <a:cubicBezTo>
                    <a:pt x="39" y="413"/>
                    <a:pt x="39" y="413"/>
                    <a:pt x="39" y="413"/>
                  </a:cubicBezTo>
                  <a:cubicBezTo>
                    <a:pt x="39" y="417"/>
                    <a:pt x="42" y="420"/>
                    <a:pt x="46" y="420"/>
                  </a:cubicBezTo>
                  <a:cubicBezTo>
                    <a:pt x="177" y="420"/>
                    <a:pt x="177" y="420"/>
                    <a:pt x="177" y="420"/>
                  </a:cubicBezTo>
                  <a:cubicBezTo>
                    <a:pt x="180" y="420"/>
                    <a:pt x="183" y="417"/>
                    <a:pt x="183" y="413"/>
                  </a:cubicBezTo>
                  <a:cubicBezTo>
                    <a:pt x="183" y="335"/>
                    <a:pt x="183" y="335"/>
                    <a:pt x="183" y="335"/>
                  </a:cubicBezTo>
                  <a:cubicBezTo>
                    <a:pt x="183" y="333"/>
                    <a:pt x="184" y="330"/>
                    <a:pt x="184" y="328"/>
                  </a:cubicBezTo>
                  <a:cubicBezTo>
                    <a:pt x="231" y="166"/>
                    <a:pt x="231" y="166"/>
                    <a:pt x="231" y="166"/>
                  </a:cubicBezTo>
                  <a:cubicBezTo>
                    <a:pt x="232" y="162"/>
                    <a:pt x="232" y="157"/>
                    <a:pt x="230" y="1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grpSp>
      <p:sp>
        <p:nvSpPr>
          <p:cNvPr id="54" name="等腰三角形 53"/>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600" advTm="2020">
        <p14:prism isInverted="1"/>
      </p:transition>
    </mc:Choice>
    <mc:Fallback xmlns="">
      <p:transition spd="slow" advTm="202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等腰三角形 17"/>
          <p:cNvSpPr/>
          <p:nvPr/>
        </p:nvSpPr>
        <p:spPr>
          <a:xfrm flipV="1">
            <a:off x="3338330" y="2615876"/>
            <a:ext cx="5515339" cy="3229339"/>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44"/>
          <p:cNvGrpSpPr/>
          <p:nvPr/>
        </p:nvGrpSpPr>
        <p:grpSpPr bwMode="auto">
          <a:xfrm>
            <a:off x="2497138" y="1423988"/>
            <a:ext cx="1260475" cy="787400"/>
            <a:chOff x="2980319" y="1622787"/>
            <a:chExt cx="1260484" cy="786963"/>
          </a:xfrm>
          <a:solidFill>
            <a:schemeClr val="bg1">
              <a:alpha val="40000"/>
            </a:schemeClr>
          </a:solidFill>
        </p:grpSpPr>
        <p:sp>
          <p:nvSpPr>
            <p:cNvPr id="5" name="等腰三角形 4"/>
            <p:cNvSpPr/>
            <p:nvPr/>
          </p:nvSpPr>
          <p:spPr>
            <a:xfrm rot="2700000">
              <a:off x="3440781" y="1657629"/>
              <a:ext cx="296697" cy="2270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6" name="等腰三角形 5"/>
            <p:cNvSpPr/>
            <p:nvPr/>
          </p:nvSpPr>
          <p:spPr>
            <a:xfrm rot="13500000">
              <a:off x="3430438" y="2223276"/>
              <a:ext cx="211021" cy="1619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7" name="等腰三角形 6"/>
            <p:cNvSpPr/>
            <p:nvPr/>
          </p:nvSpPr>
          <p:spPr>
            <a:xfrm rot="3783418">
              <a:off x="3778983" y="1840040"/>
              <a:ext cx="521998" cy="40164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8" name="等腰三角形 7"/>
            <p:cNvSpPr/>
            <p:nvPr/>
          </p:nvSpPr>
          <p:spPr>
            <a:xfrm rot="13500000">
              <a:off x="2920140" y="1843214"/>
              <a:ext cx="521998" cy="4016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grpSp>
      <p:grpSp>
        <p:nvGrpSpPr>
          <p:cNvPr id="9" name="组合 49"/>
          <p:cNvGrpSpPr/>
          <p:nvPr/>
        </p:nvGrpSpPr>
        <p:grpSpPr bwMode="auto">
          <a:xfrm>
            <a:off x="8815830" y="4596497"/>
            <a:ext cx="1260475" cy="785812"/>
            <a:chOff x="2980319" y="1622787"/>
            <a:chExt cx="1260484" cy="786963"/>
          </a:xfrm>
          <a:solidFill>
            <a:schemeClr val="bg1">
              <a:alpha val="40000"/>
            </a:schemeClr>
          </a:solidFill>
        </p:grpSpPr>
        <p:sp>
          <p:nvSpPr>
            <p:cNvPr id="10" name="等腰三角形 9"/>
            <p:cNvSpPr/>
            <p:nvPr/>
          </p:nvSpPr>
          <p:spPr>
            <a:xfrm rot="2700000">
              <a:off x="3440481" y="1657929"/>
              <a:ext cx="297297" cy="2270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1" name="等腰三角形 10"/>
            <p:cNvSpPr/>
            <p:nvPr/>
          </p:nvSpPr>
          <p:spPr>
            <a:xfrm rot="13500000">
              <a:off x="3430224" y="2223064"/>
              <a:ext cx="211446" cy="1619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2" name="等腰三角形 11"/>
            <p:cNvSpPr/>
            <p:nvPr/>
          </p:nvSpPr>
          <p:spPr>
            <a:xfrm rot="3783418">
              <a:off x="3778456" y="1840885"/>
              <a:ext cx="523053" cy="40164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3" name="等腰三角形 12"/>
            <p:cNvSpPr/>
            <p:nvPr/>
          </p:nvSpPr>
          <p:spPr>
            <a:xfrm rot="13500000">
              <a:off x="2920408" y="1843270"/>
              <a:ext cx="521463" cy="4016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grpSp>
      <p:sp>
        <p:nvSpPr>
          <p:cNvPr id="15" name="文本框 31"/>
          <p:cNvSpPr txBox="1">
            <a:spLocks noChangeArrowheads="1"/>
          </p:cNvSpPr>
          <p:nvPr/>
        </p:nvSpPr>
        <p:spPr bwMode="auto">
          <a:xfrm>
            <a:off x="4991100" y="2568575"/>
            <a:ext cx="22098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000" b="1" dirty="0">
                <a:solidFill>
                  <a:srgbClr val="FFFFFF"/>
                </a:solidFill>
                <a:latin typeface="+mn-lt"/>
                <a:ea typeface="+mn-ea"/>
                <a:cs typeface="+mn-ea"/>
                <a:sym typeface="+mn-lt"/>
              </a:rPr>
              <a:t>03</a:t>
            </a:r>
            <a:endParaRPr lang="zh-CN" altLang="en-US" sz="6000" b="1" dirty="0">
              <a:solidFill>
                <a:srgbClr val="FFFFFF"/>
              </a:solidFill>
              <a:latin typeface="+mn-lt"/>
              <a:ea typeface="+mn-ea"/>
              <a:cs typeface="+mn-ea"/>
              <a:sym typeface="+mn-lt"/>
            </a:endParaRPr>
          </a:p>
        </p:txBody>
      </p:sp>
      <p:sp>
        <p:nvSpPr>
          <p:cNvPr id="16" name="文本框 31"/>
          <p:cNvSpPr txBox="1">
            <a:spLocks noChangeArrowheads="1"/>
          </p:cNvSpPr>
          <p:nvPr/>
        </p:nvSpPr>
        <p:spPr bwMode="auto">
          <a:xfrm>
            <a:off x="4241800" y="3582988"/>
            <a:ext cx="370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rgbClr val="FFFFFF"/>
                </a:solidFill>
                <a:latin typeface="+mn-lt"/>
                <a:ea typeface="+mn-ea"/>
                <a:cs typeface="+mn-ea"/>
                <a:sym typeface="+mn-lt"/>
              </a:rPr>
              <a:t>点此添加您的标题</a:t>
            </a:r>
          </a:p>
        </p:txBody>
      </p:sp>
      <p:cxnSp>
        <p:nvCxnSpPr>
          <p:cNvPr id="17" name="直接连接符 16"/>
          <p:cNvCxnSpPr/>
          <p:nvPr/>
        </p:nvCxnSpPr>
        <p:spPr>
          <a:xfrm>
            <a:off x="4608513" y="3506788"/>
            <a:ext cx="2935287" cy="0"/>
          </a:xfrm>
          <a:prstGeom prst="line">
            <a:avLst/>
          </a:prstGeom>
          <a:ln w="12700" cap="rnd">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1465">
        <p14:flip dir="r"/>
      </p:transition>
    </mc:Choice>
    <mc:Fallback xmlns="">
      <p:transition spd="slow" advTm="1465">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6"/>
          <p:cNvCxnSpPr>
            <a:cxnSpLocks noChangeShapeType="1"/>
          </p:cNvCxnSpPr>
          <p:nvPr/>
        </p:nvCxnSpPr>
        <p:spPr bwMode="auto">
          <a:xfrm>
            <a:off x="4410075" y="2130425"/>
            <a:ext cx="0" cy="3525838"/>
          </a:xfrm>
          <a:prstGeom prst="line">
            <a:avLst/>
          </a:prstGeom>
          <a:noFill/>
          <a:ln w="12700">
            <a:solidFill>
              <a:srgbClr val="7E7E7D"/>
            </a:solidFill>
            <a:round/>
          </a:ln>
          <a:extLst>
            <a:ext uri="{909E8E84-426E-40DD-AFC4-6F175D3DCCD1}">
              <a14:hiddenFill xmlns:a14="http://schemas.microsoft.com/office/drawing/2010/main">
                <a:noFill/>
              </a14:hiddenFill>
            </a:ext>
          </a:extLst>
        </p:spPr>
      </p:cxnSp>
      <p:cxnSp>
        <p:nvCxnSpPr>
          <p:cNvPr id="33" name="Straight Connector 42"/>
          <p:cNvCxnSpPr>
            <a:cxnSpLocks noChangeShapeType="1"/>
          </p:cNvCxnSpPr>
          <p:nvPr/>
        </p:nvCxnSpPr>
        <p:spPr bwMode="auto">
          <a:xfrm>
            <a:off x="7607300" y="2130425"/>
            <a:ext cx="0" cy="3525838"/>
          </a:xfrm>
          <a:prstGeom prst="line">
            <a:avLst/>
          </a:prstGeom>
          <a:noFill/>
          <a:ln w="12700">
            <a:solidFill>
              <a:srgbClr val="7E7E7D"/>
            </a:solidFill>
            <a:round/>
          </a:ln>
          <a:extLst>
            <a:ext uri="{909E8E84-426E-40DD-AFC4-6F175D3DCCD1}">
              <a14:hiddenFill xmlns:a14="http://schemas.microsoft.com/office/drawing/2010/main">
                <a:noFill/>
              </a14:hiddenFill>
            </a:ext>
          </a:extLst>
        </p:spPr>
      </p:cxnSp>
      <p:grpSp>
        <p:nvGrpSpPr>
          <p:cNvPr id="34" name="Group 8"/>
          <p:cNvGrpSpPr/>
          <p:nvPr/>
        </p:nvGrpSpPr>
        <p:grpSpPr bwMode="auto">
          <a:xfrm>
            <a:off x="2197100" y="2273300"/>
            <a:ext cx="1355725" cy="1357313"/>
            <a:chOff x="0" y="0"/>
            <a:chExt cx="2001212" cy="2001212"/>
          </a:xfrm>
        </p:grpSpPr>
        <p:sp>
          <p:nvSpPr>
            <p:cNvPr id="35" name="Oval 6"/>
            <p:cNvSpPr>
              <a:spLocks noChangeArrowheads="1"/>
            </p:cNvSpPr>
            <p:nvPr/>
          </p:nvSpPr>
          <p:spPr bwMode="auto">
            <a:xfrm>
              <a:off x="0" y="0"/>
              <a:ext cx="2001212" cy="2001212"/>
            </a:xfrm>
            <a:prstGeom prst="ellipse">
              <a:avLst/>
            </a:prstGeom>
            <a:solidFill>
              <a:srgbClr val="D1D9E2"/>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grpSp>
          <p:nvGrpSpPr>
            <p:cNvPr id="36" name="Group 7"/>
            <p:cNvGrpSpPr/>
            <p:nvPr/>
          </p:nvGrpSpPr>
          <p:grpSpPr bwMode="auto">
            <a:xfrm>
              <a:off x="596505" y="596505"/>
              <a:ext cx="808203" cy="808203"/>
              <a:chOff x="0" y="0"/>
              <a:chExt cx="987777" cy="987777"/>
            </a:xfrm>
          </p:grpSpPr>
          <p:sp>
            <p:nvSpPr>
              <p:cNvPr id="37" name="Folded Corner 3"/>
              <p:cNvSpPr>
                <a:spLocks noChangeArrowheads="1"/>
              </p:cNvSpPr>
              <p:nvPr/>
            </p:nvSpPr>
            <p:spPr bwMode="auto">
              <a:xfrm>
                <a:off x="-781" y="-781"/>
                <a:ext cx="989337" cy="989337"/>
              </a:xfrm>
              <a:prstGeom prst="foldedCorner">
                <a:avLst>
                  <a:gd name="adj" fmla="val 32255"/>
                </a:avLst>
              </a:prstGeom>
              <a:solidFill>
                <a:srgbClr val="8DB4D7"/>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38" name="Rectangle 4"/>
              <p:cNvSpPr>
                <a:spLocks noChangeArrowheads="1"/>
              </p:cNvSpPr>
              <p:nvPr/>
            </p:nvSpPr>
            <p:spPr bwMode="auto">
              <a:xfrm>
                <a:off x="177849" y="229378"/>
                <a:ext cx="632077" cy="65268"/>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39" name="Rectangle 27"/>
              <p:cNvSpPr>
                <a:spLocks noChangeArrowheads="1"/>
              </p:cNvSpPr>
              <p:nvPr/>
            </p:nvSpPr>
            <p:spPr bwMode="auto">
              <a:xfrm>
                <a:off x="177849" y="383961"/>
                <a:ext cx="632077" cy="61834"/>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40" name="Rectangle 28"/>
              <p:cNvSpPr>
                <a:spLocks noChangeArrowheads="1"/>
              </p:cNvSpPr>
              <p:nvPr/>
            </p:nvSpPr>
            <p:spPr bwMode="auto">
              <a:xfrm>
                <a:off x="177849" y="535110"/>
                <a:ext cx="632077" cy="65270"/>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grpSp>
      </p:grpSp>
      <p:grpSp>
        <p:nvGrpSpPr>
          <p:cNvPr id="41" name="Group 22"/>
          <p:cNvGrpSpPr/>
          <p:nvPr/>
        </p:nvGrpSpPr>
        <p:grpSpPr bwMode="auto">
          <a:xfrm>
            <a:off x="5364163" y="2273300"/>
            <a:ext cx="1357312" cy="1357313"/>
            <a:chOff x="0" y="0"/>
            <a:chExt cx="2001212" cy="2001212"/>
          </a:xfrm>
        </p:grpSpPr>
        <p:sp>
          <p:nvSpPr>
            <p:cNvPr id="42" name="Oval 23"/>
            <p:cNvSpPr>
              <a:spLocks noChangeArrowheads="1"/>
            </p:cNvSpPr>
            <p:nvPr/>
          </p:nvSpPr>
          <p:spPr bwMode="auto">
            <a:xfrm>
              <a:off x="0" y="0"/>
              <a:ext cx="2001212" cy="2001212"/>
            </a:xfrm>
            <a:prstGeom prst="ellipse">
              <a:avLst/>
            </a:prstGeom>
            <a:solidFill>
              <a:srgbClr val="D1D9E2"/>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grpSp>
          <p:nvGrpSpPr>
            <p:cNvPr id="43" name="Group 24"/>
            <p:cNvGrpSpPr/>
            <p:nvPr/>
          </p:nvGrpSpPr>
          <p:grpSpPr bwMode="auto">
            <a:xfrm>
              <a:off x="596505" y="596505"/>
              <a:ext cx="808203" cy="808203"/>
              <a:chOff x="0" y="0"/>
              <a:chExt cx="987777" cy="987777"/>
            </a:xfrm>
          </p:grpSpPr>
          <p:sp>
            <p:nvSpPr>
              <p:cNvPr id="44" name="Folded Corner 25"/>
              <p:cNvSpPr>
                <a:spLocks noChangeArrowheads="1"/>
              </p:cNvSpPr>
              <p:nvPr/>
            </p:nvSpPr>
            <p:spPr bwMode="auto">
              <a:xfrm>
                <a:off x="-781" y="1627"/>
                <a:ext cx="989337" cy="984521"/>
              </a:xfrm>
              <a:prstGeom prst="foldedCorner">
                <a:avLst>
                  <a:gd name="adj" fmla="val 32255"/>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45" name="Rectangle 26"/>
              <p:cNvSpPr>
                <a:spLocks noChangeArrowheads="1"/>
              </p:cNvSpPr>
              <p:nvPr/>
            </p:nvSpPr>
            <p:spPr bwMode="auto">
              <a:xfrm>
                <a:off x="177849" y="231464"/>
                <a:ext cx="632077" cy="65176"/>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46" name="Rectangle 29"/>
              <p:cNvSpPr>
                <a:spLocks noChangeArrowheads="1"/>
              </p:cNvSpPr>
              <p:nvPr/>
            </p:nvSpPr>
            <p:spPr bwMode="auto">
              <a:xfrm>
                <a:off x="177849" y="382401"/>
                <a:ext cx="632077" cy="65176"/>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47" name="Rectangle 31"/>
              <p:cNvSpPr>
                <a:spLocks noChangeArrowheads="1"/>
              </p:cNvSpPr>
              <p:nvPr/>
            </p:nvSpPr>
            <p:spPr bwMode="auto">
              <a:xfrm>
                <a:off x="177849" y="536767"/>
                <a:ext cx="632077" cy="61747"/>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grpSp>
      </p:grpSp>
      <p:grpSp>
        <p:nvGrpSpPr>
          <p:cNvPr id="48" name="Group 32"/>
          <p:cNvGrpSpPr/>
          <p:nvPr/>
        </p:nvGrpSpPr>
        <p:grpSpPr bwMode="auto">
          <a:xfrm>
            <a:off x="8562975" y="2273300"/>
            <a:ext cx="1355725" cy="1357313"/>
            <a:chOff x="0" y="0"/>
            <a:chExt cx="1367740" cy="1367740"/>
          </a:xfrm>
        </p:grpSpPr>
        <p:sp>
          <p:nvSpPr>
            <p:cNvPr id="49" name="Oval 39"/>
            <p:cNvSpPr>
              <a:spLocks noChangeArrowheads="1"/>
            </p:cNvSpPr>
            <p:nvPr/>
          </p:nvSpPr>
          <p:spPr bwMode="auto">
            <a:xfrm>
              <a:off x="0" y="0"/>
              <a:ext cx="1367740" cy="1367740"/>
            </a:xfrm>
            <a:prstGeom prst="ellipse">
              <a:avLst/>
            </a:prstGeom>
            <a:solidFill>
              <a:srgbClr val="D1D9E2"/>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grpSp>
          <p:nvGrpSpPr>
            <p:cNvPr id="50" name="Group 19"/>
            <p:cNvGrpSpPr/>
            <p:nvPr/>
          </p:nvGrpSpPr>
          <p:grpSpPr bwMode="auto">
            <a:xfrm>
              <a:off x="407685" y="407685"/>
              <a:ext cx="552371" cy="552371"/>
              <a:chOff x="0" y="0"/>
              <a:chExt cx="552371" cy="552371"/>
            </a:xfrm>
          </p:grpSpPr>
          <p:sp>
            <p:nvSpPr>
              <p:cNvPr id="51" name="Folded Corner 41"/>
              <p:cNvSpPr>
                <a:spLocks noChangeArrowheads="1"/>
              </p:cNvSpPr>
              <p:nvPr/>
            </p:nvSpPr>
            <p:spPr bwMode="auto">
              <a:xfrm>
                <a:off x="-437" y="910"/>
                <a:ext cx="553243" cy="550550"/>
              </a:xfrm>
              <a:prstGeom prst="foldedCorner">
                <a:avLst>
                  <a:gd name="adj" fmla="val 32255"/>
                </a:avLst>
              </a:prstGeom>
              <a:solidFill>
                <a:srgbClr val="8DB4D7"/>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52" name="Pie 44"/>
              <p:cNvSpPr>
                <a:spLocks noChangeArrowheads="1"/>
              </p:cNvSpPr>
              <p:nvPr/>
            </p:nvSpPr>
            <p:spPr bwMode="auto">
              <a:xfrm>
                <a:off x="109059" y="117926"/>
                <a:ext cx="295832" cy="293498"/>
              </a:xfrm>
              <a:custGeom>
                <a:avLst/>
                <a:gdLst>
                  <a:gd name="T0" fmla="*/ 295832 w 295832"/>
                  <a:gd name="T1" fmla="*/ 146749 h 293498"/>
                  <a:gd name="T2" fmla="*/ 147916 w 295832"/>
                  <a:gd name="T3" fmla="*/ 293498 h 293498"/>
                  <a:gd name="T4" fmla="*/ 0 w 295832"/>
                  <a:gd name="T5" fmla="*/ 146749 h 293498"/>
                  <a:gd name="T6" fmla="*/ 147916 w 295832"/>
                  <a:gd name="T7" fmla="*/ 0 h 293498"/>
                  <a:gd name="T8" fmla="*/ 147916 w 295832"/>
                  <a:gd name="T9" fmla="*/ 146749 h 293498"/>
                  <a:gd name="T10" fmla="*/ 295832 w 295832"/>
                  <a:gd name="T11" fmla="*/ 146749 h 2934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5832" h="293498">
                    <a:moveTo>
                      <a:pt x="295832" y="146749"/>
                    </a:moveTo>
                    <a:cubicBezTo>
                      <a:pt x="295832" y="227796"/>
                      <a:pt x="229608" y="293498"/>
                      <a:pt x="147916" y="293498"/>
                    </a:cubicBezTo>
                    <a:cubicBezTo>
                      <a:pt x="66224" y="293498"/>
                      <a:pt x="0" y="227796"/>
                      <a:pt x="0" y="146749"/>
                    </a:cubicBezTo>
                    <a:cubicBezTo>
                      <a:pt x="0" y="65702"/>
                      <a:pt x="66224" y="0"/>
                      <a:pt x="147916" y="0"/>
                    </a:cubicBezTo>
                    <a:lnTo>
                      <a:pt x="147916" y="146749"/>
                    </a:lnTo>
                    <a:lnTo>
                      <a:pt x="295832" y="1467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sp>
        <p:nvSpPr>
          <p:cNvPr id="53" name="TextBox 11"/>
          <p:cNvSpPr txBox="1">
            <a:spLocks noChangeArrowheads="1"/>
          </p:cNvSpPr>
          <p:nvPr/>
        </p:nvSpPr>
        <p:spPr bwMode="auto">
          <a:xfrm>
            <a:off x="1889125" y="4270375"/>
            <a:ext cx="20478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54" name="TextBox 10"/>
          <p:cNvSpPr txBox="1">
            <a:spLocks noChangeArrowheads="1"/>
          </p:cNvSpPr>
          <p:nvPr/>
        </p:nvSpPr>
        <p:spPr bwMode="auto">
          <a:xfrm>
            <a:off x="2197100" y="38973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mn-lt"/>
                <a:ea typeface="+mn-ea"/>
                <a:cs typeface="+mn-ea"/>
                <a:sym typeface="+mn-lt"/>
              </a:rPr>
              <a:t>单击添加标题</a:t>
            </a:r>
            <a:endParaRPr lang="en-US" altLang="zh-CN" sz="1600" b="1">
              <a:solidFill>
                <a:schemeClr val="bg1"/>
              </a:solidFill>
              <a:latin typeface="+mn-lt"/>
              <a:ea typeface="+mn-ea"/>
              <a:cs typeface="+mn-ea"/>
              <a:sym typeface="+mn-lt"/>
            </a:endParaRPr>
          </a:p>
        </p:txBody>
      </p:sp>
      <p:sp>
        <p:nvSpPr>
          <p:cNvPr id="55" name="TextBox 11"/>
          <p:cNvSpPr txBox="1">
            <a:spLocks noChangeArrowheads="1"/>
          </p:cNvSpPr>
          <p:nvPr/>
        </p:nvSpPr>
        <p:spPr bwMode="auto">
          <a:xfrm>
            <a:off x="4987925" y="4270375"/>
            <a:ext cx="20478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56" name="TextBox 10"/>
          <p:cNvSpPr txBox="1">
            <a:spLocks noChangeArrowheads="1"/>
          </p:cNvSpPr>
          <p:nvPr/>
        </p:nvSpPr>
        <p:spPr bwMode="auto">
          <a:xfrm>
            <a:off x="5295900" y="3897313"/>
            <a:ext cx="1425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mn-lt"/>
                <a:ea typeface="+mn-ea"/>
                <a:cs typeface="+mn-ea"/>
                <a:sym typeface="+mn-lt"/>
              </a:rPr>
              <a:t>单击添加标题</a:t>
            </a:r>
            <a:endParaRPr lang="en-US" altLang="zh-CN" sz="1600" b="1">
              <a:solidFill>
                <a:schemeClr val="bg1"/>
              </a:solidFill>
              <a:latin typeface="+mn-lt"/>
              <a:ea typeface="+mn-ea"/>
              <a:cs typeface="+mn-ea"/>
              <a:sym typeface="+mn-lt"/>
            </a:endParaRPr>
          </a:p>
        </p:txBody>
      </p:sp>
      <p:sp>
        <p:nvSpPr>
          <p:cNvPr id="57" name="TextBox 11"/>
          <p:cNvSpPr txBox="1">
            <a:spLocks noChangeArrowheads="1"/>
          </p:cNvSpPr>
          <p:nvPr/>
        </p:nvSpPr>
        <p:spPr bwMode="auto">
          <a:xfrm>
            <a:off x="8216900" y="4270375"/>
            <a:ext cx="20478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58" name="TextBox 10"/>
          <p:cNvSpPr txBox="1">
            <a:spLocks noChangeArrowheads="1"/>
          </p:cNvSpPr>
          <p:nvPr/>
        </p:nvSpPr>
        <p:spPr bwMode="auto">
          <a:xfrm>
            <a:off x="8524875" y="3894138"/>
            <a:ext cx="1431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mn-lt"/>
                <a:ea typeface="+mn-ea"/>
                <a:cs typeface="+mn-ea"/>
                <a:sym typeface="+mn-lt"/>
              </a:rPr>
              <a:t>单击添加标题</a:t>
            </a:r>
            <a:endParaRPr lang="en-US" altLang="zh-CN" sz="1600" b="1">
              <a:solidFill>
                <a:schemeClr val="bg1"/>
              </a:solidFill>
              <a:latin typeface="+mn-lt"/>
              <a:ea typeface="+mn-ea"/>
              <a:cs typeface="+mn-ea"/>
              <a:sym typeface="+mn-lt"/>
            </a:endParaRPr>
          </a:p>
        </p:txBody>
      </p:sp>
      <p:sp>
        <p:nvSpPr>
          <p:cNvPr id="59" name="等腰三角形 58"/>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1174">
        <p14:flip dir="r"/>
      </p:transition>
    </mc:Choice>
    <mc:Fallback xmlns="">
      <p:transition spd="slow" advTm="1174">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47"/>
          <p:cNvSpPr>
            <a:spLocks noEditPoints="1"/>
          </p:cNvSpPr>
          <p:nvPr/>
        </p:nvSpPr>
        <p:spPr bwMode="auto">
          <a:xfrm>
            <a:off x="2451100" y="2270125"/>
            <a:ext cx="7797800" cy="2643188"/>
          </a:xfrm>
          <a:custGeom>
            <a:avLst/>
            <a:gdLst>
              <a:gd name="T0" fmla="*/ 2147483647 w 3426"/>
              <a:gd name="T1" fmla="*/ 1712289578 h 1232"/>
              <a:gd name="T2" fmla="*/ 2147483647 w 3426"/>
              <a:gd name="T3" fmla="*/ 911380318 h 1232"/>
              <a:gd name="T4" fmla="*/ 2147483647 w 3426"/>
              <a:gd name="T5" fmla="*/ 727262605 h 1232"/>
              <a:gd name="T6" fmla="*/ 2147483647 w 3426"/>
              <a:gd name="T7" fmla="*/ 929792518 h 1232"/>
              <a:gd name="T8" fmla="*/ 2147483647 w 3426"/>
              <a:gd name="T9" fmla="*/ 2147483647 h 1232"/>
              <a:gd name="T10" fmla="*/ 2147483647 w 3426"/>
              <a:gd name="T11" fmla="*/ 2147483647 h 1232"/>
              <a:gd name="T12" fmla="*/ 2147483647 w 3426"/>
              <a:gd name="T13" fmla="*/ 2147483647 h 1232"/>
              <a:gd name="T14" fmla="*/ 2147483647 w 3426"/>
              <a:gd name="T15" fmla="*/ 1279613597 h 1232"/>
              <a:gd name="T16" fmla="*/ 2147483647 w 3426"/>
              <a:gd name="T17" fmla="*/ 349823225 h 1232"/>
              <a:gd name="T18" fmla="*/ 2147483647 w 3426"/>
              <a:gd name="T19" fmla="*/ 1795142335 h 1232"/>
              <a:gd name="T20" fmla="*/ 2147483647 w 3426"/>
              <a:gd name="T21" fmla="*/ 2147483647 h 1232"/>
              <a:gd name="T22" fmla="*/ 2147483647 w 3426"/>
              <a:gd name="T23" fmla="*/ 1749113979 h 1232"/>
              <a:gd name="T24" fmla="*/ 2147483647 w 3426"/>
              <a:gd name="T25" fmla="*/ 524734837 h 1232"/>
              <a:gd name="T26" fmla="*/ 2147483647 w 3426"/>
              <a:gd name="T27" fmla="*/ 432675981 h 1232"/>
              <a:gd name="T28" fmla="*/ 2147483647 w 3426"/>
              <a:gd name="T29" fmla="*/ 2147483647 h 1232"/>
              <a:gd name="T30" fmla="*/ 2147483647 w 3426"/>
              <a:gd name="T31" fmla="*/ 2147483647 h 1232"/>
              <a:gd name="T32" fmla="*/ 2147483647 w 3426"/>
              <a:gd name="T33" fmla="*/ 1224379142 h 1232"/>
              <a:gd name="T34" fmla="*/ 2147483647 w 3426"/>
              <a:gd name="T35" fmla="*/ 349823225 h 1232"/>
              <a:gd name="T36" fmla="*/ 2147483647 w 3426"/>
              <a:gd name="T37" fmla="*/ 1924025592 h 1232"/>
              <a:gd name="T38" fmla="*/ 2147483647 w 3426"/>
              <a:gd name="T39" fmla="*/ 2147483647 h 1232"/>
              <a:gd name="T40" fmla="*/ 2147483647 w 3426"/>
              <a:gd name="T41" fmla="*/ 2147483647 h 1232"/>
              <a:gd name="T42" fmla="*/ 1875332207 w 3426"/>
              <a:gd name="T43" fmla="*/ 1279613597 h 1232"/>
              <a:gd name="T44" fmla="*/ 1005012602 w 3426"/>
              <a:gd name="T45" fmla="*/ 616791548 h 1232"/>
              <a:gd name="T46" fmla="*/ 0 w 3426"/>
              <a:gd name="T47" fmla="*/ 441882081 h 1232"/>
              <a:gd name="T48" fmla="*/ 994651952 w 3426"/>
              <a:gd name="T49" fmla="*/ 1509761811 h 1232"/>
              <a:gd name="T50" fmla="*/ 1367644443 w 3426"/>
              <a:gd name="T51" fmla="*/ 2147483647 h 1232"/>
              <a:gd name="T52" fmla="*/ 1118982024 w 3426"/>
              <a:gd name="T53" fmla="*/ 2147483647 h 1232"/>
              <a:gd name="T54" fmla="*/ 476603539 w 3426"/>
              <a:gd name="T55" fmla="*/ 2147483647 h 1232"/>
              <a:gd name="T56" fmla="*/ 518048413 w 3426"/>
              <a:gd name="T57" fmla="*/ 2147483647 h 1232"/>
              <a:gd name="T58" fmla="*/ 1077539425 w 3426"/>
              <a:gd name="T59" fmla="*/ 2147483647 h 1232"/>
              <a:gd name="T60" fmla="*/ 2041107153 w 3426"/>
              <a:gd name="T61" fmla="*/ 2147483647 h 1232"/>
              <a:gd name="T62" fmla="*/ 2147483647 w 3426"/>
              <a:gd name="T63" fmla="*/ 2147483647 h 1232"/>
              <a:gd name="T64" fmla="*/ 2147483647 w 3426"/>
              <a:gd name="T65" fmla="*/ 2147483647 h 1232"/>
              <a:gd name="T66" fmla="*/ 2147483647 w 3426"/>
              <a:gd name="T67" fmla="*/ 2147483647 h 1232"/>
              <a:gd name="T68" fmla="*/ 2147483647 w 3426"/>
              <a:gd name="T69" fmla="*/ 2147483647 h 1232"/>
              <a:gd name="T70" fmla="*/ 2147483647 w 3426"/>
              <a:gd name="T71" fmla="*/ 2147483647 h 1232"/>
              <a:gd name="T72" fmla="*/ 2147483647 w 3426"/>
              <a:gd name="T73" fmla="*/ 2147483647 h 1232"/>
              <a:gd name="T74" fmla="*/ 2147483647 w 3426"/>
              <a:gd name="T75" fmla="*/ 2147483647 h 1232"/>
              <a:gd name="T76" fmla="*/ 2147483647 w 3426"/>
              <a:gd name="T77" fmla="*/ 2147483647 h 1232"/>
              <a:gd name="T78" fmla="*/ 2147483647 w 3426"/>
              <a:gd name="T79" fmla="*/ 2147483647 h 1232"/>
              <a:gd name="T80" fmla="*/ 2147483647 w 3426"/>
              <a:gd name="T81" fmla="*/ 2147483647 h 1232"/>
              <a:gd name="T82" fmla="*/ 2147483647 w 3426"/>
              <a:gd name="T83" fmla="*/ 2147483647 h 1232"/>
              <a:gd name="T84" fmla="*/ 2147483647 w 3426"/>
              <a:gd name="T85" fmla="*/ 2147483647 h 1232"/>
              <a:gd name="T86" fmla="*/ 2147483647 w 3426"/>
              <a:gd name="T87" fmla="*/ 2147483647 h 1232"/>
              <a:gd name="T88" fmla="*/ 2147483647 w 3426"/>
              <a:gd name="T89" fmla="*/ 2147483647 h 1232"/>
              <a:gd name="T90" fmla="*/ 2147483647 w 3426"/>
              <a:gd name="T91" fmla="*/ 2147483647 h 1232"/>
              <a:gd name="T92" fmla="*/ 2147483647 w 3426"/>
              <a:gd name="T93" fmla="*/ 2147483647 h 1232"/>
              <a:gd name="T94" fmla="*/ 2147483647 w 3426"/>
              <a:gd name="T95" fmla="*/ 2147483647 h 1232"/>
              <a:gd name="T96" fmla="*/ 2147483647 w 3426"/>
              <a:gd name="T97" fmla="*/ 2147483647 h 1232"/>
              <a:gd name="T98" fmla="*/ 2147483647 w 3426"/>
              <a:gd name="T99" fmla="*/ 2016082302 h 1232"/>
              <a:gd name="T100" fmla="*/ 2147483647 w 3426"/>
              <a:gd name="T101" fmla="*/ 1739907879 h 1232"/>
              <a:gd name="T102" fmla="*/ 2147483647 w 3426"/>
              <a:gd name="T103" fmla="*/ 1445319110 h 1232"/>
              <a:gd name="T104" fmla="*/ 2147483647 w 3426"/>
              <a:gd name="T105" fmla="*/ 1574202367 h 1232"/>
              <a:gd name="T106" fmla="*/ 2147483647 w 3426"/>
              <a:gd name="T107" fmla="*/ 1905613391 h 12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26"/>
              <a:gd name="T163" fmla="*/ 0 h 1232"/>
              <a:gd name="T164" fmla="*/ 3426 w 3426"/>
              <a:gd name="T165" fmla="*/ 1232 h 12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26" h="1232">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b="1">
              <a:solidFill>
                <a:schemeClr val="bg1"/>
              </a:solidFill>
              <a:cs typeface="+mn-ea"/>
              <a:sym typeface="+mn-lt"/>
            </a:endParaRPr>
          </a:p>
        </p:txBody>
      </p:sp>
      <p:sp>
        <p:nvSpPr>
          <p:cNvPr id="70" name="矩形 69"/>
          <p:cNvSpPr/>
          <p:nvPr/>
        </p:nvSpPr>
        <p:spPr>
          <a:xfrm>
            <a:off x="3579813" y="1651000"/>
            <a:ext cx="1223962"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71" name="矩形 70"/>
          <p:cNvSpPr/>
          <p:nvPr/>
        </p:nvSpPr>
        <p:spPr>
          <a:xfrm>
            <a:off x="3579813" y="4775200"/>
            <a:ext cx="1223962"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72" name="矩形 71"/>
          <p:cNvSpPr/>
          <p:nvPr/>
        </p:nvSpPr>
        <p:spPr>
          <a:xfrm>
            <a:off x="5130800" y="4775200"/>
            <a:ext cx="1223963"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73" name="矩形 72"/>
          <p:cNvSpPr/>
          <p:nvPr/>
        </p:nvSpPr>
        <p:spPr>
          <a:xfrm>
            <a:off x="5130800" y="1651000"/>
            <a:ext cx="1223963"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74" name="矩形 73"/>
          <p:cNvSpPr/>
          <p:nvPr/>
        </p:nvSpPr>
        <p:spPr>
          <a:xfrm>
            <a:off x="6677025" y="1651000"/>
            <a:ext cx="1223963"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75" name="矩形 74"/>
          <p:cNvSpPr/>
          <p:nvPr/>
        </p:nvSpPr>
        <p:spPr>
          <a:xfrm>
            <a:off x="6677025" y="4775200"/>
            <a:ext cx="1223963"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76" name="TextBox 53"/>
          <p:cNvSpPr txBox="1">
            <a:spLocks noChangeArrowheads="1"/>
          </p:cNvSpPr>
          <p:nvPr/>
        </p:nvSpPr>
        <p:spPr bwMode="auto">
          <a:xfrm>
            <a:off x="3689350" y="1779588"/>
            <a:ext cx="1004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77" name="TextBox 53"/>
          <p:cNvSpPr txBox="1">
            <a:spLocks noChangeArrowheads="1"/>
          </p:cNvSpPr>
          <p:nvPr/>
        </p:nvSpPr>
        <p:spPr bwMode="auto">
          <a:xfrm>
            <a:off x="5240338" y="1779588"/>
            <a:ext cx="1004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78" name="TextBox 53"/>
          <p:cNvSpPr txBox="1">
            <a:spLocks noChangeArrowheads="1"/>
          </p:cNvSpPr>
          <p:nvPr/>
        </p:nvSpPr>
        <p:spPr bwMode="auto">
          <a:xfrm>
            <a:off x="6786563" y="1779588"/>
            <a:ext cx="1003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79" name="TextBox 53"/>
          <p:cNvSpPr txBox="1">
            <a:spLocks noChangeArrowheads="1"/>
          </p:cNvSpPr>
          <p:nvPr/>
        </p:nvSpPr>
        <p:spPr bwMode="auto">
          <a:xfrm>
            <a:off x="6786563" y="4903788"/>
            <a:ext cx="1003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80" name="TextBox 53"/>
          <p:cNvSpPr txBox="1">
            <a:spLocks noChangeArrowheads="1"/>
          </p:cNvSpPr>
          <p:nvPr/>
        </p:nvSpPr>
        <p:spPr bwMode="auto">
          <a:xfrm>
            <a:off x="5240338" y="4903788"/>
            <a:ext cx="1004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81" name="TextBox 53"/>
          <p:cNvSpPr txBox="1">
            <a:spLocks noChangeArrowheads="1"/>
          </p:cNvSpPr>
          <p:nvPr/>
        </p:nvSpPr>
        <p:spPr bwMode="auto">
          <a:xfrm>
            <a:off x="3689350" y="4903788"/>
            <a:ext cx="1004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82" name="文本框 22"/>
          <p:cNvSpPr txBox="1">
            <a:spLocks noChangeArrowheads="1"/>
          </p:cNvSpPr>
          <p:nvPr/>
        </p:nvSpPr>
        <p:spPr bwMode="auto">
          <a:xfrm>
            <a:off x="1941513" y="5938838"/>
            <a:ext cx="8605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我们本着实用美观的原则，为您精心设计最专业的</a:t>
            </a:r>
            <a:r>
              <a:rPr lang="en-US" altLang="zh-CN" sz="1200">
                <a:solidFill>
                  <a:schemeClr val="bg1"/>
                </a:solidFill>
                <a:latin typeface="+mn-lt"/>
                <a:ea typeface="+mn-ea"/>
                <a:cs typeface="+mn-ea"/>
                <a:sym typeface="+mn-lt"/>
              </a:rPr>
              <a:t>PPT</a:t>
            </a:r>
            <a:r>
              <a:rPr lang="zh-CN" altLang="en-US" sz="1200">
                <a:solidFill>
                  <a:schemeClr val="bg1"/>
                </a:solidFill>
                <a:latin typeface="+mn-lt"/>
                <a:ea typeface="+mn-ea"/>
                <a:cs typeface="+mn-ea"/>
                <a:sym typeface="+mn-lt"/>
              </a:rPr>
              <a:t>作品。模板内页图表的文字、色块、图片均可自由编辑、改色、替换。</a:t>
            </a:r>
          </a:p>
        </p:txBody>
      </p:sp>
      <p:sp>
        <p:nvSpPr>
          <p:cNvPr id="83" name="等腰三角形 82"/>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1123">
        <p14:flip dir="r"/>
      </p:transition>
    </mc:Choice>
    <mc:Fallback xmlns="">
      <p:transition spd="slow" advTm="1123">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6"/>
          <p:cNvPicPr>
            <a:picLocks noChangeAspect="1" noChangeArrowheads="1"/>
          </p:cNvPicPr>
          <p:nvPr/>
        </p:nvPicPr>
        <p:blipFill>
          <a:blip r:embed="rId3" cstate="screen"/>
          <a:srcRect/>
          <a:stretch>
            <a:fillRect/>
          </a:stretch>
        </p:blipFill>
        <p:spPr bwMode="auto">
          <a:xfrm>
            <a:off x="858838" y="2105025"/>
            <a:ext cx="5499100" cy="3563938"/>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44"/>
          <p:cNvGrpSpPr/>
          <p:nvPr/>
        </p:nvGrpSpPr>
        <p:grpSpPr bwMode="auto">
          <a:xfrm>
            <a:off x="5711825" y="1428750"/>
            <a:ext cx="1641475" cy="1641475"/>
            <a:chOff x="0" y="0"/>
            <a:chExt cx="2001212" cy="2001212"/>
          </a:xfrm>
        </p:grpSpPr>
        <p:sp>
          <p:nvSpPr>
            <p:cNvPr id="26" name="Oval 47"/>
            <p:cNvSpPr>
              <a:spLocks noChangeArrowheads="1"/>
            </p:cNvSpPr>
            <p:nvPr/>
          </p:nvSpPr>
          <p:spPr bwMode="auto">
            <a:xfrm>
              <a:off x="-41" y="23"/>
              <a:ext cx="2002377" cy="2001165"/>
            </a:xfrm>
            <a:prstGeom prst="ellipse">
              <a:avLst/>
            </a:prstGeom>
            <a:solidFill>
              <a:srgbClr val="D9D9D9">
                <a:alpha val="7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grpSp>
          <p:nvGrpSpPr>
            <p:cNvPr id="27" name="Group 48"/>
            <p:cNvGrpSpPr/>
            <p:nvPr/>
          </p:nvGrpSpPr>
          <p:grpSpPr bwMode="auto">
            <a:xfrm>
              <a:off x="596505" y="596505"/>
              <a:ext cx="808203" cy="808203"/>
              <a:chOff x="0" y="0"/>
              <a:chExt cx="987777" cy="987777"/>
            </a:xfrm>
          </p:grpSpPr>
          <p:sp>
            <p:nvSpPr>
              <p:cNvPr id="28" name="Folded Corner 49"/>
              <p:cNvSpPr>
                <a:spLocks noChangeArrowheads="1"/>
              </p:cNvSpPr>
              <p:nvPr/>
            </p:nvSpPr>
            <p:spPr bwMode="auto">
              <a:xfrm>
                <a:off x="549" y="186"/>
                <a:ext cx="987999" cy="987400"/>
              </a:xfrm>
              <a:prstGeom prst="foldedCorner">
                <a:avLst>
                  <a:gd name="adj" fmla="val 32255"/>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29" name="Rectangle 50"/>
              <p:cNvSpPr>
                <a:spLocks noChangeArrowheads="1"/>
              </p:cNvSpPr>
              <p:nvPr/>
            </p:nvSpPr>
            <p:spPr bwMode="auto">
              <a:xfrm>
                <a:off x="179412" y="230013"/>
                <a:ext cx="630275" cy="65258"/>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30" name="Rectangle 51"/>
              <p:cNvSpPr>
                <a:spLocks noChangeArrowheads="1"/>
              </p:cNvSpPr>
              <p:nvPr/>
            </p:nvSpPr>
            <p:spPr bwMode="auto">
              <a:xfrm>
                <a:off x="179412" y="383230"/>
                <a:ext cx="630275" cy="65258"/>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31" name="Rectangle 52"/>
              <p:cNvSpPr>
                <a:spLocks noChangeArrowheads="1"/>
              </p:cNvSpPr>
              <p:nvPr/>
            </p:nvSpPr>
            <p:spPr bwMode="auto">
              <a:xfrm>
                <a:off x="179412" y="536447"/>
                <a:ext cx="630275" cy="62422"/>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grpSp>
      </p:grpSp>
      <p:sp>
        <p:nvSpPr>
          <p:cNvPr id="32" name="文本框 14"/>
          <p:cNvSpPr txBox="1">
            <a:spLocks noChangeArrowheads="1"/>
          </p:cNvSpPr>
          <p:nvPr/>
        </p:nvSpPr>
        <p:spPr bwMode="auto">
          <a:xfrm>
            <a:off x="7567613" y="2668588"/>
            <a:ext cx="36417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33" name="等腰三角形 32"/>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1661">
        <p14:flip dir="r"/>
      </p:transition>
    </mc:Choice>
    <mc:Fallback xmlns="">
      <p:transition spd="slow" advTm="1661">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47"/>
          <p:cNvSpPr>
            <a:spLocks noEditPoints="1"/>
          </p:cNvSpPr>
          <p:nvPr/>
        </p:nvSpPr>
        <p:spPr bwMode="auto">
          <a:xfrm>
            <a:off x="2451100" y="2270125"/>
            <a:ext cx="7797800" cy="2643188"/>
          </a:xfrm>
          <a:custGeom>
            <a:avLst/>
            <a:gdLst>
              <a:gd name="T0" fmla="*/ 2147483647 w 3426"/>
              <a:gd name="T1" fmla="*/ 1712289578 h 1232"/>
              <a:gd name="T2" fmla="*/ 2147483647 w 3426"/>
              <a:gd name="T3" fmla="*/ 911380318 h 1232"/>
              <a:gd name="T4" fmla="*/ 2147483647 w 3426"/>
              <a:gd name="T5" fmla="*/ 727262605 h 1232"/>
              <a:gd name="T6" fmla="*/ 2147483647 w 3426"/>
              <a:gd name="T7" fmla="*/ 929792518 h 1232"/>
              <a:gd name="T8" fmla="*/ 2147483647 w 3426"/>
              <a:gd name="T9" fmla="*/ 2147483647 h 1232"/>
              <a:gd name="T10" fmla="*/ 2147483647 w 3426"/>
              <a:gd name="T11" fmla="*/ 2147483647 h 1232"/>
              <a:gd name="T12" fmla="*/ 2147483647 w 3426"/>
              <a:gd name="T13" fmla="*/ 2147483647 h 1232"/>
              <a:gd name="T14" fmla="*/ 2147483647 w 3426"/>
              <a:gd name="T15" fmla="*/ 1279613597 h 1232"/>
              <a:gd name="T16" fmla="*/ 2147483647 w 3426"/>
              <a:gd name="T17" fmla="*/ 349823225 h 1232"/>
              <a:gd name="T18" fmla="*/ 2147483647 w 3426"/>
              <a:gd name="T19" fmla="*/ 1795142335 h 1232"/>
              <a:gd name="T20" fmla="*/ 2147483647 w 3426"/>
              <a:gd name="T21" fmla="*/ 2147483647 h 1232"/>
              <a:gd name="T22" fmla="*/ 2147483647 w 3426"/>
              <a:gd name="T23" fmla="*/ 1749113979 h 1232"/>
              <a:gd name="T24" fmla="*/ 2147483647 w 3426"/>
              <a:gd name="T25" fmla="*/ 524734837 h 1232"/>
              <a:gd name="T26" fmla="*/ 2147483647 w 3426"/>
              <a:gd name="T27" fmla="*/ 432675981 h 1232"/>
              <a:gd name="T28" fmla="*/ 2147483647 w 3426"/>
              <a:gd name="T29" fmla="*/ 2147483647 h 1232"/>
              <a:gd name="T30" fmla="*/ 2147483647 w 3426"/>
              <a:gd name="T31" fmla="*/ 2147483647 h 1232"/>
              <a:gd name="T32" fmla="*/ 2147483647 w 3426"/>
              <a:gd name="T33" fmla="*/ 1224379142 h 1232"/>
              <a:gd name="T34" fmla="*/ 2147483647 w 3426"/>
              <a:gd name="T35" fmla="*/ 349823225 h 1232"/>
              <a:gd name="T36" fmla="*/ 2147483647 w 3426"/>
              <a:gd name="T37" fmla="*/ 1924025592 h 1232"/>
              <a:gd name="T38" fmla="*/ 2147483647 w 3426"/>
              <a:gd name="T39" fmla="*/ 2147483647 h 1232"/>
              <a:gd name="T40" fmla="*/ 2147483647 w 3426"/>
              <a:gd name="T41" fmla="*/ 2147483647 h 1232"/>
              <a:gd name="T42" fmla="*/ 1875332207 w 3426"/>
              <a:gd name="T43" fmla="*/ 1279613597 h 1232"/>
              <a:gd name="T44" fmla="*/ 1005012602 w 3426"/>
              <a:gd name="T45" fmla="*/ 616791548 h 1232"/>
              <a:gd name="T46" fmla="*/ 0 w 3426"/>
              <a:gd name="T47" fmla="*/ 441882081 h 1232"/>
              <a:gd name="T48" fmla="*/ 994651952 w 3426"/>
              <a:gd name="T49" fmla="*/ 1509761811 h 1232"/>
              <a:gd name="T50" fmla="*/ 1367644443 w 3426"/>
              <a:gd name="T51" fmla="*/ 2147483647 h 1232"/>
              <a:gd name="T52" fmla="*/ 1118982024 w 3426"/>
              <a:gd name="T53" fmla="*/ 2147483647 h 1232"/>
              <a:gd name="T54" fmla="*/ 476603539 w 3426"/>
              <a:gd name="T55" fmla="*/ 2147483647 h 1232"/>
              <a:gd name="T56" fmla="*/ 518048413 w 3426"/>
              <a:gd name="T57" fmla="*/ 2147483647 h 1232"/>
              <a:gd name="T58" fmla="*/ 1077539425 w 3426"/>
              <a:gd name="T59" fmla="*/ 2147483647 h 1232"/>
              <a:gd name="T60" fmla="*/ 2041107153 w 3426"/>
              <a:gd name="T61" fmla="*/ 2147483647 h 1232"/>
              <a:gd name="T62" fmla="*/ 2147483647 w 3426"/>
              <a:gd name="T63" fmla="*/ 2147483647 h 1232"/>
              <a:gd name="T64" fmla="*/ 2147483647 w 3426"/>
              <a:gd name="T65" fmla="*/ 2147483647 h 1232"/>
              <a:gd name="T66" fmla="*/ 2147483647 w 3426"/>
              <a:gd name="T67" fmla="*/ 2147483647 h 1232"/>
              <a:gd name="T68" fmla="*/ 2147483647 w 3426"/>
              <a:gd name="T69" fmla="*/ 2147483647 h 1232"/>
              <a:gd name="T70" fmla="*/ 2147483647 w 3426"/>
              <a:gd name="T71" fmla="*/ 2147483647 h 1232"/>
              <a:gd name="T72" fmla="*/ 2147483647 w 3426"/>
              <a:gd name="T73" fmla="*/ 2147483647 h 1232"/>
              <a:gd name="T74" fmla="*/ 2147483647 w 3426"/>
              <a:gd name="T75" fmla="*/ 2147483647 h 1232"/>
              <a:gd name="T76" fmla="*/ 2147483647 w 3426"/>
              <a:gd name="T77" fmla="*/ 2147483647 h 1232"/>
              <a:gd name="T78" fmla="*/ 2147483647 w 3426"/>
              <a:gd name="T79" fmla="*/ 2147483647 h 1232"/>
              <a:gd name="T80" fmla="*/ 2147483647 w 3426"/>
              <a:gd name="T81" fmla="*/ 2147483647 h 1232"/>
              <a:gd name="T82" fmla="*/ 2147483647 w 3426"/>
              <a:gd name="T83" fmla="*/ 2147483647 h 1232"/>
              <a:gd name="T84" fmla="*/ 2147483647 w 3426"/>
              <a:gd name="T85" fmla="*/ 2147483647 h 1232"/>
              <a:gd name="T86" fmla="*/ 2147483647 w 3426"/>
              <a:gd name="T87" fmla="*/ 2147483647 h 1232"/>
              <a:gd name="T88" fmla="*/ 2147483647 w 3426"/>
              <a:gd name="T89" fmla="*/ 2147483647 h 1232"/>
              <a:gd name="T90" fmla="*/ 2147483647 w 3426"/>
              <a:gd name="T91" fmla="*/ 2147483647 h 1232"/>
              <a:gd name="T92" fmla="*/ 2147483647 w 3426"/>
              <a:gd name="T93" fmla="*/ 2147483647 h 1232"/>
              <a:gd name="T94" fmla="*/ 2147483647 w 3426"/>
              <a:gd name="T95" fmla="*/ 2147483647 h 1232"/>
              <a:gd name="T96" fmla="*/ 2147483647 w 3426"/>
              <a:gd name="T97" fmla="*/ 2147483647 h 1232"/>
              <a:gd name="T98" fmla="*/ 2147483647 w 3426"/>
              <a:gd name="T99" fmla="*/ 2016082302 h 1232"/>
              <a:gd name="T100" fmla="*/ 2147483647 w 3426"/>
              <a:gd name="T101" fmla="*/ 1739907879 h 1232"/>
              <a:gd name="T102" fmla="*/ 2147483647 w 3426"/>
              <a:gd name="T103" fmla="*/ 1445319110 h 1232"/>
              <a:gd name="T104" fmla="*/ 2147483647 w 3426"/>
              <a:gd name="T105" fmla="*/ 1574202367 h 1232"/>
              <a:gd name="T106" fmla="*/ 2147483647 w 3426"/>
              <a:gd name="T107" fmla="*/ 1905613391 h 12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26"/>
              <a:gd name="T163" fmla="*/ 0 h 1232"/>
              <a:gd name="T164" fmla="*/ 3426 w 3426"/>
              <a:gd name="T165" fmla="*/ 1232 h 12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26" h="1232">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b="1">
              <a:solidFill>
                <a:schemeClr val="bg1"/>
              </a:solidFill>
              <a:cs typeface="+mn-ea"/>
              <a:sym typeface="+mn-lt"/>
            </a:endParaRPr>
          </a:p>
        </p:txBody>
      </p:sp>
      <p:sp>
        <p:nvSpPr>
          <p:cNvPr id="39" name="矩形 38"/>
          <p:cNvSpPr/>
          <p:nvPr/>
        </p:nvSpPr>
        <p:spPr>
          <a:xfrm>
            <a:off x="3579813" y="1651000"/>
            <a:ext cx="1223962"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40" name="矩形 39"/>
          <p:cNvSpPr/>
          <p:nvPr/>
        </p:nvSpPr>
        <p:spPr>
          <a:xfrm>
            <a:off x="3579813" y="4775200"/>
            <a:ext cx="1223962"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41" name="矩形 40"/>
          <p:cNvSpPr/>
          <p:nvPr/>
        </p:nvSpPr>
        <p:spPr>
          <a:xfrm>
            <a:off x="5130800" y="4775200"/>
            <a:ext cx="1223963"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42" name="矩形 41"/>
          <p:cNvSpPr/>
          <p:nvPr/>
        </p:nvSpPr>
        <p:spPr>
          <a:xfrm>
            <a:off x="5130800" y="1651000"/>
            <a:ext cx="1223963"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43" name="矩形 42"/>
          <p:cNvSpPr/>
          <p:nvPr/>
        </p:nvSpPr>
        <p:spPr>
          <a:xfrm>
            <a:off x="6677025" y="1651000"/>
            <a:ext cx="1223963"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44" name="矩形 43"/>
          <p:cNvSpPr/>
          <p:nvPr/>
        </p:nvSpPr>
        <p:spPr>
          <a:xfrm>
            <a:off x="6677025" y="4775200"/>
            <a:ext cx="1223963" cy="717550"/>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45" name="TextBox 53"/>
          <p:cNvSpPr txBox="1">
            <a:spLocks noChangeArrowheads="1"/>
          </p:cNvSpPr>
          <p:nvPr/>
        </p:nvSpPr>
        <p:spPr bwMode="auto">
          <a:xfrm>
            <a:off x="3689350" y="1779588"/>
            <a:ext cx="1004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46" name="TextBox 53"/>
          <p:cNvSpPr txBox="1">
            <a:spLocks noChangeArrowheads="1"/>
          </p:cNvSpPr>
          <p:nvPr/>
        </p:nvSpPr>
        <p:spPr bwMode="auto">
          <a:xfrm>
            <a:off x="5240338" y="1779588"/>
            <a:ext cx="1004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47" name="TextBox 53"/>
          <p:cNvSpPr txBox="1">
            <a:spLocks noChangeArrowheads="1"/>
          </p:cNvSpPr>
          <p:nvPr/>
        </p:nvSpPr>
        <p:spPr bwMode="auto">
          <a:xfrm>
            <a:off x="6786563" y="1779588"/>
            <a:ext cx="1003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48" name="TextBox 53"/>
          <p:cNvSpPr txBox="1">
            <a:spLocks noChangeArrowheads="1"/>
          </p:cNvSpPr>
          <p:nvPr/>
        </p:nvSpPr>
        <p:spPr bwMode="auto">
          <a:xfrm>
            <a:off x="6786563" y="4903788"/>
            <a:ext cx="1003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49" name="TextBox 53"/>
          <p:cNvSpPr txBox="1">
            <a:spLocks noChangeArrowheads="1"/>
          </p:cNvSpPr>
          <p:nvPr/>
        </p:nvSpPr>
        <p:spPr bwMode="auto">
          <a:xfrm>
            <a:off x="5240338" y="4903788"/>
            <a:ext cx="1004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50" name="TextBox 53"/>
          <p:cNvSpPr txBox="1">
            <a:spLocks noChangeArrowheads="1"/>
          </p:cNvSpPr>
          <p:nvPr/>
        </p:nvSpPr>
        <p:spPr bwMode="auto">
          <a:xfrm>
            <a:off x="3689350" y="4903788"/>
            <a:ext cx="1004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mn-lt"/>
                <a:ea typeface="+mn-ea"/>
                <a:cs typeface="+mn-ea"/>
                <a:sym typeface="+mn-lt"/>
              </a:rPr>
              <a:t>单击此处添加标题</a:t>
            </a:r>
            <a:endParaRPr lang="zh-CN" altLang="en-US">
              <a:solidFill>
                <a:schemeClr val="bg1"/>
              </a:solidFill>
              <a:latin typeface="+mn-lt"/>
              <a:ea typeface="+mn-ea"/>
              <a:cs typeface="+mn-ea"/>
              <a:sym typeface="+mn-lt"/>
            </a:endParaRPr>
          </a:p>
        </p:txBody>
      </p:sp>
      <p:sp>
        <p:nvSpPr>
          <p:cNvPr id="51" name="文本框 22"/>
          <p:cNvSpPr txBox="1">
            <a:spLocks noChangeArrowheads="1"/>
          </p:cNvSpPr>
          <p:nvPr/>
        </p:nvSpPr>
        <p:spPr bwMode="auto">
          <a:xfrm>
            <a:off x="1941513" y="5938838"/>
            <a:ext cx="8605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我们本着实用美观的原则，为您精心设计最专业的</a:t>
            </a:r>
            <a:r>
              <a:rPr lang="en-US" altLang="zh-CN" sz="1200">
                <a:solidFill>
                  <a:schemeClr val="bg1"/>
                </a:solidFill>
                <a:latin typeface="+mn-lt"/>
                <a:ea typeface="+mn-ea"/>
                <a:cs typeface="+mn-ea"/>
                <a:sym typeface="+mn-lt"/>
              </a:rPr>
              <a:t>PPT</a:t>
            </a:r>
            <a:r>
              <a:rPr lang="zh-CN" altLang="en-US" sz="1200">
                <a:solidFill>
                  <a:schemeClr val="bg1"/>
                </a:solidFill>
                <a:latin typeface="+mn-lt"/>
                <a:ea typeface="+mn-ea"/>
                <a:cs typeface="+mn-ea"/>
                <a:sym typeface="+mn-lt"/>
              </a:rPr>
              <a:t>作品。模板内页图表的文字、色块、图片均可自由编辑、改色、替换。</a:t>
            </a:r>
          </a:p>
        </p:txBody>
      </p:sp>
      <p:sp>
        <p:nvSpPr>
          <p:cNvPr id="52" name="等腰三角形 51"/>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1392">
        <p14:flip dir="r"/>
      </p:transition>
    </mc:Choice>
    <mc:Fallback xmlns="">
      <p:transition spd="slow" advTm="1392">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52217" y="1556792"/>
            <a:ext cx="11142712" cy="4633440"/>
            <a:chOff x="479376" y="1293590"/>
            <a:chExt cx="11142712" cy="4633440"/>
          </a:xfrm>
        </p:grpSpPr>
        <p:grpSp>
          <p:nvGrpSpPr>
            <p:cNvPr id="7" name="组合 6"/>
            <p:cNvGrpSpPr/>
            <p:nvPr/>
          </p:nvGrpSpPr>
          <p:grpSpPr>
            <a:xfrm>
              <a:off x="479376" y="2636912"/>
              <a:ext cx="7430373" cy="3172941"/>
              <a:chOff x="1087438" y="2200275"/>
              <a:chExt cx="4394200" cy="1876425"/>
            </a:xfrm>
          </p:grpSpPr>
          <p:sp>
            <p:nvSpPr>
              <p:cNvPr id="17" name="Freeform 9"/>
              <p:cNvSpPr/>
              <p:nvPr/>
            </p:nvSpPr>
            <p:spPr bwMode="auto">
              <a:xfrm>
                <a:off x="4491038" y="3222625"/>
                <a:ext cx="990600" cy="854075"/>
              </a:xfrm>
              <a:custGeom>
                <a:avLst/>
                <a:gdLst>
                  <a:gd name="T0" fmla="*/ 0 w 624"/>
                  <a:gd name="T1" fmla="*/ 2147483646 h 538"/>
                  <a:gd name="T2" fmla="*/ 2147483646 w 624"/>
                  <a:gd name="T3" fmla="*/ 0 h 538"/>
                  <a:gd name="T4" fmla="*/ 2147483646 w 624"/>
                  <a:gd name="T5" fmla="*/ 2147483646 h 538"/>
                  <a:gd name="T6" fmla="*/ 0 w 624"/>
                  <a:gd name="T7" fmla="*/ 2147483646 h 538"/>
                  <a:gd name="T8" fmla="*/ 0 60000 65536"/>
                  <a:gd name="T9" fmla="*/ 0 60000 65536"/>
                  <a:gd name="T10" fmla="*/ 0 60000 65536"/>
                  <a:gd name="T11" fmla="*/ 0 60000 65536"/>
                  <a:gd name="T12" fmla="*/ 0 w 624"/>
                  <a:gd name="T13" fmla="*/ 0 h 538"/>
                  <a:gd name="T14" fmla="*/ 624 w 624"/>
                  <a:gd name="T15" fmla="*/ 538 h 538"/>
                </a:gdLst>
                <a:ahLst/>
                <a:cxnLst>
                  <a:cxn ang="T8">
                    <a:pos x="T0" y="T1"/>
                  </a:cxn>
                  <a:cxn ang="T9">
                    <a:pos x="T2" y="T3"/>
                  </a:cxn>
                  <a:cxn ang="T10">
                    <a:pos x="T4" y="T5"/>
                  </a:cxn>
                  <a:cxn ang="T11">
                    <a:pos x="T6" y="T7"/>
                  </a:cxn>
                </a:cxnLst>
                <a:rect l="T12" t="T13" r="T14" b="T15"/>
                <a:pathLst>
                  <a:path w="624" h="538">
                    <a:moveTo>
                      <a:pt x="0" y="538"/>
                    </a:moveTo>
                    <a:lnTo>
                      <a:pt x="482" y="0"/>
                    </a:lnTo>
                    <a:lnTo>
                      <a:pt x="624" y="538"/>
                    </a:lnTo>
                    <a:lnTo>
                      <a:pt x="0" y="538"/>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sym typeface="+mn-lt"/>
                </a:endParaRPr>
              </a:p>
            </p:txBody>
          </p:sp>
          <p:sp>
            <p:nvSpPr>
              <p:cNvPr id="18" name="Freeform 10"/>
              <p:cNvSpPr/>
              <p:nvPr/>
            </p:nvSpPr>
            <p:spPr bwMode="auto">
              <a:xfrm>
                <a:off x="3292475" y="2200275"/>
                <a:ext cx="928688" cy="1876425"/>
              </a:xfrm>
              <a:custGeom>
                <a:avLst/>
                <a:gdLst>
                  <a:gd name="T0" fmla="*/ 0 w 585"/>
                  <a:gd name="T1" fmla="*/ 2147483646 h 1182"/>
                  <a:gd name="T2" fmla="*/ 2147483646 w 585"/>
                  <a:gd name="T3" fmla="*/ 0 h 1182"/>
                  <a:gd name="T4" fmla="*/ 2147483646 w 585"/>
                  <a:gd name="T5" fmla="*/ 2147483646 h 1182"/>
                  <a:gd name="T6" fmla="*/ 0 w 585"/>
                  <a:gd name="T7" fmla="*/ 2147483646 h 1182"/>
                  <a:gd name="T8" fmla="*/ 0 60000 65536"/>
                  <a:gd name="T9" fmla="*/ 0 60000 65536"/>
                  <a:gd name="T10" fmla="*/ 0 60000 65536"/>
                  <a:gd name="T11" fmla="*/ 0 60000 65536"/>
                  <a:gd name="T12" fmla="*/ 0 w 585"/>
                  <a:gd name="T13" fmla="*/ 0 h 1182"/>
                  <a:gd name="T14" fmla="*/ 585 w 585"/>
                  <a:gd name="T15" fmla="*/ 1182 h 1182"/>
                </a:gdLst>
                <a:ahLst/>
                <a:cxnLst>
                  <a:cxn ang="T8">
                    <a:pos x="T0" y="T1"/>
                  </a:cxn>
                  <a:cxn ang="T9">
                    <a:pos x="T2" y="T3"/>
                  </a:cxn>
                  <a:cxn ang="T10">
                    <a:pos x="T4" y="T5"/>
                  </a:cxn>
                  <a:cxn ang="T11">
                    <a:pos x="T6" y="T7"/>
                  </a:cxn>
                </a:cxnLst>
                <a:rect l="T12" t="T13" r="T14" b="T15"/>
                <a:pathLst>
                  <a:path w="585" h="1182">
                    <a:moveTo>
                      <a:pt x="0" y="1182"/>
                    </a:moveTo>
                    <a:lnTo>
                      <a:pt x="291" y="0"/>
                    </a:lnTo>
                    <a:lnTo>
                      <a:pt x="585" y="1182"/>
                    </a:lnTo>
                    <a:lnTo>
                      <a:pt x="0" y="1182"/>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sym typeface="+mn-lt"/>
                </a:endParaRPr>
              </a:p>
            </p:txBody>
          </p:sp>
          <p:sp>
            <p:nvSpPr>
              <p:cNvPr id="19" name="Freeform 11"/>
              <p:cNvSpPr/>
              <p:nvPr/>
            </p:nvSpPr>
            <p:spPr bwMode="auto">
              <a:xfrm>
                <a:off x="3849688" y="2919413"/>
                <a:ext cx="1195387" cy="1157287"/>
              </a:xfrm>
              <a:custGeom>
                <a:avLst/>
                <a:gdLst>
                  <a:gd name="T0" fmla="*/ 0 w 753"/>
                  <a:gd name="T1" fmla="*/ 2147483646 h 729"/>
                  <a:gd name="T2" fmla="*/ 2147483646 w 753"/>
                  <a:gd name="T3" fmla="*/ 0 h 729"/>
                  <a:gd name="T4" fmla="*/ 2147483646 w 753"/>
                  <a:gd name="T5" fmla="*/ 2147483646 h 729"/>
                  <a:gd name="T6" fmla="*/ 0 w 753"/>
                  <a:gd name="T7" fmla="*/ 2147483646 h 729"/>
                  <a:gd name="T8" fmla="*/ 0 60000 65536"/>
                  <a:gd name="T9" fmla="*/ 0 60000 65536"/>
                  <a:gd name="T10" fmla="*/ 0 60000 65536"/>
                  <a:gd name="T11" fmla="*/ 0 60000 65536"/>
                  <a:gd name="T12" fmla="*/ 0 w 753"/>
                  <a:gd name="T13" fmla="*/ 0 h 729"/>
                  <a:gd name="T14" fmla="*/ 753 w 753"/>
                  <a:gd name="T15" fmla="*/ 729 h 729"/>
                </a:gdLst>
                <a:ahLst/>
                <a:cxnLst>
                  <a:cxn ang="T8">
                    <a:pos x="T0" y="T1"/>
                  </a:cxn>
                  <a:cxn ang="T9">
                    <a:pos x="T2" y="T3"/>
                  </a:cxn>
                  <a:cxn ang="T10">
                    <a:pos x="T4" y="T5"/>
                  </a:cxn>
                  <a:cxn ang="T11">
                    <a:pos x="T6" y="T7"/>
                  </a:cxn>
                </a:cxnLst>
                <a:rect l="T12" t="T13" r="T14" b="T15"/>
                <a:pathLst>
                  <a:path w="753" h="729">
                    <a:moveTo>
                      <a:pt x="0" y="729"/>
                    </a:moveTo>
                    <a:lnTo>
                      <a:pt x="404" y="0"/>
                    </a:lnTo>
                    <a:lnTo>
                      <a:pt x="753" y="729"/>
                    </a:lnTo>
                    <a:lnTo>
                      <a:pt x="0" y="729"/>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sym typeface="+mn-lt"/>
                </a:endParaRPr>
              </a:p>
            </p:txBody>
          </p:sp>
          <p:sp>
            <p:nvSpPr>
              <p:cNvPr id="20" name="Freeform 12"/>
              <p:cNvSpPr/>
              <p:nvPr/>
            </p:nvSpPr>
            <p:spPr bwMode="auto">
              <a:xfrm>
                <a:off x="2511425" y="2857500"/>
                <a:ext cx="1206500" cy="1219200"/>
              </a:xfrm>
              <a:custGeom>
                <a:avLst/>
                <a:gdLst>
                  <a:gd name="T0" fmla="*/ 0 w 760"/>
                  <a:gd name="T1" fmla="*/ 2147483646 h 768"/>
                  <a:gd name="T2" fmla="*/ 2147483646 w 760"/>
                  <a:gd name="T3" fmla="*/ 0 h 768"/>
                  <a:gd name="T4" fmla="*/ 2147483646 w 760"/>
                  <a:gd name="T5" fmla="*/ 2147483646 h 768"/>
                  <a:gd name="T6" fmla="*/ 0 w 760"/>
                  <a:gd name="T7" fmla="*/ 2147483646 h 768"/>
                  <a:gd name="T8" fmla="*/ 0 60000 65536"/>
                  <a:gd name="T9" fmla="*/ 0 60000 65536"/>
                  <a:gd name="T10" fmla="*/ 0 60000 65536"/>
                  <a:gd name="T11" fmla="*/ 0 60000 65536"/>
                  <a:gd name="T12" fmla="*/ 0 w 760"/>
                  <a:gd name="T13" fmla="*/ 0 h 768"/>
                  <a:gd name="T14" fmla="*/ 760 w 760"/>
                  <a:gd name="T15" fmla="*/ 768 h 768"/>
                </a:gdLst>
                <a:ahLst/>
                <a:cxnLst>
                  <a:cxn ang="T8">
                    <a:pos x="T0" y="T1"/>
                  </a:cxn>
                  <a:cxn ang="T9">
                    <a:pos x="T2" y="T3"/>
                  </a:cxn>
                  <a:cxn ang="T10">
                    <a:pos x="T4" y="T5"/>
                  </a:cxn>
                  <a:cxn ang="T11">
                    <a:pos x="T6" y="T7"/>
                  </a:cxn>
                </a:cxnLst>
                <a:rect l="T12" t="T13" r="T14" b="T15"/>
                <a:pathLst>
                  <a:path w="760" h="768">
                    <a:moveTo>
                      <a:pt x="0" y="768"/>
                    </a:moveTo>
                    <a:lnTo>
                      <a:pt x="459" y="0"/>
                    </a:lnTo>
                    <a:lnTo>
                      <a:pt x="760" y="768"/>
                    </a:lnTo>
                    <a:lnTo>
                      <a:pt x="0" y="768"/>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sym typeface="+mn-lt"/>
                </a:endParaRPr>
              </a:p>
            </p:txBody>
          </p:sp>
          <p:sp>
            <p:nvSpPr>
              <p:cNvPr id="21" name="Freeform 13"/>
              <p:cNvSpPr/>
              <p:nvPr/>
            </p:nvSpPr>
            <p:spPr bwMode="auto">
              <a:xfrm>
                <a:off x="1087438" y="2557463"/>
                <a:ext cx="1187450" cy="1519237"/>
              </a:xfrm>
              <a:custGeom>
                <a:avLst/>
                <a:gdLst>
                  <a:gd name="T0" fmla="*/ 0 w 748"/>
                  <a:gd name="T1" fmla="*/ 2147483646 h 957"/>
                  <a:gd name="T2" fmla="*/ 2147483646 w 748"/>
                  <a:gd name="T3" fmla="*/ 0 h 957"/>
                  <a:gd name="T4" fmla="*/ 2147483646 w 748"/>
                  <a:gd name="T5" fmla="*/ 2147483646 h 957"/>
                  <a:gd name="T6" fmla="*/ 0 w 748"/>
                  <a:gd name="T7" fmla="*/ 2147483646 h 957"/>
                  <a:gd name="T8" fmla="*/ 0 60000 65536"/>
                  <a:gd name="T9" fmla="*/ 0 60000 65536"/>
                  <a:gd name="T10" fmla="*/ 0 60000 65536"/>
                  <a:gd name="T11" fmla="*/ 0 60000 65536"/>
                  <a:gd name="T12" fmla="*/ 0 w 748"/>
                  <a:gd name="T13" fmla="*/ 0 h 957"/>
                  <a:gd name="T14" fmla="*/ 748 w 748"/>
                  <a:gd name="T15" fmla="*/ 957 h 957"/>
                </a:gdLst>
                <a:ahLst/>
                <a:cxnLst>
                  <a:cxn ang="T8">
                    <a:pos x="T0" y="T1"/>
                  </a:cxn>
                  <a:cxn ang="T9">
                    <a:pos x="T2" y="T3"/>
                  </a:cxn>
                  <a:cxn ang="T10">
                    <a:pos x="T4" y="T5"/>
                  </a:cxn>
                  <a:cxn ang="T11">
                    <a:pos x="T6" y="T7"/>
                  </a:cxn>
                </a:cxnLst>
                <a:rect l="T12" t="T13" r="T14" b="T15"/>
                <a:pathLst>
                  <a:path w="748" h="957">
                    <a:moveTo>
                      <a:pt x="0" y="957"/>
                    </a:moveTo>
                    <a:lnTo>
                      <a:pt x="374" y="0"/>
                    </a:lnTo>
                    <a:lnTo>
                      <a:pt x="748" y="957"/>
                    </a:lnTo>
                    <a:lnTo>
                      <a:pt x="0" y="957"/>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sym typeface="+mn-lt"/>
                </a:endParaRPr>
              </a:p>
            </p:txBody>
          </p:sp>
          <p:sp>
            <p:nvSpPr>
              <p:cNvPr id="22" name="Freeform 14"/>
              <p:cNvSpPr/>
              <p:nvPr/>
            </p:nvSpPr>
            <p:spPr bwMode="auto">
              <a:xfrm>
                <a:off x="1484313" y="3192463"/>
                <a:ext cx="1606550" cy="884237"/>
              </a:xfrm>
              <a:custGeom>
                <a:avLst/>
                <a:gdLst>
                  <a:gd name="T0" fmla="*/ 0 w 1012"/>
                  <a:gd name="T1" fmla="*/ 2147483646 h 557"/>
                  <a:gd name="T2" fmla="*/ 2147483646 w 1012"/>
                  <a:gd name="T3" fmla="*/ 0 h 557"/>
                  <a:gd name="T4" fmla="*/ 2147483646 w 1012"/>
                  <a:gd name="T5" fmla="*/ 2147483646 h 557"/>
                  <a:gd name="T6" fmla="*/ 2147483646 w 1012"/>
                  <a:gd name="T7" fmla="*/ 2147483646 h 557"/>
                  <a:gd name="T8" fmla="*/ 0 w 1012"/>
                  <a:gd name="T9" fmla="*/ 2147483646 h 557"/>
                  <a:gd name="T10" fmla="*/ 0 60000 65536"/>
                  <a:gd name="T11" fmla="*/ 0 60000 65536"/>
                  <a:gd name="T12" fmla="*/ 0 60000 65536"/>
                  <a:gd name="T13" fmla="*/ 0 60000 65536"/>
                  <a:gd name="T14" fmla="*/ 0 60000 65536"/>
                  <a:gd name="T15" fmla="*/ 0 w 1012"/>
                  <a:gd name="T16" fmla="*/ 0 h 557"/>
                  <a:gd name="T17" fmla="*/ 1012 w 1012"/>
                  <a:gd name="T18" fmla="*/ 557 h 557"/>
                </a:gdLst>
                <a:ahLst/>
                <a:cxnLst>
                  <a:cxn ang="T10">
                    <a:pos x="T0" y="T1"/>
                  </a:cxn>
                  <a:cxn ang="T11">
                    <a:pos x="T2" y="T3"/>
                  </a:cxn>
                  <a:cxn ang="T12">
                    <a:pos x="T4" y="T5"/>
                  </a:cxn>
                  <a:cxn ang="T13">
                    <a:pos x="T6" y="T7"/>
                  </a:cxn>
                  <a:cxn ang="T14">
                    <a:pos x="T8" y="T9"/>
                  </a:cxn>
                </a:cxnLst>
                <a:rect l="T15" t="T16" r="T17" b="T18"/>
                <a:pathLst>
                  <a:path w="1012" h="557">
                    <a:moveTo>
                      <a:pt x="0" y="557"/>
                    </a:moveTo>
                    <a:lnTo>
                      <a:pt x="643" y="0"/>
                    </a:lnTo>
                    <a:lnTo>
                      <a:pt x="1012" y="557"/>
                    </a:lnTo>
                    <a:lnTo>
                      <a:pt x="243" y="557"/>
                    </a:lnTo>
                    <a:lnTo>
                      <a:pt x="0" y="557"/>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sym typeface="+mn-lt"/>
                </a:endParaRPr>
              </a:p>
            </p:txBody>
          </p:sp>
        </p:grpSp>
        <p:sp>
          <p:nvSpPr>
            <p:cNvPr id="8" name="泪滴形 7"/>
            <p:cNvSpPr/>
            <p:nvPr/>
          </p:nvSpPr>
          <p:spPr>
            <a:xfrm rot="8098730">
              <a:off x="954888" y="1835317"/>
              <a:ext cx="992654" cy="992654"/>
            </a:xfrm>
            <a:prstGeom prst="teardrop">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文本框 8"/>
            <p:cNvSpPr txBox="1"/>
            <p:nvPr/>
          </p:nvSpPr>
          <p:spPr>
            <a:xfrm>
              <a:off x="1055440" y="2133504"/>
              <a:ext cx="1238638" cy="461665"/>
            </a:xfrm>
            <a:prstGeom prst="rect">
              <a:avLst/>
            </a:prstGeom>
            <a:noFill/>
          </p:spPr>
          <p:txBody>
            <a:bodyPr wrap="square" rtlCol="0">
              <a:spAutoFit/>
            </a:bodyPr>
            <a:lstStyle/>
            <a:p>
              <a:r>
                <a:rPr lang="zh-CN" altLang="en-US" sz="2400" b="1" dirty="0">
                  <a:cs typeface="+mn-ea"/>
                  <a:sym typeface="+mn-lt"/>
                </a:rPr>
                <a:t>优势</a:t>
              </a:r>
            </a:p>
          </p:txBody>
        </p:sp>
        <p:sp>
          <p:nvSpPr>
            <p:cNvPr id="10" name="泪滴形 9"/>
            <p:cNvSpPr/>
            <p:nvPr/>
          </p:nvSpPr>
          <p:spPr>
            <a:xfrm rot="8098730">
              <a:off x="4470648" y="1293590"/>
              <a:ext cx="992654" cy="992654"/>
            </a:xfrm>
            <a:prstGeom prst="teardrop">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文本框 10"/>
            <p:cNvSpPr txBox="1"/>
            <p:nvPr/>
          </p:nvSpPr>
          <p:spPr>
            <a:xfrm>
              <a:off x="4571200" y="1591777"/>
              <a:ext cx="1238638" cy="461665"/>
            </a:xfrm>
            <a:prstGeom prst="rect">
              <a:avLst/>
            </a:prstGeom>
            <a:noFill/>
          </p:spPr>
          <p:txBody>
            <a:bodyPr wrap="square" rtlCol="0">
              <a:spAutoFit/>
            </a:bodyPr>
            <a:lstStyle/>
            <a:p>
              <a:r>
                <a:rPr lang="zh-CN" altLang="en-US" sz="2400" b="1" dirty="0">
                  <a:cs typeface="+mn-ea"/>
                  <a:sym typeface="+mn-lt"/>
                </a:rPr>
                <a:t>优势</a:t>
              </a:r>
            </a:p>
          </p:txBody>
        </p:sp>
        <p:sp>
          <p:nvSpPr>
            <p:cNvPr id="12" name="泪滴形 11"/>
            <p:cNvSpPr/>
            <p:nvPr/>
          </p:nvSpPr>
          <p:spPr>
            <a:xfrm rot="8098730">
              <a:off x="2360323" y="3012742"/>
              <a:ext cx="992654" cy="992654"/>
            </a:xfrm>
            <a:prstGeom prst="teardrop">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文本框 12"/>
            <p:cNvSpPr txBox="1"/>
            <p:nvPr/>
          </p:nvSpPr>
          <p:spPr>
            <a:xfrm>
              <a:off x="2460875" y="3310929"/>
              <a:ext cx="1238638" cy="461665"/>
            </a:xfrm>
            <a:prstGeom prst="rect">
              <a:avLst/>
            </a:prstGeom>
            <a:noFill/>
          </p:spPr>
          <p:txBody>
            <a:bodyPr wrap="square" rtlCol="0">
              <a:spAutoFit/>
            </a:bodyPr>
            <a:lstStyle/>
            <a:p>
              <a:r>
                <a:rPr lang="zh-CN" altLang="en-US" sz="2400" b="1" dirty="0">
                  <a:solidFill>
                    <a:prstClr val="white"/>
                  </a:solidFill>
                  <a:cs typeface="+mn-ea"/>
                  <a:sym typeface="+mn-lt"/>
                </a:rPr>
                <a:t>劣势</a:t>
              </a:r>
            </a:p>
          </p:txBody>
        </p:sp>
        <p:sp>
          <p:nvSpPr>
            <p:cNvPr id="14" name="泪滴形 13"/>
            <p:cNvSpPr/>
            <p:nvPr/>
          </p:nvSpPr>
          <p:spPr>
            <a:xfrm rot="8098730">
              <a:off x="5735133" y="2586001"/>
              <a:ext cx="992654" cy="992654"/>
            </a:xfrm>
            <a:prstGeom prst="teardrop">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文本框 14"/>
            <p:cNvSpPr txBox="1"/>
            <p:nvPr/>
          </p:nvSpPr>
          <p:spPr>
            <a:xfrm>
              <a:off x="5835685" y="2884188"/>
              <a:ext cx="1238638" cy="461665"/>
            </a:xfrm>
            <a:prstGeom prst="rect">
              <a:avLst/>
            </a:prstGeom>
            <a:noFill/>
          </p:spPr>
          <p:txBody>
            <a:bodyPr wrap="square" rtlCol="0">
              <a:spAutoFit/>
            </a:bodyPr>
            <a:lstStyle/>
            <a:p>
              <a:r>
                <a:rPr lang="zh-CN" altLang="en-US" sz="2400" b="1" dirty="0">
                  <a:solidFill>
                    <a:prstClr val="white"/>
                  </a:solidFill>
                  <a:cs typeface="+mn-ea"/>
                  <a:sym typeface="+mn-lt"/>
                </a:rPr>
                <a:t>劣势</a:t>
              </a:r>
            </a:p>
          </p:txBody>
        </p:sp>
        <p:sp>
          <p:nvSpPr>
            <p:cNvPr id="16" name="文本框 15"/>
            <p:cNvSpPr txBox="1"/>
            <p:nvPr/>
          </p:nvSpPr>
          <p:spPr>
            <a:xfrm>
              <a:off x="8493106" y="3772594"/>
              <a:ext cx="3128982" cy="2154436"/>
            </a:xfrm>
            <a:prstGeom prst="rect">
              <a:avLst/>
            </a:prstGeom>
            <a:noFill/>
          </p:spPr>
          <p:txBody>
            <a:bodyPr wrap="square" rtlCol="0">
              <a:spAutoFit/>
            </a:bodyPr>
            <a:lstStyle/>
            <a:p>
              <a:r>
                <a:rPr lang="zh-CN" altLang="en-US" sz="1200" b="1" dirty="0">
                  <a:solidFill>
                    <a:srgbClr val="FFFFFF"/>
                  </a:solidFill>
                  <a:cs typeface="+mn-ea"/>
                  <a:sym typeface="+mn-lt"/>
                </a:rPr>
                <a:t>点此添加您的内容点此添加您的内容</a:t>
              </a:r>
              <a:endParaRPr lang="zh-CN" altLang="en-US" sz="1200" dirty="0">
                <a:solidFill>
                  <a:srgbClr val="FFFFFF"/>
                </a:solidFill>
                <a:cs typeface="+mn-ea"/>
                <a:sym typeface="+mn-lt"/>
              </a:endParaRPr>
            </a:p>
            <a:p>
              <a:r>
                <a:rPr lang="zh-CN" altLang="en-US" sz="1200" b="1" dirty="0">
                  <a:solidFill>
                    <a:srgbClr val="FFFFFF"/>
                  </a:solidFill>
                  <a:cs typeface="+mn-ea"/>
                  <a:sym typeface="+mn-lt"/>
                </a:rPr>
                <a:t>点此添加您的内容点此添加您的内容</a:t>
              </a:r>
              <a:endParaRPr lang="zh-CN" altLang="en-US" sz="1200" dirty="0">
                <a:solidFill>
                  <a:srgbClr val="FFFFFF"/>
                </a:solidFill>
                <a:cs typeface="+mn-ea"/>
                <a:sym typeface="+mn-lt"/>
              </a:endParaRPr>
            </a:p>
            <a:p>
              <a:r>
                <a:rPr lang="zh-CN" altLang="en-US" sz="1200" b="1" dirty="0">
                  <a:solidFill>
                    <a:srgbClr val="FFFFFF"/>
                  </a:solidFill>
                  <a:cs typeface="+mn-ea"/>
                  <a:sym typeface="+mn-lt"/>
                </a:rPr>
                <a:t>点此添加您的内容点此添加您的内容</a:t>
              </a:r>
              <a:endParaRPr lang="zh-CN" altLang="en-US" sz="1200" dirty="0">
                <a:solidFill>
                  <a:srgbClr val="FFFFFF"/>
                </a:solidFill>
                <a:cs typeface="+mn-ea"/>
                <a:sym typeface="+mn-lt"/>
              </a:endParaRPr>
            </a:p>
            <a:p>
              <a:r>
                <a:rPr lang="zh-CN" altLang="en-US" sz="1200" b="1" dirty="0">
                  <a:solidFill>
                    <a:srgbClr val="FFFFFF"/>
                  </a:solidFill>
                  <a:cs typeface="+mn-ea"/>
                  <a:sym typeface="+mn-lt"/>
                </a:rPr>
                <a:t>点此添加您的内容点此添加您的内容</a:t>
              </a:r>
              <a:endParaRPr lang="zh-CN" altLang="en-US" sz="1200" dirty="0">
                <a:solidFill>
                  <a:srgbClr val="FFFFFF"/>
                </a:solidFill>
                <a:cs typeface="+mn-ea"/>
                <a:sym typeface="+mn-lt"/>
              </a:endParaRPr>
            </a:p>
            <a:p>
              <a:r>
                <a:rPr lang="zh-CN" altLang="en-US" sz="1200" b="1" dirty="0">
                  <a:solidFill>
                    <a:srgbClr val="FFFFFF"/>
                  </a:solidFill>
                  <a:cs typeface="+mn-ea"/>
                  <a:sym typeface="+mn-lt"/>
                </a:rPr>
                <a:t>点此添加您的内容点此添加您的内容</a:t>
              </a:r>
              <a:endParaRPr lang="zh-CN" altLang="en-US" sz="1200" dirty="0">
                <a:solidFill>
                  <a:srgbClr val="FFFFFF"/>
                </a:solidFill>
                <a:cs typeface="+mn-ea"/>
                <a:sym typeface="+mn-lt"/>
              </a:endParaRPr>
            </a:p>
            <a:p>
              <a:r>
                <a:rPr lang="zh-CN" altLang="en-US" sz="1200" b="1" dirty="0">
                  <a:solidFill>
                    <a:srgbClr val="FFFFFF"/>
                  </a:solidFill>
                  <a:cs typeface="+mn-ea"/>
                  <a:sym typeface="+mn-lt"/>
                </a:rPr>
                <a:t>点此添加您的内容点此添加您的内容</a:t>
              </a:r>
              <a:endParaRPr lang="zh-CN" altLang="en-US" sz="1200" dirty="0">
                <a:solidFill>
                  <a:srgbClr val="FFFFFF"/>
                </a:solidFill>
                <a:cs typeface="+mn-ea"/>
                <a:sym typeface="+mn-lt"/>
              </a:endParaRPr>
            </a:p>
            <a:p>
              <a:r>
                <a:rPr lang="zh-CN" altLang="en-US" sz="1200" b="1" dirty="0">
                  <a:solidFill>
                    <a:srgbClr val="FFFFFF"/>
                  </a:solidFill>
                  <a:cs typeface="+mn-ea"/>
                  <a:sym typeface="+mn-lt"/>
                </a:rPr>
                <a:t>点此添加您的内容点此添加您的内容</a:t>
              </a:r>
              <a:endParaRPr lang="zh-CN" altLang="en-US" sz="1200" dirty="0">
                <a:solidFill>
                  <a:srgbClr val="FFFFFF"/>
                </a:solidFill>
                <a:cs typeface="+mn-ea"/>
                <a:sym typeface="+mn-lt"/>
              </a:endParaRPr>
            </a:p>
            <a:p>
              <a:r>
                <a:rPr lang="zh-CN" altLang="en-US" sz="1200" b="1" dirty="0">
                  <a:solidFill>
                    <a:srgbClr val="FFFFFF"/>
                  </a:solidFill>
                  <a:cs typeface="+mn-ea"/>
                  <a:sym typeface="+mn-lt"/>
                </a:rPr>
                <a:t>点此添加您的内容点此添加您的内容</a:t>
              </a:r>
              <a:endParaRPr lang="zh-CN" altLang="en-US" sz="1200" dirty="0">
                <a:solidFill>
                  <a:srgbClr val="FFFFFF"/>
                </a:solidFill>
                <a:cs typeface="+mn-ea"/>
                <a:sym typeface="+mn-lt"/>
              </a:endParaRPr>
            </a:p>
            <a:p>
              <a:r>
                <a:rPr lang="zh-CN" altLang="en-US" sz="1200" b="1" dirty="0">
                  <a:solidFill>
                    <a:srgbClr val="FFFFFF"/>
                  </a:solidFill>
                  <a:cs typeface="+mn-ea"/>
                  <a:sym typeface="+mn-lt"/>
                </a:rPr>
                <a:t>点此添加您的内容点此添加您的内容</a:t>
              </a:r>
              <a:endParaRPr lang="zh-CN" altLang="en-US" sz="1200" dirty="0">
                <a:solidFill>
                  <a:srgbClr val="FFFFFF"/>
                </a:solidFill>
                <a:cs typeface="+mn-ea"/>
                <a:sym typeface="+mn-lt"/>
              </a:endParaRPr>
            </a:p>
            <a:p>
              <a:r>
                <a:rPr lang="zh-CN" altLang="en-US" sz="1200" b="1" dirty="0">
                  <a:solidFill>
                    <a:srgbClr val="FFFFFF"/>
                  </a:solidFill>
                  <a:cs typeface="+mn-ea"/>
                  <a:sym typeface="+mn-lt"/>
                </a:rPr>
                <a:t>点此添加您的内容点此添加您的内容</a:t>
              </a:r>
              <a:endParaRPr lang="zh-CN" altLang="en-US" sz="1200" dirty="0">
                <a:solidFill>
                  <a:srgbClr val="FFFFFF"/>
                </a:solidFill>
                <a:cs typeface="+mn-ea"/>
                <a:sym typeface="+mn-lt"/>
              </a:endParaRPr>
            </a:p>
            <a:p>
              <a:endParaRPr lang="zh-CN" altLang="en-US" sz="1200" dirty="0">
                <a:solidFill>
                  <a:schemeClr val="bg1"/>
                </a:solidFill>
                <a:cs typeface="+mn-ea"/>
                <a:sym typeface="+mn-lt"/>
              </a:endParaRPr>
            </a:p>
          </p:txBody>
        </p:sp>
      </p:grpSp>
      <p:sp>
        <p:nvSpPr>
          <p:cNvPr id="23" name="等腰三角形 22"/>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1407">
        <p14:flip dir="r"/>
      </p:transition>
    </mc:Choice>
    <mc:Fallback xmlns="">
      <p:transition spd="slow" advTm="1407">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p:cNvGrpSpPr/>
          <p:nvPr/>
        </p:nvGrpSpPr>
        <p:grpSpPr bwMode="auto">
          <a:xfrm>
            <a:off x="5321300" y="1082956"/>
            <a:ext cx="1549400" cy="1055688"/>
            <a:chOff x="5321300" y="1423901"/>
            <a:chExt cx="1549400" cy="1056932"/>
          </a:xfrm>
        </p:grpSpPr>
        <p:sp>
          <p:nvSpPr>
            <p:cNvPr id="5" name="文本框 30"/>
            <p:cNvSpPr txBox="1">
              <a:spLocks noChangeArrowheads="1"/>
            </p:cNvSpPr>
            <p:nvPr/>
          </p:nvSpPr>
          <p:spPr bwMode="auto">
            <a:xfrm>
              <a:off x="5321300" y="1423901"/>
              <a:ext cx="1549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b="1">
                  <a:solidFill>
                    <a:srgbClr val="FFFFFF"/>
                  </a:solidFill>
                  <a:latin typeface="+mn-lt"/>
                  <a:ea typeface="+mn-ea"/>
                  <a:cs typeface="+mn-ea"/>
                  <a:sym typeface="+mn-lt"/>
                </a:rPr>
                <a:t>目录</a:t>
              </a:r>
            </a:p>
          </p:txBody>
        </p:sp>
        <p:sp>
          <p:nvSpPr>
            <p:cNvPr id="6" name="文本框 31"/>
            <p:cNvSpPr txBox="1">
              <a:spLocks noChangeArrowheads="1"/>
            </p:cNvSpPr>
            <p:nvPr/>
          </p:nvSpPr>
          <p:spPr bwMode="auto">
            <a:xfrm>
              <a:off x="5321300" y="2142279"/>
              <a:ext cx="1549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rgbClr val="FFFFFF"/>
                  </a:solidFill>
                  <a:latin typeface="+mn-lt"/>
                  <a:ea typeface="+mn-ea"/>
                  <a:cs typeface="+mn-ea"/>
                  <a:sym typeface="+mn-lt"/>
                </a:rPr>
                <a:t>CONTENTS</a:t>
              </a:r>
              <a:endParaRPr lang="zh-CN" altLang="en-US" sz="1600" b="1">
                <a:solidFill>
                  <a:srgbClr val="FFFFFF"/>
                </a:solidFill>
                <a:latin typeface="+mn-lt"/>
                <a:ea typeface="+mn-ea"/>
                <a:cs typeface="+mn-ea"/>
                <a:sym typeface="+mn-lt"/>
              </a:endParaRPr>
            </a:p>
          </p:txBody>
        </p:sp>
      </p:grpSp>
      <p:grpSp>
        <p:nvGrpSpPr>
          <p:cNvPr id="7" name="组合 32"/>
          <p:cNvGrpSpPr/>
          <p:nvPr/>
        </p:nvGrpSpPr>
        <p:grpSpPr bwMode="auto">
          <a:xfrm>
            <a:off x="4241800" y="2584450"/>
            <a:ext cx="3708400" cy="515938"/>
            <a:chOff x="4241800" y="3013768"/>
            <a:chExt cx="3708400" cy="516832"/>
          </a:xfrm>
        </p:grpSpPr>
        <p:sp>
          <p:nvSpPr>
            <p:cNvPr id="8" name="文本框 31"/>
            <p:cNvSpPr txBox="1">
              <a:spLocks noChangeArrowheads="1"/>
            </p:cNvSpPr>
            <p:nvPr/>
          </p:nvSpPr>
          <p:spPr bwMode="auto">
            <a:xfrm>
              <a:off x="4241800" y="3013768"/>
              <a:ext cx="370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a:solidFill>
                    <a:srgbClr val="FFFFFF"/>
                  </a:solidFill>
                  <a:latin typeface="+mn-lt"/>
                  <a:ea typeface="+mn-ea"/>
                  <a:cs typeface="+mn-ea"/>
                  <a:sym typeface="+mn-lt"/>
                </a:rPr>
                <a:t>01   </a:t>
              </a:r>
              <a:r>
                <a:rPr lang="zh-CN" altLang="en-US" sz="2400" b="1" dirty="0">
                  <a:solidFill>
                    <a:srgbClr val="FFFFFF"/>
                  </a:solidFill>
                  <a:latin typeface="+mn-lt"/>
                  <a:ea typeface="+mn-ea"/>
                  <a:cs typeface="+mn-ea"/>
                  <a:sym typeface="+mn-lt"/>
                </a:rPr>
                <a:t>点此添加您的标题</a:t>
              </a:r>
            </a:p>
          </p:txBody>
        </p:sp>
        <p:cxnSp>
          <p:nvCxnSpPr>
            <p:cNvPr id="9" name="直接连接符 8"/>
            <p:cNvCxnSpPr/>
            <p:nvPr/>
          </p:nvCxnSpPr>
          <p:spPr>
            <a:xfrm>
              <a:off x="4443413" y="3530600"/>
              <a:ext cx="3305175" cy="0"/>
            </a:xfrm>
            <a:prstGeom prst="line">
              <a:avLst/>
            </a:prstGeom>
            <a:ln w="12700" cap="rnd">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grpSp>
      <p:grpSp>
        <p:nvGrpSpPr>
          <p:cNvPr id="10" name="组合 35"/>
          <p:cNvGrpSpPr/>
          <p:nvPr/>
        </p:nvGrpSpPr>
        <p:grpSpPr bwMode="auto">
          <a:xfrm>
            <a:off x="4241800" y="3362325"/>
            <a:ext cx="3708400" cy="515938"/>
            <a:chOff x="4241800" y="3013768"/>
            <a:chExt cx="3708400" cy="516832"/>
          </a:xfrm>
        </p:grpSpPr>
        <p:sp>
          <p:nvSpPr>
            <p:cNvPr id="11" name="文本框 31"/>
            <p:cNvSpPr txBox="1">
              <a:spLocks noChangeArrowheads="1"/>
            </p:cNvSpPr>
            <p:nvPr/>
          </p:nvSpPr>
          <p:spPr bwMode="auto">
            <a:xfrm>
              <a:off x="4241800" y="3013768"/>
              <a:ext cx="370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a:solidFill>
                    <a:srgbClr val="FFFFFF"/>
                  </a:solidFill>
                  <a:latin typeface="+mn-lt"/>
                  <a:ea typeface="+mn-ea"/>
                  <a:cs typeface="+mn-ea"/>
                  <a:sym typeface="+mn-lt"/>
                </a:rPr>
                <a:t>02   </a:t>
              </a:r>
              <a:r>
                <a:rPr lang="zh-CN" altLang="en-US" sz="2400" b="1">
                  <a:solidFill>
                    <a:srgbClr val="FFFFFF"/>
                  </a:solidFill>
                  <a:latin typeface="+mn-lt"/>
                  <a:ea typeface="+mn-ea"/>
                  <a:cs typeface="+mn-ea"/>
                  <a:sym typeface="+mn-lt"/>
                </a:rPr>
                <a:t>点此添加您的标题</a:t>
              </a:r>
            </a:p>
          </p:txBody>
        </p:sp>
        <p:cxnSp>
          <p:nvCxnSpPr>
            <p:cNvPr id="12" name="直接连接符 11"/>
            <p:cNvCxnSpPr/>
            <p:nvPr/>
          </p:nvCxnSpPr>
          <p:spPr>
            <a:xfrm>
              <a:off x="4443413" y="3530600"/>
              <a:ext cx="3305175" cy="0"/>
            </a:xfrm>
            <a:prstGeom prst="line">
              <a:avLst/>
            </a:prstGeom>
            <a:ln w="12700" cap="rnd">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grpSp>
      <p:grpSp>
        <p:nvGrpSpPr>
          <p:cNvPr id="13" name="组合 38"/>
          <p:cNvGrpSpPr/>
          <p:nvPr/>
        </p:nvGrpSpPr>
        <p:grpSpPr bwMode="auto">
          <a:xfrm>
            <a:off x="4241800" y="4140200"/>
            <a:ext cx="3708400" cy="515938"/>
            <a:chOff x="4241800" y="3013768"/>
            <a:chExt cx="3708400" cy="516832"/>
          </a:xfrm>
        </p:grpSpPr>
        <p:sp>
          <p:nvSpPr>
            <p:cNvPr id="14" name="文本框 31"/>
            <p:cNvSpPr txBox="1">
              <a:spLocks noChangeArrowheads="1"/>
            </p:cNvSpPr>
            <p:nvPr/>
          </p:nvSpPr>
          <p:spPr bwMode="auto">
            <a:xfrm>
              <a:off x="4241800" y="3013768"/>
              <a:ext cx="370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a:solidFill>
                    <a:srgbClr val="FFFFFF"/>
                  </a:solidFill>
                  <a:latin typeface="+mn-lt"/>
                  <a:ea typeface="+mn-ea"/>
                  <a:cs typeface="+mn-ea"/>
                  <a:sym typeface="+mn-lt"/>
                </a:rPr>
                <a:t>03   </a:t>
              </a:r>
              <a:r>
                <a:rPr lang="zh-CN" altLang="en-US" sz="2400" b="1">
                  <a:solidFill>
                    <a:srgbClr val="FFFFFF"/>
                  </a:solidFill>
                  <a:latin typeface="+mn-lt"/>
                  <a:ea typeface="+mn-ea"/>
                  <a:cs typeface="+mn-ea"/>
                  <a:sym typeface="+mn-lt"/>
                </a:rPr>
                <a:t>点此添加您的标题</a:t>
              </a:r>
            </a:p>
          </p:txBody>
        </p:sp>
        <p:cxnSp>
          <p:nvCxnSpPr>
            <p:cNvPr id="15" name="直接连接符 14"/>
            <p:cNvCxnSpPr/>
            <p:nvPr/>
          </p:nvCxnSpPr>
          <p:spPr>
            <a:xfrm>
              <a:off x="4443413" y="3530600"/>
              <a:ext cx="3305175" cy="0"/>
            </a:xfrm>
            <a:prstGeom prst="line">
              <a:avLst/>
            </a:prstGeom>
            <a:ln w="12700" cap="rnd">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grpSp>
      <p:grpSp>
        <p:nvGrpSpPr>
          <p:cNvPr id="16" name="组合 41"/>
          <p:cNvGrpSpPr/>
          <p:nvPr/>
        </p:nvGrpSpPr>
        <p:grpSpPr bwMode="auto">
          <a:xfrm>
            <a:off x="4241800" y="4916488"/>
            <a:ext cx="3708400" cy="517525"/>
            <a:chOff x="4241800" y="3013768"/>
            <a:chExt cx="3708400" cy="516832"/>
          </a:xfrm>
        </p:grpSpPr>
        <p:sp>
          <p:nvSpPr>
            <p:cNvPr id="17" name="文本框 31"/>
            <p:cNvSpPr txBox="1">
              <a:spLocks noChangeArrowheads="1"/>
            </p:cNvSpPr>
            <p:nvPr/>
          </p:nvSpPr>
          <p:spPr bwMode="auto">
            <a:xfrm>
              <a:off x="4241800" y="3013768"/>
              <a:ext cx="370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a:solidFill>
                    <a:srgbClr val="FFFFFF"/>
                  </a:solidFill>
                  <a:latin typeface="+mn-lt"/>
                  <a:ea typeface="+mn-ea"/>
                  <a:cs typeface="+mn-ea"/>
                  <a:sym typeface="+mn-lt"/>
                </a:rPr>
                <a:t>04   </a:t>
              </a:r>
              <a:r>
                <a:rPr lang="zh-CN" altLang="en-US" sz="2400" b="1">
                  <a:solidFill>
                    <a:srgbClr val="FFFFFF"/>
                  </a:solidFill>
                  <a:latin typeface="+mn-lt"/>
                  <a:ea typeface="+mn-ea"/>
                  <a:cs typeface="+mn-ea"/>
                  <a:sym typeface="+mn-lt"/>
                </a:rPr>
                <a:t>点此添加您的标题</a:t>
              </a:r>
            </a:p>
          </p:txBody>
        </p:sp>
        <p:cxnSp>
          <p:nvCxnSpPr>
            <p:cNvPr id="18" name="直接连接符 17"/>
            <p:cNvCxnSpPr/>
            <p:nvPr/>
          </p:nvCxnSpPr>
          <p:spPr>
            <a:xfrm>
              <a:off x="4443413" y="3530600"/>
              <a:ext cx="3305175" cy="0"/>
            </a:xfrm>
            <a:prstGeom prst="line">
              <a:avLst/>
            </a:prstGeom>
            <a:ln w="12700" cap="rnd">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grpSp>
      <p:grpSp>
        <p:nvGrpSpPr>
          <p:cNvPr id="19" name="组合 44"/>
          <p:cNvGrpSpPr/>
          <p:nvPr/>
        </p:nvGrpSpPr>
        <p:grpSpPr bwMode="auto">
          <a:xfrm>
            <a:off x="2428875" y="1389063"/>
            <a:ext cx="1260475" cy="787400"/>
            <a:chOff x="2980319" y="1622787"/>
            <a:chExt cx="1260484" cy="786963"/>
          </a:xfrm>
          <a:solidFill>
            <a:schemeClr val="bg1">
              <a:alpha val="50000"/>
            </a:schemeClr>
          </a:solidFill>
        </p:grpSpPr>
        <p:sp>
          <p:nvSpPr>
            <p:cNvPr id="20" name="等腰三角形 19"/>
            <p:cNvSpPr/>
            <p:nvPr/>
          </p:nvSpPr>
          <p:spPr>
            <a:xfrm rot="2700000">
              <a:off x="3440782" y="1657628"/>
              <a:ext cx="296697" cy="2270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21" name="等腰三角形 20"/>
            <p:cNvSpPr/>
            <p:nvPr/>
          </p:nvSpPr>
          <p:spPr>
            <a:xfrm rot="13500000">
              <a:off x="3430439" y="2223276"/>
              <a:ext cx="211021" cy="1619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22" name="等腰三角形 21"/>
            <p:cNvSpPr/>
            <p:nvPr/>
          </p:nvSpPr>
          <p:spPr>
            <a:xfrm rot="3783418">
              <a:off x="3778984" y="1840040"/>
              <a:ext cx="521998" cy="4016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23" name="等腰三角形 22"/>
            <p:cNvSpPr/>
            <p:nvPr/>
          </p:nvSpPr>
          <p:spPr>
            <a:xfrm rot="13500000">
              <a:off x="2920140" y="1843214"/>
              <a:ext cx="521998" cy="40164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grpSp>
      <p:grpSp>
        <p:nvGrpSpPr>
          <p:cNvPr id="24" name="组合 49"/>
          <p:cNvGrpSpPr/>
          <p:nvPr/>
        </p:nvGrpSpPr>
        <p:grpSpPr bwMode="auto">
          <a:xfrm>
            <a:off x="8610600" y="4681538"/>
            <a:ext cx="1260475" cy="787400"/>
            <a:chOff x="2980319" y="1622787"/>
            <a:chExt cx="1260484" cy="786963"/>
          </a:xfrm>
          <a:solidFill>
            <a:schemeClr val="bg1">
              <a:alpha val="50000"/>
            </a:schemeClr>
          </a:solidFill>
        </p:grpSpPr>
        <p:sp>
          <p:nvSpPr>
            <p:cNvPr id="25" name="等腰三角形 24"/>
            <p:cNvSpPr/>
            <p:nvPr/>
          </p:nvSpPr>
          <p:spPr>
            <a:xfrm rot="2700000">
              <a:off x="3440782" y="1657628"/>
              <a:ext cx="296697" cy="2270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26" name="等腰三角形 25"/>
            <p:cNvSpPr/>
            <p:nvPr/>
          </p:nvSpPr>
          <p:spPr>
            <a:xfrm rot="13500000">
              <a:off x="3430439" y="2223276"/>
              <a:ext cx="211021" cy="1619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27" name="等腰三角形 26"/>
            <p:cNvSpPr/>
            <p:nvPr/>
          </p:nvSpPr>
          <p:spPr>
            <a:xfrm rot="3783418">
              <a:off x="3778984" y="1840040"/>
              <a:ext cx="521998" cy="4016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28" name="等腰三角形 27"/>
            <p:cNvSpPr/>
            <p:nvPr/>
          </p:nvSpPr>
          <p:spPr>
            <a:xfrm rot="13500000">
              <a:off x="2920140" y="1843214"/>
              <a:ext cx="521998" cy="40164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grpSp>
      <p:sp>
        <p:nvSpPr>
          <p:cNvPr id="31" name="等腰三角形 30"/>
          <p:cNvSpPr/>
          <p:nvPr/>
        </p:nvSpPr>
        <p:spPr>
          <a:xfrm flipV="1">
            <a:off x="4392591" y="1006997"/>
            <a:ext cx="3512917" cy="1551008"/>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400" advTm="1178">
        <p14:honeycomb/>
      </p:transition>
    </mc:Choice>
    <mc:Fallback xmlns="">
      <p:transition spd="slow" advTm="1178">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0354" y="1340768"/>
            <a:ext cx="11084122" cy="4891608"/>
            <a:chOff x="820354" y="1340768"/>
            <a:chExt cx="11084122" cy="4891608"/>
          </a:xfrm>
        </p:grpSpPr>
        <p:pic>
          <p:nvPicPr>
            <p:cNvPr id="7" name="图片 6"/>
            <p:cNvPicPr>
              <a:picLocks noChangeAspect="1"/>
            </p:cNvPicPr>
            <p:nvPr/>
          </p:nvPicPr>
          <p:blipFill>
            <a:blip r:embed="rId3" cstate="screen"/>
            <a:stretch>
              <a:fillRect/>
            </a:stretch>
          </p:blipFill>
          <p:spPr>
            <a:xfrm>
              <a:off x="820354" y="1340768"/>
              <a:ext cx="7488832" cy="2993958"/>
            </a:xfrm>
            <a:prstGeom prst="rect">
              <a:avLst/>
            </a:prstGeom>
          </p:spPr>
        </p:pic>
        <p:sp>
          <p:nvSpPr>
            <p:cNvPr id="10" name="矩形 9"/>
            <p:cNvSpPr/>
            <p:nvPr/>
          </p:nvSpPr>
          <p:spPr>
            <a:xfrm>
              <a:off x="8472264" y="1340768"/>
              <a:ext cx="3384376" cy="2993958"/>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矩形 10"/>
            <p:cNvSpPr/>
            <p:nvPr/>
          </p:nvSpPr>
          <p:spPr>
            <a:xfrm>
              <a:off x="8424428" y="4739660"/>
              <a:ext cx="3480048" cy="1492716"/>
            </a:xfrm>
            <a:prstGeom prst="rect">
              <a:avLst/>
            </a:prstGeom>
          </p:spPr>
          <p:txBody>
            <a:bodyPr wrap="square">
              <a:spAutoFit/>
            </a:bodyPr>
            <a:lstStyle/>
            <a:p>
              <a:r>
                <a:rPr lang="zh-CN" altLang="en-US" sz="1100" b="1" dirty="0">
                  <a:solidFill>
                    <a:srgbClr val="FFFFFF"/>
                  </a:solidFill>
                  <a:cs typeface="+mn-ea"/>
                  <a:sym typeface="+mn-lt"/>
                </a:rPr>
                <a:t>点此添加您的内容点此添加您的内容</a:t>
              </a:r>
              <a:endParaRPr lang="en-US" altLang="zh-CN" sz="1100" b="1"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endParaRPr lang="zh-CN" altLang="en-US" sz="1100" dirty="0">
                <a:solidFill>
                  <a:srgbClr val="FFFFFF"/>
                </a:solidFill>
                <a:cs typeface="+mn-ea"/>
                <a:sym typeface="+mn-lt"/>
              </a:endParaRPr>
            </a:p>
          </p:txBody>
        </p:sp>
        <p:sp>
          <p:nvSpPr>
            <p:cNvPr id="12" name="矩形 11"/>
            <p:cNvSpPr/>
            <p:nvPr/>
          </p:nvSpPr>
          <p:spPr>
            <a:xfrm>
              <a:off x="8600047" y="2113453"/>
              <a:ext cx="3128809" cy="1492716"/>
            </a:xfrm>
            <a:prstGeom prst="rect">
              <a:avLst/>
            </a:prstGeom>
          </p:spPr>
          <p:txBody>
            <a:bodyPr wrap="square">
              <a:spAutoFit/>
            </a:bodyPr>
            <a:lstStyle/>
            <a:p>
              <a:r>
                <a:rPr lang="zh-CN" altLang="en-US" sz="1100" b="1" dirty="0">
                  <a:solidFill>
                    <a:srgbClr val="FFFFFF"/>
                  </a:solidFill>
                  <a:cs typeface="+mn-ea"/>
                  <a:sym typeface="+mn-lt"/>
                </a:rPr>
                <a:t>点此添加您的内容点此添加您的内容</a:t>
              </a:r>
              <a:endParaRPr lang="en-US" altLang="zh-CN" sz="1100" b="1"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endParaRPr lang="zh-CN" altLang="en-US" sz="1100" dirty="0">
                <a:solidFill>
                  <a:srgbClr val="FFFFFF"/>
                </a:solidFill>
                <a:cs typeface="+mn-ea"/>
                <a:sym typeface="+mn-lt"/>
              </a:endParaRPr>
            </a:p>
          </p:txBody>
        </p:sp>
        <p:sp>
          <p:nvSpPr>
            <p:cNvPr id="13" name="矩形 12"/>
            <p:cNvSpPr/>
            <p:nvPr/>
          </p:nvSpPr>
          <p:spPr>
            <a:xfrm>
              <a:off x="5010668" y="4739660"/>
              <a:ext cx="3480048" cy="1492716"/>
            </a:xfrm>
            <a:prstGeom prst="rect">
              <a:avLst/>
            </a:prstGeom>
          </p:spPr>
          <p:txBody>
            <a:bodyPr wrap="square">
              <a:spAutoFit/>
            </a:bodyPr>
            <a:lstStyle/>
            <a:p>
              <a:r>
                <a:rPr lang="zh-CN" altLang="en-US" sz="1100" b="1" dirty="0">
                  <a:solidFill>
                    <a:srgbClr val="FFFFFF"/>
                  </a:solidFill>
                  <a:cs typeface="+mn-ea"/>
                  <a:sym typeface="+mn-lt"/>
                </a:rPr>
                <a:t>点此添加您的内容点此添加您的内容</a:t>
              </a:r>
              <a:endParaRPr lang="en-US" altLang="zh-CN" sz="1100" b="1"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endParaRPr lang="zh-CN" altLang="en-US" sz="1100" dirty="0">
                <a:solidFill>
                  <a:srgbClr val="FFFFFF"/>
                </a:solidFill>
                <a:cs typeface="+mn-ea"/>
                <a:sym typeface="+mn-lt"/>
              </a:endParaRPr>
            </a:p>
          </p:txBody>
        </p:sp>
        <p:sp>
          <p:nvSpPr>
            <p:cNvPr id="14" name="矩形 13"/>
            <p:cNvSpPr/>
            <p:nvPr/>
          </p:nvSpPr>
          <p:spPr>
            <a:xfrm>
              <a:off x="1271788" y="4739660"/>
              <a:ext cx="3480048" cy="1492716"/>
            </a:xfrm>
            <a:prstGeom prst="rect">
              <a:avLst/>
            </a:prstGeom>
          </p:spPr>
          <p:txBody>
            <a:bodyPr wrap="square">
              <a:spAutoFit/>
            </a:bodyPr>
            <a:lstStyle/>
            <a:p>
              <a:r>
                <a:rPr lang="zh-CN" altLang="en-US" sz="1100" b="1" dirty="0">
                  <a:solidFill>
                    <a:srgbClr val="FFFFFF"/>
                  </a:solidFill>
                  <a:cs typeface="+mn-ea"/>
                  <a:sym typeface="+mn-lt"/>
                </a:rPr>
                <a:t>点此添加您的内容点此添加您的内容</a:t>
              </a:r>
              <a:endParaRPr lang="en-US" altLang="zh-CN" sz="1100" b="1"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r>
                <a:rPr lang="zh-CN" altLang="en-US" sz="1100" b="1" dirty="0">
                  <a:solidFill>
                    <a:srgbClr val="FFFFFF"/>
                  </a:solidFill>
                  <a:cs typeface="+mn-ea"/>
                  <a:sym typeface="+mn-lt"/>
                </a:rPr>
                <a:t>点此添加您的内容点此添加您的内容</a:t>
              </a:r>
              <a:endParaRPr lang="zh-CN" altLang="en-US" sz="1100" dirty="0">
                <a:solidFill>
                  <a:srgbClr val="FFFFFF"/>
                </a:solidFill>
                <a:cs typeface="+mn-ea"/>
                <a:sym typeface="+mn-lt"/>
              </a:endParaRPr>
            </a:p>
            <a:p>
              <a:endParaRPr lang="zh-CN" altLang="en-US" sz="1100" dirty="0">
                <a:solidFill>
                  <a:srgbClr val="FFFFFF"/>
                </a:solidFill>
                <a:cs typeface="+mn-ea"/>
                <a:sym typeface="+mn-lt"/>
              </a:endParaRPr>
            </a:p>
          </p:txBody>
        </p:sp>
      </p:grpSp>
      <p:sp>
        <p:nvSpPr>
          <p:cNvPr id="17" name="等腰三角形 16"/>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1236">
        <p14:flip dir="r"/>
      </p:transition>
    </mc:Choice>
    <mc:Fallback xmlns="">
      <p:transition spd="slow" advTm="1236">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8"/>
          <p:cNvGrpSpPr/>
          <p:nvPr/>
        </p:nvGrpSpPr>
        <p:grpSpPr bwMode="auto">
          <a:xfrm>
            <a:off x="1633538" y="1868488"/>
            <a:ext cx="1379537" cy="1379537"/>
            <a:chOff x="0" y="0"/>
            <a:chExt cx="2001212" cy="2001212"/>
          </a:xfrm>
        </p:grpSpPr>
        <p:sp>
          <p:nvSpPr>
            <p:cNvPr id="127" name="Oval 6"/>
            <p:cNvSpPr>
              <a:spLocks noChangeArrowheads="1"/>
            </p:cNvSpPr>
            <p:nvPr/>
          </p:nvSpPr>
          <p:spPr bwMode="auto">
            <a:xfrm>
              <a:off x="-1" y="0"/>
              <a:ext cx="2000161" cy="2000230"/>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grpSp>
          <p:nvGrpSpPr>
            <p:cNvPr id="128" name="Group 7"/>
            <p:cNvGrpSpPr/>
            <p:nvPr/>
          </p:nvGrpSpPr>
          <p:grpSpPr bwMode="auto">
            <a:xfrm>
              <a:off x="596505" y="596505"/>
              <a:ext cx="808203" cy="808203"/>
              <a:chOff x="0" y="0"/>
              <a:chExt cx="987777" cy="987777"/>
            </a:xfrm>
          </p:grpSpPr>
          <p:sp>
            <p:nvSpPr>
              <p:cNvPr id="129" name="Folded Corner 3"/>
              <p:cNvSpPr>
                <a:spLocks noChangeArrowheads="1"/>
              </p:cNvSpPr>
              <p:nvPr/>
            </p:nvSpPr>
            <p:spPr bwMode="auto">
              <a:xfrm>
                <a:off x="637" y="665"/>
                <a:ext cx="979536" cy="979566"/>
              </a:xfrm>
              <a:prstGeom prst="foldedCorner">
                <a:avLst>
                  <a:gd name="adj" fmla="val 32255"/>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130" name="Rectangle 4"/>
              <p:cNvSpPr>
                <a:spLocks noChangeArrowheads="1"/>
              </p:cNvSpPr>
              <p:nvPr/>
            </p:nvSpPr>
            <p:spPr bwMode="auto">
              <a:xfrm>
                <a:off x="179509" y="230650"/>
                <a:ext cx="621791" cy="65305"/>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131" name="Rectangle 27"/>
              <p:cNvSpPr>
                <a:spLocks noChangeArrowheads="1"/>
              </p:cNvSpPr>
              <p:nvPr/>
            </p:nvSpPr>
            <p:spPr bwMode="auto">
              <a:xfrm>
                <a:off x="179509" y="383973"/>
                <a:ext cx="621791" cy="62465"/>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132" name="Rectangle 28"/>
              <p:cNvSpPr>
                <a:spLocks noChangeArrowheads="1"/>
              </p:cNvSpPr>
              <p:nvPr/>
            </p:nvSpPr>
            <p:spPr bwMode="auto">
              <a:xfrm>
                <a:off x="179509" y="534458"/>
                <a:ext cx="621791" cy="65304"/>
              </a:xfrm>
              <a:prstGeom prst="rect">
                <a:avLst/>
              </a:prstGeom>
              <a:solidFill>
                <a:srgbClr val="333F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grpSp>
      </p:grpSp>
      <p:grpSp>
        <p:nvGrpSpPr>
          <p:cNvPr id="133" name="Group 44"/>
          <p:cNvGrpSpPr/>
          <p:nvPr/>
        </p:nvGrpSpPr>
        <p:grpSpPr bwMode="auto">
          <a:xfrm>
            <a:off x="1641475" y="4291013"/>
            <a:ext cx="1376363" cy="1374775"/>
            <a:chOff x="0" y="0"/>
            <a:chExt cx="1367740" cy="1367740"/>
          </a:xfrm>
        </p:grpSpPr>
        <p:sp>
          <p:nvSpPr>
            <p:cNvPr id="134" name="Oval 30"/>
            <p:cNvSpPr>
              <a:spLocks noChangeArrowheads="1"/>
            </p:cNvSpPr>
            <p:nvPr/>
          </p:nvSpPr>
          <p:spPr bwMode="auto">
            <a:xfrm>
              <a:off x="-1" y="-645"/>
              <a:ext cx="1367022" cy="136865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135" name="Folded Corner 32"/>
            <p:cNvSpPr>
              <a:spLocks noChangeArrowheads="1"/>
            </p:cNvSpPr>
            <p:nvPr/>
          </p:nvSpPr>
          <p:spPr bwMode="auto">
            <a:xfrm>
              <a:off x="408041" y="407412"/>
              <a:ext cx="550938" cy="552543"/>
            </a:xfrm>
            <a:prstGeom prst="foldedCorner">
              <a:avLst>
                <a:gd name="adj" fmla="val 32255"/>
              </a:avLst>
            </a:prstGeom>
            <a:solidFill>
              <a:srgbClr val="7ACDEF"/>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mn-lt"/>
                <a:ea typeface="+mn-ea"/>
                <a:cs typeface="+mn-ea"/>
                <a:sym typeface="+mn-lt"/>
              </a:endParaRPr>
            </a:p>
          </p:txBody>
        </p:sp>
        <p:sp>
          <p:nvSpPr>
            <p:cNvPr id="136" name="Pie 42"/>
            <p:cNvSpPr>
              <a:spLocks noChangeArrowheads="1"/>
            </p:cNvSpPr>
            <p:nvPr/>
          </p:nvSpPr>
          <p:spPr bwMode="auto">
            <a:xfrm>
              <a:off x="536647" y="516967"/>
              <a:ext cx="293727" cy="293738"/>
            </a:xfrm>
            <a:custGeom>
              <a:avLst/>
              <a:gdLst>
                <a:gd name="T0" fmla="*/ 293727 w 293727"/>
                <a:gd name="T1" fmla="*/ 146869 h 293738"/>
                <a:gd name="T2" fmla="*/ 146863 w 293727"/>
                <a:gd name="T3" fmla="*/ 293738 h 293738"/>
                <a:gd name="T4" fmla="*/ -1 w 293727"/>
                <a:gd name="T5" fmla="*/ 146869 h 293738"/>
                <a:gd name="T6" fmla="*/ 146863 w 293727"/>
                <a:gd name="T7" fmla="*/ 0 h 293738"/>
                <a:gd name="T8" fmla="*/ 146864 w 293727"/>
                <a:gd name="T9" fmla="*/ 146869 h 293738"/>
                <a:gd name="T10" fmla="*/ 293727 w 293727"/>
                <a:gd name="T11" fmla="*/ 146869 h 293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3727" h="293738">
                  <a:moveTo>
                    <a:pt x="293727" y="146869"/>
                  </a:moveTo>
                  <a:cubicBezTo>
                    <a:pt x="293727" y="227983"/>
                    <a:pt x="227974" y="293738"/>
                    <a:pt x="146863" y="293738"/>
                  </a:cubicBezTo>
                  <a:cubicBezTo>
                    <a:pt x="65752" y="293738"/>
                    <a:pt x="-1" y="227983"/>
                    <a:pt x="-1" y="146869"/>
                  </a:cubicBezTo>
                  <a:cubicBezTo>
                    <a:pt x="-1" y="65755"/>
                    <a:pt x="65752" y="0"/>
                    <a:pt x="146863" y="0"/>
                  </a:cubicBezTo>
                  <a:cubicBezTo>
                    <a:pt x="146863" y="48956"/>
                    <a:pt x="146864" y="97913"/>
                    <a:pt x="146864" y="146869"/>
                  </a:cubicBezTo>
                  <a:lnTo>
                    <a:pt x="293727" y="1468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137" name="Straight Connector 38"/>
          <p:cNvCxnSpPr>
            <a:cxnSpLocks noChangeShapeType="1"/>
          </p:cNvCxnSpPr>
          <p:nvPr/>
        </p:nvCxnSpPr>
        <p:spPr bwMode="auto">
          <a:xfrm>
            <a:off x="1871663" y="3797300"/>
            <a:ext cx="8599487" cy="0"/>
          </a:xfrm>
          <a:prstGeom prst="line">
            <a:avLst/>
          </a:prstGeom>
          <a:noFill/>
          <a:ln w="12700">
            <a:solidFill>
              <a:schemeClr val="bg1"/>
            </a:solidFill>
            <a:round/>
          </a:ln>
          <a:extLst>
            <a:ext uri="{909E8E84-426E-40DD-AFC4-6F175D3DCCD1}">
              <a14:hiddenFill xmlns:a14="http://schemas.microsoft.com/office/drawing/2010/main">
                <a:noFill/>
              </a14:hiddenFill>
            </a:ext>
          </a:extLst>
        </p:spPr>
      </p:cxnSp>
      <p:grpSp>
        <p:nvGrpSpPr>
          <p:cNvPr id="138" name="组合 18"/>
          <p:cNvGrpSpPr/>
          <p:nvPr/>
        </p:nvGrpSpPr>
        <p:grpSpPr bwMode="auto">
          <a:xfrm>
            <a:off x="3135313" y="1770063"/>
            <a:ext cx="7234237" cy="1148048"/>
            <a:chOff x="0" y="0"/>
            <a:chExt cx="7234425" cy="1148601"/>
          </a:xfrm>
        </p:grpSpPr>
        <p:sp>
          <p:nvSpPr>
            <p:cNvPr id="139" name="文本框 19"/>
            <p:cNvSpPr txBox="1">
              <a:spLocks noChangeArrowheads="1"/>
            </p:cNvSpPr>
            <p:nvPr/>
          </p:nvSpPr>
          <p:spPr bwMode="auto">
            <a:xfrm>
              <a:off x="202689" y="409581"/>
              <a:ext cx="7031736" cy="73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140" name="TextBox 10"/>
            <p:cNvSpPr txBox="1">
              <a:spLocks noChangeArrowheads="1"/>
            </p:cNvSpPr>
            <p:nvPr/>
          </p:nvSpPr>
          <p:spPr bwMode="auto">
            <a:xfrm>
              <a:off x="0" y="0"/>
              <a:ext cx="263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chemeClr val="bg1"/>
                  </a:solidFill>
                  <a:latin typeface="+mn-lt"/>
                  <a:ea typeface="+mn-ea"/>
                  <a:cs typeface="+mn-ea"/>
                  <a:sym typeface="+mn-lt"/>
                </a:rPr>
                <a:t>单击此处添加标题</a:t>
              </a:r>
              <a:endParaRPr lang="en-US" altLang="zh-CN" sz="2000" b="1">
                <a:solidFill>
                  <a:schemeClr val="bg1"/>
                </a:solidFill>
                <a:latin typeface="+mn-lt"/>
                <a:ea typeface="+mn-ea"/>
                <a:cs typeface="+mn-ea"/>
                <a:sym typeface="+mn-lt"/>
              </a:endParaRPr>
            </a:p>
          </p:txBody>
        </p:sp>
      </p:grpSp>
      <p:grpSp>
        <p:nvGrpSpPr>
          <p:cNvPr id="141" name="组合 25"/>
          <p:cNvGrpSpPr/>
          <p:nvPr/>
        </p:nvGrpSpPr>
        <p:grpSpPr bwMode="auto">
          <a:xfrm>
            <a:off x="3144838" y="4291013"/>
            <a:ext cx="7234237" cy="1148048"/>
            <a:chOff x="0" y="0"/>
            <a:chExt cx="7234425" cy="1148601"/>
          </a:xfrm>
        </p:grpSpPr>
        <p:sp>
          <p:nvSpPr>
            <p:cNvPr id="142" name="文本框 26"/>
            <p:cNvSpPr txBox="1">
              <a:spLocks noChangeArrowheads="1"/>
            </p:cNvSpPr>
            <p:nvPr/>
          </p:nvSpPr>
          <p:spPr bwMode="auto">
            <a:xfrm>
              <a:off x="202689" y="409581"/>
              <a:ext cx="7031736" cy="73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143" name="TextBox 10"/>
            <p:cNvSpPr txBox="1">
              <a:spLocks noChangeArrowheads="1"/>
            </p:cNvSpPr>
            <p:nvPr/>
          </p:nvSpPr>
          <p:spPr bwMode="auto">
            <a:xfrm>
              <a:off x="0" y="0"/>
              <a:ext cx="263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chemeClr val="bg1"/>
                  </a:solidFill>
                  <a:latin typeface="+mn-lt"/>
                  <a:ea typeface="+mn-ea"/>
                  <a:cs typeface="+mn-ea"/>
                  <a:sym typeface="+mn-lt"/>
                </a:rPr>
                <a:t>单击此处添加标题</a:t>
              </a:r>
              <a:endParaRPr lang="en-US" altLang="zh-CN" sz="2000" b="1">
                <a:solidFill>
                  <a:schemeClr val="bg1"/>
                </a:solidFill>
                <a:latin typeface="+mn-lt"/>
                <a:ea typeface="+mn-ea"/>
                <a:cs typeface="+mn-ea"/>
                <a:sym typeface="+mn-lt"/>
              </a:endParaRPr>
            </a:p>
          </p:txBody>
        </p:sp>
      </p:grpSp>
      <p:sp>
        <p:nvSpPr>
          <p:cNvPr id="144" name="等腰三角形 143"/>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5"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1317">
        <p14:flip dir="r"/>
      </p:transition>
    </mc:Choice>
    <mc:Fallback xmlns="">
      <p:transition spd="slow" advTm="1317">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等腰三角形 17"/>
          <p:cNvSpPr/>
          <p:nvPr/>
        </p:nvSpPr>
        <p:spPr>
          <a:xfrm flipV="1">
            <a:off x="3338330" y="2615876"/>
            <a:ext cx="5515339" cy="3229339"/>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44"/>
          <p:cNvGrpSpPr/>
          <p:nvPr/>
        </p:nvGrpSpPr>
        <p:grpSpPr bwMode="auto">
          <a:xfrm>
            <a:off x="2497138" y="1423988"/>
            <a:ext cx="1260475" cy="787400"/>
            <a:chOff x="2980319" y="1622787"/>
            <a:chExt cx="1260484" cy="786963"/>
          </a:xfrm>
          <a:solidFill>
            <a:schemeClr val="bg1">
              <a:alpha val="40000"/>
            </a:schemeClr>
          </a:solidFill>
        </p:grpSpPr>
        <p:sp>
          <p:nvSpPr>
            <p:cNvPr id="5" name="等腰三角形 4"/>
            <p:cNvSpPr/>
            <p:nvPr/>
          </p:nvSpPr>
          <p:spPr>
            <a:xfrm rot="2700000">
              <a:off x="3440781" y="1657629"/>
              <a:ext cx="296697" cy="2270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6" name="等腰三角形 5"/>
            <p:cNvSpPr/>
            <p:nvPr/>
          </p:nvSpPr>
          <p:spPr>
            <a:xfrm rot="13500000">
              <a:off x="3430438" y="2223276"/>
              <a:ext cx="211021" cy="1619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7" name="等腰三角形 6"/>
            <p:cNvSpPr/>
            <p:nvPr/>
          </p:nvSpPr>
          <p:spPr>
            <a:xfrm rot="3783418">
              <a:off x="3778983" y="1840040"/>
              <a:ext cx="521998" cy="40164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8" name="等腰三角形 7"/>
            <p:cNvSpPr/>
            <p:nvPr/>
          </p:nvSpPr>
          <p:spPr>
            <a:xfrm rot="13500000">
              <a:off x="2920140" y="1843214"/>
              <a:ext cx="521998" cy="4016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grpSp>
      <p:grpSp>
        <p:nvGrpSpPr>
          <p:cNvPr id="9" name="组合 49"/>
          <p:cNvGrpSpPr/>
          <p:nvPr/>
        </p:nvGrpSpPr>
        <p:grpSpPr bwMode="auto">
          <a:xfrm>
            <a:off x="8815830" y="4596497"/>
            <a:ext cx="1260475" cy="785812"/>
            <a:chOff x="2980319" y="1622787"/>
            <a:chExt cx="1260484" cy="786963"/>
          </a:xfrm>
          <a:solidFill>
            <a:schemeClr val="bg1">
              <a:alpha val="40000"/>
            </a:schemeClr>
          </a:solidFill>
        </p:grpSpPr>
        <p:sp>
          <p:nvSpPr>
            <p:cNvPr id="10" name="等腰三角形 9"/>
            <p:cNvSpPr/>
            <p:nvPr/>
          </p:nvSpPr>
          <p:spPr>
            <a:xfrm rot="2700000">
              <a:off x="3440481" y="1657929"/>
              <a:ext cx="297297" cy="2270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1" name="等腰三角形 10"/>
            <p:cNvSpPr/>
            <p:nvPr/>
          </p:nvSpPr>
          <p:spPr>
            <a:xfrm rot="13500000">
              <a:off x="3430224" y="2223064"/>
              <a:ext cx="211446" cy="1619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2" name="等腰三角形 11"/>
            <p:cNvSpPr/>
            <p:nvPr/>
          </p:nvSpPr>
          <p:spPr>
            <a:xfrm rot="3783418">
              <a:off x="3778456" y="1840885"/>
              <a:ext cx="523053" cy="40164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3" name="等腰三角形 12"/>
            <p:cNvSpPr/>
            <p:nvPr/>
          </p:nvSpPr>
          <p:spPr>
            <a:xfrm rot="13500000">
              <a:off x="2920408" y="1843270"/>
              <a:ext cx="521463" cy="4016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grpSp>
      <p:sp>
        <p:nvSpPr>
          <p:cNvPr id="15" name="文本框 31"/>
          <p:cNvSpPr txBox="1">
            <a:spLocks noChangeArrowheads="1"/>
          </p:cNvSpPr>
          <p:nvPr/>
        </p:nvSpPr>
        <p:spPr bwMode="auto">
          <a:xfrm>
            <a:off x="4991100" y="2568575"/>
            <a:ext cx="22098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000" b="1" dirty="0">
                <a:solidFill>
                  <a:srgbClr val="FFFFFF"/>
                </a:solidFill>
                <a:latin typeface="+mn-lt"/>
                <a:ea typeface="+mn-ea"/>
                <a:cs typeface="+mn-ea"/>
                <a:sym typeface="+mn-lt"/>
              </a:rPr>
              <a:t>04</a:t>
            </a:r>
            <a:endParaRPr lang="zh-CN" altLang="en-US" sz="6000" b="1" dirty="0">
              <a:solidFill>
                <a:srgbClr val="FFFFFF"/>
              </a:solidFill>
              <a:latin typeface="+mn-lt"/>
              <a:ea typeface="+mn-ea"/>
              <a:cs typeface="+mn-ea"/>
              <a:sym typeface="+mn-lt"/>
            </a:endParaRPr>
          </a:p>
        </p:txBody>
      </p:sp>
      <p:sp>
        <p:nvSpPr>
          <p:cNvPr id="16" name="文本框 31"/>
          <p:cNvSpPr txBox="1">
            <a:spLocks noChangeArrowheads="1"/>
          </p:cNvSpPr>
          <p:nvPr/>
        </p:nvSpPr>
        <p:spPr bwMode="auto">
          <a:xfrm>
            <a:off x="4241800" y="3582988"/>
            <a:ext cx="370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rgbClr val="FFFFFF"/>
                </a:solidFill>
                <a:latin typeface="+mn-lt"/>
                <a:ea typeface="+mn-ea"/>
                <a:cs typeface="+mn-ea"/>
                <a:sym typeface="+mn-lt"/>
              </a:rPr>
              <a:t>点此添加您的标题</a:t>
            </a:r>
          </a:p>
        </p:txBody>
      </p:sp>
      <p:cxnSp>
        <p:nvCxnSpPr>
          <p:cNvPr id="17" name="直接连接符 16"/>
          <p:cNvCxnSpPr/>
          <p:nvPr/>
        </p:nvCxnSpPr>
        <p:spPr>
          <a:xfrm>
            <a:off x="4608513" y="3506788"/>
            <a:ext cx="2935287" cy="0"/>
          </a:xfrm>
          <a:prstGeom prst="line">
            <a:avLst/>
          </a:prstGeom>
          <a:ln w="12700" cap="rnd">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1178">
        <p14:flip dir="r"/>
      </p:transition>
    </mc:Choice>
    <mc:Fallback xmlns="">
      <p:transition spd="slow" advTm="1178">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
          <p:cNvSpPr/>
          <p:nvPr/>
        </p:nvSpPr>
        <p:spPr bwMode="gray">
          <a:xfrm rot="3046289" flipH="1">
            <a:off x="6388100" y="1828800"/>
            <a:ext cx="1530350" cy="2444750"/>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cs typeface="+mn-ea"/>
              <a:sym typeface="+mn-lt"/>
            </a:endParaRPr>
          </a:p>
        </p:txBody>
      </p:sp>
      <p:sp>
        <p:nvSpPr>
          <p:cNvPr id="28" name="Freeform 3"/>
          <p:cNvSpPr/>
          <p:nvPr/>
        </p:nvSpPr>
        <p:spPr bwMode="ltGray">
          <a:xfrm rot="3171804" flipH="1">
            <a:off x="4419600" y="3598863"/>
            <a:ext cx="1511300" cy="2413000"/>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a:solidFill>
                <a:schemeClr val="bg1"/>
              </a:solidFill>
              <a:cs typeface="+mn-ea"/>
              <a:sym typeface="+mn-lt"/>
            </a:endParaRPr>
          </a:p>
        </p:txBody>
      </p:sp>
      <p:sp>
        <p:nvSpPr>
          <p:cNvPr id="29" name="Freeform 4"/>
          <p:cNvSpPr/>
          <p:nvPr/>
        </p:nvSpPr>
        <p:spPr bwMode="gray">
          <a:xfrm rot="18473053">
            <a:off x="6384132" y="3602831"/>
            <a:ext cx="1530350" cy="2443163"/>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a:solidFill>
                <a:schemeClr val="bg1"/>
              </a:solidFill>
              <a:cs typeface="+mn-ea"/>
              <a:sym typeface="+mn-lt"/>
            </a:endParaRPr>
          </a:p>
        </p:txBody>
      </p:sp>
      <p:sp>
        <p:nvSpPr>
          <p:cNvPr id="30" name="Freeform 5"/>
          <p:cNvSpPr/>
          <p:nvPr/>
        </p:nvSpPr>
        <p:spPr bwMode="ltGray">
          <a:xfrm rot="18553711">
            <a:off x="4427538" y="1827213"/>
            <a:ext cx="1530350" cy="2444750"/>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a:cs typeface="+mn-ea"/>
              <a:sym typeface="+mn-lt"/>
            </a:endParaRPr>
          </a:p>
        </p:txBody>
      </p:sp>
      <p:sp>
        <p:nvSpPr>
          <p:cNvPr id="31" name="Oval 7"/>
          <p:cNvSpPr>
            <a:spLocks noChangeArrowheads="1"/>
          </p:cNvSpPr>
          <p:nvPr/>
        </p:nvSpPr>
        <p:spPr bwMode="gray">
          <a:xfrm>
            <a:off x="5532438" y="3373438"/>
            <a:ext cx="1274762" cy="1274762"/>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a:solidFill>
                <a:schemeClr val="bg1"/>
              </a:solidFill>
              <a:cs typeface="+mn-ea"/>
              <a:sym typeface="+mn-lt"/>
            </a:endParaRPr>
          </a:p>
        </p:txBody>
      </p:sp>
      <p:sp>
        <p:nvSpPr>
          <p:cNvPr id="32" name="矩形 31"/>
          <p:cNvSpPr/>
          <p:nvPr/>
        </p:nvSpPr>
        <p:spPr>
          <a:xfrm>
            <a:off x="4946397" y="2778125"/>
            <a:ext cx="840295" cy="429861"/>
          </a:xfrm>
          <a:prstGeom prst="rect">
            <a:avLst/>
          </a:prstGeom>
        </p:spPr>
        <p:txBody>
          <a:bodyPr wrap="none">
            <a:spAutoFit/>
          </a:bodyPr>
          <a:lstStyle/>
          <a:p>
            <a:pPr algn="ctr" eaLnBrk="1" fontAlgn="auto" hangingPunct="1">
              <a:lnSpc>
                <a:spcPct val="120000"/>
              </a:lnSpc>
              <a:spcBef>
                <a:spcPts val="0"/>
              </a:spcBef>
              <a:spcAft>
                <a:spcPts val="0"/>
              </a:spcAft>
              <a:defRPr/>
            </a:pPr>
            <a:r>
              <a:rPr lang="zh-CN" altLang="en-US" sz="2000" b="1" kern="0" dirty="0">
                <a:solidFill>
                  <a:schemeClr val="bg1"/>
                </a:solidFill>
                <a:cs typeface="+mn-ea"/>
                <a:sym typeface="+mn-lt"/>
              </a:rPr>
              <a:t>标题</a:t>
            </a:r>
            <a:r>
              <a:rPr lang="en-US" altLang="zh-CN" sz="2000" b="1" kern="0" dirty="0">
                <a:solidFill>
                  <a:schemeClr val="bg1"/>
                </a:solidFill>
                <a:cs typeface="+mn-ea"/>
                <a:sym typeface="+mn-lt"/>
              </a:rPr>
              <a:t>1</a:t>
            </a:r>
            <a:endParaRPr lang="zh-CN" altLang="en-US" sz="2000" b="1" kern="0" dirty="0">
              <a:solidFill>
                <a:schemeClr val="bg1"/>
              </a:solidFill>
              <a:cs typeface="+mn-ea"/>
              <a:sym typeface="+mn-lt"/>
            </a:endParaRPr>
          </a:p>
        </p:txBody>
      </p:sp>
      <p:sp>
        <p:nvSpPr>
          <p:cNvPr id="33" name="矩形 32"/>
          <p:cNvSpPr/>
          <p:nvPr/>
        </p:nvSpPr>
        <p:spPr>
          <a:xfrm>
            <a:off x="6999827" y="2778125"/>
            <a:ext cx="840295" cy="429861"/>
          </a:xfrm>
          <a:prstGeom prst="rect">
            <a:avLst/>
          </a:prstGeom>
        </p:spPr>
        <p:txBody>
          <a:bodyPr wrap="none">
            <a:spAutoFit/>
          </a:bodyPr>
          <a:lstStyle/>
          <a:p>
            <a:pPr algn="ctr" eaLnBrk="1" fontAlgn="auto" hangingPunct="1">
              <a:lnSpc>
                <a:spcPct val="120000"/>
              </a:lnSpc>
              <a:spcBef>
                <a:spcPts val="0"/>
              </a:spcBef>
              <a:spcAft>
                <a:spcPts val="0"/>
              </a:spcAft>
              <a:defRPr/>
            </a:pPr>
            <a:r>
              <a:rPr lang="zh-CN" altLang="en-US" sz="2000" b="1" kern="0" dirty="0">
                <a:solidFill>
                  <a:schemeClr val="bg1"/>
                </a:solidFill>
                <a:cs typeface="+mn-ea"/>
                <a:sym typeface="+mn-lt"/>
              </a:rPr>
              <a:t>标题</a:t>
            </a:r>
            <a:r>
              <a:rPr lang="en-US" altLang="zh-CN" sz="2000" b="1" kern="0" dirty="0">
                <a:solidFill>
                  <a:schemeClr val="bg1"/>
                </a:solidFill>
                <a:cs typeface="+mn-ea"/>
                <a:sym typeface="+mn-lt"/>
              </a:rPr>
              <a:t>2</a:t>
            </a:r>
            <a:endParaRPr lang="zh-CN" altLang="en-US" sz="2000" b="1" kern="0" dirty="0">
              <a:solidFill>
                <a:schemeClr val="bg1"/>
              </a:solidFill>
              <a:cs typeface="+mn-ea"/>
              <a:sym typeface="+mn-lt"/>
            </a:endParaRPr>
          </a:p>
        </p:txBody>
      </p:sp>
      <p:sp>
        <p:nvSpPr>
          <p:cNvPr id="34" name="矩形 33"/>
          <p:cNvSpPr/>
          <p:nvPr/>
        </p:nvSpPr>
        <p:spPr>
          <a:xfrm>
            <a:off x="4873372" y="4737100"/>
            <a:ext cx="840295" cy="429861"/>
          </a:xfrm>
          <a:prstGeom prst="rect">
            <a:avLst/>
          </a:prstGeom>
        </p:spPr>
        <p:txBody>
          <a:bodyPr wrap="none">
            <a:spAutoFit/>
          </a:bodyPr>
          <a:lstStyle/>
          <a:p>
            <a:pPr algn="ctr" eaLnBrk="1" fontAlgn="auto" hangingPunct="1">
              <a:lnSpc>
                <a:spcPct val="120000"/>
              </a:lnSpc>
              <a:spcBef>
                <a:spcPts val="0"/>
              </a:spcBef>
              <a:spcAft>
                <a:spcPts val="0"/>
              </a:spcAft>
              <a:defRPr/>
            </a:pPr>
            <a:r>
              <a:rPr lang="zh-CN" altLang="en-US" sz="2000" b="1" kern="0" dirty="0">
                <a:solidFill>
                  <a:schemeClr val="bg1"/>
                </a:solidFill>
                <a:cs typeface="+mn-ea"/>
                <a:sym typeface="+mn-lt"/>
              </a:rPr>
              <a:t>标题</a:t>
            </a:r>
            <a:r>
              <a:rPr lang="en-US" altLang="zh-CN" sz="2000" b="1" kern="0" dirty="0">
                <a:solidFill>
                  <a:schemeClr val="bg1"/>
                </a:solidFill>
                <a:cs typeface="+mn-ea"/>
                <a:sym typeface="+mn-lt"/>
              </a:rPr>
              <a:t>4</a:t>
            </a:r>
            <a:endParaRPr lang="zh-CN" altLang="en-US" sz="2000" b="1" kern="0" dirty="0">
              <a:solidFill>
                <a:schemeClr val="bg1"/>
              </a:solidFill>
              <a:cs typeface="+mn-ea"/>
              <a:sym typeface="+mn-lt"/>
            </a:endParaRPr>
          </a:p>
        </p:txBody>
      </p:sp>
      <p:sp>
        <p:nvSpPr>
          <p:cNvPr id="35" name="矩形 34"/>
          <p:cNvSpPr/>
          <p:nvPr/>
        </p:nvSpPr>
        <p:spPr>
          <a:xfrm>
            <a:off x="7142702" y="4700588"/>
            <a:ext cx="840295" cy="429861"/>
          </a:xfrm>
          <a:prstGeom prst="rect">
            <a:avLst/>
          </a:prstGeom>
        </p:spPr>
        <p:txBody>
          <a:bodyPr wrap="none">
            <a:spAutoFit/>
          </a:bodyPr>
          <a:lstStyle/>
          <a:p>
            <a:pPr algn="ctr" eaLnBrk="1" fontAlgn="auto" hangingPunct="1">
              <a:lnSpc>
                <a:spcPct val="120000"/>
              </a:lnSpc>
              <a:spcBef>
                <a:spcPts val="0"/>
              </a:spcBef>
              <a:spcAft>
                <a:spcPts val="0"/>
              </a:spcAft>
              <a:defRPr/>
            </a:pPr>
            <a:r>
              <a:rPr lang="zh-CN" altLang="en-US" sz="2000" b="1" kern="0" dirty="0">
                <a:solidFill>
                  <a:schemeClr val="bg1"/>
                </a:solidFill>
                <a:cs typeface="+mn-ea"/>
                <a:sym typeface="+mn-lt"/>
              </a:rPr>
              <a:t>标题</a:t>
            </a:r>
            <a:r>
              <a:rPr lang="en-US" altLang="zh-CN" sz="2000" b="1" kern="0" dirty="0">
                <a:solidFill>
                  <a:schemeClr val="bg1"/>
                </a:solidFill>
                <a:cs typeface="+mn-ea"/>
                <a:sym typeface="+mn-lt"/>
              </a:rPr>
              <a:t>3</a:t>
            </a:r>
            <a:endParaRPr lang="zh-CN" altLang="en-US" sz="2000" b="1" kern="0" dirty="0">
              <a:solidFill>
                <a:schemeClr val="bg1"/>
              </a:solidFill>
              <a:cs typeface="+mn-ea"/>
              <a:sym typeface="+mn-lt"/>
            </a:endParaRPr>
          </a:p>
        </p:txBody>
      </p:sp>
      <p:grpSp>
        <p:nvGrpSpPr>
          <p:cNvPr id="36" name="组合 35"/>
          <p:cNvGrpSpPr/>
          <p:nvPr/>
        </p:nvGrpSpPr>
        <p:grpSpPr>
          <a:xfrm>
            <a:off x="4673693" y="2765456"/>
            <a:ext cx="357760" cy="466073"/>
            <a:chOff x="9151938" y="785283"/>
            <a:chExt cx="346075" cy="450850"/>
          </a:xfrm>
          <a:solidFill>
            <a:schemeClr val="bg1"/>
          </a:solidFill>
        </p:grpSpPr>
        <p:sp>
          <p:nvSpPr>
            <p:cNvPr id="37" name="Oval 175"/>
            <p:cNvSpPr>
              <a:spLocks noChangeArrowheads="1"/>
            </p:cNvSpPr>
            <p:nvPr/>
          </p:nvSpPr>
          <p:spPr bwMode="auto">
            <a:xfrm>
              <a:off x="9201151" y="785283"/>
              <a:ext cx="244475" cy="239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38" name="Freeform 176"/>
            <p:cNvSpPr/>
            <p:nvPr/>
          </p:nvSpPr>
          <p:spPr bwMode="auto">
            <a:xfrm>
              <a:off x="9332913" y="994833"/>
              <a:ext cx="165100" cy="241300"/>
            </a:xfrm>
            <a:custGeom>
              <a:avLst/>
              <a:gdLst>
                <a:gd name="T0" fmla="*/ 43 w 44"/>
                <a:gd name="T1" fmla="*/ 47 h 64"/>
                <a:gd name="T2" fmla="*/ 26 w 44"/>
                <a:gd name="T3" fmla="*/ 0 h 64"/>
                <a:gd name="T4" fmla="*/ 15 w 44"/>
                <a:gd name="T5" fmla="*/ 9 h 64"/>
                <a:gd name="T6" fmla="*/ 0 w 44"/>
                <a:gd name="T7" fmla="*/ 51 h 64"/>
                <a:gd name="T8" fmla="*/ 4 w 44"/>
                <a:gd name="T9" fmla="*/ 61 h 64"/>
                <a:gd name="T10" fmla="*/ 9 w 44"/>
                <a:gd name="T11" fmla="*/ 62 h 64"/>
                <a:gd name="T12" fmla="*/ 16 w 44"/>
                <a:gd name="T13" fmla="*/ 47 h 64"/>
                <a:gd name="T14" fmla="*/ 24 w 44"/>
                <a:gd name="T15" fmla="*/ 45 h 64"/>
                <a:gd name="T16" fmla="*/ 39 w 44"/>
                <a:gd name="T17" fmla="*/ 50 h 64"/>
                <a:gd name="T18" fmla="*/ 43 w 4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64">
                  <a:moveTo>
                    <a:pt x="43" y="47"/>
                  </a:moveTo>
                  <a:cubicBezTo>
                    <a:pt x="26" y="0"/>
                    <a:pt x="26" y="0"/>
                    <a:pt x="26" y="0"/>
                  </a:cubicBezTo>
                  <a:cubicBezTo>
                    <a:pt x="23" y="4"/>
                    <a:pt x="19" y="7"/>
                    <a:pt x="15" y="9"/>
                  </a:cubicBezTo>
                  <a:cubicBezTo>
                    <a:pt x="0" y="51"/>
                    <a:pt x="0" y="51"/>
                    <a:pt x="0" y="51"/>
                  </a:cubicBezTo>
                  <a:cubicBezTo>
                    <a:pt x="4" y="61"/>
                    <a:pt x="4" y="61"/>
                    <a:pt x="4" y="61"/>
                  </a:cubicBezTo>
                  <a:cubicBezTo>
                    <a:pt x="5" y="64"/>
                    <a:pt x="7" y="64"/>
                    <a:pt x="9" y="62"/>
                  </a:cubicBezTo>
                  <a:cubicBezTo>
                    <a:pt x="16" y="47"/>
                    <a:pt x="16" y="47"/>
                    <a:pt x="16" y="47"/>
                  </a:cubicBezTo>
                  <a:cubicBezTo>
                    <a:pt x="18" y="45"/>
                    <a:pt x="21" y="43"/>
                    <a:pt x="24" y="45"/>
                  </a:cubicBezTo>
                  <a:cubicBezTo>
                    <a:pt x="39" y="50"/>
                    <a:pt x="39" y="50"/>
                    <a:pt x="39" y="50"/>
                  </a:cubicBezTo>
                  <a:cubicBezTo>
                    <a:pt x="42" y="52"/>
                    <a:pt x="44" y="50"/>
                    <a:pt x="4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39" name="Freeform 177"/>
            <p:cNvSpPr/>
            <p:nvPr/>
          </p:nvSpPr>
          <p:spPr bwMode="auto">
            <a:xfrm>
              <a:off x="9151938" y="994833"/>
              <a:ext cx="214313" cy="241300"/>
            </a:xfrm>
            <a:custGeom>
              <a:avLst/>
              <a:gdLst>
                <a:gd name="T0" fmla="*/ 46 w 57"/>
                <a:gd name="T1" fmla="*/ 13 h 64"/>
                <a:gd name="T2" fmla="*/ 18 w 57"/>
                <a:gd name="T3" fmla="*/ 0 h 64"/>
                <a:gd name="T4" fmla="*/ 1 w 57"/>
                <a:gd name="T5" fmla="*/ 47 h 64"/>
                <a:gd name="T6" fmla="*/ 4 w 57"/>
                <a:gd name="T7" fmla="*/ 50 h 64"/>
                <a:gd name="T8" fmla="*/ 19 w 57"/>
                <a:gd name="T9" fmla="*/ 45 h 64"/>
                <a:gd name="T10" fmla="*/ 27 w 57"/>
                <a:gd name="T11" fmla="*/ 47 h 64"/>
                <a:gd name="T12" fmla="*/ 35 w 57"/>
                <a:gd name="T13" fmla="*/ 62 h 64"/>
                <a:gd name="T14" fmla="*/ 39 w 57"/>
                <a:gd name="T15" fmla="*/ 61 h 64"/>
                <a:gd name="T16" fmla="*/ 57 w 57"/>
                <a:gd name="T17" fmla="*/ 11 h 64"/>
                <a:gd name="T18" fmla="*/ 46 w 57"/>
                <a:gd name="T19"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4">
                  <a:moveTo>
                    <a:pt x="46" y="13"/>
                  </a:moveTo>
                  <a:cubicBezTo>
                    <a:pt x="34" y="13"/>
                    <a:pt x="24" y="8"/>
                    <a:pt x="18" y="0"/>
                  </a:cubicBezTo>
                  <a:cubicBezTo>
                    <a:pt x="1" y="47"/>
                    <a:pt x="1" y="47"/>
                    <a:pt x="1" y="47"/>
                  </a:cubicBezTo>
                  <a:cubicBezTo>
                    <a:pt x="0" y="50"/>
                    <a:pt x="1" y="52"/>
                    <a:pt x="4" y="50"/>
                  </a:cubicBezTo>
                  <a:cubicBezTo>
                    <a:pt x="19" y="45"/>
                    <a:pt x="19" y="45"/>
                    <a:pt x="19" y="45"/>
                  </a:cubicBezTo>
                  <a:cubicBezTo>
                    <a:pt x="22" y="43"/>
                    <a:pt x="25" y="45"/>
                    <a:pt x="27" y="47"/>
                  </a:cubicBezTo>
                  <a:cubicBezTo>
                    <a:pt x="35" y="62"/>
                    <a:pt x="35" y="62"/>
                    <a:pt x="35" y="62"/>
                  </a:cubicBezTo>
                  <a:cubicBezTo>
                    <a:pt x="36" y="64"/>
                    <a:pt x="38" y="64"/>
                    <a:pt x="39" y="61"/>
                  </a:cubicBezTo>
                  <a:cubicBezTo>
                    <a:pt x="57" y="11"/>
                    <a:pt x="57" y="11"/>
                    <a:pt x="57" y="11"/>
                  </a:cubicBezTo>
                  <a:cubicBezTo>
                    <a:pt x="54" y="13"/>
                    <a:pt x="50" y="13"/>
                    <a:pt x="4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grpSp>
      <p:grpSp>
        <p:nvGrpSpPr>
          <p:cNvPr id="40" name="组合 39"/>
          <p:cNvGrpSpPr/>
          <p:nvPr/>
        </p:nvGrpSpPr>
        <p:grpSpPr>
          <a:xfrm>
            <a:off x="4595926" y="4698985"/>
            <a:ext cx="295960" cy="526387"/>
            <a:chOff x="8582026" y="810683"/>
            <a:chExt cx="222250" cy="395288"/>
          </a:xfrm>
          <a:solidFill>
            <a:schemeClr val="bg1"/>
          </a:solidFill>
        </p:grpSpPr>
        <p:sp>
          <p:nvSpPr>
            <p:cNvPr id="41" name="Freeform 212"/>
            <p:cNvSpPr/>
            <p:nvPr/>
          </p:nvSpPr>
          <p:spPr bwMode="auto">
            <a:xfrm>
              <a:off x="8582026" y="934508"/>
              <a:ext cx="222250" cy="271463"/>
            </a:xfrm>
            <a:custGeom>
              <a:avLst/>
              <a:gdLst>
                <a:gd name="T0" fmla="*/ 50 w 59"/>
                <a:gd name="T1" fmla="*/ 63 h 72"/>
                <a:gd name="T2" fmla="*/ 44 w 59"/>
                <a:gd name="T3" fmla="*/ 63 h 72"/>
                <a:gd name="T4" fmla="*/ 34 w 59"/>
                <a:gd name="T5" fmla="*/ 53 h 72"/>
                <a:gd name="T6" fmla="*/ 34 w 59"/>
                <a:gd name="T7" fmla="*/ 40 h 72"/>
                <a:gd name="T8" fmla="*/ 35 w 59"/>
                <a:gd name="T9" fmla="*/ 35 h 72"/>
                <a:gd name="T10" fmla="*/ 38 w 59"/>
                <a:gd name="T11" fmla="*/ 33 h 72"/>
                <a:gd name="T12" fmla="*/ 59 w 59"/>
                <a:gd name="T13" fmla="*/ 5 h 72"/>
                <a:gd name="T14" fmla="*/ 55 w 59"/>
                <a:gd name="T15" fmla="*/ 0 h 72"/>
                <a:gd name="T16" fmla="*/ 50 w 59"/>
                <a:gd name="T17" fmla="*/ 5 h 72"/>
                <a:gd name="T18" fmla="*/ 29 w 59"/>
                <a:gd name="T19" fmla="*/ 26 h 72"/>
                <a:gd name="T20" fmla="*/ 9 w 59"/>
                <a:gd name="T21" fmla="*/ 5 h 72"/>
                <a:gd name="T22" fmla="*/ 4 w 59"/>
                <a:gd name="T23" fmla="*/ 0 h 72"/>
                <a:gd name="T24" fmla="*/ 0 w 59"/>
                <a:gd name="T25" fmla="*/ 5 h 72"/>
                <a:gd name="T26" fmla="*/ 21 w 59"/>
                <a:gd name="T27" fmla="*/ 33 h 72"/>
                <a:gd name="T28" fmla="*/ 24 w 59"/>
                <a:gd name="T29" fmla="*/ 35 h 72"/>
                <a:gd name="T30" fmla="*/ 25 w 59"/>
                <a:gd name="T31" fmla="*/ 40 h 72"/>
                <a:gd name="T32" fmla="*/ 25 w 59"/>
                <a:gd name="T33" fmla="*/ 53 h 72"/>
                <a:gd name="T34" fmla="*/ 15 w 59"/>
                <a:gd name="T35" fmla="*/ 63 h 72"/>
                <a:gd name="T36" fmla="*/ 9 w 59"/>
                <a:gd name="T37" fmla="*/ 63 h 72"/>
                <a:gd name="T38" fmla="*/ 4 w 59"/>
                <a:gd name="T39" fmla="*/ 68 h 72"/>
                <a:gd name="T40" fmla="*/ 9 w 59"/>
                <a:gd name="T41" fmla="*/ 72 h 72"/>
                <a:gd name="T42" fmla="*/ 50 w 59"/>
                <a:gd name="T43" fmla="*/ 72 h 72"/>
                <a:gd name="T44" fmla="*/ 55 w 59"/>
                <a:gd name="T45" fmla="*/ 68 h 72"/>
                <a:gd name="T46" fmla="*/ 50 w 59"/>
                <a:gd name="T47"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72">
                  <a:moveTo>
                    <a:pt x="50" y="63"/>
                  </a:moveTo>
                  <a:cubicBezTo>
                    <a:pt x="44" y="63"/>
                    <a:pt x="44" y="63"/>
                    <a:pt x="44" y="63"/>
                  </a:cubicBezTo>
                  <a:cubicBezTo>
                    <a:pt x="39" y="63"/>
                    <a:pt x="34" y="59"/>
                    <a:pt x="34" y="53"/>
                  </a:cubicBezTo>
                  <a:cubicBezTo>
                    <a:pt x="34" y="40"/>
                    <a:pt x="34" y="40"/>
                    <a:pt x="34" y="40"/>
                  </a:cubicBezTo>
                  <a:cubicBezTo>
                    <a:pt x="34" y="38"/>
                    <a:pt x="34" y="36"/>
                    <a:pt x="35" y="35"/>
                  </a:cubicBezTo>
                  <a:cubicBezTo>
                    <a:pt x="36" y="34"/>
                    <a:pt x="37" y="33"/>
                    <a:pt x="38" y="33"/>
                  </a:cubicBezTo>
                  <a:cubicBezTo>
                    <a:pt x="51" y="29"/>
                    <a:pt x="59" y="18"/>
                    <a:pt x="59" y="5"/>
                  </a:cubicBezTo>
                  <a:cubicBezTo>
                    <a:pt x="59" y="2"/>
                    <a:pt x="57" y="0"/>
                    <a:pt x="55" y="0"/>
                  </a:cubicBezTo>
                  <a:cubicBezTo>
                    <a:pt x="52" y="0"/>
                    <a:pt x="50" y="2"/>
                    <a:pt x="50" y="5"/>
                  </a:cubicBezTo>
                  <a:cubicBezTo>
                    <a:pt x="50" y="16"/>
                    <a:pt x="41" y="26"/>
                    <a:pt x="29" y="26"/>
                  </a:cubicBezTo>
                  <a:cubicBezTo>
                    <a:pt x="18" y="26"/>
                    <a:pt x="9" y="16"/>
                    <a:pt x="9" y="5"/>
                  </a:cubicBezTo>
                  <a:cubicBezTo>
                    <a:pt x="9" y="2"/>
                    <a:pt x="7" y="0"/>
                    <a:pt x="4" y="0"/>
                  </a:cubicBezTo>
                  <a:cubicBezTo>
                    <a:pt x="2" y="0"/>
                    <a:pt x="0" y="2"/>
                    <a:pt x="0" y="5"/>
                  </a:cubicBezTo>
                  <a:cubicBezTo>
                    <a:pt x="0" y="18"/>
                    <a:pt x="8" y="29"/>
                    <a:pt x="21" y="33"/>
                  </a:cubicBezTo>
                  <a:cubicBezTo>
                    <a:pt x="22" y="33"/>
                    <a:pt x="23" y="34"/>
                    <a:pt x="24" y="35"/>
                  </a:cubicBezTo>
                  <a:cubicBezTo>
                    <a:pt x="24" y="35"/>
                    <a:pt x="25" y="36"/>
                    <a:pt x="25" y="40"/>
                  </a:cubicBezTo>
                  <a:cubicBezTo>
                    <a:pt x="25" y="53"/>
                    <a:pt x="25" y="53"/>
                    <a:pt x="25" y="53"/>
                  </a:cubicBezTo>
                  <a:cubicBezTo>
                    <a:pt x="25" y="59"/>
                    <a:pt x="20" y="63"/>
                    <a:pt x="15" y="63"/>
                  </a:cubicBezTo>
                  <a:cubicBezTo>
                    <a:pt x="9" y="63"/>
                    <a:pt x="9" y="63"/>
                    <a:pt x="9" y="63"/>
                  </a:cubicBezTo>
                  <a:cubicBezTo>
                    <a:pt x="6" y="63"/>
                    <a:pt x="4" y="65"/>
                    <a:pt x="4" y="68"/>
                  </a:cubicBezTo>
                  <a:cubicBezTo>
                    <a:pt x="4" y="70"/>
                    <a:pt x="6" y="72"/>
                    <a:pt x="9" y="72"/>
                  </a:cubicBezTo>
                  <a:cubicBezTo>
                    <a:pt x="50" y="72"/>
                    <a:pt x="50" y="72"/>
                    <a:pt x="50" y="72"/>
                  </a:cubicBezTo>
                  <a:cubicBezTo>
                    <a:pt x="53" y="72"/>
                    <a:pt x="55" y="70"/>
                    <a:pt x="55" y="68"/>
                  </a:cubicBezTo>
                  <a:cubicBezTo>
                    <a:pt x="55" y="65"/>
                    <a:pt x="53" y="63"/>
                    <a:pt x="5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42" name="Freeform 213"/>
            <p:cNvSpPr/>
            <p:nvPr/>
          </p:nvSpPr>
          <p:spPr bwMode="auto">
            <a:xfrm>
              <a:off x="8634413" y="810683"/>
              <a:ext cx="115887" cy="195263"/>
            </a:xfrm>
            <a:custGeom>
              <a:avLst/>
              <a:gdLst>
                <a:gd name="T0" fmla="*/ 10 w 31"/>
                <a:gd name="T1" fmla="*/ 37 h 52"/>
                <a:gd name="T2" fmla="*/ 7 w 31"/>
                <a:gd name="T3" fmla="*/ 40 h 52"/>
                <a:gd name="T4" fmla="*/ 0 w 31"/>
                <a:gd name="T5" fmla="*/ 40 h 52"/>
                <a:gd name="T6" fmla="*/ 15 w 31"/>
                <a:gd name="T7" fmla="*/ 52 h 52"/>
                <a:gd name="T8" fmla="*/ 31 w 31"/>
                <a:gd name="T9" fmla="*/ 40 h 52"/>
                <a:gd name="T10" fmla="*/ 24 w 31"/>
                <a:gd name="T11" fmla="*/ 40 h 52"/>
                <a:gd name="T12" fmla="*/ 21 w 31"/>
                <a:gd name="T13" fmla="*/ 37 h 52"/>
                <a:gd name="T14" fmla="*/ 24 w 31"/>
                <a:gd name="T15" fmla="*/ 34 h 52"/>
                <a:gd name="T16" fmla="*/ 31 w 31"/>
                <a:gd name="T17" fmla="*/ 34 h 52"/>
                <a:gd name="T18" fmla="*/ 31 w 31"/>
                <a:gd name="T19" fmla="*/ 30 h 52"/>
                <a:gd name="T20" fmla="*/ 24 w 31"/>
                <a:gd name="T21" fmla="*/ 30 h 52"/>
                <a:gd name="T22" fmla="*/ 21 w 31"/>
                <a:gd name="T23" fmla="*/ 27 h 52"/>
                <a:gd name="T24" fmla="*/ 24 w 31"/>
                <a:gd name="T25" fmla="*/ 23 h 52"/>
                <a:gd name="T26" fmla="*/ 31 w 31"/>
                <a:gd name="T27" fmla="*/ 23 h 52"/>
                <a:gd name="T28" fmla="*/ 31 w 31"/>
                <a:gd name="T29" fmla="*/ 20 h 52"/>
                <a:gd name="T30" fmla="*/ 24 w 31"/>
                <a:gd name="T31" fmla="*/ 20 h 52"/>
                <a:gd name="T32" fmla="*/ 21 w 31"/>
                <a:gd name="T33" fmla="*/ 16 h 52"/>
                <a:gd name="T34" fmla="*/ 24 w 31"/>
                <a:gd name="T35" fmla="*/ 13 h 52"/>
                <a:gd name="T36" fmla="*/ 31 w 31"/>
                <a:gd name="T37" fmla="*/ 13 h 52"/>
                <a:gd name="T38" fmla="*/ 15 w 31"/>
                <a:gd name="T39" fmla="*/ 0 h 52"/>
                <a:gd name="T40" fmla="*/ 0 w 31"/>
                <a:gd name="T41" fmla="*/ 13 h 52"/>
                <a:gd name="T42" fmla="*/ 7 w 31"/>
                <a:gd name="T43" fmla="*/ 13 h 52"/>
                <a:gd name="T44" fmla="*/ 10 w 31"/>
                <a:gd name="T45" fmla="*/ 16 h 52"/>
                <a:gd name="T46" fmla="*/ 7 w 31"/>
                <a:gd name="T47" fmla="*/ 20 h 52"/>
                <a:gd name="T48" fmla="*/ 0 w 31"/>
                <a:gd name="T49" fmla="*/ 20 h 52"/>
                <a:gd name="T50" fmla="*/ 0 w 31"/>
                <a:gd name="T51" fmla="*/ 23 h 52"/>
                <a:gd name="T52" fmla="*/ 7 w 31"/>
                <a:gd name="T53" fmla="*/ 23 h 52"/>
                <a:gd name="T54" fmla="*/ 10 w 31"/>
                <a:gd name="T55" fmla="*/ 27 h 52"/>
                <a:gd name="T56" fmla="*/ 7 w 31"/>
                <a:gd name="T57" fmla="*/ 30 h 52"/>
                <a:gd name="T58" fmla="*/ 0 w 31"/>
                <a:gd name="T59" fmla="*/ 30 h 52"/>
                <a:gd name="T60" fmla="*/ 0 w 31"/>
                <a:gd name="T61" fmla="*/ 34 h 52"/>
                <a:gd name="T62" fmla="*/ 7 w 31"/>
                <a:gd name="T63" fmla="*/ 34 h 52"/>
                <a:gd name="T64" fmla="*/ 10 w 31"/>
                <a:gd name="T6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52">
                  <a:moveTo>
                    <a:pt x="10" y="37"/>
                  </a:moveTo>
                  <a:cubicBezTo>
                    <a:pt x="10" y="39"/>
                    <a:pt x="9" y="40"/>
                    <a:pt x="7" y="40"/>
                  </a:cubicBezTo>
                  <a:cubicBezTo>
                    <a:pt x="0" y="40"/>
                    <a:pt x="0" y="40"/>
                    <a:pt x="0" y="40"/>
                  </a:cubicBezTo>
                  <a:cubicBezTo>
                    <a:pt x="2" y="47"/>
                    <a:pt x="8" y="52"/>
                    <a:pt x="15" y="52"/>
                  </a:cubicBezTo>
                  <a:cubicBezTo>
                    <a:pt x="23" y="52"/>
                    <a:pt x="29" y="47"/>
                    <a:pt x="31" y="40"/>
                  </a:cubicBezTo>
                  <a:cubicBezTo>
                    <a:pt x="24" y="40"/>
                    <a:pt x="24" y="40"/>
                    <a:pt x="24" y="40"/>
                  </a:cubicBezTo>
                  <a:cubicBezTo>
                    <a:pt x="22" y="40"/>
                    <a:pt x="21" y="39"/>
                    <a:pt x="21" y="37"/>
                  </a:cubicBezTo>
                  <a:cubicBezTo>
                    <a:pt x="21" y="35"/>
                    <a:pt x="22" y="34"/>
                    <a:pt x="24" y="34"/>
                  </a:cubicBezTo>
                  <a:cubicBezTo>
                    <a:pt x="31" y="34"/>
                    <a:pt x="31" y="34"/>
                    <a:pt x="31" y="34"/>
                  </a:cubicBezTo>
                  <a:cubicBezTo>
                    <a:pt x="31" y="30"/>
                    <a:pt x="31" y="30"/>
                    <a:pt x="31" y="30"/>
                  </a:cubicBezTo>
                  <a:cubicBezTo>
                    <a:pt x="24" y="30"/>
                    <a:pt x="24" y="30"/>
                    <a:pt x="24" y="30"/>
                  </a:cubicBezTo>
                  <a:cubicBezTo>
                    <a:pt x="22" y="30"/>
                    <a:pt x="21" y="29"/>
                    <a:pt x="21" y="27"/>
                  </a:cubicBezTo>
                  <a:cubicBezTo>
                    <a:pt x="21" y="25"/>
                    <a:pt x="22" y="23"/>
                    <a:pt x="24" y="23"/>
                  </a:cubicBezTo>
                  <a:cubicBezTo>
                    <a:pt x="31" y="23"/>
                    <a:pt x="31" y="23"/>
                    <a:pt x="31" y="23"/>
                  </a:cubicBezTo>
                  <a:cubicBezTo>
                    <a:pt x="31" y="20"/>
                    <a:pt x="31" y="20"/>
                    <a:pt x="31" y="20"/>
                  </a:cubicBezTo>
                  <a:cubicBezTo>
                    <a:pt x="24" y="20"/>
                    <a:pt x="24" y="20"/>
                    <a:pt x="24" y="20"/>
                  </a:cubicBezTo>
                  <a:cubicBezTo>
                    <a:pt x="22" y="20"/>
                    <a:pt x="21" y="18"/>
                    <a:pt x="21" y="16"/>
                  </a:cubicBezTo>
                  <a:cubicBezTo>
                    <a:pt x="21" y="14"/>
                    <a:pt x="22" y="13"/>
                    <a:pt x="24" y="13"/>
                  </a:cubicBezTo>
                  <a:cubicBezTo>
                    <a:pt x="31" y="13"/>
                    <a:pt x="31" y="13"/>
                    <a:pt x="31" y="13"/>
                  </a:cubicBezTo>
                  <a:cubicBezTo>
                    <a:pt x="29" y="6"/>
                    <a:pt x="23" y="0"/>
                    <a:pt x="15" y="0"/>
                  </a:cubicBezTo>
                  <a:cubicBezTo>
                    <a:pt x="8" y="0"/>
                    <a:pt x="2" y="6"/>
                    <a:pt x="0" y="13"/>
                  </a:cubicBezTo>
                  <a:cubicBezTo>
                    <a:pt x="7" y="13"/>
                    <a:pt x="7" y="13"/>
                    <a:pt x="7" y="13"/>
                  </a:cubicBezTo>
                  <a:cubicBezTo>
                    <a:pt x="9" y="13"/>
                    <a:pt x="10" y="14"/>
                    <a:pt x="10" y="16"/>
                  </a:cubicBezTo>
                  <a:cubicBezTo>
                    <a:pt x="10" y="18"/>
                    <a:pt x="9" y="20"/>
                    <a:pt x="7" y="20"/>
                  </a:cubicBezTo>
                  <a:cubicBezTo>
                    <a:pt x="0" y="20"/>
                    <a:pt x="0" y="20"/>
                    <a:pt x="0" y="20"/>
                  </a:cubicBezTo>
                  <a:cubicBezTo>
                    <a:pt x="0" y="23"/>
                    <a:pt x="0" y="23"/>
                    <a:pt x="0" y="23"/>
                  </a:cubicBezTo>
                  <a:cubicBezTo>
                    <a:pt x="7" y="23"/>
                    <a:pt x="7" y="23"/>
                    <a:pt x="7" y="23"/>
                  </a:cubicBezTo>
                  <a:cubicBezTo>
                    <a:pt x="9" y="23"/>
                    <a:pt x="10" y="25"/>
                    <a:pt x="10" y="27"/>
                  </a:cubicBezTo>
                  <a:cubicBezTo>
                    <a:pt x="10" y="29"/>
                    <a:pt x="9" y="30"/>
                    <a:pt x="7" y="30"/>
                  </a:cubicBezTo>
                  <a:cubicBezTo>
                    <a:pt x="0" y="30"/>
                    <a:pt x="0" y="30"/>
                    <a:pt x="0" y="30"/>
                  </a:cubicBezTo>
                  <a:cubicBezTo>
                    <a:pt x="0" y="34"/>
                    <a:pt x="0" y="34"/>
                    <a:pt x="0" y="34"/>
                  </a:cubicBezTo>
                  <a:cubicBezTo>
                    <a:pt x="7" y="34"/>
                    <a:pt x="7" y="34"/>
                    <a:pt x="7" y="34"/>
                  </a:cubicBezTo>
                  <a:cubicBezTo>
                    <a:pt x="9" y="34"/>
                    <a:pt x="10" y="35"/>
                    <a:pt x="1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grpSp>
      <p:grpSp>
        <p:nvGrpSpPr>
          <p:cNvPr id="43" name="组合 42"/>
          <p:cNvGrpSpPr/>
          <p:nvPr/>
        </p:nvGrpSpPr>
        <p:grpSpPr>
          <a:xfrm>
            <a:off x="6592056" y="4814238"/>
            <a:ext cx="619029" cy="268835"/>
            <a:chOff x="7781926" y="890058"/>
            <a:chExt cx="555625" cy="241300"/>
          </a:xfrm>
          <a:solidFill>
            <a:schemeClr val="bg1"/>
          </a:solidFill>
        </p:grpSpPr>
        <p:sp>
          <p:nvSpPr>
            <p:cNvPr id="44" name="Freeform 228"/>
            <p:cNvSpPr>
              <a:spLocks noEditPoints="1"/>
            </p:cNvSpPr>
            <p:nvPr/>
          </p:nvSpPr>
          <p:spPr bwMode="auto">
            <a:xfrm>
              <a:off x="7781926" y="890058"/>
              <a:ext cx="555625" cy="241300"/>
            </a:xfrm>
            <a:custGeom>
              <a:avLst/>
              <a:gdLst>
                <a:gd name="T0" fmla="*/ 147 w 148"/>
                <a:gd name="T1" fmla="*/ 19 h 64"/>
                <a:gd name="T2" fmla="*/ 142 w 148"/>
                <a:gd name="T3" fmla="*/ 15 h 64"/>
                <a:gd name="T4" fmla="*/ 137 w 148"/>
                <a:gd name="T5" fmla="*/ 16 h 64"/>
                <a:gd name="T6" fmla="*/ 129 w 148"/>
                <a:gd name="T7" fmla="*/ 21 h 64"/>
                <a:gd name="T8" fmla="*/ 127 w 148"/>
                <a:gd name="T9" fmla="*/ 23 h 64"/>
                <a:gd name="T10" fmla="*/ 115 w 148"/>
                <a:gd name="T11" fmla="*/ 31 h 64"/>
                <a:gd name="T12" fmla="*/ 113 w 148"/>
                <a:gd name="T13" fmla="*/ 32 h 64"/>
                <a:gd name="T14" fmla="*/ 106 w 148"/>
                <a:gd name="T15" fmla="*/ 35 h 64"/>
                <a:gd name="T16" fmla="*/ 79 w 148"/>
                <a:gd name="T17" fmla="*/ 18 h 64"/>
                <a:gd name="T18" fmla="*/ 55 w 148"/>
                <a:gd name="T19" fmla="*/ 27 h 64"/>
                <a:gd name="T20" fmla="*/ 40 w 148"/>
                <a:gd name="T21" fmla="*/ 26 h 64"/>
                <a:gd name="T22" fmla="*/ 27 w 148"/>
                <a:gd name="T23" fmla="*/ 12 h 64"/>
                <a:gd name="T24" fmla="*/ 33 w 148"/>
                <a:gd name="T25" fmla="*/ 8 h 64"/>
                <a:gd name="T26" fmla="*/ 42 w 148"/>
                <a:gd name="T27" fmla="*/ 5 h 64"/>
                <a:gd name="T28" fmla="*/ 50 w 148"/>
                <a:gd name="T29" fmla="*/ 5 h 64"/>
                <a:gd name="T30" fmla="*/ 59 w 148"/>
                <a:gd name="T31" fmla="*/ 10 h 64"/>
                <a:gd name="T32" fmla="*/ 66 w 148"/>
                <a:gd name="T33" fmla="*/ 11 h 64"/>
                <a:gd name="T34" fmla="*/ 61 w 148"/>
                <a:gd name="T35" fmla="*/ 4 h 64"/>
                <a:gd name="T36" fmla="*/ 61 w 148"/>
                <a:gd name="T37" fmla="*/ 4 h 64"/>
                <a:gd name="T38" fmla="*/ 51 w 148"/>
                <a:gd name="T39" fmla="*/ 0 h 64"/>
                <a:gd name="T40" fmla="*/ 42 w 148"/>
                <a:gd name="T41" fmla="*/ 1 h 64"/>
                <a:gd name="T42" fmla="*/ 31 w 148"/>
                <a:gd name="T43" fmla="*/ 4 h 64"/>
                <a:gd name="T44" fmla="*/ 21 w 148"/>
                <a:gd name="T45" fmla="*/ 10 h 64"/>
                <a:gd name="T46" fmla="*/ 0 w 148"/>
                <a:gd name="T47" fmla="*/ 24 h 64"/>
                <a:gd name="T48" fmla="*/ 23 w 148"/>
                <a:gd name="T49" fmla="*/ 55 h 64"/>
                <a:gd name="T50" fmla="*/ 45 w 148"/>
                <a:gd name="T51" fmla="*/ 41 h 64"/>
                <a:gd name="T52" fmla="*/ 44 w 148"/>
                <a:gd name="T53" fmla="*/ 37 h 64"/>
                <a:gd name="T54" fmla="*/ 50 w 148"/>
                <a:gd name="T55" fmla="*/ 40 h 64"/>
                <a:gd name="T56" fmla="*/ 79 w 148"/>
                <a:gd name="T57" fmla="*/ 63 h 64"/>
                <a:gd name="T58" fmla="*/ 107 w 148"/>
                <a:gd name="T59" fmla="*/ 45 h 64"/>
                <a:gd name="T60" fmla="*/ 113 w 148"/>
                <a:gd name="T61" fmla="*/ 40 h 64"/>
                <a:gd name="T62" fmla="*/ 115 w 148"/>
                <a:gd name="T63" fmla="*/ 38 h 64"/>
                <a:gd name="T64" fmla="*/ 127 w 148"/>
                <a:gd name="T65" fmla="*/ 30 h 64"/>
                <a:gd name="T66" fmla="*/ 129 w 148"/>
                <a:gd name="T67" fmla="*/ 28 h 64"/>
                <a:gd name="T68" fmla="*/ 138 w 148"/>
                <a:gd name="T69" fmla="*/ 22 h 64"/>
                <a:gd name="T70" fmla="*/ 143 w 148"/>
                <a:gd name="T71" fmla="*/ 21 h 64"/>
                <a:gd name="T72" fmla="*/ 145 w 148"/>
                <a:gd name="T73" fmla="*/ 24 h 64"/>
                <a:gd name="T74" fmla="*/ 147 w 148"/>
                <a:gd name="T75" fmla="*/ 25 h 64"/>
                <a:gd name="T76" fmla="*/ 147 w 148"/>
                <a:gd name="T77" fmla="*/ 19 h 64"/>
                <a:gd name="T78" fmla="*/ 13 w 148"/>
                <a:gd name="T79" fmla="*/ 11 h 64"/>
                <a:gd name="T80" fmla="*/ 4 w 148"/>
                <a:gd name="T81" fmla="*/ 20 h 64"/>
                <a:gd name="T82" fmla="*/ 2 w 148"/>
                <a:gd name="T83" fmla="*/ 21 h 64"/>
                <a:gd name="T84" fmla="*/ 13 w 148"/>
                <a:gd name="T85" fmla="*/ 11 h 64"/>
                <a:gd name="T86" fmla="*/ 21 w 148"/>
                <a:gd name="T87" fmla="*/ 52 h 64"/>
                <a:gd name="T88" fmla="*/ 2 w 148"/>
                <a:gd name="T89" fmla="*/ 30 h 64"/>
                <a:gd name="T90" fmla="*/ 5 w 148"/>
                <a:gd name="T91" fmla="*/ 25 h 64"/>
                <a:gd name="T92" fmla="*/ 20 w 148"/>
                <a:gd name="T93" fmla="*/ 12 h 64"/>
                <a:gd name="T94" fmla="*/ 21 w 148"/>
                <a:gd name="T95" fmla="*/ 12 h 64"/>
                <a:gd name="T96" fmla="*/ 41 w 148"/>
                <a:gd name="T97" fmla="*/ 40 h 64"/>
                <a:gd name="T98" fmla="*/ 21 w 148"/>
                <a:gd name="T99" fmla="*/ 52 h 64"/>
                <a:gd name="T100" fmla="*/ 77 w 148"/>
                <a:gd name="T101" fmla="*/ 61 h 64"/>
                <a:gd name="T102" fmla="*/ 52 w 148"/>
                <a:gd name="T103" fmla="*/ 39 h 64"/>
                <a:gd name="T104" fmla="*/ 77 w 148"/>
                <a:gd name="T105" fmla="*/ 21 h 64"/>
                <a:gd name="T106" fmla="*/ 101 w 148"/>
                <a:gd name="T107" fmla="*/ 42 h 64"/>
                <a:gd name="T108" fmla="*/ 77 w 148"/>
                <a:gd name="T10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64">
                  <a:moveTo>
                    <a:pt x="147" y="19"/>
                  </a:moveTo>
                  <a:cubicBezTo>
                    <a:pt x="146" y="17"/>
                    <a:pt x="143" y="16"/>
                    <a:pt x="142" y="15"/>
                  </a:cubicBezTo>
                  <a:cubicBezTo>
                    <a:pt x="140" y="15"/>
                    <a:pt x="138" y="15"/>
                    <a:pt x="137" y="16"/>
                  </a:cubicBezTo>
                  <a:cubicBezTo>
                    <a:pt x="136" y="17"/>
                    <a:pt x="132" y="19"/>
                    <a:pt x="129" y="21"/>
                  </a:cubicBezTo>
                  <a:cubicBezTo>
                    <a:pt x="127" y="23"/>
                    <a:pt x="127" y="23"/>
                    <a:pt x="127" y="23"/>
                  </a:cubicBezTo>
                  <a:cubicBezTo>
                    <a:pt x="124" y="25"/>
                    <a:pt x="118" y="29"/>
                    <a:pt x="115" y="31"/>
                  </a:cubicBezTo>
                  <a:cubicBezTo>
                    <a:pt x="113" y="32"/>
                    <a:pt x="113" y="32"/>
                    <a:pt x="113" y="32"/>
                  </a:cubicBezTo>
                  <a:cubicBezTo>
                    <a:pt x="110" y="34"/>
                    <a:pt x="107" y="34"/>
                    <a:pt x="106" y="35"/>
                  </a:cubicBezTo>
                  <a:cubicBezTo>
                    <a:pt x="102" y="26"/>
                    <a:pt x="91" y="19"/>
                    <a:pt x="79" y="18"/>
                  </a:cubicBezTo>
                  <a:cubicBezTo>
                    <a:pt x="69" y="17"/>
                    <a:pt x="60" y="21"/>
                    <a:pt x="55" y="27"/>
                  </a:cubicBezTo>
                  <a:cubicBezTo>
                    <a:pt x="49" y="30"/>
                    <a:pt x="44" y="28"/>
                    <a:pt x="40" y="26"/>
                  </a:cubicBezTo>
                  <a:cubicBezTo>
                    <a:pt x="37" y="20"/>
                    <a:pt x="32" y="16"/>
                    <a:pt x="27" y="12"/>
                  </a:cubicBezTo>
                  <a:cubicBezTo>
                    <a:pt x="29" y="11"/>
                    <a:pt x="32" y="9"/>
                    <a:pt x="33" y="8"/>
                  </a:cubicBezTo>
                  <a:cubicBezTo>
                    <a:pt x="36" y="7"/>
                    <a:pt x="40" y="5"/>
                    <a:pt x="42" y="5"/>
                  </a:cubicBezTo>
                  <a:cubicBezTo>
                    <a:pt x="44" y="4"/>
                    <a:pt x="48" y="4"/>
                    <a:pt x="50" y="5"/>
                  </a:cubicBezTo>
                  <a:cubicBezTo>
                    <a:pt x="52" y="5"/>
                    <a:pt x="56" y="7"/>
                    <a:pt x="59" y="10"/>
                  </a:cubicBezTo>
                  <a:cubicBezTo>
                    <a:pt x="62" y="12"/>
                    <a:pt x="66" y="13"/>
                    <a:pt x="66" y="11"/>
                  </a:cubicBezTo>
                  <a:cubicBezTo>
                    <a:pt x="67" y="9"/>
                    <a:pt x="65" y="6"/>
                    <a:pt x="61" y="4"/>
                  </a:cubicBezTo>
                  <a:cubicBezTo>
                    <a:pt x="61" y="4"/>
                    <a:pt x="61" y="4"/>
                    <a:pt x="61" y="4"/>
                  </a:cubicBezTo>
                  <a:cubicBezTo>
                    <a:pt x="57" y="3"/>
                    <a:pt x="53" y="1"/>
                    <a:pt x="51" y="0"/>
                  </a:cubicBezTo>
                  <a:cubicBezTo>
                    <a:pt x="49" y="0"/>
                    <a:pt x="45" y="0"/>
                    <a:pt x="42" y="1"/>
                  </a:cubicBezTo>
                  <a:cubicBezTo>
                    <a:pt x="39" y="1"/>
                    <a:pt x="34" y="3"/>
                    <a:pt x="31" y="4"/>
                  </a:cubicBezTo>
                  <a:cubicBezTo>
                    <a:pt x="29" y="6"/>
                    <a:pt x="24" y="8"/>
                    <a:pt x="21" y="10"/>
                  </a:cubicBezTo>
                  <a:cubicBezTo>
                    <a:pt x="10" y="6"/>
                    <a:pt x="0" y="12"/>
                    <a:pt x="0" y="24"/>
                  </a:cubicBezTo>
                  <a:cubicBezTo>
                    <a:pt x="0" y="36"/>
                    <a:pt x="10" y="50"/>
                    <a:pt x="23" y="55"/>
                  </a:cubicBezTo>
                  <a:cubicBezTo>
                    <a:pt x="35" y="60"/>
                    <a:pt x="45" y="54"/>
                    <a:pt x="45" y="41"/>
                  </a:cubicBezTo>
                  <a:cubicBezTo>
                    <a:pt x="45" y="40"/>
                    <a:pt x="45" y="38"/>
                    <a:pt x="44" y="37"/>
                  </a:cubicBezTo>
                  <a:cubicBezTo>
                    <a:pt x="46" y="35"/>
                    <a:pt x="48" y="36"/>
                    <a:pt x="50" y="40"/>
                  </a:cubicBezTo>
                  <a:cubicBezTo>
                    <a:pt x="51" y="52"/>
                    <a:pt x="64" y="62"/>
                    <a:pt x="79" y="63"/>
                  </a:cubicBezTo>
                  <a:cubicBezTo>
                    <a:pt x="93" y="64"/>
                    <a:pt x="105" y="56"/>
                    <a:pt x="107" y="45"/>
                  </a:cubicBezTo>
                  <a:cubicBezTo>
                    <a:pt x="108" y="44"/>
                    <a:pt x="110" y="42"/>
                    <a:pt x="113" y="40"/>
                  </a:cubicBezTo>
                  <a:cubicBezTo>
                    <a:pt x="115" y="38"/>
                    <a:pt x="115" y="38"/>
                    <a:pt x="115" y="38"/>
                  </a:cubicBezTo>
                  <a:cubicBezTo>
                    <a:pt x="119" y="36"/>
                    <a:pt x="124" y="32"/>
                    <a:pt x="127" y="30"/>
                  </a:cubicBezTo>
                  <a:cubicBezTo>
                    <a:pt x="129" y="28"/>
                    <a:pt x="129" y="28"/>
                    <a:pt x="129" y="28"/>
                  </a:cubicBezTo>
                  <a:cubicBezTo>
                    <a:pt x="133" y="26"/>
                    <a:pt x="137" y="23"/>
                    <a:pt x="138" y="22"/>
                  </a:cubicBezTo>
                  <a:cubicBezTo>
                    <a:pt x="140" y="21"/>
                    <a:pt x="142" y="21"/>
                    <a:pt x="143" y="21"/>
                  </a:cubicBezTo>
                  <a:cubicBezTo>
                    <a:pt x="144" y="21"/>
                    <a:pt x="145" y="23"/>
                    <a:pt x="145" y="24"/>
                  </a:cubicBezTo>
                  <a:cubicBezTo>
                    <a:pt x="145" y="26"/>
                    <a:pt x="146" y="26"/>
                    <a:pt x="147" y="25"/>
                  </a:cubicBezTo>
                  <a:cubicBezTo>
                    <a:pt x="148" y="24"/>
                    <a:pt x="148" y="21"/>
                    <a:pt x="147" y="19"/>
                  </a:cubicBezTo>
                  <a:close/>
                  <a:moveTo>
                    <a:pt x="13" y="11"/>
                  </a:moveTo>
                  <a:cubicBezTo>
                    <a:pt x="8" y="14"/>
                    <a:pt x="6" y="18"/>
                    <a:pt x="4" y="20"/>
                  </a:cubicBezTo>
                  <a:cubicBezTo>
                    <a:pt x="3" y="21"/>
                    <a:pt x="2" y="21"/>
                    <a:pt x="2" y="21"/>
                  </a:cubicBezTo>
                  <a:cubicBezTo>
                    <a:pt x="3" y="15"/>
                    <a:pt x="7" y="11"/>
                    <a:pt x="13" y="11"/>
                  </a:cubicBezTo>
                  <a:close/>
                  <a:moveTo>
                    <a:pt x="21" y="52"/>
                  </a:moveTo>
                  <a:cubicBezTo>
                    <a:pt x="12" y="49"/>
                    <a:pt x="4" y="39"/>
                    <a:pt x="2" y="30"/>
                  </a:cubicBezTo>
                  <a:cubicBezTo>
                    <a:pt x="3" y="29"/>
                    <a:pt x="4" y="27"/>
                    <a:pt x="5" y="25"/>
                  </a:cubicBezTo>
                  <a:cubicBezTo>
                    <a:pt x="7" y="21"/>
                    <a:pt x="14" y="14"/>
                    <a:pt x="20" y="12"/>
                  </a:cubicBezTo>
                  <a:cubicBezTo>
                    <a:pt x="20" y="12"/>
                    <a:pt x="21" y="12"/>
                    <a:pt x="21" y="12"/>
                  </a:cubicBezTo>
                  <a:cubicBezTo>
                    <a:pt x="32" y="17"/>
                    <a:pt x="41" y="29"/>
                    <a:pt x="41" y="40"/>
                  </a:cubicBezTo>
                  <a:cubicBezTo>
                    <a:pt x="41" y="51"/>
                    <a:pt x="32" y="57"/>
                    <a:pt x="21" y="52"/>
                  </a:cubicBezTo>
                  <a:close/>
                  <a:moveTo>
                    <a:pt x="77" y="61"/>
                  </a:moveTo>
                  <a:cubicBezTo>
                    <a:pt x="63" y="60"/>
                    <a:pt x="52" y="50"/>
                    <a:pt x="52" y="39"/>
                  </a:cubicBezTo>
                  <a:cubicBezTo>
                    <a:pt x="52" y="28"/>
                    <a:pt x="63" y="20"/>
                    <a:pt x="77" y="21"/>
                  </a:cubicBezTo>
                  <a:cubicBezTo>
                    <a:pt x="90" y="21"/>
                    <a:pt x="101" y="31"/>
                    <a:pt x="101" y="42"/>
                  </a:cubicBezTo>
                  <a:cubicBezTo>
                    <a:pt x="101" y="54"/>
                    <a:pt x="90" y="62"/>
                    <a:pt x="7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45" name="Freeform 229"/>
            <p:cNvSpPr/>
            <p:nvPr/>
          </p:nvSpPr>
          <p:spPr bwMode="auto">
            <a:xfrm>
              <a:off x="7856538" y="980546"/>
              <a:ext cx="71437" cy="104775"/>
            </a:xfrm>
            <a:custGeom>
              <a:avLst/>
              <a:gdLst>
                <a:gd name="T0" fmla="*/ 7 w 19"/>
                <a:gd name="T1" fmla="*/ 0 h 28"/>
                <a:gd name="T2" fmla="*/ 17 w 19"/>
                <a:gd name="T3" fmla="*/ 14 h 28"/>
                <a:gd name="T4" fmla="*/ 6 w 19"/>
                <a:gd name="T5" fmla="*/ 24 h 28"/>
                <a:gd name="T6" fmla="*/ 1 w 19"/>
                <a:gd name="T7" fmla="*/ 23 h 28"/>
                <a:gd name="T8" fmla="*/ 0 w 19"/>
                <a:gd name="T9" fmla="*/ 24 h 28"/>
                <a:gd name="T10" fmla="*/ 5 w 19"/>
                <a:gd name="T11" fmla="*/ 26 h 28"/>
                <a:gd name="T12" fmla="*/ 18 w 19"/>
                <a:gd name="T13" fmla="*/ 15 h 28"/>
                <a:gd name="T14" fmla="*/ 8 w 19"/>
                <a:gd name="T15" fmla="*/ 0 h 28"/>
                <a:gd name="T16" fmla="*/ 7 w 1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7" y="0"/>
                  </a:moveTo>
                  <a:cubicBezTo>
                    <a:pt x="12" y="3"/>
                    <a:pt x="17" y="9"/>
                    <a:pt x="17" y="14"/>
                  </a:cubicBezTo>
                  <a:cubicBezTo>
                    <a:pt x="19" y="22"/>
                    <a:pt x="13" y="26"/>
                    <a:pt x="6" y="24"/>
                  </a:cubicBezTo>
                  <a:cubicBezTo>
                    <a:pt x="4" y="24"/>
                    <a:pt x="2" y="23"/>
                    <a:pt x="1" y="23"/>
                  </a:cubicBezTo>
                  <a:cubicBezTo>
                    <a:pt x="1" y="23"/>
                    <a:pt x="1" y="24"/>
                    <a:pt x="0" y="24"/>
                  </a:cubicBezTo>
                  <a:cubicBezTo>
                    <a:pt x="2" y="25"/>
                    <a:pt x="3" y="26"/>
                    <a:pt x="5" y="26"/>
                  </a:cubicBezTo>
                  <a:cubicBezTo>
                    <a:pt x="13" y="28"/>
                    <a:pt x="19" y="23"/>
                    <a:pt x="18" y="15"/>
                  </a:cubicBezTo>
                  <a:cubicBezTo>
                    <a:pt x="17" y="9"/>
                    <a:pt x="13" y="4"/>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46" name="Freeform 230"/>
            <p:cNvSpPr/>
            <p:nvPr/>
          </p:nvSpPr>
          <p:spPr bwMode="auto">
            <a:xfrm>
              <a:off x="7993063" y="969433"/>
              <a:ext cx="119062" cy="127000"/>
            </a:xfrm>
            <a:custGeom>
              <a:avLst/>
              <a:gdLst>
                <a:gd name="T0" fmla="*/ 0 w 32"/>
                <a:gd name="T1" fmla="*/ 18 h 34"/>
                <a:gd name="T2" fmla="*/ 10 w 32"/>
                <a:gd name="T3" fmla="*/ 34 h 34"/>
                <a:gd name="T4" fmla="*/ 11 w 32"/>
                <a:gd name="T5" fmla="*/ 33 h 34"/>
                <a:gd name="T6" fmla="*/ 1 w 32"/>
                <a:gd name="T7" fmla="*/ 18 h 34"/>
                <a:gd name="T8" fmla="*/ 20 w 32"/>
                <a:gd name="T9" fmla="*/ 3 h 34"/>
                <a:gd name="T10" fmla="*/ 31 w 32"/>
                <a:gd name="T11" fmla="*/ 7 h 34"/>
                <a:gd name="T12" fmla="*/ 32 w 32"/>
                <a:gd name="T13" fmla="*/ 4 h 34"/>
                <a:gd name="T14" fmla="*/ 22 w 32"/>
                <a:gd name="T15" fmla="*/ 1 h 34"/>
                <a:gd name="T16" fmla="*/ 0 w 32"/>
                <a:gd name="T17"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0" y="18"/>
                  </a:moveTo>
                  <a:cubicBezTo>
                    <a:pt x="0" y="24"/>
                    <a:pt x="4" y="30"/>
                    <a:pt x="10" y="34"/>
                  </a:cubicBezTo>
                  <a:cubicBezTo>
                    <a:pt x="11" y="33"/>
                    <a:pt x="11" y="33"/>
                    <a:pt x="11" y="33"/>
                  </a:cubicBezTo>
                  <a:cubicBezTo>
                    <a:pt x="5" y="29"/>
                    <a:pt x="1" y="24"/>
                    <a:pt x="1" y="18"/>
                  </a:cubicBezTo>
                  <a:cubicBezTo>
                    <a:pt x="1" y="9"/>
                    <a:pt x="10" y="3"/>
                    <a:pt x="20" y="3"/>
                  </a:cubicBezTo>
                  <a:cubicBezTo>
                    <a:pt x="24" y="4"/>
                    <a:pt x="28" y="5"/>
                    <a:pt x="31" y="7"/>
                  </a:cubicBezTo>
                  <a:cubicBezTo>
                    <a:pt x="31" y="6"/>
                    <a:pt x="32" y="5"/>
                    <a:pt x="32" y="4"/>
                  </a:cubicBezTo>
                  <a:cubicBezTo>
                    <a:pt x="29" y="2"/>
                    <a:pt x="26" y="1"/>
                    <a:pt x="22" y="1"/>
                  </a:cubicBezTo>
                  <a:cubicBezTo>
                    <a:pt x="10" y="0"/>
                    <a:pt x="0" y="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grpSp>
      <p:grpSp>
        <p:nvGrpSpPr>
          <p:cNvPr id="47" name="组合 46"/>
          <p:cNvGrpSpPr/>
          <p:nvPr/>
        </p:nvGrpSpPr>
        <p:grpSpPr>
          <a:xfrm>
            <a:off x="6613513" y="2757696"/>
            <a:ext cx="474336" cy="469925"/>
            <a:chOff x="9918701" y="4538133"/>
            <a:chExt cx="341312" cy="338138"/>
          </a:xfrm>
          <a:solidFill>
            <a:schemeClr val="bg1"/>
          </a:solidFill>
        </p:grpSpPr>
        <p:sp>
          <p:nvSpPr>
            <p:cNvPr id="48" name="Freeform 389"/>
            <p:cNvSpPr>
              <a:spLocks noEditPoints="1"/>
            </p:cNvSpPr>
            <p:nvPr/>
          </p:nvSpPr>
          <p:spPr bwMode="auto">
            <a:xfrm>
              <a:off x="10094913" y="4733396"/>
              <a:ext cx="93662" cy="134938"/>
            </a:xfrm>
            <a:custGeom>
              <a:avLst/>
              <a:gdLst>
                <a:gd name="T0" fmla="*/ 0 w 25"/>
                <a:gd name="T1" fmla="*/ 6 h 36"/>
                <a:gd name="T2" fmla="*/ 0 w 25"/>
                <a:gd name="T3" fmla="*/ 8 h 36"/>
                <a:gd name="T4" fmla="*/ 0 w 25"/>
                <a:gd name="T5" fmla="*/ 13 h 36"/>
                <a:gd name="T6" fmla="*/ 2 w 25"/>
                <a:gd name="T7" fmla="*/ 33 h 36"/>
                <a:gd name="T8" fmla="*/ 5 w 25"/>
                <a:gd name="T9" fmla="*/ 34 h 36"/>
                <a:gd name="T10" fmla="*/ 19 w 25"/>
                <a:gd name="T11" fmla="*/ 20 h 36"/>
                <a:gd name="T12" fmla="*/ 22 w 25"/>
                <a:gd name="T13" fmla="*/ 16 h 36"/>
                <a:gd name="T14" fmla="*/ 23 w 25"/>
                <a:gd name="T15" fmla="*/ 14 h 36"/>
                <a:gd name="T16" fmla="*/ 24 w 25"/>
                <a:gd name="T17" fmla="*/ 12 h 36"/>
                <a:gd name="T18" fmla="*/ 22 w 25"/>
                <a:gd name="T19" fmla="*/ 7 h 36"/>
                <a:gd name="T20" fmla="*/ 18 w 25"/>
                <a:gd name="T21" fmla="*/ 6 h 36"/>
                <a:gd name="T22" fmla="*/ 10 w 25"/>
                <a:gd name="T23" fmla="*/ 3 h 36"/>
                <a:gd name="T24" fmla="*/ 6 w 25"/>
                <a:gd name="T25" fmla="*/ 1 h 36"/>
                <a:gd name="T26" fmla="*/ 1 w 25"/>
                <a:gd name="T27" fmla="*/ 4 h 36"/>
                <a:gd name="T28" fmla="*/ 0 w 25"/>
                <a:gd name="T29" fmla="*/ 6 h 36"/>
                <a:gd name="T30" fmla="*/ 7 w 25"/>
                <a:gd name="T31" fmla="*/ 10 h 36"/>
                <a:gd name="T32" fmla="*/ 11 w 25"/>
                <a:gd name="T33" fmla="*/ 11 h 36"/>
                <a:gd name="T34" fmla="*/ 15 w 25"/>
                <a:gd name="T35" fmla="*/ 13 h 36"/>
                <a:gd name="T36" fmla="*/ 15 w 25"/>
                <a:gd name="T37" fmla="*/ 19 h 36"/>
                <a:gd name="T38" fmla="*/ 12 w 25"/>
                <a:gd name="T39" fmla="*/ 22 h 36"/>
                <a:gd name="T40" fmla="*/ 8 w 25"/>
                <a:gd name="T41" fmla="*/ 24 h 36"/>
                <a:gd name="T42" fmla="*/ 7 w 25"/>
                <a:gd name="T43" fmla="*/ 23 h 36"/>
                <a:gd name="T44" fmla="*/ 5 w 25"/>
                <a:gd name="T45" fmla="*/ 23 h 36"/>
                <a:gd name="T46" fmla="*/ 4 w 25"/>
                <a:gd name="T47" fmla="*/ 19 h 36"/>
                <a:gd name="T48" fmla="*/ 3 w 25"/>
                <a:gd name="T49" fmla="*/ 15 h 36"/>
                <a:gd name="T50" fmla="*/ 7 w 25"/>
                <a:gd name="T5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6">
                  <a:moveTo>
                    <a:pt x="0" y="6"/>
                  </a:moveTo>
                  <a:cubicBezTo>
                    <a:pt x="0" y="6"/>
                    <a:pt x="0" y="7"/>
                    <a:pt x="0" y="8"/>
                  </a:cubicBezTo>
                  <a:cubicBezTo>
                    <a:pt x="0" y="9"/>
                    <a:pt x="0" y="11"/>
                    <a:pt x="0" y="13"/>
                  </a:cubicBezTo>
                  <a:cubicBezTo>
                    <a:pt x="2" y="33"/>
                    <a:pt x="2" y="33"/>
                    <a:pt x="2" y="33"/>
                  </a:cubicBezTo>
                  <a:cubicBezTo>
                    <a:pt x="2" y="35"/>
                    <a:pt x="3" y="36"/>
                    <a:pt x="5" y="34"/>
                  </a:cubicBezTo>
                  <a:cubicBezTo>
                    <a:pt x="19" y="20"/>
                    <a:pt x="19" y="20"/>
                    <a:pt x="19" y="20"/>
                  </a:cubicBezTo>
                  <a:cubicBezTo>
                    <a:pt x="20" y="18"/>
                    <a:pt x="22" y="17"/>
                    <a:pt x="22" y="16"/>
                  </a:cubicBezTo>
                  <a:cubicBezTo>
                    <a:pt x="23" y="16"/>
                    <a:pt x="23" y="15"/>
                    <a:pt x="23" y="14"/>
                  </a:cubicBezTo>
                  <a:cubicBezTo>
                    <a:pt x="24" y="14"/>
                    <a:pt x="24" y="12"/>
                    <a:pt x="24" y="12"/>
                  </a:cubicBezTo>
                  <a:cubicBezTo>
                    <a:pt x="25" y="10"/>
                    <a:pt x="24" y="8"/>
                    <a:pt x="22" y="7"/>
                  </a:cubicBezTo>
                  <a:cubicBezTo>
                    <a:pt x="18" y="6"/>
                    <a:pt x="18" y="6"/>
                    <a:pt x="18" y="6"/>
                  </a:cubicBezTo>
                  <a:cubicBezTo>
                    <a:pt x="10" y="3"/>
                    <a:pt x="10" y="3"/>
                    <a:pt x="10" y="3"/>
                  </a:cubicBezTo>
                  <a:cubicBezTo>
                    <a:pt x="6" y="1"/>
                    <a:pt x="6" y="1"/>
                    <a:pt x="6" y="1"/>
                  </a:cubicBezTo>
                  <a:cubicBezTo>
                    <a:pt x="4" y="0"/>
                    <a:pt x="1" y="2"/>
                    <a:pt x="1" y="4"/>
                  </a:cubicBezTo>
                  <a:cubicBezTo>
                    <a:pt x="1" y="4"/>
                    <a:pt x="0" y="5"/>
                    <a:pt x="0" y="6"/>
                  </a:cubicBezTo>
                  <a:close/>
                  <a:moveTo>
                    <a:pt x="7" y="10"/>
                  </a:moveTo>
                  <a:cubicBezTo>
                    <a:pt x="7" y="10"/>
                    <a:pt x="9" y="10"/>
                    <a:pt x="11" y="11"/>
                  </a:cubicBezTo>
                  <a:cubicBezTo>
                    <a:pt x="14" y="12"/>
                    <a:pt x="15" y="13"/>
                    <a:pt x="15" y="13"/>
                  </a:cubicBezTo>
                  <a:cubicBezTo>
                    <a:pt x="17" y="15"/>
                    <a:pt x="17" y="18"/>
                    <a:pt x="15" y="19"/>
                  </a:cubicBezTo>
                  <a:cubicBezTo>
                    <a:pt x="12" y="22"/>
                    <a:pt x="12" y="22"/>
                    <a:pt x="12" y="22"/>
                  </a:cubicBezTo>
                  <a:cubicBezTo>
                    <a:pt x="11" y="23"/>
                    <a:pt x="10" y="24"/>
                    <a:pt x="8" y="24"/>
                  </a:cubicBezTo>
                  <a:cubicBezTo>
                    <a:pt x="8" y="24"/>
                    <a:pt x="8" y="24"/>
                    <a:pt x="7" y="23"/>
                  </a:cubicBezTo>
                  <a:cubicBezTo>
                    <a:pt x="6" y="23"/>
                    <a:pt x="5" y="23"/>
                    <a:pt x="5" y="23"/>
                  </a:cubicBezTo>
                  <a:cubicBezTo>
                    <a:pt x="4" y="22"/>
                    <a:pt x="4" y="21"/>
                    <a:pt x="4" y="19"/>
                  </a:cubicBezTo>
                  <a:cubicBezTo>
                    <a:pt x="3" y="15"/>
                    <a:pt x="3" y="15"/>
                    <a:pt x="3" y="15"/>
                  </a:cubicBezTo>
                  <a:cubicBezTo>
                    <a:pt x="3" y="13"/>
                    <a:pt x="5" y="11"/>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49" name="Freeform 390"/>
            <p:cNvSpPr/>
            <p:nvPr/>
          </p:nvSpPr>
          <p:spPr bwMode="auto">
            <a:xfrm>
              <a:off x="10166351" y="4538133"/>
              <a:ext cx="93662" cy="60325"/>
            </a:xfrm>
            <a:custGeom>
              <a:avLst/>
              <a:gdLst>
                <a:gd name="T0" fmla="*/ 19 w 25"/>
                <a:gd name="T1" fmla="*/ 15 h 16"/>
                <a:gd name="T2" fmla="*/ 14 w 25"/>
                <a:gd name="T3" fmla="*/ 14 h 16"/>
                <a:gd name="T4" fmla="*/ 6 w 25"/>
                <a:gd name="T5" fmla="*/ 11 h 16"/>
                <a:gd name="T6" fmla="*/ 3 w 25"/>
                <a:gd name="T7" fmla="*/ 10 h 16"/>
                <a:gd name="T8" fmla="*/ 0 w 25"/>
                <a:gd name="T9" fmla="*/ 4 h 16"/>
                <a:gd name="T10" fmla="*/ 1 w 25"/>
                <a:gd name="T11" fmla="*/ 4 h 16"/>
                <a:gd name="T12" fmla="*/ 6 w 25"/>
                <a:gd name="T13" fmla="*/ 1 h 16"/>
                <a:gd name="T14" fmla="*/ 10 w 25"/>
                <a:gd name="T15" fmla="*/ 3 h 16"/>
                <a:gd name="T16" fmla="*/ 18 w 25"/>
                <a:gd name="T17" fmla="*/ 6 h 16"/>
                <a:gd name="T18" fmla="*/ 22 w 25"/>
                <a:gd name="T19" fmla="*/ 7 h 16"/>
                <a:gd name="T20" fmla="*/ 24 w 25"/>
                <a:gd name="T21" fmla="*/ 12 h 16"/>
                <a:gd name="T22" fmla="*/ 24 w 25"/>
                <a:gd name="T23" fmla="*/ 13 h 16"/>
                <a:gd name="T24" fmla="*/ 19 w 25"/>
                <a:gd name="T2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6">
                  <a:moveTo>
                    <a:pt x="19" y="15"/>
                  </a:moveTo>
                  <a:cubicBezTo>
                    <a:pt x="14" y="14"/>
                    <a:pt x="14" y="14"/>
                    <a:pt x="14" y="14"/>
                  </a:cubicBezTo>
                  <a:cubicBezTo>
                    <a:pt x="6" y="11"/>
                    <a:pt x="6" y="11"/>
                    <a:pt x="6" y="11"/>
                  </a:cubicBezTo>
                  <a:cubicBezTo>
                    <a:pt x="3" y="10"/>
                    <a:pt x="3" y="10"/>
                    <a:pt x="3" y="10"/>
                  </a:cubicBezTo>
                  <a:cubicBezTo>
                    <a:pt x="1" y="9"/>
                    <a:pt x="0" y="7"/>
                    <a:pt x="0" y="4"/>
                  </a:cubicBezTo>
                  <a:cubicBezTo>
                    <a:pt x="1" y="4"/>
                    <a:pt x="1" y="4"/>
                    <a:pt x="1" y="4"/>
                  </a:cubicBezTo>
                  <a:cubicBezTo>
                    <a:pt x="1" y="2"/>
                    <a:pt x="4" y="0"/>
                    <a:pt x="6" y="1"/>
                  </a:cubicBezTo>
                  <a:cubicBezTo>
                    <a:pt x="10" y="3"/>
                    <a:pt x="10" y="3"/>
                    <a:pt x="10" y="3"/>
                  </a:cubicBezTo>
                  <a:cubicBezTo>
                    <a:pt x="18" y="6"/>
                    <a:pt x="18" y="6"/>
                    <a:pt x="18" y="6"/>
                  </a:cubicBezTo>
                  <a:cubicBezTo>
                    <a:pt x="22" y="7"/>
                    <a:pt x="22" y="7"/>
                    <a:pt x="22" y="7"/>
                  </a:cubicBezTo>
                  <a:cubicBezTo>
                    <a:pt x="24" y="8"/>
                    <a:pt x="25" y="10"/>
                    <a:pt x="24" y="12"/>
                  </a:cubicBezTo>
                  <a:cubicBezTo>
                    <a:pt x="24" y="13"/>
                    <a:pt x="24" y="13"/>
                    <a:pt x="24" y="13"/>
                  </a:cubicBezTo>
                  <a:cubicBezTo>
                    <a:pt x="23" y="15"/>
                    <a:pt x="21" y="16"/>
                    <a:pt x="1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50" name="Freeform 391"/>
            <p:cNvSpPr/>
            <p:nvPr/>
          </p:nvSpPr>
          <p:spPr bwMode="auto">
            <a:xfrm>
              <a:off x="10177463" y="4601633"/>
              <a:ext cx="71437" cy="158750"/>
            </a:xfrm>
            <a:custGeom>
              <a:avLst/>
              <a:gdLst>
                <a:gd name="T0" fmla="*/ 2 w 19"/>
                <a:gd name="T1" fmla="*/ 41 h 42"/>
                <a:gd name="T2" fmla="*/ 0 w 19"/>
                <a:gd name="T3" fmla="*/ 38 h 42"/>
                <a:gd name="T4" fmla="*/ 13 w 19"/>
                <a:gd name="T5" fmla="*/ 2 h 42"/>
                <a:gd name="T6" fmla="*/ 17 w 19"/>
                <a:gd name="T7" fmla="*/ 0 h 42"/>
                <a:gd name="T8" fmla="*/ 18 w 19"/>
                <a:gd name="T9" fmla="*/ 4 h 42"/>
                <a:gd name="T10" fmla="*/ 5 w 19"/>
                <a:gd name="T11" fmla="*/ 39 h 42"/>
                <a:gd name="T12" fmla="*/ 2 w 19"/>
                <a:gd name="T13" fmla="*/ 41 h 42"/>
              </a:gdLst>
              <a:ahLst/>
              <a:cxnLst>
                <a:cxn ang="0">
                  <a:pos x="T0" y="T1"/>
                </a:cxn>
                <a:cxn ang="0">
                  <a:pos x="T2" y="T3"/>
                </a:cxn>
                <a:cxn ang="0">
                  <a:pos x="T4" y="T5"/>
                </a:cxn>
                <a:cxn ang="0">
                  <a:pos x="T6" y="T7"/>
                </a:cxn>
                <a:cxn ang="0">
                  <a:pos x="T8" y="T9"/>
                </a:cxn>
                <a:cxn ang="0">
                  <a:pos x="T10" y="T11"/>
                </a:cxn>
                <a:cxn ang="0">
                  <a:pos x="T12" y="T13"/>
                </a:cxn>
              </a:cxnLst>
              <a:rect l="0" t="0" r="r" b="b"/>
              <a:pathLst>
                <a:path w="19" h="42">
                  <a:moveTo>
                    <a:pt x="2" y="41"/>
                  </a:moveTo>
                  <a:cubicBezTo>
                    <a:pt x="0" y="41"/>
                    <a:pt x="0" y="39"/>
                    <a:pt x="0" y="38"/>
                  </a:cubicBezTo>
                  <a:cubicBezTo>
                    <a:pt x="13" y="2"/>
                    <a:pt x="13" y="2"/>
                    <a:pt x="13" y="2"/>
                  </a:cubicBezTo>
                  <a:cubicBezTo>
                    <a:pt x="14" y="1"/>
                    <a:pt x="15" y="0"/>
                    <a:pt x="17" y="0"/>
                  </a:cubicBezTo>
                  <a:cubicBezTo>
                    <a:pt x="18" y="1"/>
                    <a:pt x="19" y="2"/>
                    <a:pt x="18" y="4"/>
                  </a:cubicBezTo>
                  <a:cubicBezTo>
                    <a:pt x="5" y="39"/>
                    <a:pt x="5" y="39"/>
                    <a:pt x="5" y="39"/>
                  </a:cubicBezTo>
                  <a:cubicBezTo>
                    <a:pt x="5" y="41"/>
                    <a:pt x="3" y="42"/>
                    <a:pt x="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51" name="Freeform 392"/>
            <p:cNvSpPr/>
            <p:nvPr/>
          </p:nvSpPr>
          <p:spPr bwMode="auto">
            <a:xfrm>
              <a:off x="10106026" y="4576233"/>
              <a:ext cx="71437" cy="157163"/>
            </a:xfrm>
            <a:custGeom>
              <a:avLst/>
              <a:gdLst>
                <a:gd name="T0" fmla="*/ 18 w 19"/>
                <a:gd name="T1" fmla="*/ 4 h 42"/>
                <a:gd name="T2" fmla="*/ 5 w 19"/>
                <a:gd name="T3" fmla="*/ 40 h 42"/>
                <a:gd name="T4" fmla="*/ 2 w 19"/>
                <a:gd name="T5" fmla="*/ 41 h 42"/>
                <a:gd name="T6" fmla="*/ 1 w 19"/>
                <a:gd name="T7" fmla="*/ 38 h 42"/>
                <a:gd name="T8" fmla="*/ 14 w 19"/>
                <a:gd name="T9" fmla="*/ 2 h 42"/>
                <a:gd name="T10" fmla="*/ 17 w 19"/>
                <a:gd name="T11" fmla="*/ 0 h 42"/>
                <a:gd name="T12" fmla="*/ 18 w 19"/>
                <a:gd name="T13" fmla="*/ 4 h 42"/>
              </a:gdLst>
              <a:ahLst/>
              <a:cxnLst>
                <a:cxn ang="0">
                  <a:pos x="T0" y="T1"/>
                </a:cxn>
                <a:cxn ang="0">
                  <a:pos x="T2" y="T3"/>
                </a:cxn>
                <a:cxn ang="0">
                  <a:pos x="T4" y="T5"/>
                </a:cxn>
                <a:cxn ang="0">
                  <a:pos x="T6" y="T7"/>
                </a:cxn>
                <a:cxn ang="0">
                  <a:pos x="T8" y="T9"/>
                </a:cxn>
                <a:cxn ang="0">
                  <a:pos x="T10" y="T11"/>
                </a:cxn>
                <a:cxn ang="0">
                  <a:pos x="T12" y="T13"/>
                </a:cxn>
              </a:cxnLst>
              <a:rect l="0" t="0" r="r" b="b"/>
              <a:pathLst>
                <a:path w="19" h="42">
                  <a:moveTo>
                    <a:pt x="18" y="4"/>
                  </a:moveTo>
                  <a:cubicBezTo>
                    <a:pt x="5" y="40"/>
                    <a:pt x="5" y="40"/>
                    <a:pt x="5" y="40"/>
                  </a:cubicBezTo>
                  <a:cubicBezTo>
                    <a:pt x="5" y="41"/>
                    <a:pt x="3" y="42"/>
                    <a:pt x="2" y="41"/>
                  </a:cubicBezTo>
                  <a:cubicBezTo>
                    <a:pt x="1" y="41"/>
                    <a:pt x="0" y="39"/>
                    <a:pt x="1" y="38"/>
                  </a:cubicBezTo>
                  <a:cubicBezTo>
                    <a:pt x="14" y="2"/>
                    <a:pt x="14" y="2"/>
                    <a:pt x="14" y="2"/>
                  </a:cubicBezTo>
                  <a:cubicBezTo>
                    <a:pt x="14" y="1"/>
                    <a:pt x="16" y="0"/>
                    <a:pt x="17" y="0"/>
                  </a:cubicBezTo>
                  <a:cubicBezTo>
                    <a:pt x="18" y="1"/>
                    <a:pt x="19" y="3"/>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52" name="Freeform 393"/>
            <p:cNvSpPr/>
            <p:nvPr/>
          </p:nvSpPr>
          <p:spPr bwMode="auto">
            <a:xfrm>
              <a:off x="10133013" y="4587346"/>
              <a:ext cx="85725" cy="161925"/>
            </a:xfrm>
            <a:custGeom>
              <a:avLst/>
              <a:gdLst>
                <a:gd name="T0" fmla="*/ 17 w 23"/>
                <a:gd name="T1" fmla="*/ 0 h 43"/>
                <a:gd name="T2" fmla="*/ 21 w 23"/>
                <a:gd name="T3" fmla="*/ 1 h 43"/>
                <a:gd name="T4" fmla="*/ 23 w 23"/>
                <a:gd name="T5" fmla="*/ 5 h 43"/>
                <a:gd name="T6" fmla="*/ 10 w 23"/>
                <a:gd name="T7" fmla="*/ 41 h 43"/>
                <a:gd name="T8" fmla="*/ 6 w 23"/>
                <a:gd name="T9" fmla="*/ 42 h 43"/>
                <a:gd name="T10" fmla="*/ 3 w 23"/>
                <a:gd name="T11" fmla="*/ 41 h 43"/>
                <a:gd name="T12" fmla="*/ 1 w 23"/>
                <a:gd name="T13" fmla="*/ 37 h 43"/>
                <a:gd name="T14" fmla="*/ 14 w 23"/>
                <a:gd name="T15" fmla="*/ 2 h 43"/>
                <a:gd name="T16" fmla="*/ 17 w 2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3">
                  <a:moveTo>
                    <a:pt x="17" y="0"/>
                  </a:moveTo>
                  <a:cubicBezTo>
                    <a:pt x="21" y="1"/>
                    <a:pt x="21" y="1"/>
                    <a:pt x="21" y="1"/>
                  </a:cubicBezTo>
                  <a:cubicBezTo>
                    <a:pt x="22" y="2"/>
                    <a:pt x="23" y="4"/>
                    <a:pt x="23" y="5"/>
                  </a:cubicBezTo>
                  <a:cubicBezTo>
                    <a:pt x="10" y="41"/>
                    <a:pt x="10" y="41"/>
                    <a:pt x="10" y="41"/>
                  </a:cubicBezTo>
                  <a:cubicBezTo>
                    <a:pt x="9" y="42"/>
                    <a:pt x="8" y="43"/>
                    <a:pt x="6" y="42"/>
                  </a:cubicBezTo>
                  <a:cubicBezTo>
                    <a:pt x="3" y="41"/>
                    <a:pt x="3" y="41"/>
                    <a:pt x="3" y="41"/>
                  </a:cubicBezTo>
                  <a:cubicBezTo>
                    <a:pt x="1" y="40"/>
                    <a:pt x="0" y="39"/>
                    <a:pt x="1" y="37"/>
                  </a:cubicBezTo>
                  <a:cubicBezTo>
                    <a:pt x="14" y="2"/>
                    <a:pt x="14" y="2"/>
                    <a:pt x="14" y="2"/>
                  </a:cubicBezTo>
                  <a:cubicBezTo>
                    <a:pt x="14" y="0"/>
                    <a:pt x="1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53" name="Freeform 394"/>
            <p:cNvSpPr/>
            <p:nvPr/>
          </p:nvSpPr>
          <p:spPr bwMode="auto">
            <a:xfrm>
              <a:off x="9918701" y="4838171"/>
              <a:ext cx="176212" cy="38100"/>
            </a:xfrm>
            <a:custGeom>
              <a:avLst/>
              <a:gdLst>
                <a:gd name="T0" fmla="*/ 47 w 47"/>
                <a:gd name="T1" fmla="*/ 7 h 10"/>
                <a:gd name="T2" fmla="*/ 46 w 47"/>
                <a:gd name="T3" fmla="*/ 1 h 10"/>
                <a:gd name="T4" fmla="*/ 45 w 47"/>
                <a:gd name="T5" fmla="*/ 2 h 10"/>
                <a:gd name="T6" fmla="*/ 44 w 47"/>
                <a:gd name="T7" fmla="*/ 3 h 10"/>
                <a:gd name="T8" fmla="*/ 42 w 47"/>
                <a:gd name="T9" fmla="*/ 2 h 10"/>
                <a:gd name="T10" fmla="*/ 39 w 47"/>
                <a:gd name="T11" fmla="*/ 2 h 10"/>
                <a:gd name="T12" fmla="*/ 26 w 47"/>
                <a:gd name="T13" fmla="*/ 3 h 10"/>
                <a:gd name="T14" fmla="*/ 17 w 47"/>
                <a:gd name="T15" fmla="*/ 3 h 10"/>
                <a:gd name="T16" fmla="*/ 2 w 47"/>
                <a:gd name="T17" fmla="*/ 4 h 10"/>
                <a:gd name="T18" fmla="*/ 1 w 47"/>
                <a:gd name="T19" fmla="*/ 8 h 10"/>
                <a:gd name="T20" fmla="*/ 5 w 47"/>
                <a:gd name="T21" fmla="*/ 9 h 10"/>
                <a:gd name="T22" fmla="*/ 16 w 47"/>
                <a:gd name="T23" fmla="*/ 8 h 10"/>
                <a:gd name="T24" fmla="*/ 23 w 47"/>
                <a:gd name="T25" fmla="*/ 10 h 10"/>
                <a:gd name="T26" fmla="*/ 28 w 47"/>
                <a:gd name="T27" fmla="*/ 9 h 10"/>
                <a:gd name="T28" fmla="*/ 38 w 47"/>
                <a:gd name="T29" fmla="*/ 7 h 10"/>
                <a:gd name="T30" fmla="*/ 40 w 47"/>
                <a:gd name="T31" fmla="*/ 8 h 10"/>
                <a:gd name="T32" fmla="*/ 45 w 47"/>
                <a:gd name="T33" fmla="*/ 9 h 10"/>
                <a:gd name="T34" fmla="*/ 47 w 47"/>
                <a:gd name="T35" fmla="*/ 8 h 10"/>
                <a:gd name="T36" fmla="*/ 47 w 47"/>
                <a:gd name="T3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10">
                  <a:moveTo>
                    <a:pt x="47" y="7"/>
                  </a:moveTo>
                  <a:cubicBezTo>
                    <a:pt x="46" y="1"/>
                    <a:pt x="46" y="1"/>
                    <a:pt x="46" y="1"/>
                  </a:cubicBezTo>
                  <a:cubicBezTo>
                    <a:pt x="46" y="2"/>
                    <a:pt x="45" y="2"/>
                    <a:pt x="45" y="2"/>
                  </a:cubicBezTo>
                  <a:cubicBezTo>
                    <a:pt x="45" y="3"/>
                    <a:pt x="44" y="3"/>
                    <a:pt x="44" y="3"/>
                  </a:cubicBezTo>
                  <a:cubicBezTo>
                    <a:pt x="44" y="3"/>
                    <a:pt x="43" y="3"/>
                    <a:pt x="42" y="2"/>
                  </a:cubicBezTo>
                  <a:cubicBezTo>
                    <a:pt x="41" y="2"/>
                    <a:pt x="40" y="2"/>
                    <a:pt x="39" y="2"/>
                  </a:cubicBezTo>
                  <a:cubicBezTo>
                    <a:pt x="34" y="1"/>
                    <a:pt x="30" y="2"/>
                    <a:pt x="26" y="3"/>
                  </a:cubicBezTo>
                  <a:cubicBezTo>
                    <a:pt x="23" y="4"/>
                    <a:pt x="21" y="4"/>
                    <a:pt x="17" y="3"/>
                  </a:cubicBezTo>
                  <a:cubicBezTo>
                    <a:pt x="13" y="1"/>
                    <a:pt x="8" y="0"/>
                    <a:pt x="2" y="4"/>
                  </a:cubicBezTo>
                  <a:cubicBezTo>
                    <a:pt x="0" y="5"/>
                    <a:pt x="0" y="6"/>
                    <a:pt x="1" y="8"/>
                  </a:cubicBezTo>
                  <a:cubicBezTo>
                    <a:pt x="2" y="9"/>
                    <a:pt x="4" y="10"/>
                    <a:pt x="5" y="9"/>
                  </a:cubicBezTo>
                  <a:cubicBezTo>
                    <a:pt x="9" y="6"/>
                    <a:pt x="12" y="7"/>
                    <a:pt x="16" y="8"/>
                  </a:cubicBezTo>
                  <a:cubicBezTo>
                    <a:pt x="18" y="9"/>
                    <a:pt x="21" y="10"/>
                    <a:pt x="23" y="10"/>
                  </a:cubicBezTo>
                  <a:cubicBezTo>
                    <a:pt x="25" y="10"/>
                    <a:pt x="27" y="10"/>
                    <a:pt x="28" y="9"/>
                  </a:cubicBezTo>
                  <a:cubicBezTo>
                    <a:pt x="32" y="8"/>
                    <a:pt x="35" y="7"/>
                    <a:pt x="38" y="7"/>
                  </a:cubicBezTo>
                  <a:cubicBezTo>
                    <a:pt x="39" y="7"/>
                    <a:pt x="39" y="8"/>
                    <a:pt x="40" y="8"/>
                  </a:cubicBezTo>
                  <a:cubicBezTo>
                    <a:pt x="41" y="8"/>
                    <a:pt x="43" y="9"/>
                    <a:pt x="45" y="9"/>
                  </a:cubicBezTo>
                  <a:cubicBezTo>
                    <a:pt x="46" y="8"/>
                    <a:pt x="46" y="8"/>
                    <a:pt x="47" y="8"/>
                  </a:cubicBezTo>
                  <a:cubicBezTo>
                    <a:pt x="47" y="8"/>
                    <a:pt x="47" y="8"/>
                    <a:pt x="4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grpSp>
      <p:sp>
        <p:nvSpPr>
          <p:cNvPr id="54" name="文本框 78"/>
          <p:cNvSpPr txBox="1">
            <a:spLocks noChangeArrowheads="1"/>
          </p:cNvSpPr>
          <p:nvPr/>
        </p:nvSpPr>
        <p:spPr bwMode="auto">
          <a:xfrm>
            <a:off x="1576388" y="2359025"/>
            <a:ext cx="2420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rgbClr val="FFFFFF"/>
                </a:solidFill>
                <a:latin typeface="+mn-lt"/>
                <a:ea typeface="+mn-ea"/>
                <a:cs typeface="+mn-ea"/>
                <a:sym typeface="+mn-lt"/>
              </a:rPr>
              <a:t>点此添加您的内容点此添加您的内容点此添加您的内容点此添加您的内容</a:t>
            </a:r>
            <a:endParaRPr lang="zh-CN" altLang="en-US" sz="1200" dirty="0">
              <a:solidFill>
                <a:srgbClr val="FFFFFF"/>
              </a:solidFill>
              <a:latin typeface="+mn-lt"/>
              <a:ea typeface="+mn-ea"/>
              <a:cs typeface="+mn-ea"/>
              <a:sym typeface="+mn-lt"/>
            </a:endParaRPr>
          </a:p>
          <a:p>
            <a:endParaRPr lang="zh-CN" altLang="en-US" sz="1200" dirty="0">
              <a:solidFill>
                <a:srgbClr val="FFFFFF"/>
              </a:solidFill>
              <a:latin typeface="+mn-lt"/>
              <a:ea typeface="+mn-ea"/>
              <a:cs typeface="+mn-ea"/>
              <a:sym typeface="+mn-lt"/>
            </a:endParaRPr>
          </a:p>
        </p:txBody>
      </p:sp>
      <p:sp>
        <p:nvSpPr>
          <p:cNvPr id="55" name="文本框 79"/>
          <p:cNvSpPr txBox="1">
            <a:spLocks noChangeArrowheads="1"/>
          </p:cNvSpPr>
          <p:nvPr/>
        </p:nvSpPr>
        <p:spPr bwMode="auto">
          <a:xfrm>
            <a:off x="8264525" y="2359025"/>
            <a:ext cx="2420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rgbClr val="FFFFFF"/>
                </a:solidFill>
                <a:latin typeface="+mn-lt"/>
                <a:ea typeface="+mn-ea"/>
                <a:cs typeface="+mn-ea"/>
                <a:sym typeface="+mn-lt"/>
              </a:rPr>
              <a:t>点此添加您的内容点此添加您的内容点此添加您的内容点此添加您的内容</a:t>
            </a:r>
            <a:endParaRPr lang="zh-CN" altLang="en-US" sz="1200" dirty="0">
              <a:solidFill>
                <a:srgbClr val="FFFFFF"/>
              </a:solidFill>
              <a:latin typeface="+mn-lt"/>
              <a:ea typeface="+mn-ea"/>
              <a:cs typeface="+mn-ea"/>
              <a:sym typeface="+mn-lt"/>
            </a:endParaRPr>
          </a:p>
          <a:p>
            <a:endParaRPr lang="zh-CN" altLang="en-US" sz="1200" dirty="0">
              <a:solidFill>
                <a:srgbClr val="FFFFFF"/>
              </a:solidFill>
              <a:latin typeface="+mn-lt"/>
              <a:ea typeface="+mn-ea"/>
              <a:cs typeface="+mn-ea"/>
              <a:sym typeface="+mn-lt"/>
            </a:endParaRPr>
          </a:p>
        </p:txBody>
      </p:sp>
      <p:sp>
        <p:nvSpPr>
          <p:cNvPr id="56" name="文本框 80"/>
          <p:cNvSpPr txBox="1">
            <a:spLocks noChangeArrowheads="1"/>
          </p:cNvSpPr>
          <p:nvPr/>
        </p:nvSpPr>
        <p:spPr bwMode="auto">
          <a:xfrm>
            <a:off x="1576388" y="4694238"/>
            <a:ext cx="2420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rgbClr val="FFFFFF"/>
                </a:solidFill>
                <a:latin typeface="+mn-lt"/>
                <a:ea typeface="+mn-ea"/>
                <a:cs typeface="+mn-ea"/>
                <a:sym typeface="+mn-lt"/>
              </a:rPr>
              <a:t>点此添加您的内容点此添加您的内容点此添加您的内容点此添加您的内容</a:t>
            </a:r>
            <a:endParaRPr lang="zh-CN" altLang="en-US" sz="1200" dirty="0">
              <a:solidFill>
                <a:srgbClr val="FFFFFF"/>
              </a:solidFill>
              <a:latin typeface="+mn-lt"/>
              <a:ea typeface="+mn-ea"/>
              <a:cs typeface="+mn-ea"/>
              <a:sym typeface="+mn-lt"/>
            </a:endParaRPr>
          </a:p>
          <a:p>
            <a:endParaRPr lang="zh-CN" altLang="en-US" sz="1200" dirty="0">
              <a:solidFill>
                <a:srgbClr val="FFFFFF"/>
              </a:solidFill>
              <a:latin typeface="+mn-lt"/>
              <a:ea typeface="+mn-ea"/>
              <a:cs typeface="+mn-ea"/>
              <a:sym typeface="+mn-lt"/>
            </a:endParaRPr>
          </a:p>
        </p:txBody>
      </p:sp>
      <p:sp>
        <p:nvSpPr>
          <p:cNvPr id="57" name="文本框 81"/>
          <p:cNvSpPr txBox="1">
            <a:spLocks noChangeArrowheads="1"/>
          </p:cNvSpPr>
          <p:nvPr/>
        </p:nvSpPr>
        <p:spPr bwMode="auto">
          <a:xfrm>
            <a:off x="8264525" y="4694238"/>
            <a:ext cx="2420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rgbClr val="FFFFFF"/>
                </a:solidFill>
                <a:latin typeface="+mn-lt"/>
                <a:ea typeface="+mn-ea"/>
                <a:cs typeface="+mn-ea"/>
                <a:sym typeface="+mn-lt"/>
              </a:rPr>
              <a:t>点此添加您的内容点此添加您的内容点此添加您的内容点此添加您的内容</a:t>
            </a:r>
            <a:endParaRPr lang="zh-CN" altLang="en-US" sz="1200" dirty="0">
              <a:solidFill>
                <a:srgbClr val="FFFFFF"/>
              </a:solidFill>
              <a:latin typeface="+mn-lt"/>
              <a:ea typeface="+mn-ea"/>
              <a:cs typeface="+mn-ea"/>
              <a:sym typeface="+mn-lt"/>
            </a:endParaRPr>
          </a:p>
          <a:p>
            <a:endParaRPr lang="zh-CN" altLang="en-US" sz="1200" dirty="0">
              <a:solidFill>
                <a:srgbClr val="FFFFFF"/>
              </a:solidFill>
              <a:latin typeface="+mn-lt"/>
              <a:ea typeface="+mn-ea"/>
              <a:cs typeface="+mn-ea"/>
              <a:sym typeface="+mn-lt"/>
            </a:endParaRPr>
          </a:p>
        </p:txBody>
      </p:sp>
      <p:grpSp>
        <p:nvGrpSpPr>
          <p:cNvPr id="58" name="组合 57"/>
          <p:cNvGrpSpPr/>
          <p:nvPr/>
        </p:nvGrpSpPr>
        <p:grpSpPr>
          <a:xfrm>
            <a:off x="5985071" y="3835725"/>
            <a:ext cx="369025" cy="349828"/>
            <a:chOff x="8092416" y="1810870"/>
            <a:chExt cx="248832" cy="235888"/>
          </a:xfrm>
          <a:solidFill>
            <a:schemeClr val="bg1"/>
          </a:solidFill>
        </p:grpSpPr>
        <p:sp>
          <p:nvSpPr>
            <p:cNvPr id="59" name="Freeform 247"/>
            <p:cNvSpPr>
              <a:spLocks noEditPoints="1"/>
            </p:cNvSpPr>
            <p:nvPr/>
          </p:nvSpPr>
          <p:spPr bwMode="auto">
            <a:xfrm>
              <a:off x="8231934" y="1947512"/>
              <a:ext cx="96369" cy="99246"/>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lstStyle/>
            <a:p>
              <a:pPr eaLnBrk="1" fontAlgn="auto" hangingPunct="1">
                <a:spcBef>
                  <a:spcPts val="0"/>
                </a:spcBef>
                <a:spcAft>
                  <a:spcPts val="0"/>
                </a:spcAft>
                <a:defRPr/>
              </a:pPr>
              <a:endParaRPr lang="zh-CN" altLang="en-US" sz="1630">
                <a:solidFill>
                  <a:schemeClr val="bg1"/>
                </a:solidFill>
                <a:cs typeface="+mn-ea"/>
                <a:sym typeface="+mn-lt"/>
              </a:endParaRPr>
            </a:p>
          </p:txBody>
        </p:sp>
        <p:sp>
          <p:nvSpPr>
            <p:cNvPr id="60" name="Freeform 248"/>
            <p:cNvSpPr/>
            <p:nvPr/>
          </p:nvSpPr>
          <p:spPr bwMode="auto">
            <a:xfrm>
              <a:off x="8092416" y="1810870"/>
              <a:ext cx="123697" cy="122259"/>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lstStyle/>
            <a:p>
              <a:pPr eaLnBrk="1" fontAlgn="auto" hangingPunct="1">
                <a:spcBef>
                  <a:spcPts val="0"/>
                </a:spcBef>
                <a:spcAft>
                  <a:spcPts val="0"/>
                </a:spcAft>
                <a:defRPr/>
              </a:pPr>
              <a:endParaRPr lang="zh-CN" altLang="en-US" sz="1630">
                <a:solidFill>
                  <a:schemeClr val="bg1"/>
                </a:solidFill>
                <a:cs typeface="+mn-ea"/>
                <a:sym typeface="+mn-lt"/>
              </a:endParaRPr>
            </a:p>
          </p:txBody>
        </p:sp>
        <p:sp>
          <p:nvSpPr>
            <p:cNvPr id="61" name="Freeform 249"/>
            <p:cNvSpPr/>
            <p:nvPr/>
          </p:nvSpPr>
          <p:spPr bwMode="auto">
            <a:xfrm>
              <a:off x="8108237" y="1810870"/>
              <a:ext cx="233011" cy="235888"/>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82848" tIns="41424" rIns="82848" bIns="41424"/>
            <a:lstStyle/>
            <a:p>
              <a:pPr eaLnBrk="1" fontAlgn="auto" hangingPunct="1">
                <a:spcBef>
                  <a:spcPts val="0"/>
                </a:spcBef>
                <a:spcAft>
                  <a:spcPts val="0"/>
                </a:spcAft>
                <a:defRPr/>
              </a:pPr>
              <a:endParaRPr lang="zh-CN" altLang="en-US" sz="1630">
                <a:solidFill>
                  <a:schemeClr val="bg1"/>
                </a:solidFill>
                <a:cs typeface="+mn-ea"/>
                <a:sym typeface="+mn-lt"/>
              </a:endParaRPr>
            </a:p>
          </p:txBody>
        </p:sp>
      </p:grpSp>
      <p:sp>
        <p:nvSpPr>
          <p:cNvPr id="62" name="等腰三角形 61"/>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958">
        <p14:flip dir="r"/>
      </p:transition>
    </mc:Choice>
    <mc:Fallback xmlns="">
      <p:transition spd="slow" advTm="958">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4"/>
          <p:cNvSpPr/>
          <p:nvPr/>
        </p:nvSpPr>
        <p:spPr bwMode="auto">
          <a:xfrm>
            <a:off x="1712913" y="3963988"/>
            <a:ext cx="4122737" cy="2032000"/>
          </a:xfrm>
          <a:custGeom>
            <a:avLst/>
            <a:gdLst/>
            <a:ahLst/>
            <a:cxnLst/>
            <a:rect l="l" t="t" r="r" b="b"/>
            <a:pathLst>
              <a:path w="4123655" h="2031752">
                <a:moveTo>
                  <a:pt x="0" y="0"/>
                </a:moveTo>
                <a:lnTo>
                  <a:pt x="3538038" y="0"/>
                </a:lnTo>
                <a:cubicBezTo>
                  <a:pt x="3562809" y="332141"/>
                  <a:pt x="3805448" y="603439"/>
                  <a:pt x="4123655" y="671441"/>
                </a:cubicBezTo>
                <a:lnTo>
                  <a:pt x="2867694" y="2031752"/>
                </a:lnTo>
                <a:lnTo>
                  <a:pt x="0" y="2031752"/>
                </a:ln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79" name="矩形 6"/>
          <p:cNvSpPr/>
          <p:nvPr/>
        </p:nvSpPr>
        <p:spPr bwMode="auto">
          <a:xfrm>
            <a:off x="6153150" y="3963988"/>
            <a:ext cx="4122738" cy="2032000"/>
          </a:xfrm>
          <a:custGeom>
            <a:avLst/>
            <a:gdLst/>
            <a:ahLst/>
            <a:cxnLst/>
            <a:rect l="l" t="t" r="r" b="b"/>
            <a:pathLst>
              <a:path w="4123655" h="2031752">
                <a:moveTo>
                  <a:pt x="585618" y="0"/>
                </a:moveTo>
                <a:lnTo>
                  <a:pt x="4123655" y="0"/>
                </a:lnTo>
                <a:lnTo>
                  <a:pt x="4123655" y="2031752"/>
                </a:lnTo>
                <a:lnTo>
                  <a:pt x="1255960" y="2031752"/>
                </a:lnTo>
                <a:lnTo>
                  <a:pt x="0" y="671442"/>
                </a:lnTo>
                <a:cubicBezTo>
                  <a:pt x="318207" y="603440"/>
                  <a:pt x="560846" y="332142"/>
                  <a:pt x="585618" y="0"/>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80" name="矩形 7"/>
          <p:cNvSpPr/>
          <p:nvPr/>
        </p:nvSpPr>
        <p:spPr bwMode="auto">
          <a:xfrm>
            <a:off x="1712913" y="1816100"/>
            <a:ext cx="4100512" cy="2032000"/>
          </a:xfrm>
          <a:custGeom>
            <a:avLst/>
            <a:gdLst/>
            <a:ahLst/>
            <a:cxnLst/>
            <a:rect l="l" t="t" r="r" b="b"/>
            <a:pathLst>
              <a:path w="4101796" h="2031752">
                <a:moveTo>
                  <a:pt x="0" y="0"/>
                </a:moveTo>
                <a:lnTo>
                  <a:pt x="2839571" y="0"/>
                </a:lnTo>
                <a:lnTo>
                  <a:pt x="4101796" y="1367096"/>
                </a:lnTo>
                <a:cubicBezTo>
                  <a:pt x="3794170" y="1441090"/>
                  <a:pt x="3562211" y="1707411"/>
                  <a:pt x="3538038" y="2031752"/>
                </a:cubicBezTo>
                <a:lnTo>
                  <a:pt x="0" y="2031752"/>
                </a:ln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81" name="矩形 8"/>
          <p:cNvSpPr/>
          <p:nvPr/>
        </p:nvSpPr>
        <p:spPr bwMode="auto">
          <a:xfrm>
            <a:off x="6162675" y="1816100"/>
            <a:ext cx="4113213" cy="2032000"/>
          </a:xfrm>
          <a:custGeom>
            <a:avLst/>
            <a:gdLst/>
            <a:ahLst/>
            <a:cxnLst/>
            <a:rect l="l" t="t" r="r" b="b"/>
            <a:pathLst>
              <a:path w="4113473" h="2031752">
                <a:moveTo>
                  <a:pt x="1258878" y="0"/>
                </a:moveTo>
                <a:lnTo>
                  <a:pt x="4113473" y="0"/>
                </a:lnTo>
                <a:lnTo>
                  <a:pt x="4113473" y="2031752"/>
                </a:lnTo>
                <a:lnTo>
                  <a:pt x="575436" y="2031752"/>
                </a:lnTo>
                <a:cubicBezTo>
                  <a:pt x="550942" y="1703235"/>
                  <a:pt x="313296" y="1434242"/>
                  <a:pt x="0" y="1363472"/>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82" name="椭圆 81"/>
          <p:cNvSpPr/>
          <p:nvPr/>
        </p:nvSpPr>
        <p:spPr bwMode="auto">
          <a:xfrm>
            <a:off x="5381625" y="3294063"/>
            <a:ext cx="1225550" cy="1223962"/>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chemeClr val="bg1"/>
                </a:solidFill>
                <a:cs typeface="+mn-ea"/>
                <a:sym typeface="+mn-lt"/>
              </a:rPr>
              <a:t>文本</a:t>
            </a:r>
          </a:p>
        </p:txBody>
      </p:sp>
      <p:sp>
        <p:nvSpPr>
          <p:cNvPr id="83" name="文本框 65"/>
          <p:cNvSpPr txBox="1">
            <a:spLocks noChangeArrowheads="1"/>
          </p:cNvSpPr>
          <p:nvPr/>
        </p:nvSpPr>
        <p:spPr bwMode="auto">
          <a:xfrm>
            <a:off x="2001838" y="2370138"/>
            <a:ext cx="3030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rgbClr val="FFFFFF"/>
                </a:solidFill>
                <a:latin typeface="+mn-lt"/>
                <a:ea typeface="+mn-ea"/>
                <a:cs typeface="+mn-ea"/>
                <a:sym typeface="+mn-lt"/>
              </a:rPr>
              <a:t>点此添加您的内容点此添加您的内容点此添加您的内容点此添加您的内容</a:t>
            </a:r>
            <a:endParaRPr lang="zh-CN" altLang="en-US" sz="1200" dirty="0">
              <a:solidFill>
                <a:srgbClr val="FFFFFF"/>
              </a:solidFill>
              <a:latin typeface="+mn-lt"/>
              <a:ea typeface="+mn-ea"/>
              <a:cs typeface="+mn-ea"/>
              <a:sym typeface="+mn-lt"/>
            </a:endParaRPr>
          </a:p>
          <a:p>
            <a:r>
              <a:rPr lang="zh-CN" altLang="en-US" sz="1200" b="1" dirty="0">
                <a:solidFill>
                  <a:srgbClr val="FFFFFF"/>
                </a:solidFill>
                <a:latin typeface="+mn-lt"/>
                <a:ea typeface="+mn-ea"/>
                <a:cs typeface="+mn-ea"/>
                <a:sym typeface="+mn-lt"/>
              </a:rPr>
              <a:t>点此添加您的内容点此添加您的内容</a:t>
            </a:r>
            <a:endParaRPr lang="zh-CN" altLang="en-US" sz="1200" dirty="0">
              <a:solidFill>
                <a:srgbClr val="FFFFFF"/>
              </a:solidFill>
              <a:latin typeface="+mn-lt"/>
              <a:ea typeface="+mn-ea"/>
              <a:cs typeface="+mn-ea"/>
              <a:sym typeface="+mn-lt"/>
            </a:endParaRPr>
          </a:p>
          <a:p>
            <a:endParaRPr lang="zh-CN" altLang="en-US" sz="1200" dirty="0">
              <a:solidFill>
                <a:srgbClr val="FFFFFF"/>
              </a:solidFill>
              <a:latin typeface="+mn-lt"/>
              <a:ea typeface="+mn-ea"/>
              <a:cs typeface="+mn-ea"/>
              <a:sym typeface="+mn-lt"/>
            </a:endParaRPr>
          </a:p>
        </p:txBody>
      </p:sp>
      <p:sp>
        <p:nvSpPr>
          <p:cNvPr id="84" name="文本框 66"/>
          <p:cNvSpPr txBox="1">
            <a:spLocks noChangeArrowheads="1"/>
          </p:cNvSpPr>
          <p:nvPr/>
        </p:nvSpPr>
        <p:spPr bwMode="auto">
          <a:xfrm>
            <a:off x="7081838" y="2370138"/>
            <a:ext cx="3030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rgbClr val="FFFFFF"/>
                </a:solidFill>
                <a:latin typeface="+mn-lt"/>
                <a:ea typeface="+mn-ea"/>
                <a:cs typeface="+mn-ea"/>
                <a:sym typeface="+mn-lt"/>
              </a:rPr>
              <a:t>点此添加您的内容点此添加您的内容点此添加您的内容点此添加您的内容</a:t>
            </a:r>
            <a:endParaRPr lang="zh-CN" altLang="en-US" sz="1200" dirty="0">
              <a:solidFill>
                <a:srgbClr val="FFFFFF"/>
              </a:solidFill>
              <a:latin typeface="+mn-lt"/>
              <a:ea typeface="+mn-ea"/>
              <a:cs typeface="+mn-ea"/>
              <a:sym typeface="+mn-lt"/>
            </a:endParaRPr>
          </a:p>
          <a:p>
            <a:r>
              <a:rPr lang="zh-CN" altLang="en-US" sz="1200" b="1" dirty="0">
                <a:solidFill>
                  <a:srgbClr val="FFFFFF"/>
                </a:solidFill>
                <a:latin typeface="+mn-lt"/>
                <a:ea typeface="+mn-ea"/>
                <a:cs typeface="+mn-ea"/>
                <a:sym typeface="+mn-lt"/>
              </a:rPr>
              <a:t>点此添加您的内容点此添加您的内容</a:t>
            </a:r>
            <a:endParaRPr lang="zh-CN" altLang="en-US" sz="1200" dirty="0">
              <a:solidFill>
                <a:srgbClr val="FFFFFF"/>
              </a:solidFill>
              <a:latin typeface="+mn-lt"/>
              <a:ea typeface="+mn-ea"/>
              <a:cs typeface="+mn-ea"/>
              <a:sym typeface="+mn-lt"/>
            </a:endParaRPr>
          </a:p>
          <a:p>
            <a:endParaRPr lang="zh-CN" altLang="en-US" sz="1200" dirty="0">
              <a:solidFill>
                <a:srgbClr val="FFFFFF"/>
              </a:solidFill>
              <a:latin typeface="+mn-lt"/>
              <a:ea typeface="+mn-ea"/>
              <a:cs typeface="+mn-ea"/>
              <a:sym typeface="+mn-lt"/>
            </a:endParaRPr>
          </a:p>
        </p:txBody>
      </p:sp>
      <p:sp>
        <p:nvSpPr>
          <p:cNvPr id="85" name="文本框 67"/>
          <p:cNvSpPr txBox="1">
            <a:spLocks noChangeArrowheads="1"/>
          </p:cNvSpPr>
          <p:nvPr/>
        </p:nvSpPr>
        <p:spPr bwMode="auto">
          <a:xfrm>
            <a:off x="2001838" y="4518025"/>
            <a:ext cx="3030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rgbClr val="FFFFFF"/>
                </a:solidFill>
                <a:latin typeface="+mn-lt"/>
                <a:ea typeface="+mn-ea"/>
                <a:cs typeface="+mn-ea"/>
                <a:sym typeface="+mn-lt"/>
              </a:rPr>
              <a:t>点此添加您的内容点此添加您的内容点此添加您的内容点此添加您的内容</a:t>
            </a:r>
            <a:endParaRPr lang="zh-CN" altLang="en-US" sz="1200" dirty="0">
              <a:solidFill>
                <a:srgbClr val="FFFFFF"/>
              </a:solidFill>
              <a:latin typeface="+mn-lt"/>
              <a:ea typeface="+mn-ea"/>
              <a:cs typeface="+mn-ea"/>
              <a:sym typeface="+mn-lt"/>
            </a:endParaRPr>
          </a:p>
          <a:p>
            <a:r>
              <a:rPr lang="zh-CN" altLang="en-US" sz="1200" b="1" dirty="0">
                <a:solidFill>
                  <a:srgbClr val="FFFFFF"/>
                </a:solidFill>
                <a:latin typeface="+mn-lt"/>
                <a:ea typeface="+mn-ea"/>
                <a:cs typeface="+mn-ea"/>
                <a:sym typeface="+mn-lt"/>
              </a:rPr>
              <a:t>点此添加您的内容点此添加您的内容</a:t>
            </a:r>
            <a:endParaRPr lang="zh-CN" altLang="en-US" sz="1200" dirty="0">
              <a:solidFill>
                <a:srgbClr val="FFFFFF"/>
              </a:solidFill>
              <a:latin typeface="+mn-lt"/>
              <a:ea typeface="+mn-ea"/>
              <a:cs typeface="+mn-ea"/>
              <a:sym typeface="+mn-lt"/>
            </a:endParaRPr>
          </a:p>
          <a:p>
            <a:endParaRPr lang="zh-CN" altLang="en-US" sz="1200" dirty="0">
              <a:solidFill>
                <a:srgbClr val="FFFFFF"/>
              </a:solidFill>
              <a:latin typeface="+mn-lt"/>
              <a:ea typeface="+mn-ea"/>
              <a:cs typeface="+mn-ea"/>
              <a:sym typeface="+mn-lt"/>
            </a:endParaRPr>
          </a:p>
        </p:txBody>
      </p:sp>
      <p:sp>
        <p:nvSpPr>
          <p:cNvPr id="86" name="文本框 68"/>
          <p:cNvSpPr txBox="1">
            <a:spLocks noChangeArrowheads="1"/>
          </p:cNvSpPr>
          <p:nvPr/>
        </p:nvSpPr>
        <p:spPr bwMode="auto">
          <a:xfrm>
            <a:off x="7081838" y="4518025"/>
            <a:ext cx="30305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rgbClr val="FFFFFF"/>
                </a:solidFill>
                <a:latin typeface="+mn-lt"/>
                <a:ea typeface="+mn-ea"/>
                <a:cs typeface="+mn-ea"/>
                <a:sym typeface="+mn-lt"/>
              </a:rPr>
              <a:t>点此添加您的内容点此添加您的内容点此添加您的内容点此添加您的内容</a:t>
            </a:r>
            <a:endParaRPr lang="zh-CN" altLang="en-US" sz="1200" dirty="0">
              <a:solidFill>
                <a:srgbClr val="FFFFFF"/>
              </a:solidFill>
              <a:latin typeface="+mn-lt"/>
              <a:ea typeface="+mn-ea"/>
              <a:cs typeface="+mn-ea"/>
              <a:sym typeface="+mn-lt"/>
            </a:endParaRPr>
          </a:p>
          <a:p>
            <a:r>
              <a:rPr lang="zh-CN" altLang="en-US" sz="1200" b="1" dirty="0">
                <a:solidFill>
                  <a:srgbClr val="FFFFFF"/>
                </a:solidFill>
                <a:latin typeface="+mn-lt"/>
                <a:ea typeface="+mn-ea"/>
                <a:cs typeface="+mn-ea"/>
                <a:sym typeface="+mn-lt"/>
              </a:rPr>
              <a:t>点此添加您的内容点此添加您的内容</a:t>
            </a:r>
            <a:endParaRPr lang="zh-CN" altLang="en-US" sz="1200" dirty="0">
              <a:solidFill>
                <a:srgbClr val="FFFFFF"/>
              </a:solidFill>
              <a:latin typeface="+mn-lt"/>
              <a:ea typeface="+mn-ea"/>
              <a:cs typeface="+mn-ea"/>
              <a:sym typeface="+mn-lt"/>
            </a:endParaRPr>
          </a:p>
          <a:p>
            <a:endParaRPr lang="zh-CN" altLang="en-US" sz="1200" dirty="0">
              <a:solidFill>
                <a:srgbClr val="FFFFFF"/>
              </a:solidFill>
              <a:latin typeface="+mn-lt"/>
              <a:ea typeface="+mn-ea"/>
              <a:cs typeface="+mn-ea"/>
              <a:sym typeface="+mn-lt"/>
            </a:endParaRPr>
          </a:p>
        </p:txBody>
      </p:sp>
      <p:sp>
        <p:nvSpPr>
          <p:cNvPr id="88" name="等腰三角形 87"/>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869">
        <p14:flip dir="r"/>
      </p:transition>
    </mc:Choice>
    <mc:Fallback xmlns="">
      <p:transition spd="slow" advTm="869">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e 13"/>
          <p:cNvGrpSpPr/>
          <p:nvPr/>
        </p:nvGrpSpPr>
        <p:grpSpPr>
          <a:xfrm>
            <a:off x="2341826" y="1246109"/>
            <a:ext cx="7412718" cy="4247354"/>
            <a:chOff x="250825" y="1412875"/>
            <a:chExt cx="8613775" cy="4935538"/>
          </a:xfrm>
          <a:solidFill>
            <a:srgbClr val="0597B6"/>
          </a:solidFill>
        </p:grpSpPr>
        <p:sp>
          <p:nvSpPr>
            <p:cNvPr id="43" name="Freeform 6"/>
            <p:cNvSpPr/>
            <p:nvPr/>
          </p:nvSpPr>
          <p:spPr bwMode="auto">
            <a:xfrm>
              <a:off x="7029450" y="5349875"/>
              <a:ext cx="3175" cy="14288"/>
            </a:xfrm>
            <a:custGeom>
              <a:avLst/>
              <a:gdLst>
                <a:gd name="T0" fmla="*/ 0 w 2"/>
                <a:gd name="T1" fmla="*/ 0 h 9"/>
                <a:gd name="T2" fmla="*/ 2 w 2"/>
                <a:gd name="T3" fmla="*/ 9 h 9"/>
                <a:gd name="T4" fmla="*/ 2 w 2"/>
                <a:gd name="T5" fmla="*/ 9 h 9"/>
                <a:gd name="T6" fmla="*/ 2 w 2"/>
                <a:gd name="T7" fmla="*/ 4 h 9"/>
                <a:gd name="T8" fmla="*/ 2 w 2"/>
                <a:gd name="T9" fmla="*/ 0 h 9"/>
                <a:gd name="T10" fmla="*/ 0 w 2"/>
                <a:gd name="T11" fmla="*/ 0 h 9"/>
                <a:gd name="T12" fmla="*/ 0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0" y="0"/>
                  </a:moveTo>
                  <a:lnTo>
                    <a:pt x="2" y="9"/>
                  </a:lnTo>
                  <a:lnTo>
                    <a:pt x="2" y="9"/>
                  </a:lnTo>
                  <a:lnTo>
                    <a:pt x="2" y="4"/>
                  </a:lnTo>
                  <a:lnTo>
                    <a:pt x="2" y="0"/>
                  </a:lnTo>
                  <a:lnTo>
                    <a:pt x="0" y="0"/>
                  </a:lnTo>
                  <a:lnTo>
                    <a:pt x="0" y="0"/>
                  </a:ln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400" b="1">
                <a:cs typeface="+mn-ea"/>
                <a:sym typeface="+mn-lt"/>
              </a:endParaRPr>
            </a:p>
          </p:txBody>
        </p:sp>
        <p:sp>
          <p:nvSpPr>
            <p:cNvPr id="44" name="Freeform 7"/>
            <p:cNvSpPr/>
            <p:nvPr/>
          </p:nvSpPr>
          <p:spPr bwMode="auto">
            <a:xfrm>
              <a:off x="4930775" y="3349625"/>
              <a:ext cx="4763" cy="7938"/>
            </a:xfrm>
            <a:custGeom>
              <a:avLst/>
              <a:gdLst>
                <a:gd name="T0" fmla="*/ 0 w 3"/>
                <a:gd name="T1" fmla="*/ 0 h 5"/>
                <a:gd name="T2" fmla="*/ 3 w 3"/>
                <a:gd name="T3" fmla="*/ 5 h 5"/>
                <a:gd name="T4" fmla="*/ 3 w 3"/>
                <a:gd name="T5" fmla="*/ 5 h 5"/>
                <a:gd name="T6" fmla="*/ 3 w 3"/>
                <a:gd name="T7" fmla="*/ 2 h 5"/>
                <a:gd name="T8" fmla="*/ 3 w 3"/>
                <a:gd name="T9" fmla="*/ 0 h 5"/>
                <a:gd name="T10" fmla="*/ 0 w 3"/>
                <a:gd name="T11" fmla="*/ 0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3" y="5"/>
                  </a:lnTo>
                  <a:lnTo>
                    <a:pt x="3" y="5"/>
                  </a:lnTo>
                  <a:lnTo>
                    <a:pt x="3" y="2"/>
                  </a:lnTo>
                  <a:lnTo>
                    <a:pt x="3" y="0"/>
                  </a:lnTo>
                  <a:lnTo>
                    <a:pt x="0" y="0"/>
                  </a:lnTo>
                  <a:lnTo>
                    <a:pt x="0" y="0"/>
                  </a:ln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400" b="1">
                <a:cs typeface="+mn-ea"/>
                <a:sym typeface="+mn-lt"/>
              </a:endParaRPr>
            </a:p>
          </p:txBody>
        </p:sp>
        <p:sp>
          <p:nvSpPr>
            <p:cNvPr id="45" name="Freeform 8"/>
            <p:cNvSpPr>
              <a:spLocks noEditPoints="1"/>
            </p:cNvSpPr>
            <p:nvPr/>
          </p:nvSpPr>
          <p:spPr bwMode="auto">
            <a:xfrm>
              <a:off x="250825" y="1412875"/>
              <a:ext cx="8613775" cy="4935538"/>
            </a:xfrm>
            <a:custGeom>
              <a:avLst/>
              <a:gdLst>
                <a:gd name="T0" fmla="*/ 4433 w 5426"/>
                <a:gd name="T1" fmla="*/ 2625 h 3109"/>
                <a:gd name="T2" fmla="*/ 4620 w 5426"/>
                <a:gd name="T3" fmla="*/ 2218 h 3109"/>
                <a:gd name="T4" fmla="*/ 4475 w 5426"/>
                <a:gd name="T5" fmla="*/ 2146 h 3109"/>
                <a:gd name="T6" fmla="*/ 4752 w 5426"/>
                <a:gd name="T7" fmla="*/ 2838 h 3109"/>
                <a:gd name="T8" fmla="*/ 4805 w 5426"/>
                <a:gd name="T9" fmla="*/ 2157 h 3109"/>
                <a:gd name="T10" fmla="*/ 5252 w 5426"/>
                <a:gd name="T11" fmla="*/ 2749 h 3109"/>
                <a:gd name="T12" fmla="*/ 1196 w 5426"/>
                <a:gd name="T13" fmla="*/ 264 h 3109"/>
                <a:gd name="T14" fmla="*/ 1272 w 5426"/>
                <a:gd name="T15" fmla="*/ 332 h 3109"/>
                <a:gd name="T16" fmla="*/ 1544 w 5426"/>
                <a:gd name="T17" fmla="*/ 543 h 3109"/>
                <a:gd name="T18" fmla="*/ 815 w 5426"/>
                <a:gd name="T19" fmla="*/ 299 h 3109"/>
                <a:gd name="T20" fmla="*/ 931 w 5426"/>
                <a:gd name="T21" fmla="*/ 363 h 3109"/>
                <a:gd name="T22" fmla="*/ 1016 w 5426"/>
                <a:gd name="T23" fmla="*/ 433 h 3109"/>
                <a:gd name="T24" fmla="*/ 1087 w 5426"/>
                <a:gd name="T25" fmla="*/ 352 h 3109"/>
                <a:gd name="T26" fmla="*/ 1123 w 5426"/>
                <a:gd name="T27" fmla="*/ 216 h 3109"/>
                <a:gd name="T28" fmla="*/ 1196 w 5426"/>
                <a:gd name="T29" fmla="*/ 242 h 3109"/>
                <a:gd name="T30" fmla="*/ 1489 w 5426"/>
                <a:gd name="T31" fmla="*/ 28 h 3109"/>
                <a:gd name="T32" fmla="*/ 1348 w 5426"/>
                <a:gd name="T33" fmla="*/ 97 h 3109"/>
                <a:gd name="T34" fmla="*/ 2250 w 5426"/>
                <a:gd name="T35" fmla="*/ 334 h 3109"/>
                <a:gd name="T36" fmla="*/ 2147 w 5426"/>
                <a:gd name="T37" fmla="*/ 62 h 3109"/>
                <a:gd name="T38" fmla="*/ 1792 w 5426"/>
                <a:gd name="T39" fmla="*/ 77 h 3109"/>
                <a:gd name="T40" fmla="*/ 1716 w 5426"/>
                <a:gd name="T41" fmla="*/ 354 h 3109"/>
                <a:gd name="T42" fmla="*/ 1910 w 5426"/>
                <a:gd name="T43" fmla="*/ 657 h 3109"/>
                <a:gd name="T44" fmla="*/ 1531 w 5426"/>
                <a:gd name="T45" fmla="*/ 1770 h 3109"/>
                <a:gd name="T46" fmla="*/ 1103 w 5426"/>
                <a:gd name="T47" fmla="*/ 1412 h 3109"/>
                <a:gd name="T48" fmla="*/ 1563 w 5426"/>
                <a:gd name="T49" fmla="*/ 994 h 3109"/>
                <a:gd name="T50" fmla="*/ 1364 w 5426"/>
                <a:gd name="T51" fmla="*/ 714 h 3109"/>
                <a:gd name="T52" fmla="*/ 1281 w 5426"/>
                <a:gd name="T53" fmla="*/ 444 h 3109"/>
                <a:gd name="T54" fmla="*/ 1129 w 5426"/>
                <a:gd name="T55" fmla="*/ 448 h 3109"/>
                <a:gd name="T56" fmla="*/ 598 w 5426"/>
                <a:gd name="T57" fmla="*/ 411 h 3109"/>
                <a:gd name="T58" fmla="*/ 107 w 5426"/>
                <a:gd name="T59" fmla="*/ 613 h 3109"/>
                <a:gd name="T60" fmla="*/ 295 w 5426"/>
                <a:gd name="T61" fmla="*/ 680 h 3109"/>
                <a:gd name="T62" fmla="*/ 848 w 5426"/>
                <a:gd name="T63" fmla="*/ 1460 h 3109"/>
                <a:gd name="T64" fmla="*/ 1473 w 5426"/>
                <a:gd name="T65" fmla="*/ 2320 h 3109"/>
                <a:gd name="T66" fmla="*/ 1558 w 5426"/>
                <a:gd name="T67" fmla="*/ 2852 h 3109"/>
                <a:gd name="T68" fmla="*/ 1948 w 5426"/>
                <a:gd name="T69" fmla="*/ 2252 h 3109"/>
                <a:gd name="T70" fmla="*/ 5040 w 5426"/>
                <a:gd name="T71" fmla="*/ 664 h 3109"/>
                <a:gd name="T72" fmla="*/ 4401 w 5426"/>
                <a:gd name="T73" fmla="*/ 1172 h 3109"/>
                <a:gd name="T74" fmla="*/ 4074 w 5426"/>
                <a:gd name="T75" fmla="*/ 1856 h 3109"/>
                <a:gd name="T76" fmla="*/ 3547 w 5426"/>
                <a:gd name="T77" fmla="*/ 1473 h 3109"/>
                <a:gd name="T78" fmla="*/ 3080 w 5426"/>
                <a:gd name="T79" fmla="*/ 1414 h 3109"/>
                <a:gd name="T80" fmla="*/ 3000 w 5426"/>
                <a:gd name="T81" fmla="*/ 2588 h 3109"/>
                <a:gd name="T82" fmla="*/ 2330 w 5426"/>
                <a:gd name="T83" fmla="*/ 1491 h 3109"/>
                <a:gd name="T84" fmla="*/ 2997 w 5426"/>
                <a:gd name="T85" fmla="*/ 1266 h 3109"/>
                <a:gd name="T86" fmla="*/ 2783 w 5426"/>
                <a:gd name="T87" fmla="*/ 1227 h 3109"/>
                <a:gd name="T88" fmla="*/ 2533 w 5426"/>
                <a:gd name="T89" fmla="*/ 959 h 3109"/>
                <a:gd name="T90" fmla="*/ 2913 w 5426"/>
                <a:gd name="T91" fmla="*/ 745 h 3109"/>
                <a:gd name="T92" fmla="*/ 2705 w 5426"/>
                <a:gd name="T93" fmla="*/ 745 h 3109"/>
                <a:gd name="T94" fmla="*/ 2843 w 5426"/>
                <a:gd name="T95" fmla="*/ 455 h 3109"/>
                <a:gd name="T96" fmla="*/ 3216 w 5426"/>
                <a:gd name="T97" fmla="*/ 523 h 3109"/>
                <a:gd name="T98" fmla="*/ 3654 w 5426"/>
                <a:gd name="T99" fmla="*/ 563 h 3109"/>
                <a:gd name="T100" fmla="*/ 3805 w 5426"/>
                <a:gd name="T101" fmla="*/ 328 h 3109"/>
                <a:gd name="T102" fmla="*/ 4256 w 5426"/>
                <a:gd name="T103" fmla="*/ 334 h 3109"/>
                <a:gd name="T104" fmla="*/ 4788 w 5426"/>
                <a:gd name="T105" fmla="*/ 393 h 3109"/>
                <a:gd name="T106" fmla="*/ 3263 w 5426"/>
                <a:gd name="T107" fmla="*/ 1172 h 3109"/>
                <a:gd name="T108" fmla="*/ 4551 w 5426"/>
                <a:gd name="T109" fmla="*/ 1337 h 3109"/>
                <a:gd name="T110" fmla="*/ 4732 w 5426"/>
                <a:gd name="T111" fmla="*/ 908 h 3109"/>
                <a:gd name="T112" fmla="*/ 4055 w 5426"/>
                <a:gd name="T113" fmla="*/ 1891 h 3109"/>
                <a:gd name="T114" fmla="*/ 4361 w 5426"/>
                <a:gd name="T115" fmla="*/ 1880 h 3109"/>
                <a:gd name="T116" fmla="*/ 4622 w 5426"/>
                <a:gd name="T117" fmla="*/ 1256 h 3109"/>
                <a:gd name="T118" fmla="*/ 2743 w 5426"/>
                <a:gd name="T119" fmla="*/ 833 h 3109"/>
                <a:gd name="T120" fmla="*/ 3395 w 5426"/>
                <a:gd name="T121" fmla="*/ 301 h 3109"/>
                <a:gd name="T122" fmla="*/ 2493 w 5426"/>
                <a:gd name="T123" fmla="*/ 926 h 3109"/>
                <a:gd name="T124" fmla="*/ 2487 w 5426"/>
                <a:gd name="T125" fmla="*/ 835 h 3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6" h="3109">
                  <a:moveTo>
                    <a:pt x="4872" y="2528"/>
                  </a:moveTo>
                  <a:lnTo>
                    <a:pt x="4872" y="2528"/>
                  </a:lnTo>
                  <a:lnTo>
                    <a:pt x="4875" y="2537"/>
                  </a:lnTo>
                  <a:lnTo>
                    <a:pt x="4877" y="2540"/>
                  </a:lnTo>
                  <a:lnTo>
                    <a:pt x="4875" y="2546"/>
                  </a:lnTo>
                  <a:lnTo>
                    <a:pt x="4875" y="2546"/>
                  </a:lnTo>
                  <a:lnTo>
                    <a:pt x="4872" y="2557"/>
                  </a:lnTo>
                  <a:lnTo>
                    <a:pt x="4870" y="2562"/>
                  </a:lnTo>
                  <a:lnTo>
                    <a:pt x="4870" y="2568"/>
                  </a:lnTo>
                  <a:lnTo>
                    <a:pt x="4870" y="2568"/>
                  </a:lnTo>
                  <a:lnTo>
                    <a:pt x="4872" y="2584"/>
                  </a:lnTo>
                  <a:lnTo>
                    <a:pt x="4873" y="2592"/>
                  </a:lnTo>
                  <a:lnTo>
                    <a:pt x="4873" y="2601"/>
                  </a:lnTo>
                  <a:lnTo>
                    <a:pt x="4873" y="2601"/>
                  </a:lnTo>
                  <a:lnTo>
                    <a:pt x="4872" y="2606"/>
                  </a:lnTo>
                  <a:lnTo>
                    <a:pt x="4868" y="2610"/>
                  </a:lnTo>
                  <a:lnTo>
                    <a:pt x="4864" y="2614"/>
                  </a:lnTo>
                  <a:lnTo>
                    <a:pt x="4859" y="2616"/>
                  </a:lnTo>
                  <a:lnTo>
                    <a:pt x="4850" y="2619"/>
                  </a:lnTo>
                  <a:lnTo>
                    <a:pt x="4844" y="2621"/>
                  </a:lnTo>
                  <a:lnTo>
                    <a:pt x="4841" y="2627"/>
                  </a:lnTo>
                  <a:lnTo>
                    <a:pt x="4841" y="2627"/>
                  </a:lnTo>
                  <a:lnTo>
                    <a:pt x="4839" y="2630"/>
                  </a:lnTo>
                  <a:lnTo>
                    <a:pt x="4839" y="2636"/>
                  </a:lnTo>
                  <a:lnTo>
                    <a:pt x="4839" y="2645"/>
                  </a:lnTo>
                  <a:lnTo>
                    <a:pt x="4839" y="2645"/>
                  </a:lnTo>
                  <a:lnTo>
                    <a:pt x="4839" y="2652"/>
                  </a:lnTo>
                  <a:lnTo>
                    <a:pt x="4837" y="2660"/>
                  </a:lnTo>
                  <a:lnTo>
                    <a:pt x="4834" y="2665"/>
                  </a:lnTo>
                  <a:lnTo>
                    <a:pt x="4830" y="2671"/>
                  </a:lnTo>
                  <a:lnTo>
                    <a:pt x="4830" y="2671"/>
                  </a:lnTo>
                  <a:lnTo>
                    <a:pt x="4826" y="2676"/>
                  </a:lnTo>
                  <a:lnTo>
                    <a:pt x="4826" y="2680"/>
                  </a:lnTo>
                  <a:lnTo>
                    <a:pt x="4825" y="2691"/>
                  </a:lnTo>
                  <a:lnTo>
                    <a:pt x="4825" y="2691"/>
                  </a:lnTo>
                  <a:lnTo>
                    <a:pt x="4825" y="2698"/>
                  </a:lnTo>
                  <a:lnTo>
                    <a:pt x="4825" y="2698"/>
                  </a:lnTo>
                  <a:lnTo>
                    <a:pt x="4823" y="2700"/>
                  </a:lnTo>
                  <a:lnTo>
                    <a:pt x="4821" y="2704"/>
                  </a:lnTo>
                  <a:lnTo>
                    <a:pt x="4821" y="2704"/>
                  </a:lnTo>
                  <a:lnTo>
                    <a:pt x="4821" y="2707"/>
                  </a:lnTo>
                  <a:lnTo>
                    <a:pt x="4823" y="2711"/>
                  </a:lnTo>
                  <a:lnTo>
                    <a:pt x="4825" y="2715"/>
                  </a:lnTo>
                  <a:lnTo>
                    <a:pt x="4825" y="2720"/>
                  </a:lnTo>
                  <a:lnTo>
                    <a:pt x="4825" y="2720"/>
                  </a:lnTo>
                  <a:lnTo>
                    <a:pt x="4823" y="2724"/>
                  </a:lnTo>
                  <a:lnTo>
                    <a:pt x="4821" y="2726"/>
                  </a:lnTo>
                  <a:lnTo>
                    <a:pt x="4815" y="2727"/>
                  </a:lnTo>
                  <a:lnTo>
                    <a:pt x="4808" y="2729"/>
                  </a:lnTo>
                  <a:lnTo>
                    <a:pt x="4801" y="2727"/>
                  </a:lnTo>
                  <a:lnTo>
                    <a:pt x="4801" y="2727"/>
                  </a:lnTo>
                  <a:lnTo>
                    <a:pt x="4796" y="2727"/>
                  </a:lnTo>
                  <a:lnTo>
                    <a:pt x="4792" y="2727"/>
                  </a:lnTo>
                  <a:lnTo>
                    <a:pt x="4788" y="2729"/>
                  </a:lnTo>
                  <a:lnTo>
                    <a:pt x="4788" y="2729"/>
                  </a:lnTo>
                  <a:lnTo>
                    <a:pt x="4786" y="2731"/>
                  </a:lnTo>
                  <a:lnTo>
                    <a:pt x="4785" y="2735"/>
                  </a:lnTo>
                  <a:lnTo>
                    <a:pt x="4783" y="2742"/>
                  </a:lnTo>
                  <a:lnTo>
                    <a:pt x="4783" y="2742"/>
                  </a:lnTo>
                  <a:lnTo>
                    <a:pt x="4781" y="2748"/>
                  </a:lnTo>
                  <a:lnTo>
                    <a:pt x="4777" y="2751"/>
                  </a:lnTo>
                  <a:lnTo>
                    <a:pt x="4774" y="2755"/>
                  </a:lnTo>
                  <a:lnTo>
                    <a:pt x="4768" y="2757"/>
                  </a:lnTo>
                  <a:lnTo>
                    <a:pt x="4768" y="2757"/>
                  </a:lnTo>
                  <a:lnTo>
                    <a:pt x="4763" y="2755"/>
                  </a:lnTo>
                  <a:lnTo>
                    <a:pt x="4759" y="2751"/>
                  </a:lnTo>
                  <a:lnTo>
                    <a:pt x="4754" y="2744"/>
                  </a:lnTo>
                  <a:lnTo>
                    <a:pt x="4754" y="2744"/>
                  </a:lnTo>
                  <a:lnTo>
                    <a:pt x="4748" y="2742"/>
                  </a:lnTo>
                  <a:lnTo>
                    <a:pt x="4743" y="2742"/>
                  </a:lnTo>
                  <a:lnTo>
                    <a:pt x="4738" y="2744"/>
                  </a:lnTo>
                  <a:lnTo>
                    <a:pt x="4732" y="2748"/>
                  </a:lnTo>
                  <a:lnTo>
                    <a:pt x="4732" y="2748"/>
                  </a:lnTo>
                  <a:lnTo>
                    <a:pt x="4729" y="2753"/>
                  </a:lnTo>
                  <a:lnTo>
                    <a:pt x="4723" y="2755"/>
                  </a:lnTo>
                  <a:lnTo>
                    <a:pt x="4718" y="2755"/>
                  </a:lnTo>
                  <a:lnTo>
                    <a:pt x="4712" y="2751"/>
                  </a:lnTo>
                  <a:lnTo>
                    <a:pt x="4712" y="2751"/>
                  </a:lnTo>
                  <a:lnTo>
                    <a:pt x="4705" y="2738"/>
                  </a:lnTo>
                  <a:lnTo>
                    <a:pt x="4700" y="2735"/>
                  </a:lnTo>
                  <a:lnTo>
                    <a:pt x="4690" y="2733"/>
                  </a:lnTo>
                  <a:lnTo>
                    <a:pt x="4690" y="2733"/>
                  </a:lnTo>
                  <a:lnTo>
                    <a:pt x="4678" y="2731"/>
                  </a:lnTo>
                  <a:lnTo>
                    <a:pt x="4672" y="2729"/>
                  </a:lnTo>
                  <a:lnTo>
                    <a:pt x="4667" y="2726"/>
                  </a:lnTo>
                  <a:lnTo>
                    <a:pt x="4667" y="2726"/>
                  </a:lnTo>
                  <a:lnTo>
                    <a:pt x="4665" y="2724"/>
                  </a:lnTo>
                  <a:lnTo>
                    <a:pt x="4665" y="2718"/>
                  </a:lnTo>
                  <a:lnTo>
                    <a:pt x="4667" y="2709"/>
                  </a:lnTo>
                  <a:lnTo>
                    <a:pt x="4667" y="2709"/>
                  </a:lnTo>
                  <a:lnTo>
                    <a:pt x="4671" y="2702"/>
                  </a:lnTo>
                  <a:lnTo>
                    <a:pt x="4671" y="2696"/>
                  </a:lnTo>
                  <a:lnTo>
                    <a:pt x="4669" y="2689"/>
                  </a:lnTo>
                  <a:lnTo>
                    <a:pt x="4667" y="2687"/>
                  </a:lnTo>
                  <a:lnTo>
                    <a:pt x="4663" y="2685"/>
                  </a:lnTo>
                  <a:lnTo>
                    <a:pt x="4663" y="2685"/>
                  </a:lnTo>
                  <a:lnTo>
                    <a:pt x="4658" y="2683"/>
                  </a:lnTo>
                  <a:lnTo>
                    <a:pt x="4651" y="2683"/>
                  </a:lnTo>
                  <a:lnTo>
                    <a:pt x="4645" y="2683"/>
                  </a:lnTo>
                  <a:lnTo>
                    <a:pt x="4643" y="2682"/>
                  </a:lnTo>
                  <a:lnTo>
                    <a:pt x="4642" y="2680"/>
                  </a:lnTo>
                  <a:lnTo>
                    <a:pt x="4642" y="2680"/>
                  </a:lnTo>
                  <a:lnTo>
                    <a:pt x="4642" y="2676"/>
                  </a:lnTo>
                  <a:lnTo>
                    <a:pt x="4645" y="2672"/>
                  </a:lnTo>
                  <a:lnTo>
                    <a:pt x="4647" y="2671"/>
                  </a:lnTo>
                  <a:lnTo>
                    <a:pt x="4649" y="2667"/>
                  </a:lnTo>
                  <a:lnTo>
                    <a:pt x="4649" y="2667"/>
                  </a:lnTo>
                  <a:lnTo>
                    <a:pt x="4649" y="2663"/>
                  </a:lnTo>
                  <a:lnTo>
                    <a:pt x="4647" y="2661"/>
                  </a:lnTo>
                  <a:lnTo>
                    <a:pt x="4645" y="2661"/>
                  </a:lnTo>
                  <a:lnTo>
                    <a:pt x="4642" y="2663"/>
                  </a:lnTo>
                  <a:lnTo>
                    <a:pt x="4642" y="2663"/>
                  </a:lnTo>
                  <a:lnTo>
                    <a:pt x="4638" y="2669"/>
                  </a:lnTo>
                  <a:lnTo>
                    <a:pt x="4636" y="2671"/>
                  </a:lnTo>
                  <a:lnTo>
                    <a:pt x="4632" y="2671"/>
                  </a:lnTo>
                  <a:lnTo>
                    <a:pt x="4632" y="2671"/>
                  </a:lnTo>
                  <a:lnTo>
                    <a:pt x="4627" y="2669"/>
                  </a:lnTo>
                  <a:lnTo>
                    <a:pt x="4625" y="2667"/>
                  </a:lnTo>
                  <a:lnTo>
                    <a:pt x="4625" y="2663"/>
                  </a:lnTo>
                  <a:lnTo>
                    <a:pt x="4625" y="2663"/>
                  </a:lnTo>
                  <a:lnTo>
                    <a:pt x="4627" y="2660"/>
                  </a:lnTo>
                  <a:lnTo>
                    <a:pt x="4629" y="2654"/>
                  </a:lnTo>
                  <a:lnTo>
                    <a:pt x="4636" y="2645"/>
                  </a:lnTo>
                  <a:lnTo>
                    <a:pt x="4636" y="2645"/>
                  </a:lnTo>
                  <a:lnTo>
                    <a:pt x="4642" y="2639"/>
                  </a:lnTo>
                  <a:lnTo>
                    <a:pt x="4645" y="2638"/>
                  </a:lnTo>
                  <a:lnTo>
                    <a:pt x="4645" y="2634"/>
                  </a:lnTo>
                  <a:lnTo>
                    <a:pt x="4645" y="2634"/>
                  </a:lnTo>
                  <a:lnTo>
                    <a:pt x="4645" y="2628"/>
                  </a:lnTo>
                  <a:lnTo>
                    <a:pt x="4643" y="2627"/>
                  </a:lnTo>
                  <a:lnTo>
                    <a:pt x="4640" y="2627"/>
                  </a:lnTo>
                  <a:lnTo>
                    <a:pt x="4634" y="2628"/>
                  </a:lnTo>
                  <a:lnTo>
                    <a:pt x="4634" y="2628"/>
                  </a:lnTo>
                  <a:lnTo>
                    <a:pt x="4631" y="2630"/>
                  </a:lnTo>
                  <a:lnTo>
                    <a:pt x="4627" y="2634"/>
                  </a:lnTo>
                  <a:lnTo>
                    <a:pt x="4623" y="2643"/>
                  </a:lnTo>
                  <a:lnTo>
                    <a:pt x="4623" y="2643"/>
                  </a:lnTo>
                  <a:lnTo>
                    <a:pt x="4620" y="2649"/>
                  </a:lnTo>
                  <a:lnTo>
                    <a:pt x="4618" y="2652"/>
                  </a:lnTo>
                  <a:lnTo>
                    <a:pt x="4613" y="2652"/>
                  </a:lnTo>
                  <a:lnTo>
                    <a:pt x="4607" y="2650"/>
                  </a:lnTo>
                  <a:lnTo>
                    <a:pt x="4607" y="2650"/>
                  </a:lnTo>
                  <a:lnTo>
                    <a:pt x="4602" y="2649"/>
                  </a:lnTo>
                  <a:lnTo>
                    <a:pt x="4600" y="2647"/>
                  </a:lnTo>
                  <a:lnTo>
                    <a:pt x="4598" y="2643"/>
                  </a:lnTo>
                  <a:lnTo>
                    <a:pt x="4598" y="2639"/>
                  </a:lnTo>
                  <a:lnTo>
                    <a:pt x="4598" y="2639"/>
                  </a:lnTo>
                  <a:lnTo>
                    <a:pt x="4598" y="2632"/>
                  </a:lnTo>
                  <a:lnTo>
                    <a:pt x="4594" y="2627"/>
                  </a:lnTo>
                  <a:lnTo>
                    <a:pt x="4594" y="2627"/>
                  </a:lnTo>
                  <a:lnTo>
                    <a:pt x="4587" y="2623"/>
                  </a:lnTo>
                  <a:lnTo>
                    <a:pt x="4585" y="2621"/>
                  </a:lnTo>
                  <a:lnTo>
                    <a:pt x="4584" y="2619"/>
                  </a:lnTo>
                  <a:lnTo>
                    <a:pt x="4584" y="2619"/>
                  </a:lnTo>
                  <a:lnTo>
                    <a:pt x="4582" y="2616"/>
                  </a:lnTo>
                  <a:lnTo>
                    <a:pt x="4580" y="2614"/>
                  </a:lnTo>
                  <a:lnTo>
                    <a:pt x="4580" y="2614"/>
                  </a:lnTo>
                  <a:lnTo>
                    <a:pt x="4576" y="2610"/>
                  </a:lnTo>
                  <a:lnTo>
                    <a:pt x="4571" y="2610"/>
                  </a:lnTo>
                  <a:lnTo>
                    <a:pt x="4571" y="2610"/>
                  </a:lnTo>
                  <a:lnTo>
                    <a:pt x="4560" y="2605"/>
                  </a:lnTo>
                  <a:lnTo>
                    <a:pt x="4560" y="2605"/>
                  </a:lnTo>
                  <a:lnTo>
                    <a:pt x="4547" y="2597"/>
                  </a:lnTo>
                  <a:lnTo>
                    <a:pt x="4547" y="2597"/>
                  </a:lnTo>
                  <a:lnTo>
                    <a:pt x="4540" y="2595"/>
                  </a:lnTo>
                  <a:lnTo>
                    <a:pt x="4535" y="2594"/>
                  </a:lnTo>
                  <a:lnTo>
                    <a:pt x="4522" y="2595"/>
                  </a:lnTo>
                  <a:lnTo>
                    <a:pt x="4511" y="2599"/>
                  </a:lnTo>
                  <a:lnTo>
                    <a:pt x="4498" y="2603"/>
                  </a:lnTo>
                  <a:lnTo>
                    <a:pt x="4498" y="2603"/>
                  </a:lnTo>
                  <a:lnTo>
                    <a:pt x="4488" y="2606"/>
                  </a:lnTo>
                  <a:lnTo>
                    <a:pt x="4477" y="2610"/>
                  </a:lnTo>
                  <a:lnTo>
                    <a:pt x="4455" y="2614"/>
                  </a:lnTo>
                  <a:lnTo>
                    <a:pt x="4455" y="2614"/>
                  </a:lnTo>
                  <a:lnTo>
                    <a:pt x="4442" y="2619"/>
                  </a:lnTo>
                  <a:lnTo>
                    <a:pt x="4433" y="2625"/>
                  </a:lnTo>
                  <a:lnTo>
                    <a:pt x="4433" y="2625"/>
                  </a:lnTo>
                  <a:lnTo>
                    <a:pt x="4421" y="2638"/>
                  </a:lnTo>
                  <a:lnTo>
                    <a:pt x="4421" y="2638"/>
                  </a:lnTo>
                  <a:lnTo>
                    <a:pt x="4413" y="2645"/>
                  </a:lnTo>
                  <a:lnTo>
                    <a:pt x="4402" y="2649"/>
                  </a:lnTo>
                  <a:lnTo>
                    <a:pt x="4402" y="2649"/>
                  </a:lnTo>
                  <a:lnTo>
                    <a:pt x="4393" y="2652"/>
                  </a:lnTo>
                  <a:lnTo>
                    <a:pt x="4386" y="2650"/>
                  </a:lnTo>
                  <a:lnTo>
                    <a:pt x="4377" y="2650"/>
                  </a:lnTo>
                  <a:lnTo>
                    <a:pt x="4368" y="2649"/>
                  </a:lnTo>
                  <a:lnTo>
                    <a:pt x="4368" y="2649"/>
                  </a:lnTo>
                  <a:lnTo>
                    <a:pt x="4363" y="2649"/>
                  </a:lnTo>
                  <a:lnTo>
                    <a:pt x="4359" y="2652"/>
                  </a:lnTo>
                  <a:lnTo>
                    <a:pt x="4359" y="2652"/>
                  </a:lnTo>
                  <a:lnTo>
                    <a:pt x="4352" y="2660"/>
                  </a:lnTo>
                  <a:lnTo>
                    <a:pt x="4352" y="2660"/>
                  </a:lnTo>
                  <a:lnTo>
                    <a:pt x="4344" y="2663"/>
                  </a:lnTo>
                  <a:lnTo>
                    <a:pt x="4335" y="2665"/>
                  </a:lnTo>
                  <a:lnTo>
                    <a:pt x="4326" y="2663"/>
                  </a:lnTo>
                  <a:lnTo>
                    <a:pt x="4317" y="2661"/>
                  </a:lnTo>
                  <a:lnTo>
                    <a:pt x="4317" y="2661"/>
                  </a:lnTo>
                  <a:lnTo>
                    <a:pt x="4312" y="2660"/>
                  </a:lnTo>
                  <a:lnTo>
                    <a:pt x="4306" y="2654"/>
                  </a:lnTo>
                  <a:lnTo>
                    <a:pt x="4301" y="2649"/>
                  </a:lnTo>
                  <a:lnTo>
                    <a:pt x="4299" y="2645"/>
                  </a:lnTo>
                  <a:lnTo>
                    <a:pt x="4299" y="2641"/>
                  </a:lnTo>
                  <a:lnTo>
                    <a:pt x="4299" y="2641"/>
                  </a:lnTo>
                  <a:lnTo>
                    <a:pt x="4301" y="2639"/>
                  </a:lnTo>
                  <a:lnTo>
                    <a:pt x="4303" y="2638"/>
                  </a:lnTo>
                  <a:lnTo>
                    <a:pt x="4303" y="2638"/>
                  </a:lnTo>
                  <a:lnTo>
                    <a:pt x="4308" y="2632"/>
                  </a:lnTo>
                  <a:lnTo>
                    <a:pt x="4310" y="2625"/>
                  </a:lnTo>
                  <a:lnTo>
                    <a:pt x="4310" y="2625"/>
                  </a:lnTo>
                  <a:lnTo>
                    <a:pt x="4312" y="2610"/>
                  </a:lnTo>
                  <a:lnTo>
                    <a:pt x="4312" y="2603"/>
                  </a:lnTo>
                  <a:lnTo>
                    <a:pt x="4310" y="2597"/>
                  </a:lnTo>
                  <a:lnTo>
                    <a:pt x="4310" y="2597"/>
                  </a:lnTo>
                  <a:lnTo>
                    <a:pt x="4306" y="2592"/>
                  </a:lnTo>
                  <a:lnTo>
                    <a:pt x="4305" y="2586"/>
                  </a:lnTo>
                  <a:lnTo>
                    <a:pt x="4297" y="2577"/>
                  </a:lnTo>
                  <a:lnTo>
                    <a:pt x="4297" y="2577"/>
                  </a:lnTo>
                  <a:lnTo>
                    <a:pt x="4296" y="2572"/>
                  </a:lnTo>
                  <a:lnTo>
                    <a:pt x="4294" y="2566"/>
                  </a:lnTo>
                  <a:lnTo>
                    <a:pt x="4296" y="2553"/>
                  </a:lnTo>
                  <a:lnTo>
                    <a:pt x="4296" y="2553"/>
                  </a:lnTo>
                  <a:lnTo>
                    <a:pt x="4299" y="2542"/>
                  </a:lnTo>
                  <a:lnTo>
                    <a:pt x="4299" y="2537"/>
                  </a:lnTo>
                  <a:lnTo>
                    <a:pt x="4299" y="2531"/>
                  </a:lnTo>
                  <a:lnTo>
                    <a:pt x="4299" y="2531"/>
                  </a:lnTo>
                  <a:lnTo>
                    <a:pt x="4297" y="2529"/>
                  </a:lnTo>
                  <a:lnTo>
                    <a:pt x="4297" y="2529"/>
                  </a:lnTo>
                  <a:lnTo>
                    <a:pt x="4294" y="2524"/>
                  </a:lnTo>
                  <a:lnTo>
                    <a:pt x="4288" y="2520"/>
                  </a:lnTo>
                  <a:lnTo>
                    <a:pt x="4285" y="2515"/>
                  </a:lnTo>
                  <a:lnTo>
                    <a:pt x="4281" y="2511"/>
                  </a:lnTo>
                  <a:lnTo>
                    <a:pt x="4281" y="2511"/>
                  </a:lnTo>
                  <a:lnTo>
                    <a:pt x="4277" y="2504"/>
                  </a:lnTo>
                  <a:lnTo>
                    <a:pt x="4276" y="2496"/>
                  </a:lnTo>
                  <a:lnTo>
                    <a:pt x="4276" y="2489"/>
                  </a:lnTo>
                  <a:lnTo>
                    <a:pt x="4277" y="2482"/>
                  </a:lnTo>
                  <a:lnTo>
                    <a:pt x="4277" y="2482"/>
                  </a:lnTo>
                  <a:lnTo>
                    <a:pt x="4281" y="2476"/>
                  </a:lnTo>
                  <a:lnTo>
                    <a:pt x="4283" y="2471"/>
                  </a:lnTo>
                  <a:lnTo>
                    <a:pt x="4283" y="2471"/>
                  </a:lnTo>
                  <a:lnTo>
                    <a:pt x="4279" y="2462"/>
                  </a:lnTo>
                  <a:lnTo>
                    <a:pt x="4276" y="2454"/>
                  </a:lnTo>
                  <a:lnTo>
                    <a:pt x="4276" y="2454"/>
                  </a:lnTo>
                  <a:lnTo>
                    <a:pt x="4270" y="2443"/>
                  </a:lnTo>
                  <a:lnTo>
                    <a:pt x="4268" y="2434"/>
                  </a:lnTo>
                  <a:lnTo>
                    <a:pt x="4270" y="2423"/>
                  </a:lnTo>
                  <a:lnTo>
                    <a:pt x="4276" y="2412"/>
                  </a:lnTo>
                  <a:lnTo>
                    <a:pt x="4276" y="2412"/>
                  </a:lnTo>
                  <a:lnTo>
                    <a:pt x="4279" y="2408"/>
                  </a:lnTo>
                  <a:lnTo>
                    <a:pt x="4285" y="2405"/>
                  </a:lnTo>
                  <a:lnTo>
                    <a:pt x="4294" y="2399"/>
                  </a:lnTo>
                  <a:lnTo>
                    <a:pt x="4294" y="2399"/>
                  </a:lnTo>
                  <a:lnTo>
                    <a:pt x="4305" y="2395"/>
                  </a:lnTo>
                  <a:lnTo>
                    <a:pt x="4312" y="2388"/>
                  </a:lnTo>
                  <a:lnTo>
                    <a:pt x="4321" y="2383"/>
                  </a:lnTo>
                  <a:lnTo>
                    <a:pt x="4330" y="2379"/>
                  </a:lnTo>
                  <a:lnTo>
                    <a:pt x="4330" y="2379"/>
                  </a:lnTo>
                  <a:lnTo>
                    <a:pt x="4339" y="2377"/>
                  </a:lnTo>
                  <a:lnTo>
                    <a:pt x="4343" y="2375"/>
                  </a:lnTo>
                  <a:lnTo>
                    <a:pt x="4346" y="2373"/>
                  </a:lnTo>
                  <a:lnTo>
                    <a:pt x="4346" y="2373"/>
                  </a:lnTo>
                  <a:lnTo>
                    <a:pt x="4350" y="2370"/>
                  </a:lnTo>
                  <a:lnTo>
                    <a:pt x="4350" y="2370"/>
                  </a:lnTo>
                  <a:lnTo>
                    <a:pt x="4357" y="2366"/>
                  </a:lnTo>
                  <a:lnTo>
                    <a:pt x="4357" y="2366"/>
                  </a:lnTo>
                  <a:lnTo>
                    <a:pt x="4359" y="2364"/>
                  </a:lnTo>
                  <a:lnTo>
                    <a:pt x="4359" y="2364"/>
                  </a:lnTo>
                  <a:lnTo>
                    <a:pt x="4363" y="2362"/>
                  </a:lnTo>
                  <a:lnTo>
                    <a:pt x="4364" y="2361"/>
                  </a:lnTo>
                  <a:lnTo>
                    <a:pt x="4364" y="2361"/>
                  </a:lnTo>
                  <a:lnTo>
                    <a:pt x="4368" y="2359"/>
                  </a:lnTo>
                  <a:lnTo>
                    <a:pt x="4372" y="2357"/>
                  </a:lnTo>
                  <a:lnTo>
                    <a:pt x="4381" y="2357"/>
                  </a:lnTo>
                  <a:lnTo>
                    <a:pt x="4381" y="2357"/>
                  </a:lnTo>
                  <a:lnTo>
                    <a:pt x="4386" y="2357"/>
                  </a:lnTo>
                  <a:lnTo>
                    <a:pt x="4392" y="2353"/>
                  </a:lnTo>
                  <a:lnTo>
                    <a:pt x="4392" y="2353"/>
                  </a:lnTo>
                  <a:lnTo>
                    <a:pt x="4395" y="2350"/>
                  </a:lnTo>
                  <a:lnTo>
                    <a:pt x="4395" y="2346"/>
                  </a:lnTo>
                  <a:lnTo>
                    <a:pt x="4395" y="2346"/>
                  </a:lnTo>
                  <a:lnTo>
                    <a:pt x="4397" y="2340"/>
                  </a:lnTo>
                  <a:lnTo>
                    <a:pt x="4399" y="2339"/>
                  </a:lnTo>
                  <a:lnTo>
                    <a:pt x="4404" y="2331"/>
                  </a:lnTo>
                  <a:lnTo>
                    <a:pt x="4404" y="2331"/>
                  </a:lnTo>
                  <a:lnTo>
                    <a:pt x="4406" y="2326"/>
                  </a:lnTo>
                  <a:lnTo>
                    <a:pt x="4406" y="2320"/>
                  </a:lnTo>
                  <a:lnTo>
                    <a:pt x="4406" y="2320"/>
                  </a:lnTo>
                  <a:lnTo>
                    <a:pt x="4404" y="2315"/>
                  </a:lnTo>
                  <a:lnTo>
                    <a:pt x="4406" y="2309"/>
                  </a:lnTo>
                  <a:lnTo>
                    <a:pt x="4410" y="2306"/>
                  </a:lnTo>
                  <a:lnTo>
                    <a:pt x="4415" y="2304"/>
                  </a:lnTo>
                  <a:lnTo>
                    <a:pt x="4415" y="2304"/>
                  </a:lnTo>
                  <a:lnTo>
                    <a:pt x="4428" y="2300"/>
                  </a:lnTo>
                  <a:lnTo>
                    <a:pt x="4433" y="2296"/>
                  </a:lnTo>
                  <a:lnTo>
                    <a:pt x="4435" y="2289"/>
                  </a:lnTo>
                  <a:lnTo>
                    <a:pt x="4435" y="2289"/>
                  </a:lnTo>
                  <a:lnTo>
                    <a:pt x="4439" y="2278"/>
                  </a:lnTo>
                  <a:lnTo>
                    <a:pt x="4440" y="2274"/>
                  </a:lnTo>
                  <a:lnTo>
                    <a:pt x="4446" y="2269"/>
                  </a:lnTo>
                  <a:lnTo>
                    <a:pt x="4446" y="2269"/>
                  </a:lnTo>
                  <a:lnTo>
                    <a:pt x="4459" y="2263"/>
                  </a:lnTo>
                  <a:lnTo>
                    <a:pt x="4464" y="2260"/>
                  </a:lnTo>
                  <a:lnTo>
                    <a:pt x="4468" y="2254"/>
                  </a:lnTo>
                  <a:lnTo>
                    <a:pt x="4468" y="2254"/>
                  </a:lnTo>
                  <a:lnTo>
                    <a:pt x="4471" y="2251"/>
                  </a:lnTo>
                  <a:lnTo>
                    <a:pt x="4475" y="2247"/>
                  </a:lnTo>
                  <a:lnTo>
                    <a:pt x="4478" y="2247"/>
                  </a:lnTo>
                  <a:lnTo>
                    <a:pt x="4482" y="2249"/>
                  </a:lnTo>
                  <a:lnTo>
                    <a:pt x="4489" y="2254"/>
                  </a:lnTo>
                  <a:lnTo>
                    <a:pt x="4497" y="2262"/>
                  </a:lnTo>
                  <a:lnTo>
                    <a:pt x="4497" y="2262"/>
                  </a:lnTo>
                  <a:lnTo>
                    <a:pt x="4502" y="2265"/>
                  </a:lnTo>
                  <a:lnTo>
                    <a:pt x="4506" y="2267"/>
                  </a:lnTo>
                  <a:lnTo>
                    <a:pt x="4509" y="2267"/>
                  </a:lnTo>
                  <a:lnTo>
                    <a:pt x="4515" y="2265"/>
                  </a:lnTo>
                  <a:lnTo>
                    <a:pt x="4515" y="2265"/>
                  </a:lnTo>
                  <a:lnTo>
                    <a:pt x="4518" y="2263"/>
                  </a:lnTo>
                  <a:lnTo>
                    <a:pt x="4520" y="2262"/>
                  </a:lnTo>
                  <a:lnTo>
                    <a:pt x="4518" y="2254"/>
                  </a:lnTo>
                  <a:lnTo>
                    <a:pt x="4518" y="2254"/>
                  </a:lnTo>
                  <a:lnTo>
                    <a:pt x="4518" y="2249"/>
                  </a:lnTo>
                  <a:lnTo>
                    <a:pt x="4520" y="2243"/>
                  </a:lnTo>
                  <a:lnTo>
                    <a:pt x="4520" y="2243"/>
                  </a:lnTo>
                  <a:lnTo>
                    <a:pt x="4526" y="2240"/>
                  </a:lnTo>
                  <a:lnTo>
                    <a:pt x="4527" y="2236"/>
                  </a:lnTo>
                  <a:lnTo>
                    <a:pt x="4529" y="2232"/>
                  </a:lnTo>
                  <a:lnTo>
                    <a:pt x="4529" y="2232"/>
                  </a:lnTo>
                  <a:lnTo>
                    <a:pt x="4531" y="2225"/>
                  </a:lnTo>
                  <a:lnTo>
                    <a:pt x="4536" y="2219"/>
                  </a:lnTo>
                  <a:lnTo>
                    <a:pt x="4536" y="2219"/>
                  </a:lnTo>
                  <a:lnTo>
                    <a:pt x="4540" y="2218"/>
                  </a:lnTo>
                  <a:lnTo>
                    <a:pt x="4544" y="2218"/>
                  </a:lnTo>
                  <a:lnTo>
                    <a:pt x="4549" y="2219"/>
                  </a:lnTo>
                  <a:lnTo>
                    <a:pt x="4549" y="2219"/>
                  </a:lnTo>
                  <a:lnTo>
                    <a:pt x="4553" y="2218"/>
                  </a:lnTo>
                  <a:lnTo>
                    <a:pt x="4556" y="2216"/>
                  </a:lnTo>
                  <a:lnTo>
                    <a:pt x="4556" y="2214"/>
                  </a:lnTo>
                  <a:lnTo>
                    <a:pt x="4556" y="2210"/>
                  </a:lnTo>
                  <a:lnTo>
                    <a:pt x="4556" y="2210"/>
                  </a:lnTo>
                  <a:lnTo>
                    <a:pt x="4553" y="2207"/>
                  </a:lnTo>
                  <a:lnTo>
                    <a:pt x="4553" y="2205"/>
                  </a:lnTo>
                  <a:lnTo>
                    <a:pt x="4553" y="2205"/>
                  </a:lnTo>
                  <a:lnTo>
                    <a:pt x="4553" y="2201"/>
                  </a:lnTo>
                  <a:lnTo>
                    <a:pt x="4556" y="2199"/>
                  </a:lnTo>
                  <a:lnTo>
                    <a:pt x="4562" y="2199"/>
                  </a:lnTo>
                  <a:lnTo>
                    <a:pt x="4567" y="2201"/>
                  </a:lnTo>
                  <a:lnTo>
                    <a:pt x="4578" y="2205"/>
                  </a:lnTo>
                  <a:lnTo>
                    <a:pt x="4584" y="2208"/>
                  </a:lnTo>
                  <a:lnTo>
                    <a:pt x="4584" y="2208"/>
                  </a:lnTo>
                  <a:lnTo>
                    <a:pt x="4589" y="2212"/>
                  </a:lnTo>
                  <a:lnTo>
                    <a:pt x="4596" y="2214"/>
                  </a:lnTo>
                  <a:lnTo>
                    <a:pt x="4596" y="2214"/>
                  </a:lnTo>
                  <a:lnTo>
                    <a:pt x="4613" y="2216"/>
                  </a:lnTo>
                  <a:lnTo>
                    <a:pt x="4620" y="2218"/>
                  </a:lnTo>
                  <a:lnTo>
                    <a:pt x="4623" y="2219"/>
                  </a:lnTo>
                  <a:lnTo>
                    <a:pt x="4625" y="2221"/>
                  </a:lnTo>
                  <a:lnTo>
                    <a:pt x="4625" y="2221"/>
                  </a:lnTo>
                  <a:lnTo>
                    <a:pt x="4627" y="2227"/>
                  </a:lnTo>
                  <a:lnTo>
                    <a:pt x="4625" y="2230"/>
                  </a:lnTo>
                  <a:lnTo>
                    <a:pt x="4620" y="2238"/>
                  </a:lnTo>
                  <a:lnTo>
                    <a:pt x="4613" y="2245"/>
                  </a:lnTo>
                  <a:lnTo>
                    <a:pt x="4611" y="2251"/>
                  </a:lnTo>
                  <a:lnTo>
                    <a:pt x="4611" y="2256"/>
                  </a:lnTo>
                  <a:lnTo>
                    <a:pt x="4611" y="2256"/>
                  </a:lnTo>
                  <a:lnTo>
                    <a:pt x="4613" y="2262"/>
                  </a:lnTo>
                  <a:lnTo>
                    <a:pt x="4616" y="2269"/>
                  </a:lnTo>
                  <a:lnTo>
                    <a:pt x="4622" y="2274"/>
                  </a:lnTo>
                  <a:lnTo>
                    <a:pt x="4629" y="2278"/>
                  </a:lnTo>
                  <a:lnTo>
                    <a:pt x="4629" y="2278"/>
                  </a:lnTo>
                  <a:lnTo>
                    <a:pt x="4636" y="2280"/>
                  </a:lnTo>
                  <a:lnTo>
                    <a:pt x="4642" y="2287"/>
                  </a:lnTo>
                  <a:lnTo>
                    <a:pt x="4642" y="2287"/>
                  </a:lnTo>
                  <a:lnTo>
                    <a:pt x="4649" y="2302"/>
                  </a:lnTo>
                  <a:lnTo>
                    <a:pt x="4654" y="2309"/>
                  </a:lnTo>
                  <a:lnTo>
                    <a:pt x="4661" y="2313"/>
                  </a:lnTo>
                  <a:lnTo>
                    <a:pt x="4661" y="2313"/>
                  </a:lnTo>
                  <a:lnTo>
                    <a:pt x="4667" y="2315"/>
                  </a:lnTo>
                  <a:lnTo>
                    <a:pt x="4674" y="2317"/>
                  </a:lnTo>
                  <a:lnTo>
                    <a:pt x="4681" y="2317"/>
                  </a:lnTo>
                  <a:lnTo>
                    <a:pt x="4689" y="2315"/>
                  </a:lnTo>
                  <a:lnTo>
                    <a:pt x="4689" y="2315"/>
                  </a:lnTo>
                  <a:lnTo>
                    <a:pt x="4690" y="2313"/>
                  </a:lnTo>
                  <a:lnTo>
                    <a:pt x="4690" y="2311"/>
                  </a:lnTo>
                  <a:lnTo>
                    <a:pt x="4690" y="2307"/>
                  </a:lnTo>
                  <a:lnTo>
                    <a:pt x="4690" y="2307"/>
                  </a:lnTo>
                  <a:lnTo>
                    <a:pt x="4692" y="2296"/>
                  </a:lnTo>
                  <a:lnTo>
                    <a:pt x="4692" y="2296"/>
                  </a:lnTo>
                  <a:lnTo>
                    <a:pt x="4694" y="2293"/>
                  </a:lnTo>
                  <a:lnTo>
                    <a:pt x="4696" y="2289"/>
                  </a:lnTo>
                  <a:lnTo>
                    <a:pt x="4696" y="2289"/>
                  </a:lnTo>
                  <a:lnTo>
                    <a:pt x="4698" y="2284"/>
                  </a:lnTo>
                  <a:lnTo>
                    <a:pt x="4698" y="2284"/>
                  </a:lnTo>
                  <a:lnTo>
                    <a:pt x="4700" y="2276"/>
                  </a:lnTo>
                  <a:lnTo>
                    <a:pt x="4700" y="2276"/>
                  </a:lnTo>
                  <a:lnTo>
                    <a:pt x="4698" y="2269"/>
                  </a:lnTo>
                  <a:lnTo>
                    <a:pt x="4696" y="2263"/>
                  </a:lnTo>
                  <a:lnTo>
                    <a:pt x="4694" y="2258"/>
                  </a:lnTo>
                  <a:lnTo>
                    <a:pt x="4694" y="2251"/>
                  </a:lnTo>
                  <a:lnTo>
                    <a:pt x="4694" y="2251"/>
                  </a:lnTo>
                  <a:lnTo>
                    <a:pt x="4696" y="2245"/>
                  </a:lnTo>
                  <a:lnTo>
                    <a:pt x="4700" y="2241"/>
                  </a:lnTo>
                  <a:lnTo>
                    <a:pt x="4701" y="2238"/>
                  </a:lnTo>
                  <a:lnTo>
                    <a:pt x="4703" y="2232"/>
                  </a:lnTo>
                  <a:lnTo>
                    <a:pt x="4703" y="2232"/>
                  </a:lnTo>
                  <a:lnTo>
                    <a:pt x="4703" y="2225"/>
                  </a:lnTo>
                  <a:lnTo>
                    <a:pt x="4701" y="2218"/>
                  </a:lnTo>
                  <a:lnTo>
                    <a:pt x="4701" y="2210"/>
                  </a:lnTo>
                  <a:lnTo>
                    <a:pt x="4703" y="2203"/>
                  </a:lnTo>
                  <a:lnTo>
                    <a:pt x="4703" y="2203"/>
                  </a:lnTo>
                  <a:lnTo>
                    <a:pt x="4705" y="2201"/>
                  </a:lnTo>
                  <a:lnTo>
                    <a:pt x="4709" y="2199"/>
                  </a:lnTo>
                  <a:lnTo>
                    <a:pt x="4712" y="2199"/>
                  </a:lnTo>
                  <a:lnTo>
                    <a:pt x="4714" y="2201"/>
                  </a:lnTo>
                  <a:lnTo>
                    <a:pt x="4714" y="2201"/>
                  </a:lnTo>
                  <a:lnTo>
                    <a:pt x="4718" y="2205"/>
                  </a:lnTo>
                  <a:lnTo>
                    <a:pt x="4719" y="2210"/>
                  </a:lnTo>
                  <a:lnTo>
                    <a:pt x="4719" y="2219"/>
                  </a:lnTo>
                  <a:lnTo>
                    <a:pt x="4719" y="2219"/>
                  </a:lnTo>
                  <a:lnTo>
                    <a:pt x="4723" y="2236"/>
                  </a:lnTo>
                  <a:lnTo>
                    <a:pt x="4725" y="2243"/>
                  </a:lnTo>
                  <a:lnTo>
                    <a:pt x="4730" y="2251"/>
                  </a:lnTo>
                  <a:lnTo>
                    <a:pt x="4730" y="2251"/>
                  </a:lnTo>
                  <a:lnTo>
                    <a:pt x="4732" y="2252"/>
                  </a:lnTo>
                  <a:lnTo>
                    <a:pt x="4734" y="2254"/>
                  </a:lnTo>
                  <a:lnTo>
                    <a:pt x="4739" y="2254"/>
                  </a:lnTo>
                  <a:lnTo>
                    <a:pt x="4739" y="2254"/>
                  </a:lnTo>
                  <a:lnTo>
                    <a:pt x="4743" y="2254"/>
                  </a:lnTo>
                  <a:lnTo>
                    <a:pt x="4747" y="2256"/>
                  </a:lnTo>
                  <a:lnTo>
                    <a:pt x="4750" y="2260"/>
                  </a:lnTo>
                  <a:lnTo>
                    <a:pt x="4752" y="2263"/>
                  </a:lnTo>
                  <a:lnTo>
                    <a:pt x="4752" y="2263"/>
                  </a:lnTo>
                  <a:lnTo>
                    <a:pt x="4754" y="2274"/>
                  </a:lnTo>
                  <a:lnTo>
                    <a:pt x="4754" y="2285"/>
                  </a:lnTo>
                  <a:lnTo>
                    <a:pt x="4754" y="2285"/>
                  </a:lnTo>
                  <a:lnTo>
                    <a:pt x="4756" y="2296"/>
                  </a:lnTo>
                  <a:lnTo>
                    <a:pt x="4759" y="2307"/>
                  </a:lnTo>
                  <a:lnTo>
                    <a:pt x="4759" y="2307"/>
                  </a:lnTo>
                  <a:lnTo>
                    <a:pt x="4767" y="2318"/>
                  </a:lnTo>
                  <a:lnTo>
                    <a:pt x="4767" y="2318"/>
                  </a:lnTo>
                  <a:lnTo>
                    <a:pt x="4772" y="2335"/>
                  </a:lnTo>
                  <a:lnTo>
                    <a:pt x="4776" y="2342"/>
                  </a:lnTo>
                  <a:lnTo>
                    <a:pt x="4781" y="2350"/>
                  </a:lnTo>
                  <a:lnTo>
                    <a:pt x="4781" y="2350"/>
                  </a:lnTo>
                  <a:lnTo>
                    <a:pt x="4788" y="2357"/>
                  </a:lnTo>
                  <a:lnTo>
                    <a:pt x="4796" y="2361"/>
                  </a:lnTo>
                  <a:lnTo>
                    <a:pt x="4803" y="2366"/>
                  </a:lnTo>
                  <a:lnTo>
                    <a:pt x="4810" y="2372"/>
                  </a:lnTo>
                  <a:lnTo>
                    <a:pt x="4810" y="2372"/>
                  </a:lnTo>
                  <a:lnTo>
                    <a:pt x="4814" y="2379"/>
                  </a:lnTo>
                  <a:lnTo>
                    <a:pt x="4815" y="2386"/>
                  </a:lnTo>
                  <a:lnTo>
                    <a:pt x="4815" y="2386"/>
                  </a:lnTo>
                  <a:lnTo>
                    <a:pt x="4819" y="2395"/>
                  </a:lnTo>
                  <a:lnTo>
                    <a:pt x="4821" y="2406"/>
                  </a:lnTo>
                  <a:lnTo>
                    <a:pt x="4821" y="2406"/>
                  </a:lnTo>
                  <a:lnTo>
                    <a:pt x="4823" y="2419"/>
                  </a:lnTo>
                  <a:lnTo>
                    <a:pt x="4825" y="2427"/>
                  </a:lnTo>
                  <a:lnTo>
                    <a:pt x="4828" y="2430"/>
                  </a:lnTo>
                  <a:lnTo>
                    <a:pt x="4828" y="2430"/>
                  </a:lnTo>
                  <a:lnTo>
                    <a:pt x="4834" y="2434"/>
                  </a:lnTo>
                  <a:lnTo>
                    <a:pt x="4834" y="2434"/>
                  </a:lnTo>
                  <a:lnTo>
                    <a:pt x="4835" y="2436"/>
                  </a:lnTo>
                  <a:lnTo>
                    <a:pt x="4837" y="2440"/>
                  </a:lnTo>
                  <a:lnTo>
                    <a:pt x="4837" y="2440"/>
                  </a:lnTo>
                  <a:lnTo>
                    <a:pt x="4843" y="2445"/>
                  </a:lnTo>
                  <a:lnTo>
                    <a:pt x="4850" y="2451"/>
                  </a:lnTo>
                  <a:lnTo>
                    <a:pt x="4850" y="2451"/>
                  </a:lnTo>
                  <a:lnTo>
                    <a:pt x="4857" y="2456"/>
                  </a:lnTo>
                  <a:lnTo>
                    <a:pt x="4863" y="2462"/>
                  </a:lnTo>
                  <a:lnTo>
                    <a:pt x="4866" y="2469"/>
                  </a:lnTo>
                  <a:lnTo>
                    <a:pt x="4868" y="2476"/>
                  </a:lnTo>
                  <a:lnTo>
                    <a:pt x="4868" y="2476"/>
                  </a:lnTo>
                  <a:lnTo>
                    <a:pt x="4870" y="2484"/>
                  </a:lnTo>
                  <a:lnTo>
                    <a:pt x="4868" y="2491"/>
                  </a:lnTo>
                  <a:lnTo>
                    <a:pt x="4866" y="2498"/>
                  </a:lnTo>
                  <a:lnTo>
                    <a:pt x="4866" y="2506"/>
                  </a:lnTo>
                  <a:lnTo>
                    <a:pt x="4866" y="2506"/>
                  </a:lnTo>
                  <a:lnTo>
                    <a:pt x="4868" y="2517"/>
                  </a:lnTo>
                  <a:lnTo>
                    <a:pt x="4872" y="2528"/>
                  </a:lnTo>
                  <a:lnTo>
                    <a:pt x="4872" y="2528"/>
                  </a:lnTo>
                  <a:close/>
                  <a:moveTo>
                    <a:pt x="4506" y="1959"/>
                  </a:moveTo>
                  <a:lnTo>
                    <a:pt x="4506" y="1959"/>
                  </a:lnTo>
                  <a:lnTo>
                    <a:pt x="4502" y="1957"/>
                  </a:lnTo>
                  <a:lnTo>
                    <a:pt x="4500" y="1957"/>
                  </a:lnTo>
                  <a:lnTo>
                    <a:pt x="4497" y="1957"/>
                  </a:lnTo>
                  <a:lnTo>
                    <a:pt x="4495" y="1955"/>
                  </a:lnTo>
                  <a:lnTo>
                    <a:pt x="4495" y="1955"/>
                  </a:lnTo>
                  <a:lnTo>
                    <a:pt x="4495" y="1952"/>
                  </a:lnTo>
                  <a:lnTo>
                    <a:pt x="4495" y="1946"/>
                  </a:lnTo>
                  <a:lnTo>
                    <a:pt x="4493" y="1942"/>
                  </a:lnTo>
                  <a:lnTo>
                    <a:pt x="4491" y="1939"/>
                  </a:lnTo>
                  <a:lnTo>
                    <a:pt x="4491" y="1939"/>
                  </a:lnTo>
                  <a:lnTo>
                    <a:pt x="4489" y="1939"/>
                  </a:lnTo>
                  <a:lnTo>
                    <a:pt x="4489" y="1939"/>
                  </a:lnTo>
                  <a:lnTo>
                    <a:pt x="4488" y="1941"/>
                  </a:lnTo>
                  <a:lnTo>
                    <a:pt x="4488" y="1942"/>
                  </a:lnTo>
                  <a:lnTo>
                    <a:pt x="4484" y="1952"/>
                  </a:lnTo>
                  <a:lnTo>
                    <a:pt x="4484" y="1964"/>
                  </a:lnTo>
                  <a:lnTo>
                    <a:pt x="4484" y="1964"/>
                  </a:lnTo>
                  <a:lnTo>
                    <a:pt x="4488" y="1972"/>
                  </a:lnTo>
                  <a:lnTo>
                    <a:pt x="4491" y="1974"/>
                  </a:lnTo>
                  <a:lnTo>
                    <a:pt x="4493" y="1975"/>
                  </a:lnTo>
                  <a:lnTo>
                    <a:pt x="4493" y="1975"/>
                  </a:lnTo>
                  <a:lnTo>
                    <a:pt x="4498" y="1975"/>
                  </a:lnTo>
                  <a:lnTo>
                    <a:pt x="4500" y="1974"/>
                  </a:lnTo>
                  <a:lnTo>
                    <a:pt x="4502" y="1972"/>
                  </a:lnTo>
                  <a:lnTo>
                    <a:pt x="4502" y="1972"/>
                  </a:lnTo>
                  <a:lnTo>
                    <a:pt x="4500" y="1972"/>
                  </a:lnTo>
                  <a:lnTo>
                    <a:pt x="4500" y="1970"/>
                  </a:lnTo>
                  <a:lnTo>
                    <a:pt x="4500" y="1968"/>
                  </a:lnTo>
                  <a:lnTo>
                    <a:pt x="4500" y="1966"/>
                  </a:lnTo>
                  <a:lnTo>
                    <a:pt x="4500" y="1966"/>
                  </a:lnTo>
                  <a:lnTo>
                    <a:pt x="4506" y="1963"/>
                  </a:lnTo>
                  <a:lnTo>
                    <a:pt x="4506" y="1961"/>
                  </a:lnTo>
                  <a:lnTo>
                    <a:pt x="4506" y="1959"/>
                  </a:lnTo>
                  <a:lnTo>
                    <a:pt x="4506" y="1959"/>
                  </a:lnTo>
                  <a:close/>
                  <a:moveTo>
                    <a:pt x="4424" y="2185"/>
                  </a:moveTo>
                  <a:lnTo>
                    <a:pt x="4424" y="2185"/>
                  </a:lnTo>
                  <a:lnTo>
                    <a:pt x="4430" y="2183"/>
                  </a:lnTo>
                  <a:lnTo>
                    <a:pt x="4433" y="2181"/>
                  </a:lnTo>
                  <a:lnTo>
                    <a:pt x="4442" y="2175"/>
                  </a:lnTo>
                  <a:lnTo>
                    <a:pt x="4442" y="2175"/>
                  </a:lnTo>
                  <a:lnTo>
                    <a:pt x="4448" y="2172"/>
                  </a:lnTo>
                  <a:lnTo>
                    <a:pt x="4451" y="2168"/>
                  </a:lnTo>
                  <a:lnTo>
                    <a:pt x="4459" y="2161"/>
                  </a:lnTo>
                  <a:lnTo>
                    <a:pt x="4459" y="2161"/>
                  </a:lnTo>
                  <a:lnTo>
                    <a:pt x="4468" y="2157"/>
                  </a:lnTo>
                  <a:lnTo>
                    <a:pt x="4473" y="2153"/>
                  </a:lnTo>
                  <a:lnTo>
                    <a:pt x="4477" y="2150"/>
                  </a:lnTo>
                  <a:lnTo>
                    <a:pt x="4477" y="2150"/>
                  </a:lnTo>
                  <a:lnTo>
                    <a:pt x="4477" y="2148"/>
                  </a:lnTo>
                  <a:lnTo>
                    <a:pt x="4475" y="2146"/>
                  </a:lnTo>
                  <a:lnTo>
                    <a:pt x="4475" y="2146"/>
                  </a:lnTo>
                  <a:lnTo>
                    <a:pt x="4469" y="2146"/>
                  </a:lnTo>
                  <a:lnTo>
                    <a:pt x="4466" y="2148"/>
                  </a:lnTo>
                  <a:lnTo>
                    <a:pt x="4466" y="2148"/>
                  </a:lnTo>
                  <a:lnTo>
                    <a:pt x="4462" y="2150"/>
                  </a:lnTo>
                  <a:lnTo>
                    <a:pt x="4459" y="2152"/>
                  </a:lnTo>
                  <a:lnTo>
                    <a:pt x="4459" y="2152"/>
                  </a:lnTo>
                  <a:lnTo>
                    <a:pt x="4453" y="2152"/>
                  </a:lnTo>
                  <a:lnTo>
                    <a:pt x="4453" y="2152"/>
                  </a:lnTo>
                  <a:lnTo>
                    <a:pt x="4450" y="2152"/>
                  </a:lnTo>
                  <a:lnTo>
                    <a:pt x="4448" y="2153"/>
                  </a:lnTo>
                  <a:lnTo>
                    <a:pt x="4448" y="2155"/>
                  </a:lnTo>
                  <a:lnTo>
                    <a:pt x="4446" y="2157"/>
                  </a:lnTo>
                  <a:lnTo>
                    <a:pt x="4446" y="2157"/>
                  </a:lnTo>
                  <a:lnTo>
                    <a:pt x="4442" y="2159"/>
                  </a:lnTo>
                  <a:lnTo>
                    <a:pt x="4439" y="2159"/>
                  </a:lnTo>
                  <a:lnTo>
                    <a:pt x="4439" y="2159"/>
                  </a:lnTo>
                  <a:lnTo>
                    <a:pt x="4435" y="2161"/>
                  </a:lnTo>
                  <a:lnTo>
                    <a:pt x="4433" y="2163"/>
                  </a:lnTo>
                  <a:lnTo>
                    <a:pt x="4433" y="2163"/>
                  </a:lnTo>
                  <a:lnTo>
                    <a:pt x="4422" y="2174"/>
                  </a:lnTo>
                  <a:lnTo>
                    <a:pt x="4422" y="2174"/>
                  </a:lnTo>
                  <a:lnTo>
                    <a:pt x="4419" y="2177"/>
                  </a:lnTo>
                  <a:lnTo>
                    <a:pt x="4417" y="2181"/>
                  </a:lnTo>
                  <a:lnTo>
                    <a:pt x="4419" y="2183"/>
                  </a:lnTo>
                  <a:lnTo>
                    <a:pt x="4424" y="2185"/>
                  </a:lnTo>
                  <a:lnTo>
                    <a:pt x="4424" y="2185"/>
                  </a:lnTo>
                  <a:close/>
                  <a:moveTo>
                    <a:pt x="4415" y="2008"/>
                  </a:moveTo>
                  <a:lnTo>
                    <a:pt x="4415" y="2008"/>
                  </a:lnTo>
                  <a:lnTo>
                    <a:pt x="4419" y="2007"/>
                  </a:lnTo>
                  <a:lnTo>
                    <a:pt x="4421" y="2001"/>
                  </a:lnTo>
                  <a:lnTo>
                    <a:pt x="4421" y="1997"/>
                  </a:lnTo>
                  <a:lnTo>
                    <a:pt x="4419" y="1994"/>
                  </a:lnTo>
                  <a:lnTo>
                    <a:pt x="4419" y="1994"/>
                  </a:lnTo>
                  <a:lnTo>
                    <a:pt x="4415" y="1990"/>
                  </a:lnTo>
                  <a:lnTo>
                    <a:pt x="4408" y="1988"/>
                  </a:lnTo>
                  <a:lnTo>
                    <a:pt x="4397" y="1990"/>
                  </a:lnTo>
                  <a:lnTo>
                    <a:pt x="4397" y="1990"/>
                  </a:lnTo>
                  <a:lnTo>
                    <a:pt x="4388" y="1988"/>
                  </a:lnTo>
                  <a:lnTo>
                    <a:pt x="4382" y="1986"/>
                  </a:lnTo>
                  <a:lnTo>
                    <a:pt x="4382" y="1985"/>
                  </a:lnTo>
                  <a:lnTo>
                    <a:pt x="4382" y="1983"/>
                  </a:lnTo>
                  <a:lnTo>
                    <a:pt x="4382" y="1983"/>
                  </a:lnTo>
                  <a:lnTo>
                    <a:pt x="4384" y="1979"/>
                  </a:lnTo>
                  <a:lnTo>
                    <a:pt x="4392" y="1977"/>
                  </a:lnTo>
                  <a:lnTo>
                    <a:pt x="4402" y="1975"/>
                  </a:lnTo>
                  <a:lnTo>
                    <a:pt x="4402" y="1975"/>
                  </a:lnTo>
                  <a:lnTo>
                    <a:pt x="4411" y="1975"/>
                  </a:lnTo>
                  <a:lnTo>
                    <a:pt x="4419" y="1975"/>
                  </a:lnTo>
                  <a:lnTo>
                    <a:pt x="4419" y="1975"/>
                  </a:lnTo>
                  <a:lnTo>
                    <a:pt x="4428" y="1975"/>
                  </a:lnTo>
                  <a:lnTo>
                    <a:pt x="4435" y="1974"/>
                  </a:lnTo>
                  <a:lnTo>
                    <a:pt x="4442" y="1968"/>
                  </a:lnTo>
                  <a:lnTo>
                    <a:pt x="4444" y="1966"/>
                  </a:lnTo>
                  <a:lnTo>
                    <a:pt x="4446" y="1961"/>
                  </a:lnTo>
                  <a:lnTo>
                    <a:pt x="4446" y="1961"/>
                  </a:lnTo>
                  <a:lnTo>
                    <a:pt x="4444" y="1957"/>
                  </a:lnTo>
                  <a:lnTo>
                    <a:pt x="4442" y="1955"/>
                  </a:lnTo>
                  <a:lnTo>
                    <a:pt x="4442" y="1955"/>
                  </a:lnTo>
                  <a:lnTo>
                    <a:pt x="4439" y="1957"/>
                  </a:lnTo>
                  <a:lnTo>
                    <a:pt x="4433" y="1959"/>
                  </a:lnTo>
                  <a:lnTo>
                    <a:pt x="4433" y="1959"/>
                  </a:lnTo>
                  <a:lnTo>
                    <a:pt x="4428" y="1963"/>
                  </a:lnTo>
                  <a:lnTo>
                    <a:pt x="4422" y="1964"/>
                  </a:lnTo>
                  <a:lnTo>
                    <a:pt x="4422" y="1964"/>
                  </a:lnTo>
                  <a:lnTo>
                    <a:pt x="4411" y="1964"/>
                  </a:lnTo>
                  <a:lnTo>
                    <a:pt x="4402" y="1963"/>
                  </a:lnTo>
                  <a:lnTo>
                    <a:pt x="4402" y="1963"/>
                  </a:lnTo>
                  <a:lnTo>
                    <a:pt x="4392" y="1963"/>
                  </a:lnTo>
                  <a:lnTo>
                    <a:pt x="4392" y="1963"/>
                  </a:lnTo>
                  <a:lnTo>
                    <a:pt x="4388" y="1959"/>
                  </a:lnTo>
                  <a:lnTo>
                    <a:pt x="4384" y="1957"/>
                  </a:lnTo>
                  <a:lnTo>
                    <a:pt x="4382" y="1957"/>
                  </a:lnTo>
                  <a:lnTo>
                    <a:pt x="4382" y="1957"/>
                  </a:lnTo>
                  <a:lnTo>
                    <a:pt x="4377" y="1959"/>
                  </a:lnTo>
                  <a:lnTo>
                    <a:pt x="4372" y="1961"/>
                  </a:lnTo>
                  <a:lnTo>
                    <a:pt x="4368" y="1966"/>
                  </a:lnTo>
                  <a:lnTo>
                    <a:pt x="4366" y="1972"/>
                  </a:lnTo>
                  <a:lnTo>
                    <a:pt x="4366" y="1972"/>
                  </a:lnTo>
                  <a:lnTo>
                    <a:pt x="4366" y="1977"/>
                  </a:lnTo>
                  <a:lnTo>
                    <a:pt x="4368" y="1981"/>
                  </a:lnTo>
                  <a:lnTo>
                    <a:pt x="4368" y="1986"/>
                  </a:lnTo>
                  <a:lnTo>
                    <a:pt x="4366" y="1992"/>
                  </a:lnTo>
                  <a:lnTo>
                    <a:pt x="4366" y="1992"/>
                  </a:lnTo>
                  <a:lnTo>
                    <a:pt x="4363" y="1997"/>
                  </a:lnTo>
                  <a:lnTo>
                    <a:pt x="4361" y="2005"/>
                  </a:lnTo>
                  <a:lnTo>
                    <a:pt x="4361" y="2005"/>
                  </a:lnTo>
                  <a:lnTo>
                    <a:pt x="4363" y="2012"/>
                  </a:lnTo>
                  <a:lnTo>
                    <a:pt x="4363" y="2018"/>
                  </a:lnTo>
                  <a:lnTo>
                    <a:pt x="4363" y="2018"/>
                  </a:lnTo>
                  <a:lnTo>
                    <a:pt x="4359" y="2029"/>
                  </a:lnTo>
                  <a:lnTo>
                    <a:pt x="4357" y="2032"/>
                  </a:lnTo>
                  <a:lnTo>
                    <a:pt x="4359" y="2038"/>
                  </a:lnTo>
                  <a:lnTo>
                    <a:pt x="4359" y="2038"/>
                  </a:lnTo>
                  <a:lnTo>
                    <a:pt x="4359" y="2043"/>
                  </a:lnTo>
                  <a:lnTo>
                    <a:pt x="4359" y="2049"/>
                  </a:lnTo>
                  <a:lnTo>
                    <a:pt x="4359" y="2049"/>
                  </a:lnTo>
                  <a:lnTo>
                    <a:pt x="4359" y="2063"/>
                  </a:lnTo>
                  <a:lnTo>
                    <a:pt x="4361" y="2073"/>
                  </a:lnTo>
                  <a:lnTo>
                    <a:pt x="4363" y="2080"/>
                  </a:lnTo>
                  <a:lnTo>
                    <a:pt x="4363" y="2080"/>
                  </a:lnTo>
                  <a:lnTo>
                    <a:pt x="4366" y="2082"/>
                  </a:lnTo>
                  <a:lnTo>
                    <a:pt x="4370" y="2082"/>
                  </a:lnTo>
                  <a:lnTo>
                    <a:pt x="4373" y="2082"/>
                  </a:lnTo>
                  <a:lnTo>
                    <a:pt x="4375" y="2078"/>
                  </a:lnTo>
                  <a:lnTo>
                    <a:pt x="4382" y="2071"/>
                  </a:lnTo>
                  <a:lnTo>
                    <a:pt x="4384" y="2063"/>
                  </a:lnTo>
                  <a:lnTo>
                    <a:pt x="4384" y="2063"/>
                  </a:lnTo>
                  <a:lnTo>
                    <a:pt x="4382" y="2056"/>
                  </a:lnTo>
                  <a:lnTo>
                    <a:pt x="4382" y="2051"/>
                  </a:lnTo>
                  <a:lnTo>
                    <a:pt x="4382" y="2047"/>
                  </a:lnTo>
                  <a:lnTo>
                    <a:pt x="4382" y="2047"/>
                  </a:lnTo>
                  <a:lnTo>
                    <a:pt x="4384" y="2043"/>
                  </a:lnTo>
                  <a:lnTo>
                    <a:pt x="4386" y="2041"/>
                  </a:lnTo>
                  <a:lnTo>
                    <a:pt x="4390" y="2041"/>
                  </a:lnTo>
                  <a:lnTo>
                    <a:pt x="4392" y="2043"/>
                  </a:lnTo>
                  <a:lnTo>
                    <a:pt x="4392" y="2043"/>
                  </a:lnTo>
                  <a:lnTo>
                    <a:pt x="4393" y="2047"/>
                  </a:lnTo>
                  <a:lnTo>
                    <a:pt x="4395" y="2051"/>
                  </a:lnTo>
                  <a:lnTo>
                    <a:pt x="4397" y="2056"/>
                  </a:lnTo>
                  <a:lnTo>
                    <a:pt x="4399" y="2060"/>
                  </a:lnTo>
                  <a:lnTo>
                    <a:pt x="4399" y="2060"/>
                  </a:lnTo>
                  <a:lnTo>
                    <a:pt x="4401" y="2063"/>
                  </a:lnTo>
                  <a:lnTo>
                    <a:pt x="4402" y="2063"/>
                  </a:lnTo>
                  <a:lnTo>
                    <a:pt x="4404" y="2065"/>
                  </a:lnTo>
                  <a:lnTo>
                    <a:pt x="4404" y="2065"/>
                  </a:lnTo>
                  <a:lnTo>
                    <a:pt x="4406" y="2063"/>
                  </a:lnTo>
                  <a:lnTo>
                    <a:pt x="4406" y="2060"/>
                  </a:lnTo>
                  <a:lnTo>
                    <a:pt x="4406" y="2060"/>
                  </a:lnTo>
                  <a:lnTo>
                    <a:pt x="4413" y="2056"/>
                  </a:lnTo>
                  <a:lnTo>
                    <a:pt x="4415" y="2054"/>
                  </a:lnTo>
                  <a:lnTo>
                    <a:pt x="4417" y="2052"/>
                  </a:lnTo>
                  <a:lnTo>
                    <a:pt x="4417" y="2052"/>
                  </a:lnTo>
                  <a:lnTo>
                    <a:pt x="4417" y="2049"/>
                  </a:lnTo>
                  <a:lnTo>
                    <a:pt x="4415" y="2045"/>
                  </a:lnTo>
                  <a:lnTo>
                    <a:pt x="4410" y="2040"/>
                  </a:lnTo>
                  <a:lnTo>
                    <a:pt x="4410" y="2040"/>
                  </a:lnTo>
                  <a:lnTo>
                    <a:pt x="4402" y="2034"/>
                  </a:lnTo>
                  <a:lnTo>
                    <a:pt x="4399" y="2032"/>
                  </a:lnTo>
                  <a:lnTo>
                    <a:pt x="4397" y="2029"/>
                  </a:lnTo>
                  <a:lnTo>
                    <a:pt x="4397" y="2029"/>
                  </a:lnTo>
                  <a:lnTo>
                    <a:pt x="4395" y="2025"/>
                  </a:lnTo>
                  <a:lnTo>
                    <a:pt x="4395" y="2021"/>
                  </a:lnTo>
                  <a:lnTo>
                    <a:pt x="4397" y="2016"/>
                  </a:lnTo>
                  <a:lnTo>
                    <a:pt x="4399" y="2012"/>
                  </a:lnTo>
                  <a:lnTo>
                    <a:pt x="4399" y="2012"/>
                  </a:lnTo>
                  <a:lnTo>
                    <a:pt x="4402" y="2010"/>
                  </a:lnTo>
                  <a:lnTo>
                    <a:pt x="4408" y="2010"/>
                  </a:lnTo>
                  <a:lnTo>
                    <a:pt x="4411" y="2010"/>
                  </a:lnTo>
                  <a:lnTo>
                    <a:pt x="4415" y="2008"/>
                  </a:lnTo>
                  <a:lnTo>
                    <a:pt x="4415" y="2008"/>
                  </a:lnTo>
                  <a:close/>
                  <a:moveTo>
                    <a:pt x="4779" y="2801"/>
                  </a:moveTo>
                  <a:lnTo>
                    <a:pt x="4779" y="2801"/>
                  </a:lnTo>
                  <a:lnTo>
                    <a:pt x="4772" y="2801"/>
                  </a:lnTo>
                  <a:lnTo>
                    <a:pt x="4765" y="2801"/>
                  </a:lnTo>
                  <a:lnTo>
                    <a:pt x="4765" y="2801"/>
                  </a:lnTo>
                  <a:lnTo>
                    <a:pt x="4761" y="2801"/>
                  </a:lnTo>
                  <a:lnTo>
                    <a:pt x="4757" y="2797"/>
                  </a:lnTo>
                  <a:lnTo>
                    <a:pt x="4757" y="2797"/>
                  </a:lnTo>
                  <a:lnTo>
                    <a:pt x="4750" y="2795"/>
                  </a:lnTo>
                  <a:lnTo>
                    <a:pt x="4747" y="2795"/>
                  </a:lnTo>
                  <a:lnTo>
                    <a:pt x="4745" y="2797"/>
                  </a:lnTo>
                  <a:lnTo>
                    <a:pt x="4745" y="2797"/>
                  </a:lnTo>
                  <a:lnTo>
                    <a:pt x="4741" y="2799"/>
                  </a:lnTo>
                  <a:lnTo>
                    <a:pt x="4741" y="2803"/>
                  </a:lnTo>
                  <a:lnTo>
                    <a:pt x="4741" y="2803"/>
                  </a:lnTo>
                  <a:lnTo>
                    <a:pt x="4741" y="2805"/>
                  </a:lnTo>
                  <a:lnTo>
                    <a:pt x="4741" y="2808"/>
                  </a:lnTo>
                  <a:lnTo>
                    <a:pt x="4747" y="2810"/>
                  </a:lnTo>
                  <a:lnTo>
                    <a:pt x="4750" y="2814"/>
                  </a:lnTo>
                  <a:lnTo>
                    <a:pt x="4754" y="2817"/>
                  </a:lnTo>
                  <a:lnTo>
                    <a:pt x="4754" y="2817"/>
                  </a:lnTo>
                  <a:lnTo>
                    <a:pt x="4752" y="2821"/>
                  </a:lnTo>
                  <a:lnTo>
                    <a:pt x="4750" y="2827"/>
                  </a:lnTo>
                  <a:lnTo>
                    <a:pt x="4750" y="2827"/>
                  </a:lnTo>
                  <a:lnTo>
                    <a:pt x="4750" y="2832"/>
                  </a:lnTo>
                  <a:lnTo>
                    <a:pt x="4752" y="2838"/>
                  </a:lnTo>
                  <a:lnTo>
                    <a:pt x="4752" y="2838"/>
                  </a:lnTo>
                  <a:lnTo>
                    <a:pt x="4756" y="2847"/>
                  </a:lnTo>
                  <a:lnTo>
                    <a:pt x="4763" y="2852"/>
                  </a:lnTo>
                  <a:lnTo>
                    <a:pt x="4772" y="2854"/>
                  </a:lnTo>
                  <a:lnTo>
                    <a:pt x="4781" y="2854"/>
                  </a:lnTo>
                  <a:lnTo>
                    <a:pt x="4781" y="2854"/>
                  </a:lnTo>
                  <a:lnTo>
                    <a:pt x="4790" y="2850"/>
                  </a:lnTo>
                  <a:lnTo>
                    <a:pt x="4794" y="2847"/>
                  </a:lnTo>
                  <a:lnTo>
                    <a:pt x="4797" y="2843"/>
                  </a:lnTo>
                  <a:lnTo>
                    <a:pt x="4797" y="2838"/>
                  </a:lnTo>
                  <a:lnTo>
                    <a:pt x="4796" y="2825"/>
                  </a:lnTo>
                  <a:lnTo>
                    <a:pt x="4794" y="2812"/>
                  </a:lnTo>
                  <a:lnTo>
                    <a:pt x="4794" y="2812"/>
                  </a:lnTo>
                  <a:lnTo>
                    <a:pt x="4792" y="2805"/>
                  </a:lnTo>
                  <a:lnTo>
                    <a:pt x="4790" y="2803"/>
                  </a:lnTo>
                  <a:lnTo>
                    <a:pt x="4785" y="2801"/>
                  </a:lnTo>
                  <a:lnTo>
                    <a:pt x="4779" y="2801"/>
                  </a:lnTo>
                  <a:lnTo>
                    <a:pt x="4779" y="2801"/>
                  </a:lnTo>
                  <a:close/>
                  <a:moveTo>
                    <a:pt x="4796" y="2098"/>
                  </a:moveTo>
                  <a:lnTo>
                    <a:pt x="4796" y="2098"/>
                  </a:lnTo>
                  <a:lnTo>
                    <a:pt x="4794" y="2095"/>
                  </a:lnTo>
                  <a:lnTo>
                    <a:pt x="4790" y="2093"/>
                  </a:lnTo>
                  <a:lnTo>
                    <a:pt x="4781" y="2089"/>
                  </a:lnTo>
                  <a:lnTo>
                    <a:pt x="4772" y="2086"/>
                  </a:lnTo>
                  <a:lnTo>
                    <a:pt x="4768" y="2084"/>
                  </a:lnTo>
                  <a:lnTo>
                    <a:pt x="4765" y="2080"/>
                  </a:lnTo>
                  <a:lnTo>
                    <a:pt x="4765" y="2080"/>
                  </a:lnTo>
                  <a:lnTo>
                    <a:pt x="4757" y="2073"/>
                  </a:lnTo>
                  <a:lnTo>
                    <a:pt x="4754" y="2069"/>
                  </a:lnTo>
                  <a:lnTo>
                    <a:pt x="4750" y="2065"/>
                  </a:lnTo>
                  <a:lnTo>
                    <a:pt x="4750" y="2065"/>
                  </a:lnTo>
                  <a:lnTo>
                    <a:pt x="4741" y="2062"/>
                  </a:lnTo>
                  <a:lnTo>
                    <a:pt x="4734" y="2058"/>
                  </a:lnTo>
                  <a:lnTo>
                    <a:pt x="4734" y="2058"/>
                  </a:lnTo>
                  <a:lnTo>
                    <a:pt x="4730" y="2052"/>
                  </a:lnTo>
                  <a:lnTo>
                    <a:pt x="4727" y="2049"/>
                  </a:lnTo>
                  <a:lnTo>
                    <a:pt x="4727" y="2049"/>
                  </a:lnTo>
                  <a:lnTo>
                    <a:pt x="4719" y="2043"/>
                  </a:lnTo>
                  <a:lnTo>
                    <a:pt x="4712" y="2041"/>
                  </a:lnTo>
                  <a:lnTo>
                    <a:pt x="4698" y="2038"/>
                  </a:lnTo>
                  <a:lnTo>
                    <a:pt x="4698" y="2038"/>
                  </a:lnTo>
                  <a:lnTo>
                    <a:pt x="4683" y="2034"/>
                  </a:lnTo>
                  <a:lnTo>
                    <a:pt x="4683" y="2034"/>
                  </a:lnTo>
                  <a:lnTo>
                    <a:pt x="4672" y="2032"/>
                  </a:lnTo>
                  <a:lnTo>
                    <a:pt x="4663" y="2027"/>
                  </a:lnTo>
                  <a:lnTo>
                    <a:pt x="4663" y="2027"/>
                  </a:lnTo>
                  <a:lnTo>
                    <a:pt x="4654" y="2021"/>
                  </a:lnTo>
                  <a:lnTo>
                    <a:pt x="4643" y="2014"/>
                  </a:lnTo>
                  <a:lnTo>
                    <a:pt x="4643" y="2014"/>
                  </a:lnTo>
                  <a:lnTo>
                    <a:pt x="4640" y="2014"/>
                  </a:lnTo>
                  <a:lnTo>
                    <a:pt x="4634" y="2014"/>
                  </a:lnTo>
                  <a:lnTo>
                    <a:pt x="4629" y="2014"/>
                  </a:lnTo>
                  <a:lnTo>
                    <a:pt x="4625" y="2018"/>
                  </a:lnTo>
                  <a:lnTo>
                    <a:pt x="4625" y="2018"/>
                  </a:lnTo>
                  <a:lnTo>
                    <a:pt x="4622" y="2023"/>
                  </a:lnTo>
                  <a:lnTo>
                    <a:pt x="4618" y="2027"/>
                  </a:lnTo>
                  <a:lnTo>
                    <a:pt x="4618" y="2027"/>
                  </a:lnTo>
                  <a:lnTo>
                    <a:pt x="4613" y="2030"/>
                  </a:lnTo>
                  <a:lnTo>
                    <a:pt x="4609" y="2030"/>
                  </a:lnTo>
                  <a:lnTo>
                    <a:pt x="4603" y="2030"/>
                  </a:lnTo>
                  <a:lnTo>
                    <a:pt x="4600" y="2029"/>
                  </a:lnTo>
                  <a:lnTo>
                    <a:pt x="4596" y="2027"/>
                  </a:lnTo>
                  <a:lnTo>
                    <a:pt x="4593" y="2023"/>
                  </a:lnTo>
                  <a:lnTo>
                    <a:pt x="4591" y="2019"/>
                  </a:lnTo>
                  <a:lnTo>
                    <a:pt x="4591" y="2016"/>
                  </a:lnTo>
                  <a:lnTo>
                    <a:pt x="4591" y="2016"/>
                  </a:lnTo>
                  <a:lnTo>
                    <a:pt x="4591" y="2008"/>
                  </a:lnTo>
                  <a:lnTo>
                    <a:pt x="4589" y="2005"/>
                  </a:lnTo>
                  <a:lnTo>
                    <a:pt x="4587" y="2001"/>
                  </a:lnTo>
                  <a:lnTo>
                    <a:pt x="4584" y="1997"/>
                  </a:lnTo>
                  <a:lnTo>
                    <a:pt x="4575" y="1996"/>
                  </a:lnTo>
                  <a:lnTo>
                    <a:pt x="4564" y="1994"/>
                  </a:lnTo>
                  <a:lnTo>
                    <a:pt x="4564" y="1994"/>
                  </a:lnTo>
                  <a:lnTo>
                    <a:pt x="4556" y="1994"/>
                  </a:lnTo>
                  <a:lnTo>
                    <a:pt x="4551" y="1996"/>
                  </a:lnTo>
                  <a:lnTo>
                    <a:pt x="4547" y="1999"/>
                  </a:lnTo>
                  <a:lnTo>
                    <a:pt x="4544" y="2005"/>
                  </a:lnTo>
                  <a:lnTo>
                    <a:pt x="4544" y="2005"/>
                  </a:lnTo>
                  <a:lnTo>
                    <a:pt x="4546" y="2010"/>
                  </a:lnTo>
                  <a:lnTo>
                    <a:pt x="4547" y="2016"/>
                  </a:lnTo>
                  <a:lnTo>
                    <a:pt x="4553" y="2019"/>
                  </a:lnTo>
                  <a:lnTo>
                    <a:pt x="4558" y="2021"/>
                  </a:lnTo>
                  <a:lnTo>
                    <a:pt x="4558" y="2021"/>
                  </a:lnTo>
                  <a:lnTo>
                    <a:pt x="4571" y="2023"/>
                  </a:lnTo>
                  <a:lnTo>
                    <a:pt x="4576" y="2023"/>
                  </a:lnTo>
                  <a:lnTo>
                    <a:pt x="4578" y="2025"/>
                  </a:lnTo>
                  <a:lnTo>
                    <a:pt x="4578" y="2029"/>
                  </a:lnTo>
                  <a:lnTo>
                    <a:pt x="4578" y="2029"/>
                  </a:lnTo>
                  <a:lnTo>
                    <a:pt x="4571" y="2029"/>
                  </a:lnTo>
                  <a:lnTo>
                    <a:pt x="4567" y="2030"/>
                  </a:lnTo>
                  <a:lnTo>
                    <a:pt x="4564" y="2034"/>
                  </a:lnTo>
                  <a:lnTo>
                    <a:pt x="4564" y="2034"/>
                  </a:lnTo>
                  <a:lnTo>
                    <a:pt x="4564" y="2036"/>
                  </a:lnTo>
                  <a:lnTo>
                    <a:pt x="4564" y="2040"/>
                  </a:lnTo>
                  <a:lnTo>
                    <a:pt x="4565" y="2045"/>
                  </a:lnTo>
                  <a:lnTo>
                    <a:pt x="4571" y="2049"/>
                  </a:lnTo>
                  <a:lnTo>
                    <a:pt x="4576" y="2051"/>
                  </a:lnTo>
                  <a:lnTo>
                    <a:pt x="4576" y="2051"/>
                  </a:lnTo>
                  <a:lnTo>
                    <a:pt x="4582" y="2051"/>
                  </a:lnTo>
                  <a:lnTo>
                    <a:pt x="4587" y="2051"/>
                  </a:lnTo>
                  <a:lnTo>
                    <a:pt x="4587" y="2051"/>
                  </a:lnTo>
                  <a:lnTo>
                    <a:pt x="4593" y="2056"/>
                  </a:lnTo>
                  <a:lnTo>
                    <a:pt x="4598" y="2062"/>
                  </a:lnTo>
                  <a:lnTo>
                    <a:pt x="4598" y="2062"/>
                  </a:lnTo>
                  <a:lnTo>
                    <a:pt x="4605" y="2067"/>
                  </a:lnTo>
                  <a:lnTo>
                    <a:pt x="4614" y="2069"/>
                  </a:lnTo>
                  <a:lnTo>
                    <a:pt x="4623" y="2071"/>
                  </a:lnTo>
                  <a:lnTo>
                    <a:pt x="4631" y="2075"/>
                  </a:lnTo>
                  <a:lnTo>
                    <a:pt x="4631" y="2075"/>
                  </a:lnTo>
                  <a:lnTo>
                    <a:pt x="4634" y="2078"/>
                  </a:lnTo>
                  <a:lnTo>
                    <a:pt x="4636" y="2080"/>
                  </a:lnTo>
                  <a:lnTo>
                    <a:pt x="4642" y="2087"/>
                  </a:lnTo>
                  <a:lnTo>
                    <a:pt x="4642" y="2087"/>
                  </a:lnTo>
                  <a:lnTo>
                    <a:pt x="4647" y="2095"/>
                  </a:lnTo>
                  <a:lnTo>
                    <a:pt x="4649" y="2098"/>
                  </a:lnTo>
                  <a:lnTo>
                    <a:pt x="4651" y="2102"/>
                  </a:lnTo>
                  <a:lnTo>
                    <a:pt x="4651" y="2102"/>
                  </a:lnTo>
                  <a:lnTo>
                    <a:pt x="4651" y="2111"/>
                  </a:lnTo>
                  <a:lnTo>
                    <a:pt x="4651" y="2111"/>
                  </a:lnTo>
                  <a:lnTo>
                    <a:pt x="4649" y="2117"/>
                  </a:lnTo>
                  <a:lnTo>
                    <a:pt x="4647" y="2120"/>
                  </a:lnTo>
                  <a:lnTo>
                    <a:pt x="4640" y="2126"/>
                  </a:lnTo>
                  <a:lnTo>
                    <a:pt x="4640" y="2126"/>
                  </a:lnTo>
                  <a:lnTo>
                    <a:pt x="4638" y="2130"/>
                  </a:lnTo>
                  <a:lnTo>
                    <a:pt x="4636" y="2135"/>
                  </a:lnTo>
                  <a:lnTo>
                    <a:pt x="4636" y="2139"/>
                  </a:lnTo>
                  <a:lnTo>
                    <a:pt x="4640" y="2142"/>
                  </a:lnTo>
                  <a:lnTo>
                    <a:pt x="4640" y="2142"/>
                  </a:lnTo>
                  <a:lnTo>
                    <a:pt x="4643" y="2142"/>
                  </a:lnTo>
                  <a:lnTo>
                    <a:pt x="4649" y="2141"/>
                  </a:lnTo>
                  <a:lnTo>
                    <a:pt x="4658" y="2139"/>
                  </a:lnTo>
                  <a:lnTo>
                    <a:pt x="4658" y="2139"/>
                  </a:lnTo>
                  <a:lnTo>
                    <a:pt x="4663" y="2139"/>
                  </a:lnTo>
                  <a:lnTo>
                    <a:pt x="4669" y="2139"/>
                  </a:lnTo>
                  <a:lnTo>
                    <a:pt x="4672" y="2142"/>
                  </a:lnTo>
                  <a:lnTo>
                    <a:pt x="4676" y="2148"/>
                  </a:lnTo>
                  <a:lnTo>
                    <a:pt x="4676" y="2148"/>
                  </a:lnTo>
                  <a:lnTo>
                    <a:pt x="4681" y="2153"/>
                  </a:lnTo>
                  <a:lnTo>
                    <a:pt x="4689" y="2155"/>
                  </a:lnTo>
                  <a:lnTo>
                    <a:pt x="4696" y="2155"/>
                  </a:lnTo>
                  <a:lnTo>
                    <a:pt x="4703" y="2155"/>
                  </a:lnTo>
                  <a:lnTo>
                    <a:pt x="4703" y="2155"/>
                  </a:lnTo>
                  <a:lnTo>
                    <a:pt x="4710" y="2155"/>
                  </a:lnTo>
                  <a:lnTo>
                    <a:pt x="4714" y="2152"/>
                  </a:lnTo>
                  <a:lnTo>
                    <a:pt x="4721" y="2144"/>
                  </a:lnTo>
                  <a:lnTo>
                    <a:pt x="4721" y="2144"/>
                  </a:lnTo>
                  <a:lnTo>
                    <a:pt x="4727" y="2139"/>
                  </a:lnTo>
                  <a:lnTo>
                    <a:pt x="4734" y="2135"/>
                  </a:lnTo>
                  <a:lnTo>
                    <a:pt x="4743" y="2133"/>
                  </a:lnTo>
                  <a:lnTo>
                    <a:pt x="4750" y="2135"/>
                  </a:lnTo>
                  <a:lnTo>
                    <a:pt x="4750" y="2135"/>
                  </a:lnTo>
                  <a:lnTo>
                    <a:pt x="4756" y="2137"/>
                  </a:lnTo>
                  <a:lnTo>
                    <a:pt x="4761" y="2141"/>
                  </a:lnTo>
                  <a:lnTo>
                    <a:pt x="4770" y="2150"/>
                  </a:lnTo>
                  <a:lnTo>
                    <a:pt x="4770" y="2150"/>
                  </a:lnTo>
                  <a:lnTo>
                    <a:pt x="4779" y="2159"/>
                  </a:lnTo>
                  <a:lnTo>
                    <a:pt x="4786" y="2168"/>
                  </a:lnTo>
                  <a:lnTo>
                    <a:pt x="4797" y="2174"/>
                  </a:lnTo>
                  <a:lnTo>
                    <a:pt x="4806" y="2179"/>
                  </a:lnTo>
                  <a:lnTo>
                    <a:pt x="4806" y="2179"/>
                  </a:lnTo>
                  <a:lnTo>
                    <a:pt x="4817" y="2183"/>
                  </a:lnTo>
                  <a:lnTo>
                    <a:pt x="4823" y="2183"/>
                  </a:lnTo>
                  <a:lnTo>
                    <a:pt x="4828" y="2183"/>
                  </a:lnTo>
                  <a:lnTo>
                    <a:pt x="4828" y="2183"/>
                  </a:lnTo>
                  <a:lnTo>
                    <a:pt x="4830" y="2181"/>
                  </a:lnTo>
                  <a:lnTo>
                    <a:pt x="4830" y="2177"/>
                  </a:lnTo>
                  <a:lnTo>
                    <a:pt x="4826" y="2172"/>
                  </a:lnTo>
                  <a:lnTo>
                    <a:pt x="4821" y="2168"/>
                  </a:lnTo>
                  <a:lnTo>
                    <a:pt x="4817" y="2164"/>
                  </a:lnTo>
                  <a:lnTo>
                    <a:pt x="4817" y="2164"/>
                  </a:lnTo>
                  <a:lnTo>
                    <a:pt x="4815" y="2161"/>
                  </a:lnTo>
                  <a:lnTo>
                    <a:pt x="4814" y="2159"/>
                  </a:lnTo>
                  <a:lnTo>
                    <a:pt x="4814" y="2159"/>
                  </a:lnTo>
                  <a:lnTo>
                    <a:pt x="4808" y="2157"/>
                  </a:lnTo>
                  <a:lnTo>
                    <a:pt x="4806" y="2157"/>
                  </a:lnTo>
                  <a:lnTo>
                    <a:pt x="4805" y="2157"/>
                  </a:lnTo>
                  <a:lnTo>
                    <a:pt x="4805" y="2157"/>
                  </a:lnTo>
                  <a:lnTo>
                    <a:pt x="4803" y="2153"/>
                  </a:lnTo>
                  <a:lnTo>
                    <a:pt x="4803" y="2152"/>
                  </a:lnTo>
                  <a:lnTo>
                    <a:pt x="4803" y="2150"/>
                  </a:lnTo>
                  <a:lnTo>
                    <a:pt x="4803" y="2148"/>
                  </a:lnTo>
                  <a:lnTo>
                    <a:pt x="4803" y="2148"/>
                  </a:lnTo>
                  <a:lnTo>
                    <a:pt x="4801" y="2146"/>
                  </a:lnTo>
                  <a:lnTo>
                    <a:pt x="4797" y="2146"/>
                  </a:lnTo>
                  <a:lnTo>
                    <a:pt x="4797" y="2146"/>
                  </a:lnTo>
                  <a:lnTo>
                    <a:pt x="4797" y="2144"/>
                  </a:lnTo>
                  <a:lnTo>
                    <a:pt x="4797" y="2141"/>
                  </a:lnTo>
                  <a:lnTo>
                    <a:pt x="4797" y="2139"/>
                  </a:lnTo>
                  <a:lnTo>
                    <a:pt x="4797" y="2137"/>
                  </a:lnTo>
                  <a:lnTo>
                    <a:pt x="4797" y="2137"/>
                  </a:lnTo>
                  <a:lnTo>
                    <a:pt x="4794" y="2135"/>
                  </a:lnTo>
                  <a:lnTo>
                    <a:pt x="4790" y="2133"/>
                  </a:lnTo>
                  <a:lnTo>
                    <a:pt x="4790" y="2133"/>
                  </a:lnTo>
                  <a:lnTo>
                    <a:pt x="4786" y="2131"/>
                  </a:lnTo>
                  <a:lnTo>
                    <a:pt x="4783" y="2128"/>
                  </a:lnTo>
                  <a:lnTo>
                    <a:pt x="4783" y="2128"/>
                  </a:lnTo>
                  <a:lnTo>
                    <a:pt x="4781" y="2124"/>
                  </a:lnTo>
                  <a:lnTo>
                    <a:pt x="4781" y="2120"/>
                  </a:lnTo>
                  <a:lnTo>
                    <a:pt x="4783" y="2117"/>
                  </a:lnTo>
                  <a:lnTo>
                    <a:pt x="4785" y="2115"/>
                  </a:lnTo>
                  <a:lnTo>
                    <a:pt x="4785" y="2115"/>
                  </a:lnTo>
                  <a:lnTo>
                    <a:pt x="4792" y="2108"/>
                  </a:lnTo>
                  <a:lnTo>
                    <a:pt x="4796" y="2104"/>
                  </a:lnTo>
                  <a:lnTo>
                    <a:pt x="4796" y="2098"/>
                  </a:lnTo>
                  <a:lnTo>
                    <a:pt x="4796" y="2098"/>
                  </a:lnTo>
                  <a:close/>
                  <a:moveTo>
                    <a:pt x="5161" y="2805"/>
                  </a:moveTo>
                  <a:lnTo>
                    <a:pt x="5161" y="2805"/>
                  </a:lnTo>
                  <a:lnTo>
                    <a:pt x="5158" y="2805"/>
                  </a:lnTo>
                  <a:lnTo>
                    <a:pt x="5158" y="2805"/>
                  </a:lnTo>
                  <a:lnTo>
                    <a:pt x="5154" y="2808"/>
                  </a:lnTo>
                  <a:lnTo>
                    <a:pt x="5151" y="2812"/>
                  </a:lnTo>
                  <a:lnTo>
                    <a:pt x="5147" y="2821"/>
                  </a:lnTo>
                  <a:lnTo>
                    <a:pt x="5147" y="2821"/>
                  </a:lnTo>
                  <a:lnTo>
                    <a:pt x="5145" y="2834"/>
                  </a:lnTo>
                  <a:lnTo>
                    <a:pt x="5143" y="2839"/>
                  </a:lnTo>
                  <a:lnTo>
                    <a:pt x="5142" y="2847"/>
                  </a:lnTo>
                  <a:lnTo>
                    <a:pt x="5142" y="2847"/>
                  </a:lnTo>
                  <a:lnTo>
                    <a:pt x="5136" y="2852"/>
                  </a:lnTo>
                  <a:lnTo>
                    <a:pt x="5129" y="2860"/>
                  </a:lnTo>
                  <a:lnTo>
                    <a:pt x="5122" y="2863"/>
                  </a:lnTo>
                  <a:lnTo>
                    <a:pt x="5114" y="2867"/>
                  </a:lnTo>
                  <a:lnTo>
                    <a:pt x="5114" y="2867"/>
                  </a:lnTo>
                  <a:lnTo>
                    <a:pt x="5107" y="2869"/>
                  </a:lnTo>
                  <a:lnTo>
                    <a:pt x="5104" y="2871"/>
                  </a:lnTo>
                  <a:lnTo>
                    <a:pt x="5102" y="2872"/>
                  </a:lnTo>
                  <a:lnTo>
                    <a:pt x="5102" y="2872"/>
                  </a:lnTo>
                  <a:lnTo>
                    <a:pt x="5098" y="2876"/>
                  </a:lnTo>
                  <a:lnTo>
                    <a:pt x="5094" y="2880"/>
                  </a:lnTo>
                  <a:lnTo>
                    <a:pt x="5094" y="2880"/>
                  </a:lnTo>
                  <a:lnTo>
                    <a:pt x="5094" y="2878"/>
                  </a:lnTo>
                  <a:lnTo>
                    <a:pt x="5094" y="2878"/>
                  </a:lnTo>
                  <a:lnTo>
                    <a:pt x="5094" y="2882"/>
                  </a:lnTo>
                  <a:lnTo>
                    <a:pt x="5093" y="2885"/>
                  </a:lnTo>
                  <a:lnTo>
                    <a:pt x="5087" y="2889"/>
                  </a:lnTo>
                  <a:lnTo>
                    <a:pt x="5082" y="2891"/>
                  </a:lnTo>
                  <a:lnTo>
                    <a:pt x="5076" y="2894"/>
                  </a:lnTo>
                  <a:lnTo>
                    <a:pt x="5076" y="2894"/>
                  </a:lnTo>
                  <a:lnTo>
                    <a:pt x="5071" y="2902"/>
                  </a:lnTo>
                  <a:lnTo>
                    <a:pt x="5069" y="2907"/>
                  </a:lnTo>
                  <a:lnTo>
                    <a:pt x="5069" y="2911"/>
                  </a:lnTo>
                  <a:lnTo>
                    <a:pt x="5069" y="2911"/>
                  </a:lnTo>
                  <a:lnTo>
                    <a:pt x="5073" y="2915"/>
                  </a:lnTo>
                  <a:lnTo>
                    <a:pt x="5075" y="2916"/>
                  </a:lnTo>
                  <a:lnTo>
                    <a:pt x="5084" y="2916"/>
                  </a:lnTo>
                  <a:lnTo>
                    <a:pt x="5084" y="2916"/>
                  </a:lnTo>
                  <a:lnTo>
                    <a:pt x="5085" y="2918"/>
                  </a:lnTo>
                  <a:lnTo>
                    <a:pt x="5089" y="2920"/>
                  </a:lnTo>
                  <a:lnTo>
                    <a:pt x="5093" y="2926"/>
                  </a:lnTo>
                  <a:lnTo>
                    <a:pt x="5093" y="2926"/>
                  </a:lnTo>
                  <a:lnTo>
                    <a:pt x="5098" y="2929"/>
                  </a:lnTo>
                  <a:lnTo>
                    <a:pt x="5107" y="2931"/>
                  </a:lnTo>
                  <a:lnTo>
                    <a:pt x="5107" y="2931"/>
                  </a:lnTo>
                  <a:lnTo>
                    <a:pt x="5116" y="2929"/>
                  </a:lnTo>
                  <a:lnTo>
                    <a:pt x="5123" y="2927"/>
                  </a:lnTo>
                  <a:lnTo>
                    <a:pt x="5131" y="2924"/>
                  </a:lnTo>
                  <a:lnTo>
                    <a:pt x="5133" y="2920"/>
                  </a:lnTo>
                  <a:lnTo>
                    <a:pt x="5133" y="2916"/>
                  </a:lnTo>
                  <a:lnTo>
                    <a:pt x="5133" y="2916"/>
                  </a:lnTo>
                  <a:lnTo>
                    <a:pt x="5134" y="2900"/>
                  </a:lnTo>
                  <a:lnTo>
                    <a:pt x="5134" y="2893"/>
                  </a:lnTo>
                  <a:lnTo>
                    <a:pt x="5136" y="2885"/>
                  </a:lnTo>
                  <a:lnTo>
                    <a:pt x="5136" y="2885"/>
                  </a:lnTo>
                  <a:lnTo>
                    <a:pt x="5143" y="2878"/>
                  </a:lnTo>
                  <a:lnTo>
                    <a:pt x="5151" y="2874"/>
                  </a:lnTo>
                  <a:lnTo>
                    <a:pt x="5151" y="2874"/>
                  </a:lnTo>
                  <a:lnTo>
                    <a:pt x="5158" y="2872"/>
                  </a:lnTo>
                  <a:lnTo>
                    <a:pt x="5161" y="2871"/>
                  </a:lnTo>
                  <a:lnTo>
                    <a:pt x="5163" y="2867"/>
                  </a:lnTo>
                  <a:lnTo>
                    <a:pt x="5163" y="2867"/>
                  </a:lnTo>
                  <a:lnTo>
                    <a:pt x="5165" y="2863"/>
                  </a:lnTo>
                  <a:lnTo>
                    <a:pt x="5165" y="2860"/>
                  </a:lnTo>
                  <a:lnTo>
                    <a:pt x="5163" y="2856"/>
                  </a:lnTo>
                  <a:lnTo>
                    <a:pt x="5165" y="2852"/>
                  </a:lnTo>
                  <a:lnTo>
                    <a:pt x="5165" y="2852"/>
                  </a:lnTo>
                  <a:lnTo>
                    <a:pt x="5167" y="2849"/>
                  </a:lnTo>
                  <a:lnTo>
                    <a:pt x="5169" y="2845"/>
                  </a:lnTo>
                  <a:lnTo>
                    <a:pt x="5176" y="2839"/>
                  </a:lnTo>
                  <a:lnTo>
                    <a:pt x="5176" y="2839"/>
                  </a:lnTo>
                  <a:lnTo>
                    <a:pt x="5183" y="2834"/>
                  </a:lnTo>
                  <a:lnTo>
                    <a:pt x="5187" y="2830"/>
                  </a:lnTo>
                  <a:lnTo>
                    <a:pt x="5189" y="2827"/>
                  </a:lnTo>
                  <a:lnTo>
                    <a:pt x="5189" y="2827"/>
                  </a:lnTo>
                  <a:lnTo>
                    <a:pt x="5189" y="2823"/>
                  </a:lnTo>
                  <a:lnTo>
                    <a:pt x="5187" y="2817"/>
                  </a:lnTo>
                  <a:lnTo>
                    <a:pt x="5181" y="2810"/>
                  </a:lnTo>
                  <a:lnTo>
                    <a:pt x="5181" y="2810"/>
                  </a:lnTo>
                  <a:lnTo>
                    <a:pt x="5174" y="2805"/>
                  </a:lnTo>
                  <a:lnTo>
                    <a:pt x="5161" y="2805"/>
                  </a:lnTo>
                  <a:lnTo>
                    <a:pt x="5161" y="2805"/>
                  </a:lnTo>
                  <a:close/>
                  <a:moveTo>
                    <a:pt x="5236" y="2742"/>
                  </a:moveTo>
                  <a:lnTo>
                    <a:pt x="5236" y="2742"/>
                  </a:lnTo>
                  <a:lnTo>
                    <a:pt x="5227" y="2740"/>
                  </a:lnTo>
                  <a:lnTo>
                    <a:pt x="5218" y="2737"/>
                  </a:lnTo>
                  <a:lnTo>
                    <a:pt x="5218" y="2737"/>
                  </a:lnTo>
                  <a:lnTo>
                    <a:pt x="5214" y="2733"/>
                  </a:lnTo>
                  <a:lnTo>
                    <a:pt x="5212" y="2726"/>
                  </a:lnTo>
                  <a:lnTo>
                    <a:pt x="5212" y="2726"/>
                  </a:lnTo>
                  <a:lnTo>
                    <a:pt x="5210" y="2718"/>
                  </a:lnTo>
                  <a:lnTo>
                    <a:pt x="5207" y="2713"/>
                  </a:lnTo>
                  <a:lnTo>
                    <a:pt x="5201" y="2709"/>
                  </a:lnTo>
                  <a:lnTo>
                    <a:pt x="5198" y="2702"/>
                  </a:lnTo>
                  <a:lnTo>
                    <a:pt x="5198" y="2702"/>
                  </a:lnTo>
                  <a:lnTo>
                    <a:pt x="5196" y="2696"/>
                  </a:lnTo>
                  <a:lnTo>
                    <a:pt x="5194" y="2687"/>
                  </a:lnTo>
                  <a:lnTo>
                    <a:pt x="5192" y="2680"/>
                  </a:lnTo>
                  <a:lnTo>
                    <a:pt x="5189" y="2674"/>
                  </a:lnTo>
                  <a:lnTo>
                    <a:pt x="5189" y="2674"/>
                  </a:lnTo>
                  <a:lnTo>
                    <a:pt x="5181" y="2671"/>
                  </a:lnTo>
                  <a:lnTo>
                    <a:pt x="5176" y="2671"/>
                  </a:lnTo>
                  <a:lnTo>
                    <a:pt x="5172" y="2671"/>
                  </a:lnTo>
                  <a:lnTo>
                    <a:pt x="5172" y="2671"/>
                  </a:lnTo>
                  <a:lnTo>
                    <a:pt x="5171" y="2672"/>
                  </a:lnTo>
                  <a:lnTo>
                    <a:pt x="5171" y="2672"/>
                  </a:lnTo>
                  <a:lnTo>
                    <a:pt x="5171" y="2678"/>
                  </a:lnTo>
                  <a:lnTo>
                    <a:pt x="5174" y="2682"/>
                  </a:lnTo>
                  <a:lnTo>
                    <a:pt x="5180" y="2689"/>
                  </a:lnTo>
                  <a:lnTo>
                    <a:pt x="5180" y="2689"/>
                  </a:lnTo>
                  <a:lnTo>
                    <a:pt x="5185" y="2696"/>
                  </a:lnTo>
                  <a:lnTo>
                    <a:pt x="5189" y="2707"/>
                  </a:lnTo>
                  <a:lnTo>
                    <a:pt x="5192" y="2729"/>
                  </a:lnTo>
                  <a:lnTo>
                    <a:pt x="5192" y="2729"/>
                  </a:lnTo>
                  <a:lnTo>
                    <a:pt x="5192" y="2737"/>
                  </a:lnTo>
                  <a:lnTo>
                    <a:pt x="5192" y="2740"/>
                  </a:lnTo>
                  <a:lnTo>
                    <a:pt x="5190" y="2744"/>
                  </a:lnTo>
                  <a:lnTo>
                    <a:pt x="5190" y="2744"/>
                  </a:lnTo>
                  <a:lnTo>
                    <a:pt x="5185" y="2751"/>
                  </a:lnTo>
                  <a:lnTo>
                    <a:pt x="5183" y="2755"/>
                  </a:lnTo>
                  <a:lnTo>
                    <a:pt x="5183" y="2760"/>
                  </a:lnTo>
                  <a:lnTo>
                    <a:pt x="5183" y="2760"/>
                  </a:lnTo>
                  <a:lnTo>
                    <a:pt x="5185" y="2766"/>
                  </a:lnTo>
                  <a:lnTo>
                    <a:pt x="5187" y="2772"/>
                  </a:lnTo>
                  <a:lnTo>
                    <a:pt x="5194" y="2783"/>
                  </a:lnTo>
                  <a:lnTo>
                    <a:pt x="5194" y="2783"/>
                  </a:lnTo>
                  <a:lnTo>
                    <a:pt x="5200" y="2784"/>
                  </a:lnTo>
                  <a:lnTo>
                    <a:pt x="5201" y="2788"/>
                  </a:lnTo>
                  <a:lnTo>
                    <a:pt x="5201" y="2788"/>
                  </a:lnTo>
                  <a:lnTo>
                    <a:pt x="5200" y="2794"/>
                  </a:lnTo>
                  <a:lnTo>
                    <a:pt x="5198" y="2799"/>
                  </a:lnTo>
                  <a:lnTo>
                    <a:pt x="5198" y="2799"/>
                  </a:lnTo>
                  <a:lnTo>
                    <a:pt x="5200" y="2803"/>
                  </a:lnTo>
                  <a:lnTo>
                    <a:pt x="5203" y="2808"/>
                  </a:lnTo>
                  <a:lnTo>
                    <a:pt x="5207" y="2810"/>
                  </a:lnTo>
                  <a:lnTo>
                    <a:pt x="5212" y="2810"/>
                  </a:lnTo>
                  <a:lnTo>
                    <a:pt x="5212" y="2810"/>
                  </a:lnTo>
                  <a:lnTo>
                    <a:pt x="5218" y="2806"/>
                  </a:lnTo>
                  <a:lnTo>
                    <a:pt x="5221" y="2801"/>
                  </a:lnTo>
                  <a:lnTo>
                    <a:pt x="5225" y="2788"/>
                  </a:lnTo>
                  <a:lnTo>
                    <a:pt x="5225" y="2788"/>
                  </a:lnTo>
                  <a:lnTo>
                    <a:pt x="5230" y="2779"/>
                  </a:lnTo>
                  <a:lnTo>
                    <a:pt x="5238" y="2772"/>
                  </a:lnTo>
                  <a:lnTo>
                    <a:pt x="5238" y="2772"/>
                  </a:lnTo>
                  <a:lnTo>
                    <a:pt x="5247" y="2759"/>
                  </a:lnTo>
                  <a:lnTo>
                    <a:pt x="5250" y="2753"/>
                  </a:lnTo>
                  <a:lnTo>
                    <a:pt x="5252" y="2749"/>
                  </a:lnTo>
                  <a:lnTo>
                    <a:pt x="5250" y="2746"/>
                  </a:lnTo>
                  <a:lnTo>
                    <a:pt x="5250" y="2746"/>
                  </a:lnTo>
                  <a:lnTo>
                    <a:pt x="5248" y="2742"/>
                  </a:lnTo>
                  <a:lnTo>
                    <a:pt x="5245" y="2742"/>
                  </a:lnTo>
                  <a:lnTo>
                    <a:pt x="5236" y="2742"/>
                  </a:lnTo>
                  <a:lnTo>
                    <a:pt x="5236" y="2742"/>
                  </a:lnTo>
                  <a:close/>
                  <a:moveTo>
                    <a:pt x="859" y="226"/>
                  </a:moveTo>
                  <a:lnTo>
                    <a:pt x="859" y="226"/>
                  </a:lnTo>
                  <a:lnTo>
                    <a:pt x="866" y="224"/>
                  </a:lnTo>
                  <a:lnTo>
                    <a:pt x="870" y="222"/>
                  </a:lnTo>
                  <a:lnTo>
                    <a:pt x="871" y="220"/>
                  </a:lnTo>
                  <a:lnTo>
                    <a:pt x="871" y="220"/>
                  </a:lnTo>
                  <a:lnTo>
                    <a:pt x="873" y="215"/>
                  </a:lnTo>
                  <a:lnTo>
                    <a:pt x="875" y="211"/>
                  </a:lnTo>
                  <a:lnTo>
                    <a:pt x="875" y="205"/>
                  </a:lnTo>
                  <a:lnTo>
                    <a:pt x="877" y="202"/>
                  </a:lnTo>
                  <a:lnTo>
                    <a:pt x="877" y="202"/>
                  </a:lnTo>
                  <a:lnTo>
                    <a:pt x="880" y="198"/>
                  </a:lnTo>
                  <a:lnTo>
                    <a:pt x="882" y="196"/>
                  </a:lnTo>
                  <a:lnTo>
                    <a:pt x="884" y="194"/>
                  </a:lnTo>
                  <a:lnTo>
                    <a:pt x="884" y="194"/>
                  </a:lnTo>
                  <a:lnTo>
                    <a:pt x="882" y="193"/>
                  </a:lnTo>
                  <a:lnTo>
                    <a:pt x="879" y="189"/>
                  </a:lnTo>
                  <a:lnTo>
                    <a:pt x="870" y="187"/>
                  </a:lnTo>
                  <a:lnTo>
                    <a:pt x="870" y="187"/>
                  </a:lnTo>
                  <a:lnTo>
                    <a:pt x="864" y="189"/>
                  </a:lnTo>
                  <a:lnTo>
                    <a:pt x="859" y="193"/>
                  </a:lnTo>
                  <a:lnTo>
                    <a:pt x="859" y="193"/>
                  </a:lnTo>
                  <a:lnTo>
                    <a:pt x="851" y="198"/>
                  </a:lnTo>
                  <a:lnTo>
                    <a:pt x="844" y="202"/>
                  </a:lnTo>
                  <a:lnTo>
                    <a:pt x="844" y="202"/>
                  </a:lnTo>
                  <a:lnTo>
                    <a:pt x="839" y="204"/>
                  </a:lnTo>
                  <a:lnTo>
                    <a:pt x="835" y="204"/>
                  </a:lnTo>
                  <a:lnTo>
                    <a:pt x="833" y="205"/>
                  </a:lnTo>
                  <a:lnTo>
                    <a:pt x="833" y="205"/>
                  </a:lnTo>
                  <a:lnTo>
                    <a:pt x="832" y="211"/>
                  </a:lnTo>
                  <a:lnTo>
                    <a:pt x="832" y="215"/>
                  </a:lnTo>
                  <a:lnTo>
                    <a:pt x="833" y="218"/>
                  </a:lnTo>
                  <a:lnTo>
                    <a:pt x="839" y="222"/>
                  </a:lnTo>
                  <a:lnTo>
                    <a:pt x="850" y="224"/>
                  </a:lnTo>
                  <a:lnTo>
                    <a:pt x="859" y="226"/>
                  </a:lnTo>
                  <a:lnTo>
                    <a:pt x="859" y="226"/>
                  </a:lnTo>
                  <a:close/>
                  <a:moveTo>
                    <a:pt x="873" y="183"/>
                  </a:moveTo>
                  <a:lnTo>
                    <a:pt x="873" y="183"/>
                  </a:lnTo>
                  <a:lnTo>
                    <a:pt x="877" y="185"/>
                  </a:lnTo>
                  <a:lnTo>
                    <a:pt x="880" y="185"/>
                  </a:lnTo>
                  <a:lnTo>
                    <a:pt x="884" y="185"/>
                  </a:lnTo>
                  <a:lnTo>
                    <a:pt x="884" y="185"/>
                  </a:lnTo>
                  <a:lnTo>
                    <a:pt x="890" y="183"/>
                  </a:lnTo>
                  <a:lnTo>
                    <a:pt x="893" y="178"/>
                  </a:lnTo>
                  <a:lnTo>
                    <a:pt x="891" y="172"/>
                  </a:lnTo>
                  <a:lnTo>
                    <a:pt x="888" y="169"/>
                  </a:lnTo>
                  <a:lnTo>
                    <a:pt x="888" y="169"/>
                  </a:lnTo>
                  <a:lnTo>
                    <a:pt x="884" y="167"/>
                  </a:lnTo>
                  <a:lnTo>
                    <a:pt x="880" y="167"/>
                  </a:lnTo>
                  <a:lnTo>
                    <a:pt x="880" y="167"/>
                  </a:lnTo>
                  <a:lnTo>
                    <a:pt x="873" y="171"/>
                  </a:lnTo>
                  <a:lnTo>
                    <a:pt x="868" y="176"/>
                  </a:lnTo>
                  <a:lnTo>
                    <a:pt x="866" y="178"/>
                  </a:lnTo>
                  <a:lnTo>
                    <a:pt x="868" y="180"/>
                  </a:lnTo>
                  <a:lnTo>
                    <a:pt x="870" y="182"/>
                  </a:lnTo>
                  <a:lnTo>
                    <a:pt x="873" y="183"/>
                  </a:lnTo>
                  <a:lnTo>
                    <a:pt x="873" y="183"/>
                  </a:lnTo>
                  <a:close/>
                  <a:moveTo>
                    <a:pt x="953" y="169"/>
                  </a:moveTo>
                  <a:lnTo>
                    <a:pt x="953" y="169"/>
                  </a:lnTo>
                  <a:lnTo>
                    <a:pt x="957" y="172"/>
                  </a:lnTo>
                  <a:lnTo>
                    <a:pt x="960" y="178"/>
                  </a:lnTo>
                  <a:lnTo>
                    <a:pt x="960" y="178"/>
                  </a:lnTo>
                  <a:lnTo>
                    <a:pt x="966" y="182"/>
                  </a:lnTo>
                  <a:lnTo>
                    <a:pt x="973" y="182"/>
                  </a:lnTo>
                  <a:lnTo>
                    <a:pt x="986" y="180"/>
                  </a:lnTo>
                  <a:lnTo>
                    <a:pt x="986" y="180"/>
                  </a:lnTo>
                  <a:lnTo>
                    <a:pt x="991" y="180"/>
                  </a:lnTo>
                  <a:lnTo>
                    <a:pt x="996" y="180"/>
                  </a:lnTo>
                  <a:lnTo>
                    <a:pt x="1000" y="182"/>
                  </a:lnTo>
                  <a:lnTo>
                    <a:pt x="1005" y="185"/>
                  </a:lnTo>
                  <a:lnTo>
                    <a:pt x="1005" y="185"/>
                  </a:lnTo>
                  <a:lnTo>
                    <a:pt x="1018" y="198"/>
                  </a:lnTo>
                  <a:lnTo>
                    <a:pt x="1025" y="204"/>
                  </a:lnTo>
                  <a:lnTo>
                    <a:pt x="1034" y="205"/>
                  </a:lnTo>
                  <a:lnTo>
                    <a:pt x="1034" y="205"/>
                  </a:lnTo>
                  <a:lnTo>
                    <a:pt x="1038" y="204"/>
                  </a:lnTo>
                  <a:lnTo>
                    <a:pt x="1040" y="200"/>
                  </a:lnTo>
                  <a:lnTo>
                    <a:pt x="1040" y="196"/>
                  </a:lnTo>
                  <a:lnTo>
                    <a:pt x="1038" y="193"/>
                  </a:lnTo>
                  <a:lnTo>
                    <a:pt x="1038" y="193"/>
                  </a:lnTo>
                  <a:lnTo>
                    <a:pt x="1034" y="187"/>
                  </a:lnTo>
                  <a:lnTo>
                    <a:pt x="1029" y="183"/>
                  </a:lnTo>
                  <a:lnTo>
                    <a:pt x="1016" y="178"/>
                  </a:lnTo>
                  <a:lnTo>
                    <a:pt x="1016" y="178"/>
                  </a:lnTo>
                  <a:lnTo>
                    <a:pt x="1009" y="172"/>
                  </a:lnTo>
                  <a:lnTo>
                    <a:pt x="1002" y="167"/>
                  </a:lnTo>
                  <a:lnTo>
                    <a:pt x="1002" y="167"/>
                  </a:lnTo>
                  <a:lnTo>
                    <a:pt x="993" y="163"/>
                  </a:lnTo>
                  <a:lnTo>
                    <a:pt x="976" y="158"/>
                  </a:lnTo>
                  <a:lnTo>
                    <a:pt x="960" y="156"/>
                  </a:lnTo>
                  <a:lnTo>
                    <a:pt x="953" y="156"/>
                  </a:lnTo>
                  <a:lnTo>
                    <a:pt x="948" y="158"/>
                  </a:lnTo>
                  <a:lnTo>
                    <a:pt x="948" y="158"/>
                  </a:lnTo>
                  <a:lnTo>
                    <a:pt x="946" y="160"/>
                  </a:lnTo>
                  <a:lnTo>
                    <a:pt x="946" y="163"/>
                  </a:lnTo>
                  <a:lnTo>
                    <a:pt x="946" y="163"/>
                  </a:lnTo>
                  <a:lnTo>
                    <a:pt x="948" y="167"/>
                  </a:lnTo>
                  <a:lnTo>
                    <a:pt x="953" y="169"/>
                  </a:lnTo>
                  <a:lnTo>
                    <a:pt x="953" y="169"/>
                  </a:lnTo>
                  <a:close/>
                  <a:moveTo>
                    <a:pt x="1154" y="271"/>
                  </a:moveTo>
                  <a:lnTo>
                    <a:pt x="1154" y="271"/>
                  </a:lnTo>
                  <a:lnTo>
                    <a:pt x="1156" y="279"/>
                  </a:lnTo>
                  <a:lnTo>
                    <a:pt x="1158" y="286"/>
                  </a:lnTo>
                  <a:lnTo>
                    <a:pt x="1161" y="290"/>
                  </a:lnTo>
                  <a:lnTo>
                    <a:pt x="1167" y="293"/>
                  </a:lnTo>
                  <a:lnTo>
                    <a:pt x="1167" y="293"/>
                  </a:lnTo>
                  <a:lnTo>
                    <a:pt x="1174" y="295"/>
                  </a:lnTo>
                  <a:lnTo>
                    <a:pt x="1183" y="295"/>
                  </a:lnTo>
                  <a:lnTo>
                    <a:pt x="1183" y="295"/>
                  </a:lnTo>
                  <a:lnTo>
                    <a:pt x="1188" y="293"/>
                  </a:lnTo>
                  <a:lnTo>
                    <a:pt x="1192" y="293"/>
                  </a:lnTo>
                  <a:lnTo>
                    <a:pt x="1192" y="293"/>
                  </a:lnTo>
                  <a:lnTo>
                    <a:pt x="1198" y="297"/>
                  </a:lnTo>
                  <a:lnTo>
                    <a:pt x="1201" y="299"/>
                  </a:lnTo>
                  <a:lnTo>
                    <a:pt x="1201" y="299"/>
                  </a:lnTo>
                  <a:lnTo>
                    <a:pt x="1205" y="299"/>
                  </a:lnTo>
                  <a:lnTo>
                    <a:pt x="1207" y="299"/>
                  </a:lnTo>
                  <a:lnTo>
                    <a:pt x="1214" y="293"/>
                  </a:lnTo>
                  <a:lnTo>
                    <a:pt x="1225" y="284"/>
                  </a:lnTo>
                  <a:lnTo>
                    <a:pt x="1225" y="284"/>
                  </a:lnTo>
                  <a:lnTo>
                    <a:pt x="1230" y="281"/>
                  </a:lnTo>
                  <a:lnTo>
                    <a:pt x="1237" y="281"/>
                  </a:lnTo>
                  <a:lnTo>
                    <a:pt x="1243" y="282"/>
                  </a:lnTo>
                  <a:lnTo>
                    <a:pt x="1248" y="286"/>
                  </a:lnTo>
                  <a:lnTo>
                    <a:pt x="1248" y="286"/>
                  </a:lnTo>
                  <a:lnTo>
                    <a:pt x="1255" y="292"/>
                  </a:lnTo>
                  <a:lnTo>
                    <a:pt x="1261" y="295"/>
                  </a:lnTo>
                  <a:lnTo>
                    <a:pt x="1266" y="295"/>
                  </a:lnTo>
                  <a:lnTo>
                    <a:pt x="1275" y="293"/>
                  </a:lnTo>
                  <a:lnTo>
                    <a:pt x="1275" y="293"/>
                  </a:lnTo>
                  <a:lnTo>
                    <a:pt x="1281" y="290"/>
                  </a:lnTo>
                  <a:lnTo>
                    <a:pt x="1284" y="288"/>
                  </a:lnTo>
                  <a:lnTo>
                    <a:pt x="1288" y="288"/>
                  </a:lnTo>
                  <a:lnTo>
                    <a:pt x="1288" y="288"/>
                  </a:lnTo>
                  <a:lnTo>
                    <a:pt x="1294" y="292"/>
                  </a:lnTo>
                  <a:lnTo>
                    <a:pt x="1299" y="295"/>
                  </a:lnTo>
                  <a:lnTo>
                    <a:pt x="1299" y="295"/>
                  </a:lnTo>
                  <a:lnTo>
                    <a:pt x="1308" y="297"/>
                  </a:lnTo>
                  <a:lnTo>
                    <a:pt x="1321" y="295"/>
                  </a:lnTo>
                  <a:lnTo>
                    <a:pt x="1332" y="292"/>
                  </a:lnTo>
                  <a:lnTo>
                    <a:pt x="1335" y="290"/>
                  </a:lnTo>
                  <a:lnTo>
                    <a:pt x="1337" y="286"/>
                  </a:lnTo>
                  <a:lnTo>
                    <a:pt x="1337" y="286"/>
                  </a:lnTo>
                  <a:lnTo>
                    <a:pt x="1339" y="277"/>
                  </a:lnTo>
                  <a:lnTo>
                    <a:pt x="1337" y="271"/>
                  </a:lnTo>
                  <a:lnTo>
                    <a:pt x="1332" y="266"/>
                  </a:lnTo>
                  <a:lnTo>
                    <a:pt x="1324" y="262"/>
                  </a:lnTo>
                  <a:lnTo>
                    <a:pt x="1324" y="262"/>
                  </a:lnTo>
                  <a:lnTo>
                    <a:pt x="1308" y="262"/>
                  </a:lnTo>
                  <a:lnTo>
                    <a:pt x="1308" y="262"/>
                  </a:lnTo>
                  <a:lnTo>
                    <a:pt x="1301" y="260"/>
                  </a:lnTo>
                  <a:lnTo>
                    <a:pt x="1294" y="259"/>
                  </a:lnTo>
                  <a:lnTo>
                    <a:pt x="1294" y="259"/>
                  </a:lnTo>
                  <a:lnTo>
                    <a:pt x="1288" y="259"/>
                  </a:lnTo>
                  <a:lnTo>
                    <a:pt x="1284" y="259"/>
                  </a:lnTo>
                  <a:lnTo>
                    <a:pt x="1277" y="260"/>
                  </a:lnTo>
                  <a:lnTo>
                    <a:pt x="1277" y="260"/>
                  </a:lnTo>
                  <a:lnTo>
                    <a:pt x="1272" y="262"/>
                  </a:lnTo>
                  <a:lnTo>
                    <a:pt x="1266" y="262"/>
                  </a:lnTo>
                  <a:lnTo>
                    <a:pt x="1254" y="260"/>
                  </a:lnTo>
                  <a:lnTo>
                    <a:pt x="1254" y="260"/>
                  </a:lnTo>
                  <a:lnTo>
                    <a:pt x="1248" y="260"/>
                  </a:lnTo>
                  <a:lnTo>
                    <a:pt x="1243" y="262"/>
                  </a:lnTo>
                  <a:lnTo>
                    <a:pt x="1232" y="268"/>
                  </a:lnTo>
                  <a:lnTo>
                    <a:pt x="1232" y="268"/>
                  </a:lnTo>
                  <a:lnTo>
                    <a:pt x="1225" y="270"/>
                  </a:lnTo>
                  <a:lnTo>
                    <a:pt x="1216" y="271"/>
                  </a:lnTo>
                  <a:lnTo>
                    <a:pt x="1208" y="271"/>
                  </a:lnTo>
                  <a:lnTo>
                    <a:pt x="1201" y="268"/>
                  </a:lnTo>
                  <a:lnTo>
                    <a:pt x="1201" y="268"/>
                  </a:lnTo>
                  <a:lnTo>
                    <a:pt x="1196" y="264"/>
                  </a:lnTo>
                  <a:lnTo>
                    <a:pt x="1196" y="264"/>
                  </a:lnTo>
                  <a:lnTo>
                    <a:pt x="1188" y="262"/>
                  </a:lnTo>
                  <a:lnTo>
                    <a:pt x="1188" y="262"/>
                  </a:lnTo>
                  <a:lnTo>
                    <a:pt x="1187" y="259"/>
                  </a:lnTo>
                  <a:lnTo>
                    <a:pt x="1185" y="255"/>
                  </a:lnTo>
                  <a:lnTo>
                    <a:pt x="1183" y="248"/>
                  </a:lnTo>
                  <a:lnTo>
                    <a:pt x="1183" y="248"/>
                  </a:lnTo>
                  <a:lnTo>
                    <a:pt x="1179" y="242"/>
                  </a:lnTo>
                  <a:lnTo>
                    <a:pt x="1176" y="240"/>
                  </a:lnTo>
                  <a:lnTo>
                    <a:pt x="1170" y="240"/>
                  </a:lnTo>
                  <a:lnTo>
                    <a:pt x="1165" y="238"/>
                  </a:lnTo>
                  <a:lnTo>
                    <a:pt x="1165" y="238"/>
                  </a:lnTo>
                  <a:lnTo>
                    <a:pt x="1159" y="233"/>
                  </a:lnTo>
                  <a:lnTo>
                    <a:pt x="1156" y="231"/>
                  </a:lnTo>
                  <a:lnTo>
                    <a:pt x="1152" y="231"/>
                  </a:lnTo>
                  <a:lnTo>
                    <a:pt x="1152" y="231"/>
                  </a:lnTo>
                  <a:lnTo>
                    <a:pt x="1147" y="231"/>
                  </a:lnTo>
                  <a:lnTo>
                    <a:pt x="1140" y="233"/>
                  </a:lnTo>
                  <a:lnTo>
                    <a:pt x="1140" y="233"/>
                  </a:lnTo>
                  <a:lnTo>
                    <a:pt x="1136" y="233"/>
                  </a:lnTo>
                  <a:lnTo>
                    <a:pt x="1134" y="231"/>
                  </a:lnTo>
                  <a:lnTo>
                    <a:pt x="1132" y="229"/>
                  </a:lnTo>
                  <a:lnTo>
                    <a:pt x="1130" y="226"/>
                  </a:lnTo>
                  <a:lnTo>
                    <a:pt x="1130" y="226"/>
                  </a:lnTo>
                  <a:lnTo>
                    <a:pt x="1123" y="224"/>
                  </a:lnTo>
                  <a:lnTo>
                    <a:pt x="1116" y="222"/>
                  </a:lnTo>
                  <a:lnTo>
                    <a:pt x="1107" y="224"/>
                  </a:lnTo>
                  <a:lnTo>
                    <a:pt x="1100" y="227"/>
                  </a:lnTo>
                  <a:lnTo>
                    <a:pt x="1100" y="227"/>
                  </a:lnTo>
                  <a:lnTo>
                    <a:pt x="1098" y="229"/>
                  </a:lnTo>
                  <a:lnTo>
                    <a:pt x="1098" y="229"/>
                  </a:lnTo>
                  <a:lnTo>
                    <a:pt x="1096" y="233"/>
                  </a:lnTo>
                  <a:lnTo>
                    <a:pt x="1098" y="235"/>
                  </a:lnTo>
                  <a:lnTo>
                    <a:pt x="1102" y="238"/>
                  </a:lnTo>
                  <a:lnTo>
                    <a:pt x="1107" y="240"/>
                  </a:lnTo>
                  <a:lnTo>
                    <a:pt x="1112" y="240"/>
                  </a:lnTo>
                  <a:lnTo>
                    <a:pt x="1112" y="240"/>
                  </a:lnTo>
                  <a:lnTo>
                    <a:pt x="1134" y="240"/>
                  </a:lnTo>
                  <a:lnTo>
                    <a:pt x="1145" y="244"/>
                  </a:lnTo>
                  <a:lnTo>
                    <a:pt x="1149" y="246"/>
                  </a:lnTo>
                  <a:lnTo>
                    <a:pt x="1152" y="249"/>
                  </a:lnTo>
                  <a:lnTo>
                    <a:pt x="1152" y="249"/>
                  </a:lnTo>
                  <a:lnTo>
                    <a:pt x="1154" y="253"/>
                  </a:lnTo>
                  <a:lnTo>
                    <a:pt x="1154" y="260"/>
                  </a:lnTo>
                  <a:lnTo>
                    <a:pt x="1154" y="271"/>
                  </a:lnTo>
                  <a:lnTo>
                    <a:pt x="1154" y="271"/>
                  </a:lnTo>
                  <a:close/>
                  <a:moveTo>
                    <a:pt x="1241" y="605"/>
                  </a:moveTo>
                  <a:lnTo>
                    <a:pt x="1241" y="605"/>
                  </a:lnTo>
                  <a:lnTo>
                    <a:pt x="1237" y="609"/>
                  </a:lnTo>
                  <a:lnTo>
                    <a:pt x="1237" y="613"/>
                  </a:lnTo>
                  <a:lnTo>
                    <a:pt x="1239" y="616"/>
                  </a:lnTo>
                  <a:lnTo>
                    <a:pt x="1243" y="620"/>
                  </a:lnTo>
                  <a:lnTo>
                    <a:pt x="1248" y="624"/>
                  </a:lnTo>
                  <a:lnTo>
                    <a:pt x="1252" y="624"/>
                  </a:lnTo>
                  <a:lnTo>
                    <a:pt x="1257" y="624"/>
                  </a:lnTo>
                  <a:lnTo>
                    <a:pt x="1261" y="622"/>
                  </a:lnTo>
                  <a:lnTo>
                    <a:pt x="1261" y="622"/>
                  </a:lnTo>
                  <a:lnTo>
                    <a:pt x="1265" y="618"/>
                  </a:lnTo>
                  <a:lnTo>
                    <a:pt x="1266" y="614"/>
                  </a:lnTo>
                  <a:lnTo>
                    <a:pt x="1266" y="605"/>
                  </a:lnTo>
                  <a:lnTo>
                    <a:pt x="1266" y="602"/>
                  </a:lnTo>
                  <a:lnTo>
                    <a:pt x="1268" y="598"/>
                  </a:lnTo>
                  <a:lnTo>
                    <a:pt x="1272" y="596"/>
                  </a:lnTo>
                  <a:lnTo>
                    <a:pt x="1277" y="596"/>
                  </a:lnTo>
                  <a:lnTo>
                    <a:pt x="1277" y="596"/>
                  </a:lnTo>
                  <a:lnTo>
                    <a:pt x="1279" y="598"/>
                  </a:lnTo>
                  <a:lnTo>
                    <a:pt x="1281" y="603"/>
                  </a:lnTo>
                  <a:lnTo>
                    <a:pt x="1283" y="611"/>
                  </a:lnTo>
                  <a:lnTo>
                    <a:pt x="1284" y="614"/>
                  </a:lnTo>
                  <a:lnTo>
                    <a:pt x="1284" y="614"/>
                  </a:lnTo>
                  <a:lnTo>
                    <a:pt x="1292" y="618"/>
                  </a:lnTo>
                  <a:lnTo>
                    <a:pt x="1299" y="618"/>
                  </a:lnTo>
                  <a:lnTo>
                    <a:pt x="1299" y="618"/>
                  </a:lnTo>
                  <a:lnTo>
                    <a:pt x="1303" y="618"/>
                  </a:lnTo>
                  <a:lnTo>
                    <a:pt x="1308" y="618"/>
                  </a:lnTo>
                  <a:lnTo>
                    <a:pt x="1308" y="618"/>
                  </a:lnTo>
                  <a:lnTo>
                    <a:pt x="1308" y="614"/>
                  </a:lnTo>
                  <a:lnTo>
                    <a:pt x="1308" y="611"/>
                  </a:lnTo>
                  <a:lnTo>
                    <a:pt x="1308" y="607"/>
                  </a:lnTo>
                  <a:lnTo>
                    <a:pt x="1304" y="605"/>
                  </a:lnTo>
                  <a:lnTo>
                    <a:pt x="1304" y="605"/>
                  </a:lnTo>
                  <a:lnTo>
                    <a:pt x="1303" y="605"/>
                  </a:lnTo>
                  <a:lnTo>
                    <a:pt x="1299" y="603"/>
                  </a:lnTo>
                  <a:lnTo>
                    <a:pt x="1299" y="603"/>
                  </a:lnTo>
                  <a:lnTo>
                    <a:pt x="1292" y="600"/>
                  </a:lnTo>
                  <a:lnTo>
                    <a:pt x="1288" y="594"/>
                  </a:lnTo>
                  <a:lnTo>
                    <a:pt x="1288" y="594"/>
                  </a:lnTo>
                  <a:lnTo>
                    <a:pt x="1279" y="583"/>
                  </a:lnTo>
                  <a:lnTo>
                    <a:pt x="1274" y="578"/>
                  </a:lnTo>
                  <a:lnTo>
                    <a:pt x="1268" y="574"/>
                  </a:lnTo>
                  <a:lnTo>
                    <a:pt x="1268" y="574"/>
                  </a:lnTo>
                  <a:lnTo>
                    <a:pt x="1261" y="574"/>
                  </a:lnTo>
                  <a:lnTo>
                    <a:pt x="1252" y="578"/>
                  </a:lnTo>
                  <a:lnTo>
                    <a:pt x="1252" y="578"/>
                  </a:lnTo>
                  <a:lnTo>
                    <a:pt x="1246" y="581"/>
                  </a:lnTo>
                  <a:lnTo>
                    <a:pt x="1246" y="581"/>
                  </a:lnTo>
                  <a:lnTo>
                    <a:pt x="1245" y="585"/>
                  </a:lnTo>
                  <a:lnTo>
                    <a:pt x="1246" y="589"/>
                  </a:lnTo>
                  <a:lnTo>
                    <a:pt x="1248" y="596"/>
                  </a:lnTo>
                  <a:lnTo>
                    <a:pt x="1248" y="596"/>
                  </a:lnTo>
                  <a:lnTo>
                    <a:pt x="1248" y="600"/>
                  </a:lnTo>
                  <a:lnTo>
                    <a:pt x="1246" y="602"/>
                  </a:lnTo>
                  <a:lnTo>
                    <a:pt x="1241" y="605"/>
                  </a:lnTo>
                  <a:lnTo>
                    <a:pt x="1241" y="605"/>
                  </a:lnTo>
                  <a:close/>
                  <a:moveTo>
                    <a:pt x="1625" y="539"/>
                  </a:moveTo>
                  <a:lnTo>
                    <a:pt x="1625" y="539"/>
                  </a:lnTo>
                  <a:lnTo>
                    <a:pt x="1625" y="534"/>
                  </a:lnTo>
                  <a:lnTo>
                    <a:pt x="1625" y="528"/>
                  </a:lnTo>
                  <a:lnTo>
                    <a:pt x="1625" y="525"/>
                  </a:lnTo>
                  <a:lnTo>
                    <a:pt x="1621" y="521"/>
                  </a:lnTo>
                  <a:lnTo>
                    <a:pt x="1620" y="517"/>
                  </a:lnTo>
                  <a:lnTo>
                    <a:pt x="1614" y="515"/>
                  </a:lnTo>
                  <a:lnTo>
                    <a:pt x="1605" y="514"/>
                  </a:lnTo>
                  <a:lnTo>
                    <a:pt x="1605" y="514"/>
                  </a:lnTo>
                  <a:lnTo>
                    <a:pt x="1585" y="514"/>
                  </a:lnTo>
                  <a:lnTo>
                    <a:pt x="1576" y="512"/>
                  </a:lnTo>
                  <a:lnTo>
                    <a:pt x="1567" y="508"/>
                  </a:lnTo>
                  <a:lnTo>
                    <a:pt x="1567" y="508"/>
                  </a:lnTo>
                  <a:lnTo>
                    <a:pt x="1549" y="499"/>
                  </a:lnTo>
                  <a:lnTo>
                    <a:pt x="1540" y="495"/>
                  </a:lnTo>
                  <a:lnTo>
                    <a:pt x="1533" y="490"/>
                  </a:lnTo>
                  <a:lnTo>
                    <a:pt x="1533" y="490"/>
                  </a:lnTo>
                  <a:lnTo>
                    <a:pt x="1529" y="484"/>
                  </a:lnTo>
                  <a:lnTo>
                    <a:pt x="1525" y="479"/>
                  </a:lnTo>
                  <a:lnTo>
                    <a:pt x="1520" y="466"/>
                  </a:lnTo>
                  <a:lnTo>
                    <a:pt x="1515" y="453"/>
                  </a:lnTo>
                  <a:lnTo>
                    <a:pt x="1511" y="440"/>
                  </a:lnTo>
                  <a:lnTo>
                    <a:pt x="1511" y="440"/>
                  </a:lnTo>
                  <a:lnTo>
                    <a:pt x="1500" y="424"/>
                  </a:lnTo>
                  <a:lnTo>
                    <a:pt x="1495" y="416"/>
                  </a:lnTo>
                  <a:lnTo>
                    <a:pt x="1487" y="411"/>
                  </a:lnTo>
                  <a:lnTo>
                    <a:pt x="1487" y="411"/>
                  </a:lnTo>
                  <a:lnTo>
                    <a:pt x="1478" y="405"/>
                  </a:lnTo>
                  <a:lnTo>
                    <a:pt x="1467" y="402"/>
                  </a:lnTo>
                  <a:lnTo>
                    <a:pt x="1467" y="402"/>
                  </a:lnTo>
                  <a:lnTo>
                    <a:pt x="1457" y="398"/>
                  </a:lnTo>
                  <a:lnTo>
                    <a:pt x="1457" y="398"/>
                  </a:lnTo>
                  <a:lnTo>
                    <a:pt x="1451" y="396"/>
                  </a:lnTo>
                  <a:lnTo>
                    <a:pt x="1451" y="396"/>
                  </a:lnTo>
                  <a:lnTo>
                    <a:pt x="1451" y="393"/>
                  </a:lnTo>
                  <a:lnTo>
                    <a:pt x="1449" y="393"/>
                  </a:lnTo>
                  <a:lnTo>
                    <a:pt x="1451" y="394"/>
                  </a:lnTo>
                  <a:lnTo>
                    <a:pt x="1451" y="394"/>
                  </a:lnTo>
                  <a:lnTo>
                    <a:pt x="1446" y="391"/>
                  </a:lnTo>
                  <a:lnTo>
                    <a:pt x="1442" y="385"/>
                  </a:lnTo>
                  <a:lnTo>
                    <a:pt x="1433" y="374"/>
                  </a:lnTo>
                  <a:lnTo>
                    <a:pt x="1433" y="374"/>
                  </a:lnTo>
                  <a:lnTo>
                    <a:pt x="1428" y="369"/>
                  </a:lnTo>
                  <a:lnTo>
                    <a:pt x="1420" y="367"/>
                  </a:lnTo>
                  <a:lnTo>
                    <a:pt x="1404" y="363"/>
                  </a:lnTo>
                  <a:lnTo>
                    <a:pt x="1404" y="363"/>
                  </a:lnTo>
                  <a:lnTo>
                    <a:pt x="1391" y="361"/>
                  </a:lnTo>
                  <a:lnTo>
                    <a:pt x="1375" y="358"/>
                  </a:lnTo>
                  <a:lnTo>
                    <a:pt x="1368" y="356"/>
                  </a:lnTo>
                  <a:lnTo>
                    <a:pt x="1362" y="350"/>
                  </a:lnTo>
                  <a:lnTo>
                    <a:pt x="1361" y="345"/>
                  </a:lnTo>
                  <a:lnTo>
                    <a:pt x="1364" y="337"/>
                  </a:lnTo>
                  <a:lnTo>
                    <a:pt x="1364" y="337"/>
                  </a:lnTo>
                  <a:lnTo>
                    <a:pt x="1370" y="332"/>
                  </a:lnTo>
                  <a:lnTo>
                    <a:pt x="1371" y="328"/>
                  </a:lnTo>
                  <a:lnTo>
                    <a:pt x="1373" y="325"/>
                  </a:lnTo>
                  <a:lnTo>
                    <a:pt x="1373" y="325"/>
                  </a:lnTo>
                  <a:lnTo>
                    <a:pt x="1371" y="321"/>
                  </a:lnTo>
                  <a:lnTo>
                    <a:pt x="1370" y="319"/>
                  </a:lnTo>
                  <a:lnTo>
                    <a:pt x="1362" y="317"/>
                  </a:lnTo>
                  <a:lnTo>
                    <a:pt x="1355" y="317"/>
                  </a:lnTo>
                  <a:lnTo>
                    <a:pt x="1350" y="319"/>
                  </a:lnTo>
                  <a:lnTo>
                    <a:pt x="1350" y="319"/>
                  </a:lnTo>
                  <a:lnTo>
                    <a:pt x="1339" y="323"/>
                  </a:lnTo>
                  <a:lnTo>
                    <a:pt x="1326" y="325"/>
                  </a:lnTo>
                  <a:lnTo>
                    <a:pt x="1326" y="325"/>
                  </a:lnTo>
                  <a:lnTo>
                    <a:pt x="1317" y="325"/>
                  </a:lnTo>
                  <a:lnTo>
                    <a:pt x="1306" y="325"/>
                  </a:lnTo>
                  <a:lnTo>
                    <a:pt x="1306" y="325"/>
                  </a:lnTo>
                  <a:lnTo>
                    <a:pt x="1295" y="325"/>
                  </a:lnTo>
                  <a:lnTo>
                    <a:pt x="1283" y="326"/>
                  </a:lnTo>
                  <a:lnTo>
                    <a:pt x="1272" y="332"/>
                  </a:lnTo>
                  <a:lnTo>
                    <a:pt x="1266" y="334"/>
                  </a:lnTo>
                  <a:lnTo>
                    <a:pt x="1265" y="339"/>
                  </a:lnTo>
                  <a:lnTo>
                    <a:pt x="1265" y="339"/>
                  </a:lnTo>
                  <a:lnTo>
                    <a:pt x="1263" y="345"/>
                  </a:lnTo>
                  <a:lnTo>
                    <a:pt x="1265" y="352"/>
                  </a:lnTo>
                  <a:lnTo>
                    <a:pt x="1268" y="367"/>
                  </a:lnTo>
                  <a:lnTo>
                    <a:pt x="1268" y="367"/>
                  </a:lnTo>
                  <a:lnTo>
                    <a:pt x="1272" y="380"/>
                  </a:lnTo>
                  <a:lnTo>
                    <a:pt x="1272" y="387"/>
                  </a:lnTo>
                  <a:lnTo>
                    <a:pt x="1272" y="389"/>
                  </a:lnTo>
                  <a:lnTo>
                    <a:pt x="1270" y="391"/>
                  </a:lnTo>
                  <a:lnTo>
                    <a:pt x="1270" y="391"/>
                  </a:lnTo>
                  <a:lnTo>
                    <a:pt x="1265" y="393"/>
                  </a:lnTo>
                  <a:lnTo>
                    <a:pt x="1259" y="391"/>
                  </a:lnTo>
                  <a:lnTo>
                    <a:pt x="1254" y="389"/>
                  </a:lnTo>
                  <a:lnTo>
                    <a:pt x="1250" y="385"/>
                  </a:lnTo>
                  <a:lnTo>
                    <a:pt x="1250" y="385"/>
                  </a:lnTo>
                  <a:lnTo>
                    <a:pt x="1248" y="380"/>
                  </a:lnTo>
                  <a:lnTo>
                    <a:pt x="1246" y="372"/>
                  </a:lnTo>
                  <a:lnTo>
                    <a:pt x="1246" y="360"/>
                  </a:lnTo>
                  <a:lnTo>
                    <a:pt x="1246" y="360"/>
                  </a:lnTo>
                  <a:lnTo>
                    <a:pt x="1248" y="341"/>
                  </a:lnTo>
                  <a:lnTo>
                    <a:pt x="1248" y="330"/>
                  </a:lnTo>
                  <a:lnTo>
                    <a:pt x="1245" y="326"/>
                  </a:lnTo>
                  <a:lnTo>
                    <a:pt x="1243" y="323"/>
                  </a:lnTo>
                  <a:lnTo>
                    <a:pt x="1243" y="323"/>
                  </a:lnTo>
                  <a:lnTo>
                    <a:pt x="1237" y="321"/>
                  </a:lnTo>
                  <a:lnTo>
                    <a:pt x="1234" y="321"/>
                  </a:lnTo>
                  <a:lnTo>
                    <a:pt x="1228" y="321"/>
                  </a:lnTo>
                  <a:lnTo>
                    <a:pt x="1225" y="323"/>
                  </a:lnTo>
                  <a:lnTo>
                    <a:pt x="1219" y="330"/>
                  </a:lnTo>
                  <a:lnTo>
                    <a:pt x="1214" y="337"/>
                  </a:lnTo>
                  <a:lnTo>
                    <a:pt x="1214" y="337"/>
                  </a:lnTo>
                  <a:lnTo>
                    <a:pt x="1207" y="349"/>
                  </a:lnTo>
                  <a:lnTo>
                    <a:pt x="1203" y="352"/>
                  </a:lnTo>
                  <a:lnTo>
                    <a:pt x="1199" y="360"/>
                  </a:lnTo>
                  <a:lnTo>
                    <a:pt x="1199" y="360"/>
                  </a:lnTo>
                  <a:lnTo>
                    <a:pt x="1196" y="374"/>
                  </a:lnTo>
                  <a:lnTo>
                    <a:pt x="1196" y="382"/>
                  </a:lnTo>
                  <a:lnTo>
                    <a:pt x="1196" y="385"/>
                  </a:lnTo>
                  <a:lnTo>
                    <a:pt x="1199" y="387"/>
                  </a:lnTo>
                  <a:lnTo>
                    <a:pt x="1199" y="387"/>
                  </a:lnTo>
                  <a:lnTo>
                    <a:pt x="1207" y="393"/>
                  </a:lnTo>
                  <a:lnTo>
                    <a:pt x="1208" y="394"/>
                  </a:lnTo>
                  <a:lnTo>
                    <a:pt x="1212" y="398"/>
                  </a:lnTo>
                  <a:lnTo>
                    <a:pt x="1212" y="398"/>
                  </a:lnTo>
                  <a:lnTo>
                    <a:pt x="1216" y="404"/>
                  </a:lnTo>
                  <a:lnTo>
                    <a:pt x="1217" y="411"/>
                  </a:lnTo>
                  <a:lnTo>
                    <a:pt x="1219" y="416"/>
                  </a:lnTo>
                  <a:lnTo>
                    <a:pt x="1225" y="420"/>
                  </a:lnTo>
                  <a:lnTo>
                    <a:pt x="1225" y="420"/>
                  </a:lnTo>
                  <a:lnTo>
                    <a:pt x="1232" y="426"/>
                  </a:lnTo>
                  <a:lnTo>
                    <a:pt x="1239" y="426"/>
                  </a:lnTo>
                  <a:lnTo>
                    <a:pt x="1246" y="424"/>
                  </a:lnTo>
                  <a:lnTo>
                    <a:pt x="1255" y="424"/>
                  </a:lnTo>
                  <a:lnTo>
                    <a:pt x="1255" y="424"/>
                  </a:lnTo>
                  <a:lnTo>
                    <a:pt x="1263" y="426"/>
                  </a:lnTo>
                  <a:lnTo>
                    <a:pt x="1268" y="429"/>
                  </a:lnTo>
                  <a:lnTo>
                    <a:pt x="1268" y="429"/>
                  </a:lnTo>
                  <a:lnTo>
                    <a:pt x="1275" y="431"/>
                  </a:lnTo>
                  <a:lnTo>
                    <a:pt x="1283" y="433"/>
                  </a:lnTo>
                  <a:lnTo>
                    <a:pt x="1283" y="433"/>
                  </a:lnTo>
                  <a:lnTo>
                    <a:pt x="1297" y="433"/>
                  </a:lnTo>
                  <a:lnTo>
                    <a:pt x="1297" y="433"/>
                  </a:lnTo>
                  <a:lnTo>
                    <a:pt x="1304" y="435"/>
                  </a:lnTo>
                  <a:lnTo>
                    <a:pt x="1313" y="437"/>
                  </a:lnTo>
                  <a:lnTo>
                    <a:pt x="1313" y="437"/>
                  </a:lnTo>
                  <a:lnTo>
                    <a:pt x="1319" y="435"/>
                  </a:lnTo>
                  <a:lnTo>
                    <a:pt x="1324" y="433"/>
                  </a:lnTo>
                  <a:lnTo>
                    <a:pt x="1333" y="427"/>
                  </a:lnTo>
                  <a:lnTo>
                    <a:pt x="1333" y="427"/>
                  </a:lnTo>
                  <a:lnTo>
                    <a:pt x="1341" y="426"/>
                  </a:lnTo>
                  <a:lnTo>
                    <a:pt x="1348" y="426"/>
                  </a:lnTo>
                  <a:lnTo>
                    <a:pt x="1362" y="426"/>
                  </a:lnTo>
                  <a:lnTo>
                    <a:pt x="1375" y="431"/>
                  </a:lnTo>
                  <a:lnTo>
                    <a:pt x="1388" y="435"/>
                  </a:lnTo>
                  <a:lnTo>
                    <a:pt x="1388" y="435"/>
                  </a:lnTo>
                  <a:lnTo>
                    <a:pt x="1399" y="440"/>
                  </a:lnTo>
                  <a:lnTo>
                    <a:pt x="1408" y="448"/>
                  </a:lnTo>
                  <a:lnTo>
                    <a:pt x="1417" y="453"/>
                  </a:lnTo>
                  <a:lnTo>
                    <a:pt x="1426" y="462"/>
                  </a:lnTo>
                  <a:lnTo>
                    <a:pt x="1433" y="471"/>
                  </a:lnTo>
                  <a:lnTo>
                    <a:pt x="1438" y="481"/>
                  </a:lnTo>
                  <a:lnTo>
                    <a:pt x="1442" y="492"/>
                  </a:lnTo>
                  <a:lnTo>
                    <a:pt x="1446" y="503"/>
                  </a:lnTo>
                  <a:lnTo>
                    <a:pt x="1446" y="503"/>
                  </a:lnTo>
                  <a:lnTo>
                    <a:pt x="1444" y="514"/>
                  </a:lnTo>
                  <a:lnTo>
                    <a:pt x="1442" y="525"/>
                  </a:lnTo>
                  <a:lnTo>
                    <a:pt x="1437" y="547"/>
                  </a:lnTo>
                  <a:lnTo>
                    <a:pt x="1437" y="547"/>
                  </a:lnTo>
                  <a:lnTo>
                    <a:pt x="1435" y="552"/>
                  </a:lnTo>
                  <a:lnTo>
                    <a:pt x="1433" y="559"/>
                  </a:lnTo>
                  <a:lnTo>
                    <a:pt x="1433" y="559"/>
                  </a:lnTo>
                  <a:lnTo>
                    <a:pt x="1435" y="563"/>
                  </a:lnTo>
                  <a:lnTo>
                    <a:pt x="1437" y="569"/>
                  </a:lnTo>
                  <a:lnTo>
                    <a:pt x="1437" y="569"/>
                  </a:lnTo>
                  <a:lnTo>
                    <a:pt x="1435" y="574"/>
                  </a:lnTo>
                  <a:lnTo>
                    <a:pt x="1431" y="580"/>
                  </a:lnTo>
                  <a:lnTo>
                    <a:pt x="1426" y="585"/>
                  </a:lnTo>
                  <a:lnTo>
                    <a:pt x="1422" y="589"/>
                  </a:lnTo>
                  <a:lnTo>
                    <a:pt x="1422" y="589"/>
                  </a:lnTo>
                  <a:lnTo>
                    <a:pt x="1415" y="591"/>
                  </a:lnTo>
                  <a:lnTo>
                    <a:pt x="1406" y="591"/>
                  </a:lnTo>
                  <a:lnTo>
                    <a:pt x="1390" y="591"/>
                  </a:lnTo>
                  <a:lnTo>
                    <a:pt x="1390" y="591"/>
                  </a:lnTo>
                  <a:lnTo>
                    <a:pt x="1377" y="591"/>
                  </a:lnTo>
                  <a:lnTo>
                    <a:pt x="1370" y="591"/>
                  </a:lnTo>
                  <a:lnTo>
                    <a:pt x="1364" y="594"/>
                  </a:lnTo>
                  <a:lnTo>
                    <a:pt x="1364" y="594"/>
                  </a:lnTo>
                  <a:lnTo>
                    <a:pt x="1362" y="596"/>
                  </a:lnTo>
                  <a:lnTo>
                    <a:pt x="1361" y="600"/>
                  </a:lnTo>
                  <a:lnTo>
                    <a:pt x="1361" y="607"/>
                  </a:lnTo>
                  <a:lnTo>
                    <a:pt x="1366" y="614"/>
                  </a:lnTo>
                  <a:lnTo>
                    <a:pt x="1371" y="620"/>
                  </a:lnTo>
                  <a:lnTo>
                    <a:pt x="1371" y="620"/>
                  </a:lnTo>
                  <a:lnTo>
                    <a:pt x="1379" y="622"/>
                  </a:lnTo>
                  <a:lnTo>
                    <a:pt x="1386" y="622"/>
                  </a:lnTo>
                  <a:lnTo>
                    <a:pt x="1400" y="618"/>
                  </a:lnTo>
                  <a:lnTo>
                    <a:pt x="1415" y="614"/>
                  </a:lnTo>
                  <a:lnTo>
                    <a:pt x="1422" y="616"/>
                  </a:lnTo>
                  <a:lnTo>
                    <a:pt x="1429" y="618"/>
                  </a:lnTo>
                  <a:lnTo>
                    <a:pt x="1429" y="618"/>
                  </a:lnTo>
                  <a:lnTo>
                    <a:pt x="1438" y="627"/>
                  </a:lnTo>
                  <a:lnTo>
                    <a:pt x="1449" y="636"/>
                  </a:lnTo>
                  <a:lnTo>
                    <a:pt x="1449" y="636"/>
                  </a:lnTo>
                  <a:lnTo>
                    <a:pt x="1457" y="640"/>
                  </a:lnTo>
                  <a:lnTo>
                    <a:pt x="1464" y="644"/>
                  </a:lnTo>
                  <a:lnTo>
                    <a:pt x="1464" y="644"/>
                  </a:lnTo>
                  <a:lnTo>
                    <a:pt x="1471" y="644"/>
                  </a:lnTo>
                  <a:lnTo>
                    <a:pt x="1478" y="644"/>
                  </a:lnTo>
                  <a:lnTo>
                    <a:pt x="1493" y="642"/>
                  </a:lnTo>
                  <a:lnTo>
                    <a:pt x="1493" y="642"/>
                  </a:lnTo>
                  <a:lnTo>
                    <a:pt x="1507" y="644"/>
                  </a:lnTo>
                  <a:lnTo>
                    <a:pt x="1520" y="647"/>
                  </a:lnTo>
                  <a:lnTo>
                    <a:pt x="1520" y="647"/>
                  </a:lnTo>
                  <a:lnTo>
                    <a:pt x="1529" y="649"/>
                  </a:lnTo>
                  <a:lnTo>
                    <a:pt x="1538" y="653"/>
                  </a:lnTo>
                  <a:lnTo>
                    <a:pt x="1538" y="653"/>
                  </a:lnTo>
                  <a:lnTo>
                    <a:pt x="1545" y="651"/>
                  </a:lnTo>
                  <a:lnTo>
                    <a:pt x="1547" y="651"/>
                  </a:lnTo>
                  <a:lnTo>
                    <a:pt x="1547" y="647"/>
                  </a:lnTo>
                  <a:lnTo>
                    <a:pt x="1547" y="647"/>
                  </a:lnTo>
                  <a:lnTo>
                    <a:pt x="1547" y="644"/>
                  </a:lnTo>
                  <a:lnTo>
                    <a:pt x="1544" y="642"/>
                  </a:lnTo>
                  <a:lnTo>
                    <a:pt x="1536" y="638"/>
                  </a:lnTo>
                  <a:lnTo>
                    <a:pt x="1536" y="638"/>
                  </a:lnTo>
                  <a:lnTo>
                    <a:pt x="1518" y="633"/>
                  </a:lnTo>
                  <a:lnTo>
                    <a:pt x="1511" y="627"/>
                  </a:lnTo>
                  <a:lnTo>
                    <a:pt x="1509" y="624"/>
                  </a:lnTo>
                  <a:lnTo>
                    <a:pt x="1509" y="620"/>
                  </a:lnTo>
                  <a:lnTo>
                    <a:pt x="1509" y="620"/>
                  </a:lnTo>
                  <a:lnTo>
                    <a:pt x="1511" y="616"/>
                  </a:lnTo>
                  <a:lnTo>
                    <a:pt x="1516" y="614"/>
                  </a:lnTo>
                  <a:lnTo>
                    <a:pt x="1527" y="614"/>
                  </a:lnTo>
                  <a:lnTo>
                    <a:pt x="1527" y="614"/>
                  </a:lnTo>
                  <a:lnTo>
                    <a:pt x="1538" y="613"/>
                  </a:lnTo>
                  <a:lnTo>
                    <a:pt x="1549" y="611"/>
                  </a:lnTo>
                  <a:lnTo>
                    <a:pt x="1549" y="611"/>
                  </a:lnTo>
                  <a:lnTo>
                    <a:pt x="1558" y="607"/>
                  </a:lnTo>
                  <a:lnTo>
                    <a:pt x="1560" y="605"/>
                  </a:lnTo>
                  <a:lnTo>
                    <a:pt x="1562" y="600"/>
                  </a:lnTo>
                  <a:lnTo>
                    <a:pt x="1562" y="600"/>
                  </a:lnTo>
                  <a:lnTo>
                    <a:pt x="1560" y="594"/>
                  </a:lnTo>
                  <a:lnTo>
                    <a:pt x="1558" y="589"/>
                  </a:lnTo>
                  <a:lnTo>
                    <a:pt x="1549" y="581"/>
                  </a:lnTo>
                  <a:lnTo>
                    <a:pt x="1549" y="581"/>
                  </a:lnTo>
                  <a:lnTo>
                    <a:pt x="1542" y="576"/>
                  </a:lnTo>
                  <a:lnTo>
                    <a:pt x="1533" y="567"/>
                  </a:lnTo>
                  <a:lnTo>
                    <a:pt x="1529" y="563"/>
                  </a:lnTo>
                  <a:lnTo>
                    <a:pt x="1525" y="558"/>
                  </a:lnTo>
                  <a:lnTo>
                    <a:pt x="1525" y="552"/>
                  </a:lnTo>
                  <a:lnTo>
                    <a:pt x="1527" y="547"/>
                  </a:lnTo>
                  <a:lnTo>
                    <a:pt x="1527" y="547"/>
                  </a:lnTo>
                  <a:lnTo>
                    <a:pt x="1529" y="545"/>
                  </a:lnTo>
                  <a:lnTo>
                    <a:pt x="1533" y="543"/>
                  </a:lnTo>
                  <a:lnTo>
                    <a:pt x="1538" y="543"/>
                  </a:lnTo>
                  <a:lnTo>
                    <a:pt x="1544" y="543"/>
                  </a:lnTo>
                  <a:lnTo>
                    <a:pt x="1553" y="547"/>
                  </a:lnTo>
                  <a:lnTo>
                    <a:pt x="1562" y="550"/>
                  </a:lnTo>
                  <a:lnTo>
                    <a:pt x="1562" y="550"/>
                  </a:lnTo>
                  <a:lnTo>
                    <a:pt x="1576" y="563"/>
                  </a:lnTo>
                  <a:lnTo>
                    <a:pt x="1583" y="567"/>
                  </a:lnTo>
                  <a:lnTo>
                    <a:pt x="1592" y="570"/>
                  </a:lnTo>
                  <a:lnTo>
                    <a:pt x="1592" y="570"/>
                  </a:lnTo>
                  <a:lnTo>
                    <a:pt x="1598" y="569"/>
                  </a:lnTo>
                  <a:lnTo>
                    <a:pt x="1603" y="567"/>
                  </a:lnTo>
                  <a:lnTo>
                    <a:pt x="1612" y="559"/>
                  </a:lnTo>
                  <a:lnTo>
                    <a:pt x="1620" y="548"/>
                  </a:lnTo>
                  <a:lnTo>
                    <a:pt x="1625" y="539"/>
                  </a:lnTo>
                  <a:lnTo>
                    <a:pt x="1625" y="539"/>
                  </a:lnTo>
                  <a:close/>
                  <a:moveTo>
                    <a:pt x="1710" y="932"/>
                  </a:moveTo>
                  <a:lnTo>
                    <a:pt x="1710" y="932"/>
                  </a:lnTo>
                  <a:lnTo>
                    <a:pt x="1712" y="924"/>
                  </a:lnTo>
                  <a:lnTo>
                    <a:pt x="1710" y="921"/>
                  </a:lnTo>
                  <a:lnTo>
                    <a:pt x="1707" y="919"/>
                  </a:lnTo>
                  <a:lnTo>
                    <a:pt x="1707" y="919"/>
                  </a:lnTo>
                  <a:lnTo>
                    <a:pt x="1701" y="919"/>
                  </a:lnTo>
                  <a:lnTo>
                    <a:pt x="1701" y="919"/>
                  </a:lnTo>
                  <a:lnTo>
                    <a:pt x="1698" y="921"/>
                  </a:lnTo>
                  <a:lnTo>
                    <a:pt x="1696" y="923"/>
                  </a:lnTo>
                  <a:lnTo>
                    <a:pt x="1692" y="930"/>
                  </a:lnTo>
                  <a:lnTo>
                    <a:pt x="1690" y="945"/>
                  </a:lnTo>
                  <a:lnTo>
                    <a:pt x="1690" y="945"/>
                  </a:lnTo>
                  <a:lnTo>
                    <a:pt x="1688" y="950"/>
                  </a:lnTo>
                  <a:lnTo>
                    <a:pt x="1685" y="956"/>
                  </a:lnTo>
                  <a:lnTo>
                    <a:pt x="1676" y="967"/>
                  </a:lnTo>
                  <a:lnTo>
                    <a:pt x="1667" y="978"/>
                  </a:lnTo>
                  <a:lnTo>
                    <a:pt x="1663" y="985"/>
                  </a:lnTo>
                  <a:lnTo>
                    <a:pt x="1663" y="990"/>
                  </a:lnTo>
                  <a:lnTo>
                    <a:pt x="1663" y="990"/>
                  </a:lnTo>
                  <a:lnTo>
                    <a:pt x="1663" y="998"/>
                  </a:lnTo>
                  <a:lnTo>
                    <a:pt x="1667" y="1003"/>
                  </a:lnTo>
                  <a:lnTo>
                    <a:pt x="1670" y="1009"/>
                  </a:lnTo>
                  <a:lnTo>
                    <a:pt x="1676" y="1012"/>
                  </a:lnTo>
                  <a:lnTo>
                    <a:pt x="1681" y="1014"/>
                  </a:lnTo>
                  <a:lnTo>
                    <a:pt x="1687" y="1014"/>
                  </a:lnTo>
                  <a:lnTo>
                    <a:pt x="1701" y="1014"/>
                  </a:lnTo>
                  <a:lnTo>
                    <a:pt x="1701" y="1014"/>
                  </a:lnTo>
                  <a:lnTo>
                    <a:pt x="1714" y="1014"/>
                  </a:lnTo>
                  <a:lnTo>
                    <a:pt x="1728" y="1016"/>
                  </a:lnTo>
                  <a:lnTo>
                    <a:pt x="1728" y="1016"/>
                  </a:lnTo>
                  <a:lnTo>
                    <a:pt x="1734" y="1018"/>
                  </a:lnTo>
                  <a:lnTo>
                    <a:pt x="1739" y="1020"/>
                  </a:lnTo>
                  <a:lnTo>
                    <a:pt x="1745" y="1023"/>
                  </a:lnTo>
                  <a:lnTo>
                    <a:pt x="1750" y="1025"/>
                  </a:lnTo>
                  <a:lnTo>
                    <a:pt x="1750" y="1025"/>
                  </a:lnTo>
                  <a:lnTo>
                    <a:pt x="1756" y="1025"/>
                  </a:lnTo>
                  <a:lnTo>
                    <a:pt x="1759" y="1023"/>
                  </a:lnTo>
                  <a:lnTo>
                    <a:pt x="1765" y="1020"/>
                  </a:lnTo>
                  <a:lnTo>
                    <a:pt x="1766" y="1014"/>
                  </a:lnTo>
                  <a:lnTo>
                    <a:pt x="1766" y="1014"/>
                  </a:lnTo>
                  <a:lnTo>
                    <a:pt x="1768" y="1009"/>
                  </a:lnTo>
                  <a:lnTo>
                    <a:pt x="1766" y="1003"/>
                  </a:lnTo>
                  <a:lnTo>
                    <a:pt x="1763" y="998"/>
                  </a:lnTo>
                  <a:lnTo>
                    <a:pt x="1757" y="994"/>
                  </a:lnTo>
                  <a:lnTo>
                    <a:pt x="1757" y="994"/>
                  </a:lnTo>
                  <a:lnTo>
                    <a:pt x="1750" y="989"/>
                  </a:lnTo>
                  <a:lnTo>
                    <a:pt x="1745" y="981"/>
                  </a:lnTo>
                  <a:lnTo>
                    <a:pt x="1745" y="981"/>
                  </a:lnTo>
                  <a:lnTo>
                    <a:pt x="1741" y="974"/>
                  </a:lnTo>
                  <a:lnTo>
                    <a:pt x="1736" y="968"/>
                  </a:lnTo>
                  <a:lnTo>
                    <a:pt x="1730" y="965"/>
                  </a:lnTo>
                  <a:lnTo>
                    <a:pt x="1727" y="965"/>
                  </a:lnTo>
                  <a:lnTo>
                    <a:pt x="1723" y="967"/>
                  </a:lnTo>
                  <a:lnTo>
                    <a:pt x="1723" y="967"/>
                  </a:lnTo>
                  <a:lnTo>
                    <a:pt x="1717" y="968"/>
                  </a:lnTo>
                  <a:lnTo>
                    <a:pt x="1714" y="970"/>
                  </a:lnTo>
                  <a:lnTo>
                    <a:pt x="1714" y="970"/>
                  </a:lnTo>
                  <a:lnTo>
                    <a:pt x="1708" y="970"/>
                  </a:lnTo>
                  <a:lnTo>
                    <a:pt x="1703" y="967"/>
                  </a:lnTo>
                  <a:lnTo>
                    <a:pt x="1703" y="967"/>
                  </a:lnTo>
                  <a:lnTo>
                    <a:pt x="1701" y="963"/>
                  </a:lnTo>
                  <a:lnTo>
                    <a:pt x="1701" y="959"/>
                  </a:lnTo>
                  <a:lnTo>
                    <a:pt x="1705" y="952"/>
                  </a:lnTo>
                  <a:lnTo>
                    <a:pt x="1705" y="952"/>
                  </a:lnTo>
                  <a:lnTo>
                    <a:pt x="1710" y="932"/>
                  </a:lnTo>
                  <a:lnTo>
                    <a:pt x="1710" y="932"/>
                  </a:lnTo>
                  <a:close/>
                  <a:moveTo>
                    <a:pt x="679" y="396"/>
                  </a:moveTo>
                  <a:lnTo>
                    <a:pt x="679" y="396"/>
                  </a:lnTo>
                  <a:lnTo>
                    <a:pt x="692" y="398"/>
                  </a:lnTo>
                  <a:lnTo>
                    <a:pt x="703" y="396"/>
                  </a:lnTo>
                  <a:lnTo>
                    <a:pt x="703" y="396"/>
                  </a:lnTo>
                  <a:lnTo>
                    <a:pt x="710" y="396"/>
                  </a:lnTo>
                  <a:lnTo>
                    <a:pt x="712" y="394"/>
                  </a:lnTo>
                  <a:lnTo>
                    <a:pt x="714" y="394"/>
                  </a:lnTo>
                  <a:lnTo>
                    <a:pt x="714" y="394"/>
                  </a:lnTo>
                  <a:lnTo>
                    <a:pt x="716" y="389"/>
                  </a:lnTo>
                  <a:lnTo>
                    <a:pt x="716" y="385"/>
                  </a:lnTo>
                  <a:lnTo>
                    <a:pt x="719" y="376"/>
                  </a:lnTo>
                  <a:lnTo>
                    <a:pt x="719" y="376"/>
                  </a:lnTo>
                  <a:lnTo>
                    <a:pt x="725" y="367"/>
                  </a:lnTo>
                  <a:lnTo>
                    <a:pt x="732" y="360"/>
                  </a:lnTo>
                  <a:lnTo>
                    <a:pt x="732" y="360"/>
                  </a:lnTo>
                  <a:lnTo>
                    <a:pt x="741" y="352"/>
                  </a:lnTo>
                  <a:lnTo>
                    <a:pt x="752" y="347"/>
                  </a:lnTo>
                  <a:lnTo>
                    <a:pt x="752" y="347"/>
                  </a:lnTo>
                  <a:lnTo>
                    <a:pt x="772" y="339"/>
                  </a:lnTo>
                  <a:lnTo>
                    <a:pt x="781" y="334"/>
                  </a:lnTo>
                  <a:lnTo>
                    <a:pt x="784" y="330"/>
                  </a:lnTo>
                  <a:lnTo>
                    <a:pt x="786" y="325"/>
                  </a:lnTo>
                  <a:lnTo>
                    <a:pt x="786" y="325"/>
                  </a:lnTo>
                  <a:lnTo>
                    <a:pt x="788" y="321"/>
                  </a:lnTo>
                  <a:lnTo>
                    <a:pt x="786" y="317"/>
                  </a:lnTo>
                  <a:lnTo>
                    <a:pt x="786" y="314"/>
                  </a:lnTo>
                  <a:lnTo>
                    <a:pt x="783" y="312"/>
                  </a:lnTo>
                  <a:lnTo>
                    <a:pt x="777" y="310"/>
                  </a:lnTo>
                  <a:lnTo>
                    <a:pt x="770" y="312"/>
                  </a:lnTo>
                  <a:lnTo>
                    <a:pt x="770" y="312"/>
                  </a:lnTo>
                  <a:lnTo>
                    <a:pt x="765" y="315"/>
                  </a:lnTo>
                  <a:lnTo>
                    <a:pt x="761" y="317"/>
                  </a:lnTo>
                  <a:lnTo>
                    <a:pt x="755" y="317"/>
                  </a:lnTo>
                  <a:lnTo>
                    <a:pt x="755" y="317"/>
                  </a:lnTo>
                  <a:lnTo>
                    <a:pt x="746" y="315"/>
                  </a:lnTo>
                  <a:lnTo>
                    <a:pt x="737" y="314"/>
                  </a:lnTo>
                  <a:lnTo>
                    <a:pt x="737" y="314"/>
                  </a:lnTo>
                  <a:lnTo>
                    <a:pt x="721" y="308"/>
                  </a:lnTo>
                  <a:lnTo>
                    <a:pt x="708" y="303"/>
                  </a:lnTo>
                  <a:lnTo>
                    <a:pt x="708" y="303"/>
                  </a:lnTo>
                  <a:lnTo>
                    <a:pt x="701" y="301"/>
                  </a:lnTo>
                  <a:lnTo>
                    <a:pt x="694" y="301"/>
                  </a:lnTo>
                  <a:lnTo>
                    <a:pt x="694" y="301"/>
                  </a:lnTo>
                  <a:lnTo>
                    <a:pt x="685" y="304"/>
                  </a:lnTo>
                  <a:lnTo>
                    <a:pt x="676" y="310"/>
                  </a:lnTo>
                  <a:lnTo>
                    <a:pt x="670" y="317"/>
                  </a:lnTo>
                  <a:lnTo>
                    <a:pt x="667" y="325"/>
                  </a:lnTo>
                  <a:lnTo>
                    <a:pt x="667" y="325"/>
                  </a:lnTo>
                  <a:lnTo>
                    <a:pt x="665" y="341"/>
                  </a:lnTo>
                  <a:lnTo>
                    <a:pt x="665" y="341"/>
                  </a:lnTo>
                  <a:lnTo>
                    <a:pt x="661" y="352"/>
                  </a:lnTo>
                  <a:lnTo>
                    <a:pt x="658" y="365"/>
                  </a:lnTo>
                  <a:lnTo>
                    <a:pt x="658" y="365"/>
                  </a:lnTo>
                  <a:lnTo>
                    <a:pt x="659" y="374"/>
                  </a:lnTo>
                  <a:lnTo>
                    <a:pt x="663" y="383"/>
                  </a:lnTo>
                  <a:lnTo>
                    <a:pt x="670" y="393"/>
                  </a:lnTo>
                  <a:lnTo>
                    <a:pt x="679" y="396"/>
                  </a:lnTo>
                  <a:lnTo>
                    <a:pt x="679" y="396"/>
                  </a:lnTo>
                  <a:close/>
                  <a:moveTo>
                    <a:pt x="777" y="262"/>
                  </a:moveTo>
                  <a:lnTo>
                    <a:pt x="777" y="262"/>
                  </a:lnTo>
                  <a:lnTo>
                    <a:pt x="775" y="268"/>
                  </a:lnTo>
                  <a:lnTo>
                    <a:pt x="777" y="271"/>
                  </a:lnTo>
                  <a:lnTo>
                    <a:pt x="779" y="275"/>
                  </a:lnTo>
                  <a:lnTo>
                    <a:pt x="783" y="279"/>
                  </a:lnTo>
                  <a:lnTo>
                    <a:pt x="786" y="281"/>
                  </a:lnTo>
                  <a:lnTo>
                    <a:pt x="792" y="281"/>
                  </a:lnTo>
                  <a:lnTo>
                    <a:pt x="797" y="279"/>
                  </a:lnTo>
                  <a:lnTo>
                    <a:pt x="801" y="275"/>
                  </a:lnTo>
                  <a:lnTo>
                    <a:pt x="801" y="275"/>
                  </a:lnTo>
                  <a:lnTo>
                    <a:pt x="804" y="270"/>
                  </a:lnTo>
                  <a:lnTo>
                    <a:pt x="806" y="268"/>
                  </a:lnTo>
                  <a:lnTo>
                    <a:pt x="808" y="266"/>
                  </a:lnTo>
                  <a:lnTo>
                    <a:pt x="808" y="266"/>
                  </a:lnTo>
                  <a:lnTo>
                    <a:pt x="813" y="264"/>
                  </a:lnTo>
                  <a:lnTo>
                    <a:pt x="815" y="268"/>
                  </a:lnTo>
                  <a:lnTo>
                    <a:pt x="819" y="271"/>
                  </a:lnTo>
                  <a:lnTo>
                    <a:pt x="821" y="275"/>
                  </a:lnTo>
                  <a:lnTo>
                    <a:pt x="821" y="275"/>
                  </a:lnTo>
                  <a:lnTo>
                    <a:pt x="826" y="277"/>
                  </a:lnTo>
                  <a:lnTo>
                    <a:pt x="830" y="277"/>
                  </a:lnTo>
                  <a:lnTo>
                    <a:pt x="841" y="275"/>
                  </a:lnTo>
                  <a:lnTo>
                    <a:pt x="841" y="275"/>
                  </a:lnTo>
                  <a:lnTo>
                    <a:pt x="859" y="275"/>
                  </a:lnTo>
                  <a:lnTo>
                    <a:pt x="859" y="275"/>
                  </a:lnTo>
                  <a:lnTo>
                    <a:pt x="864" y="275"/>
                  </a:lnTo>
                  <a:lnTo>
                    <a:pt x="864" y="277"/>
                  </a:lnTo>
                  <a:lnTo>
                    <a:pt x="864" y="279"/>
                  </a:lnTo>
                  <a:lnTo>
                    <a:pt x="864" y="279"/>
                  </a:lnTo>
                  <a:lnTo>
                    <a:pt x="861" y="282"/>
                  </a:lnTo>
                  <a:lnTo>
                    <a:pt x="855" y="284"/>
                  </a:lnTo>
                  <a:lnTo>
                    <a:pt x="844" y="286"/>
                  </a:lnTo>
                  <a:lnTo>
                    <a:pt x="844" y="286"/>
                  </a:lnTo>
                  <a:lnTo>
                    <a:pt x="835" y="288"/>
                  </a:lnTo>
                  <a:lnTo>
                    <a:pt x="824" y="292"/>
                  </a:lnTo>
                  <a:lnTo>
                    <a:pt x="819" y="295"/>
                  </a:lnTo>
                  <a:lnTo>
                    <a:pt x="815" y="299"/>
                  </a:lnTo>
                  <a:lnTo>
                    <a:pt x="815" y="303"/>
                  </a:lnTo>
                  <a:lnTo>
                    <a:pt x="817" y="306"/>
                  </a:lnTo>
                  <a:lnTo>
                    <a:pt x="817" y="306"/>
                  </a:lnTo>
                  <a:lnTo>
                    <a:pt x="823" y="308"/>
                  </a:lnTo>
                  <a:lnTo>
                    <a:pt x="826" y="310"/>
                  </a:lnTo>
                  <a:lnTo>
                    <a:pt x="832" y="308"/>
                  </a:lnTo>
                  <a:lnTo>
                    <a:pt x="837" y="306"/>
                  </a:lnTo>
                  <a:lnTo>
                    <a:pt x="848" y="301"/>
                  </a:lnTo>
                  <a:lnTo>
                    <a:pt x="857" y="295"/>
                  </a:lnTo>
                  <a:lnTo>
                    <a:pt x="857" y="295"/>
                  </a:lnTo>
                  <a:lnTo>
                    <a:pt x="870" y="290"/>
                  </a:lnTo>
                  <a:lnTo>
                    <a:pt x="877" y="288"/>
                  </a:lnTo>
                  <a:lnTo>
                    <a:pt x="884" y="288"/>
                  </a:lnTo>
                  <a:lnTo>
                    <a:pt x="884" y="288"/>
                  </a:lnTo>
                  <a:lnTo>
                    <a:pt x="895" y="288"/>
                  </a:lnTo>
                  <a:lnTo>
                    <a:pt x="906" y="286"/>
                  </a:lnTo>
                  <a:lnTo>
                    <a:pt x="906" y="286"/>
                  </a:lnTo>
                  <a:lnTo>
                    <a:pt x="913" y="284"/>
                  </a:lnTo>
                  <a:lnTo>
                    <a:pt x="924" y="279"/>
                  </a:lnTo>
                  <a:lnTo>
                    <a:pt x="933" y="273"/>
                  </a:lnTo>
                  <a:lnTo>
                    <a:pt x="935" y="268"/>
                  </a:lnTo>
                  <a:lnTo>
                    <a:pt x="937" y="264"/>
                  </a:lnTo>
                  <a:lnTo>
                    <a:pt x="937" y="264"/>
                  </a:lnTo>
                  <a:lnTo>
                    <a:pt x="937" y="259"/>
                  </a:lnTo>
                  <a:lnTo>
                    <a:pt x="935" y="251"/>
                  </a:lnTo>
                  <a:lnTo>
                    <a:pt x="933" y="249"/>
                  </a:lnTo>
                  <a:lnTo>
                    <a:pt x="931" y="249"/>
                  </a:lnTo>
                  <a:lnTo>
                    <a:pt x="928" y="249"/>
                  </a:lnTo>
                  <a:lnTo>
                    <a:pt x="926" y="253"/>
                  </a:lnTo>
                  <a:lnTo>
                    <a:pt x="926" y="253"/>
                  </a:lnTo>
                  <a:lnTo>
                    <a:pt x="922" y="260"/>
                  </a:lnTo>
                  <a:lnTo>
                    <a:pt x="920" y="262"/>
                  </a:lnTo>
                  <a:lnTo>
                    <a:pt x="915" y="262"/>
                  </a:lnTo>
                  <a:lnTo>
                    <a:pt x="915" y="262"/>
                  </a:lnTo>
                  <a:lnTo>
                    <a:pt x="913" y="259"/>
                  </a:lnTo>
                  <a:lnTo>
                    <a:pt x="911" y="253"/>
                  </a:lnTo>
                  <a:lnTo>
                    <a:pt x="909" y="249"/>
                  </a:lnTo>
                  <a:lnTo>
                    <a:pt x="908" y="244"/>
                  </a:lnTo>
                  <a:lnTo>
                    <a:pt x="908" y="244"/>
                  </a:lnTo>
                  <a:lnTo>
                    <a:pt x="900" y="238"/>
                  </a:lnTo>
                  <a:lnTo>
                    <a:pt x="900" y="238"/>
                  </a:lnTo>
                  <a:lnTo>
                    <a:pt x="893" y="229"/>
                  </a:lnTo>
                  <a:lnTo>
                    <a:pt x="893" y="229"/>
                  </a:lnTo>
                  <a:lnTo>
                    <a:pt x="888" y="227"/>
                  </a:lnTo>
                  <a:lnTo>
                    <a:pt x="884" y="226"/>
                  </a:lnTo>
                  <a:lnTo>
                    <a:pt x="884" y="226"/>
                  </a:lnTo>
                  <a:lnTo>
                    <a:pt x="879" y="227"/>
                  </a:lnTo>
                  <a:lnTo>
                    <a:pt x="877" y="229"/>
                  </a:lnTo>
                  <a:lnTo>
                    <a:pt x="875" y="231"/>
                  </a:lnTo>
                  <a:lnTo>
                    <a:pt x="875" y="231"/>
                  </a:lnTo>
                  <a:lnTo>
                    <a:pt x="875" y="237"/>
                  </a:lnTo>
                  <a:lnTo>
                    <a:pt x="877" y="238"/>
                  </a:lnTo>
                  <a:lnTo>
                    <a:pt x="882" y="246"/>
                  </a:lnTo>
                  <a:lnTo>
                    <a:pt x="888" y="251"/>
                  </a:lnTo>
                  <a:lnTo>
                    <a:pt x="890" y="255"/>
                  </a:lnTo>
                  <a:lnTo>
                    <a:pt x="891" y="259"/>
                  </a:lnTo>
                  <a:lnTo>
                    <a:pt x="891" y="259"/>
                  </a:lnTo>
                  <a:lnTo>
                    <a:pt x="890" y="262"/>
                  </a:lnTo>
                  <a:lnTo>
                    <a:pt x="888" y="264"/>
                  </a:lnTo>
                  <a:lnTo>
                    <a:pt x="882" y="268"/>
                  </a:lnTo>
                  <a:lnTo>
                    <a:pt x="875" y="270"/>
                  </a:lnTo>
                  <a:lnTo>
                    <a:pt x="870" y="270"/>
                  </a:lnTo>
                  <a:lnTo>
                    <a:pt x="870" y="270"/>
                  </a:lnTo>
                  <a:lnTo>
                    <a:pt x="862" y="268"/>
                  </a:lnTo>
                  <a:lnTo>
                    <a:pt x="857" y="262"/>
                  </a:lnTo>
                  <a:lnTo>
                    <a:pt x="851" y="259"/>
                  </a:lnTo>
                  <a:lnTo>
                    <a:pt x="844" y="255"/>
                  </a:lnTo>
                  <a:lnTo>
                    <a:pt x="844" y="255"/>
                  </a:lnTo>
                  <a:lnTo>
                    <a:pt x="839" y="255"/>
                  </a:lnTo>
                  <a:lnTo>
                    <a:pt x="833" y="255"/>
                  </a:lnTo>
                  <a:lnTo>
                    <a:pt x="833" y="255"/>
                  </a:lnTo>
                  <a:lnTo>
                    <a:pt x="826" y="251"/>
                  </a:lnTo>
                  <a:lnTo>
                    <a:pt x="821" y="248"/>
                  </a:lnTo>
                  <a:lnTo>
                    <a:pt x="821" y="248"/>
                  </a:lnTo>
                  <a:lnTo>
                    <a:pt x="813" y="246"/>
                  </a:lnTo>
                  <a:lnTo>
                    <a:pt x="808" y="246"/>
                  </a:lnTo>
                  <a:lnTo>
                    <a:pt x="795" y="248"/>
                  </a:lnTo>
                  <a:lnTo>
                    <a:pt x="795" y="248"/>
                  </a:lnTo>
                  <a:lnTo>
                    <a:pt x="788" y="249"/>
                  </a:lnTo>
                  <a:lnTo>
                    <a:pt x="783" y="251"/>
                  </a:lnTo>
                  <a:lnTo>
                    <a:pt x="779" y="255"/>
                  </a:lnTo>
                  <a:lnTo>
                    <a:pt x="777" y="262"/>
                  </a:lnTo>
                  <a:lnTo>
                    <a:pt x="777" y="262"/>
                  </a:lnTo>
                  <a:close/>
                  <a:moveTo>
                    <a:pt x="690" y="260"/>
                  </a:moveTo>
                  <a:lnTo>
                    <a:pt x="690" y="260"/>
                  </a:lnTo>
                  <a:lnTo>
                    <a:pt x="694" y="259"/>
                  </a:lnTo>
                  <a:lnTo>
                    <a:pt x="697" y="259"/>
                  </a:lnTo>
                  <a:lnTo>
                    <a:pt x="707" y="260"/>
                  </a:lnTo>
                  <a:lnTo>
                    <a:pt x="707" y="260"/>
                  </a:lnTo>
                  <a:lnTo>
                    <a:pt x="708" y="260"/>
                  </a:lnTo>
                  <a:lnTo>
                    <a:pt x="712" y="259"/>
                  </a:lnTo>
                  <a:lnTo>
                    <a:pt x="717" y="257"/>
                  </a:lnTo>
                  <a:lnTo>
                    <a:pt x="717" y="257"/>
                  </a:lnTo>
                  <a:lnTo>
                    <a:pt x="721" y="255"/>
                  </a:lnTo>
                  <a:lnTo>
                    <a:pt x="725" y="257"/>
                  </a:lnTo>
                  <a:lnTo>
                    <a:pt x="725" y="257"/>
                  </a:lnTo>
                  <a:lnTo>
                    <a:pt x="728" y="255"/>
                  </a:lnTo>
                  <a:lnTo>
                    <a:pt x="732" y="253"/>
                  </a:lnTo>
                  <a:lnTo>
                    <a:pt x="736" y="251"/>
                  </a:lnTo>
                  <a:lnTo>
                    <a:pt x="739" y="248"/>
                  </a:lnTo>
                  <a:lnTo>
                    <a:pt x="739" y="248"/>
                  </a:lnTo>
                  <a:lnTo>
                    <a:pt x="739" y="240"/>
                  </a:lnTo>
                  <a:lnTo>
                    <a:pt x="741" y="233"/>
                  </a:lnTo>
                  <a:lnTo>
                    <a:pt x="741" y="233"/>
                  </a:lnTo>
                  <a:lnTo>
                    <a:pt x="743" y="231"/>
                  </a:lnTo>
                  <a:lnTo>
                    <a:pt x="745" y="231"/>
                  </a:lnTo>
                  <a:lnTo>
                    <a:pt x="748" y="233"/>
                  </a:lnTo>
                  <a:lnTo>
                    <a:pt x="748" y="233"/>
                  </a:lnTo>
                  <a:lnTo>
                    <a:pt x="752" y="227"/>
                  </a:lnTo>
                  <a:lnTo>
                    <a:pt x="754" y="226"/>
                  </a:lnTo>
                  <a:lnTo>
                    <a:pt x="755" y="227"/>
                  </a:lnTo>
                  <a:lnTo>
                    <a:pt x="755" y="227"/>
                  </a:lnTo>
                  <a:lnTo>
                    <a:pt x="755" y="231"/>
                  </a:lnTo>
                  <a:lnTo>
                    <a:pt x="754" y="235"/>
                  </a:lnTo>
                  <a:lnTo>
                    <a:pt x="752" y="238"/>
                  </a:lnTo>
                  <a:lnTo>
                    <a:pt x="754" y="240"/>
                  </a:lnTo>
                  <a:lnTo>
                    <a:pt x="755" y="242"/>
                  </a:lnTo>
                  <a:lnTo>
                    <a:pt x="755" y="242"/>
                  </a:lnTo>
                  <a:lnTo>
                    <a:pt x="757" y="242"/>
                  </a:lnTo>
                  <a:lnTo>
                    <a:pt x="761" y="242"/>
                  </a:lnTo>
                  <a:lnTo>
                    <a:pt x="766" y="237"/>
                  </a:lnTo>
                  <a:lnTo>
                    <a:pt x="774" y="226"/>
                  </a:lnTo>
                  <a:lnTo>
                    <a:pt x="774" y="226"/>
                  </a:lnTo>
                  <a:lnTo>
                    <a:pt x="779" y="222"/>
                  </a:lnTo>
                  <a:lnTo>
                    <a:pt x="786" y="220"/>
                  </a:lnTo>
                  <a:lnTo>
                    <a:pt x="790" y="216"/>
                  </a:lnTo>
                  <a:lnTo>
                    <a:pt x="792" y="213"/>
                  </a:lnTo>
                  <a:lnTo>
                    <a:pt x="792" y="209"/>
                  </a:lnTo>
                  <a:lnTo>
                    <a:pt x="792" y="209"/>
                  </a:lnTo>
                  <a:lnTo>
                    <a:pt x="792" y="202"/>
                  </a:lnTo>
                  <a:lnTo>
                    <a:pt x="788" y="196"/>
                  </a:lnTo>
                  <a:lnTo>
                    <a:pt x="788" y="196"/>
                  </a:lnTo>
                  <a:lnTo>
                    <a:pt x="781" y="193"/>
                  </a:lnTo>
                  <a:lnTo>
                    <a:pt x="777" y="193"/>
                  </a:lnTo>
                  <a:lnTo>
                    <a:pt x="774" y="193"/>
                  </a:lnTo>
                  <a:lnTo>
                    <a:pt x="774" y="193"/>
                  </a:lnTo>
                  <a:lnTo>
                    <a:pt x="774" y="193"/>
                  </a:lnTo>
                  <a:lnTo>
                    <a:pt x="774" y="193"/>
                  </a:lnTo>
                  <a:lnTo>
                    <a:pt x="772" y="194"/>
                  </a:lnTo>
                  <a:lnTo>
                    <a:pt x="770" y="198"/>
                  </a:lnTo>
                  <a:lnTo>
                    <a:pt x="766" y="202"/>
                  </a:lnTo>
                  <a:lnTo>
                    <a:pt x="766" y="202"/>
                  </a:lnTo>
                  <a:lnTo>
                    <a:pt x="765" y="205"/>
                  </a:lnTo>
                  <a:lnTo>
                    <a:pt x="763" y="205"/>
                  </a:lnTo>
                  <a:lnTo>
                    <a:pt x="755" y="205"/>
                  </a:lnTo>
                  <a:lnTo>
                    <a:pt x="743" y="204"/>
                  </a:lnTo>
                  <a:lnTo>
                    <a:pt x="743" y="204"/>
                  </a:lnTo>
                  <a:lnTo>
                    <a:pt x="736" y="204"/>
                  </a:lnTo>
                  <a:lnTo>
                    <a:pt x="728" y="204"/>
                  </a:lnTo>
                  <a:lnTo>
                    <a:pt x="721" y="207"/>
                  </a:lnTo>
                  <a:lnTo>
                    <a:pt x="716" y="211"/>
                  </a:lnTo>
                  <a:lnTo>
                    <a:pt x="716" y="211"/>
                  </a:lnTo>
                  <a:lnTo>
                    <a:pt x="712" y="215"/>
                  </a:lnTo>
                  <a:lnTo>
                    <a:pt x="708" y="218"/>
                  </a:lnTo>
                  <a:lnTo>
                    <a:pt x="708" y="218"/>
                  </a:lnTo>
                  <a:lnTo>
                    <a:pt x="703" y="222"/>
                  </a:lnTo>
                  <a:lnTo>
                    <a:pt x="697" y="224"/>
                  </a:lnTo>
                  <a:lnTo>
                    <a:pt x="697" y="224"/>
                  </a:lnTo>
                  <a:lnTo>
                    <a:pt x="690" y="226"/>
                  </a:lnTo>
                  <a:lnTo>
                    <a:pt x="683" y="229"/>
                  </a:lnTo>
                  <a:lnTo>
                    <a:pt x="678" y="235"/>
                  </a:lnTo>
                  <a:lnTo>
                    <a:pt x="672" y="240"/>
                  </a:lnTo>
                  <a:lnTo>
                    <a:pt x="672" y="240"/>
                  </a:lnTo>
                  <a:lnTo>
                    <a:pt x="670" y="246"/>
                  </a:lnTo>
                  <a:lnTo>
                    <a:pt x="670" y="251"/>
                  </a:lnTo>
                  <a:lnTo>
                    <a:pt x="672" y="257"/>
                  </a:lnTo>
                  <a:lnTo>
                    <a:pt x="674" y="262"/>
                  </a:lnTo>
                  <a:lnTo>
                    <a:pt x="674" y="262"/>
                  </a:lnTo>
                  <a:lnTo>
                    <a:pt x="678" y="264"/>
                  </a:lnTo>
                  <a:lnTo>
                    <a:pt x="681" y="264"/>
                  </a:lnTo>
                  <a:lnTo>
                    <a:pt x="690" y="260"/>
                  </a:lnTo>
                  <a:lnTo>
                    <a:pt x="690" y="260"/>
                  </a:lnTo>
                  <a:close/>
                  <a:moveTo>
                    <a:pt x="919" y="350"/>
                  </a:moveTo>
                  <a:lnTo>
                    <a:pt x="919" y="350"/>
                  </a:lnTo>
                  <a:lnTo>
                    <a:pt x="924" y="358"/>
                  </a:lnTo>
                  <a:lnTo>
                    <a:pt x="931" y="363"/>
                  </a:lnTo>
                  <a:lnTo>
                    <a:pt x="931" y="363"/>
                  </a:lnTo>
                  <a:lnTo>
                    <a:pt x="937" y="365"/>
                  </a:lnTo>
                  <a:lnTo>
                    <a:pt x="938" y="367"/>
                  </a:lnTo>
                  <a:lnTo>
                    <a:pt x="938" y="371"/>
                  </a:lnTo>
                  <a:lnTo>
                    <a:pt x="938" y="371"/>
                  </a:lnTo>
                  <a:lnTo>
                    <a:pt x="933" y="372"/>
                  </a:lnTo>
                  <a:lnTo>
                    <a:pt x="929" y="371"/>
                  </a:lnTo>
                  <a:lnTo>
                    <a:pt x="924" y="371"/>
                  </a:lnTo>
                  <a:lnTo>
                    <a:pt x="920" y="372"/>
                  </a:lnTo>
                  <a:lnTo>
                    <a:pt x="920" y="372"/>
                  </a:lnTo>
                  <a:lnTo>
                    <a:pt x="919" y="374"/>
                  </a:lnTo>
                  <a:lnTo>
                    <a:pt x="915" y="380"/>
                  </a:lnTo>
                  <a:lnTo>
                    <a:pt x="911" y="383"/>
                  </a:lnTo>
                  <a:lnTo>
                    <a:pt x="908" y="383"/>
                  </a:lnTo>
                  <a:lnTo>
                    <a:pt x="908" y="383"/>
                  </a:lnTo>
                  <a:lnTo>
                    <a:pt x="906" y="382"/>
                  </a:lnTo>
                  <a:lnTo>
                    <a:pt x="904" y="376"/>
                  </a:lnTo>
                  <a:lnTo>
                    <a:pt x="904" y="372"/>
                  </a:lnTo>
                  <a:lnTo>
                    <a:pt x="904" y="369"/>
                  </a:lnTo>
                  <a:lnTo>
                    <a:pt x="904" y="369"/>
                  </a:lnTo>
                  <a:lnTo>
                    <a:pt x="909" y="365"/>
                  </a:lnTo>
                  <a:lnTo>
                    <a:pt x="911" y="361"/>
                  </a:lnTo>
                  <a:lnTo>
                    <a:pt x="913" y="360"/>
                  </a:lnTo>
                  <a:lnTo>
                    <a:pt x="913" y="360"/>
                  </a:lnTo>
                  <a:lnTo>
                    <a:pt x="911" y="356"/>
                  </a:lnTo>
                  <a:lnTo>
                    <a:pt x="909" y="354"/>
                  </a:lnTo>
                  <a:lnTo>
                    <a:pt x="906" y="349"/>
                  </a:lnTo>
                  <a:lnTo>
                    <a:pt x="906" y="349"/>
                  </a:lnTo>
                  <a:lnTo>
                    <a:pt x="900" y="347"/>
                  </a:lnTo>
                  <a:lnTo>
                    <a:pt x="895" y="349"/>
                  </a:lnTo>
                  <a:lnTo>
                    <a:pt x="884" y="354"/>
                  </a:lnTo>
                  <a:lnTo>
                    <a:pt x="879" y="358"/>
                  </a:lnTo>
                  <a:lnTo>
                    <a:pt x="875" y="358"/>
                  </a:lnTo>
                  <a:lnTo>
                    <a:pt x="870" y="356"/>
                  </a:lnTo>
                  <a:lnTo>
                    <a:pt x="866" y="349"/>
                  </a:lnTo>
                  <a:lnTo>
                    <a:pt x="866" y="349"/>
                  </a:lnTo>
                  <a:lnTo>
                    <a:pt x="866" y="345"/>
                  </a:lnTo>
                  <a:lnTo>
                    <a:pt x="864" y="343"/>
                  </a:lnTo>
                  <a:lnTo>
                    <a:pt x="864" y="343"/>
                  </a:lnTo>
                  <a:lnTo>
                    <a:pt x="859" y="339"/>
                  </a:lnTo>
                  <a:lnTo>
                    <a:pt x="853" y="339"/>
                  </a:lnTo>
                  <a:lnTo>
                    <a:pt x="853" y="339"/>
                  </a:lnTo>
                  <a:lnTo>
                    <a:pt x="850" y="339"/>
                  </a:lnTo>
                  <a:lnTo>
                    <a:pt x="848" y="341"/>
                  </a:lnTo>
                  <a:lnTo>
                    <a:pt x="846" y="347"/>
                  </a:lnTo>
                  <a:lnTo>
                    <a:pt x="846" y="354"/>
                  </a:lnTo>
                  <a:lnTo>
                    <a:pt x="846" y="358"/>
                  </a:lnTo>
                  <a:lnTo>
                    <a:pt x="842" y="360"/>
                  </a:lnTo>
                  <a:lnTo>
                    <a:pt x="842" y="360"/>
                  </a:lnTo>
                  <a:lnTo>
                    <a:pt x="837" y="361"/>
                  </a:lnTo>
                  <a:lnTo>
                    <a:pt x="832" y="361"/>
                  </a:lnTo>
                  <a:lnTo>
                    <a:pt x="826" y="358"/>
                  </a:lnTo>
                  <a:lnTo>
                    <a:pt x="823" y="352"/>
                  </a:lnTo>
                  <a:lnTo>
                    <a:pt x="823" y="352"/>
                  </a:lnTo>
                  <a:lnTo>
                    <a:pt x="819" y="343"/>
                  </a:lnTo>
                  <a:lnTo>
                    <a:pt x="817" y="339"/>
                  </a:lnTo>
                  <a:lnTo>
                    <a:pt x="812" y="337"/>
                  </a:lnTo>
                  <a:lnTo>
                    <a:pt x="812" y="337"/>
                  </a:lnTo>
                  <a:lnTo>
                    <a:pt x="806" y="339"/>
                  </a:lnTo>
                  <a:lnTo>
                    <a:pt x="806" y="339"/>
                  </a:lnTo>
                  <a:lnTo>
                    <a:pt x="797" y="343"/>
                  </a:lnTo>
                  <a:lnTo>
                    <a:pt x="794" y="347"/>
                  </a:lnTo>
                  <a:lnTo>
                    <a:pt x="788" y="349"/>
                  </a:lnTo>
                  <a:lnTo>
                    <a:pt x="788" y="349"/>
                  </a:lnTo>
                  <a:lnTo>
                    <a:pt x="774" y="352"/>
                  </a:lnTo>
                  <a:lnTo>
                    <a:pt x="768" y="356"/>
                  </a:lnTo>
                  <a:lnTo>
                    <a:pt x="763" y="360"/>
                  </a:lnTo>
                  <a:lnTo>
                    <a:pt x="763" y="360"/>
                  </a:lnTo>
                  <a:lnTo>
                    <a:pt x="759" y="365"/>
                  </a:lnTo>
                  <a:lnTo>
                    <a:pt x="755" y="369"/>
                  </a:lnTo>
                  <a:lnTo>
                    <a:pt x="755" y="369"/>
                  </a:lnTo>
                  <a:lnTo>
                    <a:pt x="750" y="372"/>
                  </a:lnTo>
                  <a:lnTo>
                    <a:pt x="748" y="376"/>
                  </a:lnTo>
                  <a:lnTo>
                    <a:pt x="746" y="380"/>
                  </a:lnTo>
                  <a:lnTo>
                    <a:pt x="746" y="380"/>
                  </a:lnTo>
                  <a:lnTo>
                    <a:pt x="748" y="383"/>
                  </a:lnTo>
                  <a:lnTo>
                    <a:pt x="750" y="385"/>
                  </a:lnTo>
                  <a:lnTo>
                    <a:pt x="754" y="389"/>
                  </a:lnTo>
                  <a:lnTo>
                    <a:pt x="761" y="389"/>
                  </a:lnTo>
                  <a:lnTo>
                    <a:pt x="766" y="391"/>
                  </a:lnTo>
                  <a:lnTo>
                    <a:pt x="766" y="391"/>
                  </a:lnTo>
                  <a:lnTo>
                    <a:pt x="783" y="387"/>
                  </a:lnTo>
                  <a:lnTo>
                    <a:pt x="783" y="387"/>
                  </a:lnTo>
                  <a:lnTo>
                    <a:pt x="795" y="387"/>
                  </a:lnTo>
                  <a:lnTo>
                    <a:pt x="808" y="389"/>
                  </a:lnTo>
                  <a:lnTo>
                    <a:pt x="808" y="389"/>
                  </a:lnTo>
                  <a:lnTo>
                    <a:pt x="808" y="393"/>
                  </a:lnTo>
                  <a:lnTo>
                    <a:pt x="808" y="394"/>
                  </a:lnTo>
                  <a:lnTo>
                    <a:pt x="803" y="398"/>
                  </a:lnTo>
                  <a:lnTo>
                    <a:pt x="795" y="400"/>
                  </a:lnTo>
                  <a:lnTo>
                    <a:pt x="786" y="400"/>
                  </a:lnTo>
                  <a:lnTo>
                    <a:pt x="777" y="402"/>
                  </a:lnTo>
                  <a:lnTo>
                    <a:pt x="770" y="404"/>
                  </a:lnTo>
                  <a:lnTo>
                    <a:pt x="765" y="405"/>
                  </a:lnTo>
                  <a:lnTo>
                    <a:pt x="763" y="407"/>
                  </a:lnTo>
                  <a:lnTo>
                    <a:pt x="763" y="411"/>
                  </a:lnTo>
                  <a:lnTo>
                    <a:pt x="763" y="411"/>
                  </a:lnTo>
                  <a:lnTo>
                    <a:pt x="765" y="415"/>
                  </a:lnTo>
                  <a:lnTo>
                    <a:pt x="770" y="416"/>
                  </a:lnTo>
                  <a:lnTo>
                    <a:pt x="775" y="416"/>
                  </a:lnTo>
                  <a:lnTo>
                    <a:pt x="784" y="416"/>
                  </a:lnTo>
                  <a:lnTo>
                    <a:pt x="799" y="413"/>
                  </a:lnTo>
                  <a:lnTo>
                    <a:pt x="810" y="411"/>
                  </a:lnTo>
                  <a:lnTo>
                    <a:pt x="810" y="411"/>
                  </a:lnTo>
                  <a:lnTo>
                    <a:pt x="819" y="407"/>
                  </a:lnTo>
                  <a:lnTo>
                    <a:pt x="830" y="405"/>
                  </a:lnTo>
                  <a:lnTo>
                    <a:pt x="835" y="405"/>
                  </a:lnTo>
                  <a:lnTo>
                    <a:pt x="841" y="407"/>
                  </a:lnTo>
                  <a:lnTo>
                    <a:pt x="846" y="409"/>
                  </a:lnTo>
                  <a:lnTo>
                    <a:pt x="850" y="413"/>
                  </a:lnTo>
                  <a:lnTo>
                    <a:pt x="850" y="413"/>
                  </a:lnTo>
                  <a:lnTo>
                    <a:pt x="851" y="416"/>
                  </a:lnTo>
                  <a:lnTo>
                    <a:pt x="851" y="420"/>
                  </a:lnTo>
                  <a:lnTo>
                    <a:pt x="851" y="422"/>
                  </a:lnTo>
                  <a:lnTo>
                    <a:pt x="850" y="424"/>
                  </a:lnTo>
                  <a:lnTo>
                    <a:pt x="842" y="426"/>
                  </a:lnTo>
                  <a:lnTo>
                    <a:pt x="835" y="426"/>
                  </a:lnTo>
                  <a:lnTo>
                    <a:pt x="835" y="426"/>
                  </a:lnTo>
                  <a:lnTo>
                    <a:pt x="821" y="426"/>
                  </a:lnTo>
                  <a:lnTo>
                    <a:pt x="799" y="427"/>
                  </a:lnTo>
                  <a:lnTo>
                    <a:pt x="788" y="429"/>
                  </a:lnTo>
                  <a:lnTo>
                    <a:pt x="781" y="433"/>
                  </a:lnTo>
                  <a:lnTo>
                    <a:pt x="779" y="435"/>
                  </a:lnTo>
                  <a:lnTo>
                    <a:pt x="779" y="438"/>
                  </a:lnTo>
                  <a:lnTo>
                    <a:pt x="779" y="442"/>
                  </a:lnTo>
                  <a:lnTo>
                    <a:pt x="781" y="448"/>
                  </a:lnTo>
                  <a:lnTo>
                    <a:pt x="781" y="448"/>
                  </a:lnTo>
                  <a:lnTo>
                    <a:pt x="783" y="451"/>
                  </a:lnTo>
                  <a:lnTo>
                    <a:pt x="786" y="455"/>
                  </a:lnTo>
                  <a:lnTo>
                    <a:pt x="795" y="459"/>
                  </a:lnTo>
                  <a:lnTo>
                    <a:pt x="795" y="459"/>
                  </a:lnTo>
                  <a:lnTo>
                    <a:pt x="810" y="466"/>
                  </a:lnTo>
                  <a:lnTo>
                    <a:pt x="824" y="471"/>
                  </a:lnTo>
                  <a:lnTo>
                    <a:pt x="824" y="471"/>
                  </a:lnTo>
                  <a:lnTo>
                    <a:pt x="835" y="471"/>
                  </a:lnTo>
                  <a:lnTo>
                    <a:pt x="844" y="471"/>
                  </a:lnTo>
                  <a:lnTo>
                    <a:pt x="864" y="468"/>
                  </a:lnTo>
                  <a:lnTo>
                    <a:pt x="864" y="468"/>
                  </a:lnTo>
                  <a:lnTo>
                    <a:pt x="873" y="466"/>
                  </a:lnTo>
                  <a:lnTo>
                    <a:pt x="880" y="462"/>
                  </a:lnTo>
                  <a:lnTo>
                    <a:pt x="880" y="462"/>
                  </a:lnTo>
                  <a:lnTo>
                    <a:pt x="891" y="457"/>
                  </a:lnTo>
                  <a:lnTo>
                    <a:pt x="902" y="453"/>
                  </a:lnTo>
                  <a:lnTo>
                    <a:pt x="902" y="453"/>
                  </a:lnTo>
                  <a:lnTo>
                    <a:pt x="915" y="451"/>
                  </a:lnTo>
                  <a:lnTo>
                    <a:pt x="928" y="449"/>
                  </a:lnTo>
                  <a:lnTo>
                    <a:pt x="928" y="449"/>
                  </a:lnTo>
                  <a:lnTo>
                    <a:pt x="931" y="449"/>
                  </a:lnTo>
                  <a:lnTo>
                    <a:pt x="933" y="446"/>
                  </a:lnTo>
                  <a:lnTo>
                    <a:pt x="937" y="444"/>
                  </a:lnTo>
                  <a:lnTo>
                    <a:pt x="940" y="444"/>
                  </a:lnTo>
                  <a:lnTo>
                    <a:pt x="940" y="444"/>
                  </a:lnTo>
                  <a:lnTo>
                    <a:pt x="946" y="446"/>
                  </a:lnTo>
                  <a:lnTo>
                    <a:pt x="949" y="449"/>
                  </a:lnTo>
                  <a:lnTo>
                    <a:pt x="957" y="459"/>
                  </a:lnTo>
                  <a:lnTo>
                    <a:pt x="957" y="459"/>
                  </a:lnTo>
                  <a:lnTo>
                    <a:pt x="964" y="464"/>
                  </a:lnTo>
                  <a:lnTo>
                    <a:pt x="973" y="468"/>
                  </a:lnTo>
                  <a:lnTo>
                    <a:pt x="980" y="470"/>
                  </a:lnTo>
                  <a:lnTo>
                    <a:pt x="989" y="470"/>
                  </a:lnTo>
                  <a:lnTo>
                    <a:pt x="989" y="470"/>
                  </a:lnTo>
                  <a:lnTo>
                    <a:pt x="995" y="468"/>
                  </a:lnTo>
                  <a:lnTo>
                    <a:pt x="998" y="466"/>
                  </a:lnTo>
                  <a:lnTo>
                    <a:pt x="1000" y="462"/>
                  </a:lnTo>
                  <a:lnTo>
                    <a:pt x="996" y="459"/>
                  </a:lnTo>
                  <a:lnTo>
                    <a:pt x="996" y="459"/>
                  </a:lnTo>
                  <a:lnTo>
                    <a:pt x="987" y="453"/>
                  </a:lnTo>
                  <a:lnTo>
                    <a:pt x="984" y="449"/>
                  </a:lnTo>
                  <a:lnTo>
                    <a:pt x="984" y="448"/>
                  </a:lnTo>
                  <a:lnTo>
                    <a:pt x="986" y="446"/>
                  </a:lnTo>
                  <a:lnTo>
                    <a:pt x="986" y="446"/>
                  </a:lnTo>
                  <a:lnTo>
                    <a:pt x="989" y="444"/>
                  </a:lnTo>
                  <a:lnTo>
                    <a:pt x="995" y="444"/>
                  </a:lnTo>
                  <a:lnTo>
                    <a:pt x="1007" y="444"/>
                  </a:lnTo>
                  <a:lnTo>
                    <a:pt x="1013" y="444"/>
                  </a:lnTo>
                  <a:lnTo>
                    <a:pt x="1016" y="442"/>
                  </a:lnTo>
                  <a:lnTo>
                    <a:pt x="1018" y="438"/>
                  </a:lnTo>
                  <a:lnTo>
                    <a:pt x="1016" y="433"/>
                  </a:lnTo>
                  <a:lnTo>
                    <a:pt x="1016" y="433"/>
                  </a:lnTo>
                  <a:lnTo>
                    <a:pt x="1011" y="427"/>
                  </a:lnTo>
                  <a:lnTo>
                    <a:pt x="1004" y="424"/>
                  </a:lnTo>
                  <a:lnTo>
                    <a:pt x="991" y="420"/>
                  </a:lnTo>
                  <a:lnTo>
                    <a:pt x="991" y="420"/>
                  </a:lnTo>
                  <a:lnTo>
                    <a:pt x="975" y="413"/>
                  </a:lnTo>
                  <a:lnTo>
                    <a:pt x="969" y="407"/>
                  </a:lnTo>
                  <a:lnTo>
                    <a:pt x="962" y="402"/>
                  </a:lnTo>
                  <a:lnTo>
                    <a:pt x="962" y="402"/>
                  </a:lnTo>
                  <a:lnTo>
                    <a:pt x="958" y="396"/>
                  </a:lnTo>
                  <a:lnTo>
                    <a:pt x="957" y="389"/>
                  </a:lnTo>
                  <a:lnTo>
                    <a:pt x="957" y="389"/>
                  </a:lnTo>
                  <a:lnTo>
                    <a:pt x="955" y="382"/>
                  </a:lnTo>
                  <a:lnTo>
                    <a:pt x="955" y="378"/>
                  </a:lnTo>
                  <a:lnTo>
                    <a:pt x="953" y="374"/>
                  </a:lnTo>
                  <a:lnTo>
                    <a:pt x="953" y="374"/>
                  </a:lnTo>
                  <a:lnTo>
                    <a:pt x="948" y="372"/>
                  </a:lnTo>
                  <a:lnTo>
                    <a:pt x="946" y="371"/>
                  </a:lnTo>
                  <a:lnTo>
                    <a:pt x="944" y="367"/>
                  </a:lnTo>
                  <a:lnTo>
                    <a:pt x="944" y="367"/>
                  </a:lnTo>
                  <a:lnTo>
                    <a:pt x="944" y="363"/>
                  </a:lnTo>
                  <a:lnTo>
                    <a:pt x="946" y="361"/>
                  </a:lnTo>
                  <a:lnTo>
                    <a:pt x="946" y="358"/>
                  </a:lnTo>
                  <a:lnTo>
                    <a:pt x="946" y="354"/>
                  </a:lnTo>
                  <a:lnTo>
                    <a:pt x="946" y="354"/>
                  </a:lnTo>
                  <a:lnTo>
                    <a:pt x="940" y="345"/>
                  </a:lnTo>
                  <a:lnTo>
                    <a:pt x="933" y="339"/>
                  </a:lnTo>
                  <a:lnTo>
                    <a:pt x="933" y="339"/>
                  </a:lnTo>
                  <a:lnTo>
                    <a:pt x="928" y="337"/>
                  </a:lnTo>
                  <a:lnTo>
                    <a:pt x="922" y="341"/>
                  </a:lnTo>
                  <a:lnTo>
                    <a:pt x="919" y="345"/>
                  </a:lnTo>
                  <a:lnTo>
                    <a:pt x="919" y="349"/>
                  </a:lnTo>
                  <a:lnTo>
                    <a:pt x="919" y="350"/>
                  </a:lnTo>
                  <a:lnTo>
                    <a:pt x="919" y="350"/>
                  </a:lnTo>
                  <a:close/>
                  <a:moveTo>
                    <a:pt x="1578" y="640"/>
                  </a:moveTo>
                  <a:lnTo>
                    <a:pt x="1578" y="640"/>
                  </a:lnTo>
                  <a:lnTo>
                    <a:pt x="1582" y="642"/>
                  </a:lnTo>
                  <a:lnTo>
                    <a:pt x="1583" y="642"/>
                  </a:lnTo>
                  <a:lnTo>
                    <a:pt x="1585" y="638"/>
                  </a:lnTo>
                  <a:lnTo>
                    <a:pt x="1587" y="633"/>
                  </a:lnTo>
                  <a:lnTo>
                    <a:pt x="1585" y="629"/>
                  </a:lnTo>
                  <a:lnTo>
                    <a:pt x="1582" y="629"/>
                  </a:lnTo>
                  <a:lnTo>
                    <a:pt x="1582" y="629"/>
                  </a:lnTo>
                  <a:lnTo>
                    <a:pt x="1580" y="629"/>
                  </a:lnTo>
                  <a:lnTo>
                    <a:pt x="1578" y="629"/>
                  </a:lnTo>
                  <a:lnTo>
                    <a:pt x="1576" y="633"/>
                  </a:lnTo>
                  <a:lnTo>
                    <a:pt x="1576" y="636"/>
                  </a:lnTo>
                  <a:lnTo>
                    <a:pt x="1578" y="640"/>
                  </a:lnTo>
                  <a:lnTo>
                    <a:pt x="1578" y="640"/>
                  </a:lnTo>
                  <a:close/>
                  <a:moveTo>
                    <a:pt x="1062" y="440"/>
                  </a:moveTo>
                  <a:lnTo>
                    <a:pt x="1062" y="440"/>
                  </a:lnTo>
                  <a:lnTo>
                    <a:pt x="1056" y="438"/>
                  </a:lnTo>
                  <a:lnTo>
                    <a:pt x="1049" y="440"/>
                  </a:lnTo>
                  <a:lnTo>
                    <a:pt x="1045" y="444"/>
                  </a:lnTo>
                  <a:lnTo>
                    <a:pt x="1042" y="449"/>
                  </a:lnTo>
                  <a:lnTo>
                    <a:pt x="1042" y="449"/>
                  </a:lnTo>
                  <a:lnTo>
                    <a:pt x="1042" y="457"/>
                  </a:lnTo>
                  <a:lnTo>
                    <a:pt x="1045" y="464"/>
                  </a:lnTo>
                  <a:lnTo>
                    <a:pt x="1051" y="470"/>
                  </a:lnTo>
                  <a:lnTo>
                    <a:pt x="1058" y="475"/>
                  </a:lnTo>
                  <a:lnTo>
                    <a:pt x="1067" y="479"/>
                  </a:lnTo>
                  <a:lnTo>
                    <a:pt x="1076" y="481"/>
                  </a:lnTo>
                  <a:lnTo>
                    <a:pt x="1083" y="481"/>
                  </a:lnTo>
                  <a:lnTo>
                    <a:pt x="1091" y="479"/>
                  </a:lnTo>
                  <a:lnTo>
                    <a:pt x="1091" y="479"/>
                  </a:lnTo>
                  <a:lnTo>
                    <a:pt x="1094" y="477"/>
                  </a:lnTo>
                  <a:lnTo>
                    <a:pt x="1096" y="475"/>
                  </a:lnTo>
                  <a:lnTo>
                    <a:pt x="1098" y="468"/>
                  </a:lnTo>
                  <a:lnTo>
                    <a:pt x="1096" y="460"/>
                  </a:lnTo>
                  <a:lnTo>
                    <a:pt x="1096" y="453"/>
                  </a:lnTo>
                  <a:lnTo>
                    <a:pt x="1096" y="453"/>
                  </a:lnTo>
                  <a:lnTo>
                    <a:pt x="1091" y="449"/>
                  </a:lnTo>
                  <a:lnTo>
                    <a:pt x="1083" y="446"/>
                  </a:lnTo>
                  <a:lnTo>
                    <a:pt x="1069" y="440"/>
                  </a:lnTo>
                  <a:lnTo>
                    <a:pt x="1069" y="440"/>
                  </a:lnTo>
                  <a:lnTo>
                    <a:pt x="1062" y="440"/>
                  </a:lnTo>
                  <a:lnTo>
                    <a:pt x="1062" y="440"/>
                  </a:lnTo>
                  <a:close/>
                  <a:moveTo>
                    <a:pt x="1111" y="297"/>
                  </a:moveTo>
                  <a:lnTo>
                    <a:pt x="1111" y="297"/>
                  </a:lnTo>
                  <a:lnTo>
                    <a:pt x="1118" y="297"/>
                  </a:lnTo>
                  <a:lnTo>
                    <a:pt x="1123" y="295"/>
                  </a:lnTo>
                  <a:lnTo>
                    <a:pt x="1127" y="293"/>
                  </a:lnTo>
                  <a:lnTo>
                    <a:pt x="1129" y="286"/>
                  </a:lnTo>
                  <a:lnTo>
                    <a:pt x="1129" y="286"/>
                  </a:lnTo>
                  <a:lnTo>
                    <a:pt x="1129" y="279"/>
                  </a:lnTo>
                  <a:lnTo>
                    <a:pt x="1125" y="271"/>
                  </a:lnTo>
                  <a:lnTo>
                    <a:pt x="1120" y="266"/>
                  </a:lnTo>
                  <a:lnTo>
                    <a:pt x="1116" y="264"/>
                  </a:lnTo>
                  <a:lnTo>
                    <a:pt x="1112" y="262"/>
                  </a:lnTo>
                  <a:lnTo>
                    <a:pt x="1112" y="262"/>
                  </a:lnTo>
                  <a:lnTo>
                    <a:pt x="1103" y="264"/>
                  </a:lnTo>
                  <a:lnTo>
                    <a:pt x="1103" y="264"/>
                  </a:lnTo>
                  <a:lnTo>
                    <a:pt x="1094" y="271"/>
                  </a:lnTo>
                  <a:lnTo>
                    <a:pt x="1094" y="271"/>
                  </a:lnTo>
                  <a:lnTo>
                    <a:pt x="1089" y="279"/>
                  </a:lnTo>
                  <a:lnTo>
                    <a:pt x="1087" y="282"/>
                  </a:lnTo>
                  <a:lnTo>
                    <a:pt x="1087" y="288"/>
                  </a:lnTo>
                  <a:lnTo>
                    <a:pt x="1087" y="288"/>
                  </a:lnTo>
                  <a:lnTo>
                    <a:pt x="1089" y="290"/>
                  </a:lnTo>
                  <a:lnTo>
                    <a:pt x="1091" y="293"/>
                  </a:lnTo>
                  <a:lnTo>
                    <a:pt x="1098" y="295"/>
                  </a:lnTo>
                  <a:lnTo>
                    <a:pt x="1111" y="297"/>
                  </a:lnTo>
                  <a:lnTo>
                    <a:pt x="1111" y="297"/>
                  </a:lnTo>
                  <a:close/>
                  <a:moveTo>
                    <a:pt x="1078" y="350"/>
                  </a:moveTo>
                  <a:lnTo>
                    <a:pt x="1078" y="350"/>
                  </a:lnTo>
                  <a:lnTo>
                    <a:pt x="1073" y="349"/>
                  </a:lnTo>
                  <a:lnTo>
                    <a:pt x="1065" y="345"/>
                  </a:lnTo>
                  <a:lnTo>
                    <a:pt x="1062" y="339"/>
                  </a:lnTo>
                  <a:lnTo>
                    <a:pt x="1062" y="337"/>
                  </a:lnTo>
                  <a:lnTo>
                    <a:pt x="1063" y="334"/>
                  </a:lnTo>
                  <a:lnTo>
                    <a:pt x="1063" y="334"/>
                  </a:lnTo>
                  <a:lnTo>
                    <a:pt x="1067" y="330"/>
                  </a:lnTo>
                  <a:lnTo>
                    <a:pt x="1073" y="328"/>
                  </a:lnTo>
                  <a:lnTo>
                    <a:pt x="1073" y="328"/>
                  </a:lnTo>
                  <a:lnTo>
                    <a:pt x="1074" y="325"/>
                  </a:lnTo>
                  <a:lnTo>
                    <a:pt x="1074" y="319"/>
                  </a:lnTo>
                  <a:lnTo>
                    <a:pt x="1073" y="315"/>
                  </a:lnTo>
                  <a:lnTo>
                    <a:pt x="1071" y="312"/>
                  </a:lnTo>
                  <a:lnTo>
                    <a:pt x="1071" y="312"/>
                  </a:lnTo>
                  <a:lnTo>
                    <a:pt x="1069" y="310"/>
                  </a:lnTo>
                  <a:lnTo>
                    <a:pt x="1065" y="308"/>
                  </a:lnTo>
                  <a:lnTo>
                    <a:pt x="1058" y="308"/>
                  </a:lnTo>
                  <a:lnTo>
                    <a:pt x="1058" y="308"/>
                  </a:lnTo>
                  <a:lnTo>
                    <a:pt x="1053" y="310"/>
                  </a:lnTo>
                  <a:lnTo>
                    <a:pt x="1049" y="312"/>
                  </a:lnTo>
                  <a:lnTo>
                    <a:pt x="1049" y="312"/>
                  </a:lnTo>
                  <a:lnTo>
                    <a:pt x="1040" y="317"/>
                  </a:lnTo>
                  <a:lnTo>
                    <a:pt x="1031" y="319"/>
                  </a:lnTo>
                  <a:lnTo>
                    <a:pt x="1031" y="319"/>
                  </a:lnTo>
                  <a:lnTo>
                    <a:pt x="1024" y="321"/>
                  </a:lnTo>
                  <a:lnTo>
                    <a:pt x="1018" y="325"/>
                  </a:lnTo>
                  <a:lnTo>
                    <a:pt x="1016" y="326"/>
                  </a:lnTo>
                  <a:lnTo>
                    <a:pt x="1016" y="328"/>
                  </a:lnTo>
                  <a:lnTo>
                    <a:pt x="1018" y="332"/>
                  </a:lnTo>
                  <a:lnTo>
                    <a:pt x="1022" y="336"/>
                  </a:lnTo>
                  <a:lnTo>
                    <a:pt x="1022" y="336"/>
                  </a:lnTo>
                  <a:lnTo>
                    <a:pt x="1025" y="339"/>
                  </a:lnTo>
                  <a:lnTo>
                    <a:pt x="1027" y="345"/>
                  </a:lnTo>
                  <a:lnTo>
                    <a:pt x="1027" y="347"/>
                  </a:lnTo>
                  <a:lnTo>
                    <a:pt x="1025" y="350"/>
                  </a:lnTo>
                  <a:lnTo>
                    <a:pt x="1024" y="350"/>
                  </a:lnTo>
                  <a:lnTo>
                    <a:pt x="1020" y="352"/>
                  </a:lnTo>
                  <a:lnTo>
                    <a:pt x="1020" y="352"/>
                  </a:lnTo>
                  <a:lnTo>
                    <a:pt x="1016" y="352"/>
                  </a:lnTo>
                  <a:lnTo>
                    <a:pt x="1011" y="350"/>
                  </a:lnTo>
                  <a:lnTo>
                    <a:pt x="1007" y="349"/>
                  </a:lnTo>
                  <a:lnTo>
                    <a:pt x="1004" y="347"/>
                  </a:lnTo>
                  <a:lnTo>
                    <a:pt x="1004" y="347"/>
                  </a:lnTo>
                  <a:lnTo>
                    <a:pt x="998" y="349"/>
                  </a:lnTo>
                  <a:lnTo>
                    <a:pt x="996" y="350"/>
                  </a:lnTo>
                  <a:lnTo>
                    <a:pt x="995" y="354"/>
                  </a:lnTo>
                  <a:lnTo>
                    <a:pt x="993" y="360"/>
                  </a:lnTo>
                  <a:lnTo>
                    <a:pt x="993" y="360"/>
                  </a:lnTo>
                  <a:lnTo>
                    <a:pt x="995" y="365"/>
                  </a:lnTo>
                  <a:lnTo>
                    <a:pt x="998" y="367"/>
                  </a:lnTo>
                  <a:lnTo>
                    <a:pt x="1009" y="367"/>
                  </a:lnTo>
                  <a:lnTo>
                    <a:pt x="1009" y="367"/>
                  </a:lnTo>
                  <a:lnTo>
                    <a:pt x="1016" y="369"/>
                  </a:lnTo>
                  <a:lnTo>
                    <a:pt x="1022" y="374"/>
                  </a:lnTo>
                  <a:lnTo>
                    <a:pt x="1031" y="385"/>
                  </a:lnTo>
                  <a:lnTo>
                    <a:pt x="1031" y="385"/>
                  </a:lnTo>
                  <a:lnTo>
                    <a:pt x="1040" y="393"/>
                  </a:lnTo>
                  <a:lnTo>
                    <a:pt x="1044" y="396"/>
                  </a:lnTo>
                  <a:lnTo>
                    <a:pt x="1051" y="396"/>
                  </a:lnTo>
                  <a:lnTo>
                    <a:pt x="1051" y="396"/>
                  </a:lnTo>
                  <a:lnTo>
                    <a:pt x="1056" y="394"/>
                  </a:lnTo>
                  <a:lnTo>
                    <a:pt x="1062" y="393"/>
                  </a:lnTo>
                  <a:lnTo>
                    <a:pt x="1073" y="389"/>
                  </a:lnTo>
                  <a:lnTo>
                    <a:pt x="1073" y="389"/>
                  </a:lnTo>
                  <a:lnTo>
                    <a:pt x="1078" y="387"/>
                  </a:lnTo>
                  <a:lnTo>
                    <a:pt x="1080" y="385"/>
                  </a:lnTo>
                  <a:lnTo>
                    <a:pt x="1085" y="378"/>
                  </a:lnTo>
                  <a:lnTo>
                    <a:pt x="1089" y="369"/>
                  </a:lnTo>
                  <a:lnTo>
                    <a:pt x="1091" y="360"/>
                  </a:lnTo>
                  <a:lnTo>
                    <a:pt x="1091" y="360"/>
                  </a:lnTo>
                  <a:lnTo>
                    <a:pt x="1089" y="354"/>
                  </a:lnTo>
                  <a:lnTo>
                    <a:pt x="1087" y="352"/>
                  </a:lnTo>
                  <a:lnTo>
                    <a:pt x="1078" y="350"/>
                  </a:lnTo>
                  <a:lnTo>
                    <a:pt x="1078" y="350"/>
                  </a:lnTo>
                  <a:close/>
                  <a:moveTo>
                    <a:pt x="1404" y="488"/>
                  </a:moveTo>
                  <a:lnTo>
                    <a:pt x="1404" y="488"/>
                  </a:lnTo>
                  <a:lnTo>
                    <a:pt x="1402" y="488"/>
                  </a:lnTo>
                  <a:lnTo>
                    <a:pt x="1402" y="488"/>
                  </a:lnTo>
                  <a:lnTo>
                    <a:pt x="1399" y="490"/>
                  </a:lnTo>
                  <a:lnTo>
                    <a:pt x="1395" y="492"/>
                  </a:lnTo>
                  <a:lnTo>
                    <a:pt x="1393" y="493"/>
                  </a:lnTo>
                  <a:lnTo>
                    <a:pt x="1393" y="497"/>
                  </a:lnTo>
                  <a:lnTo>
                    <a:pt x="1393" y="506"/>
                  </a:lnTo>
                  <a:lnTo>
                    <a:pt x="1397" y="508"/>
                  </a:lnTo>
                  <a:lnTo>
                    <a:pt x="1399" y="512"/>
                  </a:lnTo>
                  <a:lnTo>
                    <a:pt x="1399" y="512"/>
                  </a:lnTo>
                  <a:lnTo>
                    <a:pt x="1404" y="512"/>
                  </a:lnTo>
                  <a:lnTo>
                    <a:pt x="1408" y="510"/>
                  </a:lnTo>
                  <a:lnTo>
                    <a:pt x="1409" y="506"/>
                  </a:lnTo>
                  <a:lnTo>
                    <a:pt x="1411" y="503"/>
                  </a:lnTo>
                  <a:lnTo>
                    <a:pt x="1411" y="497"/>
                  </a:lnTo>
                  <a:lnTo>
                    <a:pt x="1409" y="493"/>
                  </a:lnTo>
                  <a:lnTo>
                    <a:pt x="1408" y="490"/>
                  </a:lnTo>
                  <a:lnTo>
                    <a:pt x="1404" y="488"/>
                  </a:lnTo>
                  <a:lnTo>
                    <a:pt x="1404" y="488"/>
                  </a:lnTo>
                  <a:close/>
                  <a:moveTo>
                    <a:pt x="1455" y="1603"/>
                  </a:moveTo>
                  <a:lnTo>
                    <a:pt x="1455" y="1603"/>
                  </a:lnTo>
                  <a:lnTo>
                    <a:pt x="1455" y="1609"/>
                  </a:lnTo>
                  <a:lnTo>
                    <a:pt x="1453" y="1614"/>
                  </a:lnTo>
                  <a:lnTo>
                    <a:pt x="1453" y="1614"/>
                  </a:lnTo>
                  <a:lnTo>
                    <a:pt x="1449" y="1616"/>
                  </a:lnTo>
                  <a:lnTo>
                    <a:pt x="1448" y="1616"/>
                  </a:lnTo>
                  <a:lnTo>
                    <a:pt x="1440" y="1614"/>
                  </a:lnTo>
                  <a:lnTo>
                    <a:pt x="1440" y="1614"/>
                  </a:lnTo>
                  <a:lnTo>
                    <a:pt x="1435" y="1612"/>
                  </a:lnTo>
                  <a:lnTo>
                    <a:pt x="1428" y="1612"/>
                  </a:lnTo>
                  <a:lnTo>
                    <a:pt x="1428" y="1612"/>
                  </a:lnTo>
                  <a:lnTo>
                    <a:pt x="1424" y="1612"/>
                  </a:lnTo>
                  <a:lnTo>
                    <a:pt x="1420" y="1614"/>
                  </a:lnTo>
                  <a:lnTo>
                    <a:pt x="1420" y="1618"/>
                  </a:lnTo>
                  <a:lnTo>
                    <a:pt x="1420" y="1621"/>
                  </a:lnTo>
                  <a:lnTo>
                    <a:pt x="1420" y="1621"/>
                  </a:lnTo>
                  <a:lnTo>
                    <a:pt x="1424" y="1623"/>
                  </a:lnTo>
                  <a:lnTo>
                    <a:pt x="1429" y="1625"/>
                  </a:lnTo>
                  <a:lnTo>
                    <a:pt x="1438" y="1625"/>
                  </a:lnTo>
                  <a:lnTo>
                    <a:pt x="1438" y="1625"/>
                  </a:lnTo>
                  <a:lnTo>
                    <a:pt x="1449" y="1621"/>
                  </a:lnTo>
                  <a:lnTo>
                    <a:pt x="1462" y="1621"/>
                  </a:lnTo>
                  <a:lnTo>
                    <a:pt x="1462" y="1621"/>
                  </a:lnTo>
                  <a:lnTo>
                    <a:pt x="1464" y="1621"/>
                  </a:lnTo>
                  <a:lnTo>
                    <a:pt x="1464" y="1621"/>
                  </a:lnTo>
                  <a:lnTo>
                    <a:pt x="1477" y="1625"/>
                  </a:lnTo>
                  <a:lnTo>
                    <a:pt x="1484" y="1625"/>
                  </a:lnTo>
                  <a:lnTo>
                    <a:pt x="1491" y="1625"/>
                  </a:lnTo>
                  <a:lnTo>
                    <a:pt x="1491" y="1625"/>
                  </a:lnTo>
                  <a:lnTo>
                    <a:pt x="1495" y="1621"/>
                  </a:lnTo>
                  <a:lnTo>
                    <a:pt x="1495" y="1618"/>
                  </a:lnTo>
                  <a:lnTo>
                    <a:pt x="1495" y="1612"/>
                  </a:lnTo>
                  <a:lnTo>
                    <a:pt x="1493" y="1609"/>
                  </a:lnTo>
                  <a:lnTo>
                    <a:pt x="1493" y="1609"/>
                  </a:lnTo>
                  <a:lnTo>
                    <a:pt x="1489" y="1603"/>
                  </a:lnTo>
                  <a:lnTo>
                    <a:pt x="1486" y="1599"/>
                  </a:lnTo>
                  <a:lnTo>
                    <a:pt x="1480" y="1598"/>
                  </a:lnTo>
                  <a:lnTo>
                    <a:pt x="1475" y="1596"/>
                  </a:lnTo>
                  <a:lnTo>
                    <a:pt x="1469" y="1594"/>
                  </a:lnTo>
                  <a:lnTo>
                    <a:pt x="1464" y="1596"/>
                  </a:lnTo>
                  <a:lnTo>
                    <a:pt x="1458" y="1599"/>
                  </a:lnTo>
                  <a:lnTo>
                    <a:pt x="1455" y="1603"/>
                  </a:lnTo>
                  <a:lnTo>
                    <a:pt x="1455" y="1603"/>
                  </a:lnTo>
                  <a:close/>
                  <a:moveTo>
                    <a:pt x="1069" y="185"/>
                  </a:moveTo>
                  <a:lnTo>
                    <a:pt x="1069" y="185"/>
                  </a:lnTo>
                  <a:lnTo>
                    <a:pt x="1073" y="187"/>
                  </a:lnTo>
                  <a:lnTo>
                    <a:pt x="1073" y="189"/>
                  </a:lnTo>
                  <a:lnTo>
                    <a:pt x="1073" y="193"/>
                  </a:lnTo>
                  <a:lnTo>
                    <a:pt x="1074" y="196"/>
                  </a:lnTo>
                  <a:lnTo>
                    <a:pt x="1074" y="196"/>
                  </a:lnTo>
                  <a:lnTo>
                    <a:pt x="1078" y="200"/>
                  </a:lnTo>
                  <a:lnTo>
                    <a:pt x="1082" y="202"/>
                  </a:lnTo>
                  <a:lnTo>
                    <a:pt x="1091" y="204"/>
                  </a:lnTo>
                  <a:lnTo>
                    <a:pt x="1100" y="202"/>
                  </a:lnTo>
                  <a:lnTo>
                    <a:pt x="1107" y="198"/>
                  </a:lnTo>
                  <a:lnTo>
                    <a:pt x="1107" y="198"/>
                  </a:lnTo>
                  <a:lnTo>
                    <a:pt x="1109" y="194"/>
                  </a:lnTo>
                  <a:lnTo>
                    <a:pt x="1109" y="193"/>
                  </a:lnTo>
                  <a:lnTo>
                    <a:pt x="1107" y="189"/>
                  </a:lnTo>
                  <a:lnTo>
                    <a:pt x="1105" y="185"/>
                  </a:lnTo>
                  <a:lnTo>
                    <a:pt x="1091" y="176"/>
                  </a:lnTo>
                  <a:lnTo>
                    <a:pt x="1091" y="176"/>
                  </a:lnTo>
                  <a:lnTo>
                    <a:pt x="1085" y="171"/>
                  </a:lnTo>
                  <a:lnTo>
                    <a:pt x="1076" y="167"/>
                  </a:lnTo>
                  <a:lnTo>
                    <a:pt x="1069" y="165"/>
                  </a:lnTo>
                  <a:lnTo>
                    <a:pt x="1065" y="165"/>
                  </a:lnTo>
                  <a:lnTo>
                    <a:pt x="1062" y="167"/>
                  </a:lnTo>
                  <a:lnTo>
                    <a:pt x="1062" y="167"/>
                  </a:lnTo>
                  <a:lnTo>
                    <a:pt x="1058" y="171"/>
                  </a:lnTo>
                  <a:lnTo>
                    <a:pt x="1058" y="171"/>
                  </a:lnTo>
                  <a:lnTo>
                    <a:pt x="1056" y="172"/>
                  </a:lnTo>
                  <a:lnTo>
                    <a:pt x="1056" y="174"/>
                  </a:lnTo>
                  <a:lnTo>
                    <a:pt x="1060" y="180"/>
                  </a:lnTo>
                  <a:lnTo>
                    <a:pt x="1069" y="185"/>
                  </a:lnTo>
                  <a:lnTo>
                    <a:pt x="1069" y="185"/>
                  </a:lnTo>
                  <a:close/>
                  <a:moveTo>
                    <a:pt x="1033" y="229"/>
                  </a:moveTo>
                  <a:lnTo>
                    <a:pt x="1033" y="229"/>
                  </a:lnTo>
                  <a:lnTo>
                    <a:pt x="1029" y="231"/>
                  </a:lnTo>
                  <a:lnTo>
                    <a:pt x="1027" y="235"/>
                  </a:lnTo>
                  <a:lnTo>
                    <a:pt x="1027" y="237"/>
                  </a:lnTo>
                  <a:lnTo>
                    <a:pt x="1027" y="240"/>
                  </a:lnTo>
                  <a:lnTo>
                    <a:pt x="1031" y="246"/>
                  </a:lnTo>
                  <a:lnTo>
                    <a:pt x="1031" y="253"/>
                  </a:lnTo>
                  <a:lnTo>
                    <a:pt x="1031" y="253"/>
                  </a:lnTo>
                  <a:lnTo>
                    <a:pt x="1031" y="257"/>
                  </a:lnTo>
                  <a:lnTo>
                    <a:pt x="1029" y="259"/>
                  </a:lnTo>
                  <a:lnTo>
                    <a:pt x="1027" y="257"/>
                  </a:lnTo>
                  <a:lnTo>
                    <a:pt x="1024" y="255"/>
                  </a:lnTo>
                  <a:lnTo>
                    <a:pt x="1016" y="242"/>
                  </a:lnTo>
                  <a:lnTo>
                    <a:pt x="1016" y="242"/>
                  </a:lnTo>
                  <a:lnTo>
                    <a:pt x="1015" y="240"/>
                  </a:lnTo>
                  <a:lnTo>
                    <a:pt x="1009" y="238"/>
                  </a:lnTo>
                  <a:lnTo>
                    <a:pt x="1005" y="238"/>
                  </a:lnTo>
                  <a:lnTo>
                    <a:pt x="1004" y="240"/>
                  </a:lnTo>
                  <a:lnTo>
                    <a:pt x="1004" y="240"/>
                  </a:lnTo>
                  <a:lnTo>
                    <a:pt x="1002" y="244"/>
                  </a:lnTo>
                  <a:lnTo>
                    <a:pt x="1004" y="246"/>
                  </a:lnTo>
                  <a:lnTo>
                    <a:pt x="1005" y="249"/>
                  </a:lnTo>
                  <a:lnTo>
                    <a:pt x="1011" y="253"/>
                  </a:lnTo>
                  <a:lnTo>
                    <a:pt x="1013" y="259"/>
                  </a:lnTo>
                  <a:lnTo>
                    <a:pt x="1013" y="259"/>
                  </a:lnTo>
                  <a:lnTo>
                    <a:pt x="1013" y="262"/>
                  </a:lnTo>
                  <a:lnTo>
                    <a:pt x="1009" y="264"/>
                  </a:lnTo>
                  <a:lnTo>
                    <a:pt x="1002" y="266"/>
                  </a:lnTo>
                  <a:lnTo>
                    <a:pt x="1002" y="266"/>
                  </a:lnTo>
                  <a:lnTo>
                    <a:pt x="996" y="266"/>
                  </a:lnTo>
                  <a:lnTo>
                    <a:pt x="993" y="270"/>
                  </a:lnTo>
                  <a:lnTo>
                    <a:pt x="991" y="271"/>
                  </a:lnTo>
                  <a:lnTo>
                    <a:pt x="993" y="277"/>
                  </a:lnTo>
                  <a:lnTo>
                    <a:pt x="993" y="277"/>
                  </a:lnTo>
                  <a:lnTo>
                    <a:pt x="996" y="279"/>
                  </a:lnTo>
                  <a:lnTo>
                    <a:pt x="998" y="279"/>
                  </a:lnTo>
                  <a:lnTo>
                    <a:pt x="1004" y="277"/>
                  </a:lnTo>
                  <a:lnTo>
                    <a:pt x="1013" y="273"/>
                  </a:lnTo>
                  <a:lnTo>
                    <a:pt x="1013" y="273"/>
                  </a:lnTo>
                  <a:lnTo>
                    <a:pt x="1020" y="270"/>
                  </a:lnTo>
                  <a:lnTo>
                    <a:pt x="1024" y="270"/>
                  </a:lnTo>
                  <a:lnTo>
                    <a:pt x="1027" y="270"/>
                  </a:lnTo>
                  <a:lnTo>
                    <a:pt x="1027" y="270"/>
                  </a:lnTo>
                  <a:lnTo>
                    <a:pt x="1029" y="271"/>
                  </a:lnTo>
                  <a:lnTo>
                    <a:pt x="1029" y="273"/>
                  </a:lnTo>
                  <a:lnTo>
                    <a:pt x="1027" y="277"/>
                  </a:lnTo>
                  <a:lnTo>
                    <a:pt x="1027" y="277"/>
                  </a:lnTo>
                  <a:lnTo>
                    <a:pt x="1027" y="281"/>
                  </a:lnTo>
                  <a:lnTo>
                    <a:pt x="1027" y="284"/>
                  </a:lnTo>
                  <a:lnTo>
                    <a:pt x="1031" y="288"/>
                  </a:lnTo>
                  <a:lnTo>
                    <a:pt x="1036" y="290"/>
                  </a:lnTo>
                  <a:lnTo>
                    <a:pt x="1036" y="290"/>
                  </a:lnTo>
                  <a:lnTo>
                    <a:pt x="1049" y="290"/>
                  </a:lnTo>
                  <a:lnTo>
                    <a:pt x="1062" y="288"/>
                  </a:lnTo>
                  <a:lnTo>
                    <a:pt x="1062" y="288"/>
                  </a:lnTo>
                  <a:lnTo>
                    <a:pt x="1067" y="286"/>
                  </a:lnTo>
                  <a:lnTo>
                    <a:pt x="1073" y="279"/>
                  </a:lnTo>
                  <a:lnTo>
                    <a:pt x="1073" y="279"/>
                  </a:lnTo>
                  <a:lnTo>
                    <a:pt x="1074" y="273"/>
                  </a:lnTo>
                  <a:lnTo>
                    <a:pt x="1073" y="270"/>
                  </a:lnTo>
                  <a:lnTo>
                    <a:pt x="1069" y="266"/>
                  </a:lnTo>
                  <a:lnTo>
                    <a:pt x="1067" y="260"/>
                  </a:lnTo>
                  <a:lnTo>
                    <a:pt x="1067" y="260"/>
                  </a:lnTo>
                  <a:lnTo>
                    <a:pt x="1065" y="257"/>
                  </a:lnTo>
                  <a:lnTo>
                    <a:pt x="1067" y="251"/>
                  </a:lnTo>
                  <a:lnTo>
                    <a:pt x="1067" y="246"/>
                  </a:lnTo>
                  <a:lnTo>
                    <a:pt x="1067" y="240"/>
                  </a:lnTo>
                  <a:lnTo>
                    <a:pt x="1067" y="240"/>
                  </a:lnTo>
                  <a:lnTo>
                    <a:pt x="1062" y="235"/>
                  </a:lnTo>
                  <a:lnTo>
                    <a:pt x="1053" y="229"/>
                  </a:lnTo>
                  <a:lnTo>
                    <a:pt x="1053" y="229"/>
                  </a:lnTo>
                  <a:lnTo>
                    <a:pt x="1045" y="227"/>
                  </a:lnTo>
                  <a:lnTo>
                    <a:pt x="1036" y="227"/>
                  </a:lnTo>
                  <a:lnTo>
                    <a:pt x="1036" y="227"/>
                  </a:lnTo>
                  <a:lnTo>
                    <a:pt x="1033" y="229"/>
                  </a:lnTo>
                  <a:lnTo>
                    <a:pt x="1033" y="229"/>
                  </a:lnTo>
                  <a:close/>
                  <a:moveTo>
                    <a:pt x="1123" y="216"/>
                  </a:moveTo>
                  <a:lnTo>
                    <a:pt x="1123" y="216"/>
                  </a:lnTo>
                  <a:lnTo>
                    <a:pt x="1132" y="216"/>
                  </a:lnTo>
                  <a:lnTo>
                    <a:pt x="1138" y="213"/>
                  </a:lnTo>
                  <a:lnTo>
                    <a:pt x="1141" y="211"/>
                  </a:lnTo>
                  <a:lnTo>
                    <a:pt x="1143" y="207"/>
                  </a:lnTo>
                  <a:lnTo>
                    <a:pt x="1141" y="204"/>
                  </a:lnTo>
                  <a:lnTo>
                    <a:pt x="1138" y="200"/>
                  </a:lnTo>
                  <a:lnTo>
                    <a:pt x="1132" y="200"/>
                  </a:lnTo>
                  <a:lnTo>
                    <a:pt x="1123" y="200"/>
                  </a:lnTo>
                  <a:lnTo>
                    <a:pt x="1123" y="200"/>
                  </a:lnTo>
                  <a:lnTo>
                    <a:pt x="1116" y="204"/>
                  </a:lnTo>
                  <a:lnTo>
                    <a:pt x="1107" y="207"/>
                  </a:lnTo>
                  <a:lnTo>
                    <a:pt x="1102" y="207"/>
                  </a:lnTo>
                  <a:lnTo>
                    <a:pt x="1102" y="207"/>
                  </a:lnTo>
                  <a:lnTo>
                    <a:pt x="1100" y="205"/>
                  </a:lnTo>
                  <a:lnTo>
                    <a:pt x="1096" y="205"/>
                  </a:lnTo>
                  <a:lnTo>
                    <a:pt x="1092" y="211"/>
                  </a:lnTo>
                  <a:lnTo>
                    <a:pt x="1092" y="211"/>
                  </a:lnTo>
                  <a:lnTo>
                    <a:pt x="1096" y="211"/>
                  </a:lnTo>
                  <a:lnTo>
                    <a:pt x="1098" y="211"/>
                  </a:lnTo>
                  <a:lnTo>
                    <a:pt x="1100" y="209"/>
                  </a:lnTo>
                  <a:lnTo>
                    <a:pt x="1102" y="209"/>
                  </a:lnTo>
                  <a:lnTo>
                    <a:pt x="1102" y="209"/>
                  </a:lnTo>
                  <a:lnTo>
                    <a:pt x="1112" y="213"/>
                  </a:lnTo>
                  <a:lnTo>
                    <a:pt x="1118" y="215"/>
                  </a:lnTo>
                  <a:lnTo>
                    <a:pt x="1123" y="216"/>
                  </a:lnTo>
                  <a:lnTo>
                    <a:pt x="1123" y="216"/>
                  </a:lnTo>
                  <a:close/>
                  <a:moveTo>
                    <a:pt x="1355" y="440"/>
                  </a:moveTo>
                  <a:lnTo>
                    <a:pt x="1355" y="440"/>
                  </a:lnTo>
                  <a:lnTo>
                    <a:pt x="1352" y="440"/>
                  </a:lnTo>
                  <a:lnTo>
                    <a:pt x="1352" y="440"/>
                  </a:lnTo>
                  <a:lnTo>
                    <a:pt x="1344" y="440"/>
                  </a:lnTo>
                  <a:lnTo>
                    <a:pt x="1337" y="442"/>
                  </a:lnTo>
                  <a:lnTo>
                    <a:pt x="1333" y="446"/>
                  </a:lnTo>
                  <a:lnTo>
                    <a:pt x="1332" y="449"/>
                  </a:lnTo>
                  <a:lnTo>
                    <a:pt x="1332" y="451"/>
                  </a:lnTo>
                  <a:lnTo>
                    <a:pt x="1332" y="451"/>
                  </a:lnTo>
                  <a:lnTo>
                    <a:pt x="1335" y="457"/>
                  </a:lnTo>
                  <a:lnTo>
                    <a:pt x="1341" y="460"/>
                  </a:lnTo>
                  <a:lnTo>
                    <a:pt x="1348" y="462"/>
                  </a:lnTo>
                  <a:lnTo>
                    <a:pt x="1353" y="462"/>
                  </a:lnTo>
                  <a:lnTo>
                    <a:pt x="1353" y="462"/>
                  </a:lnTo>
                  <a:lnTo>
                    <a:pt x="1359" y="457"/>
                  </a:lnTo>
                  <a:lnTo>
                    <a:pt x="1362" y="451"/>
                  </a:lnTo>
                  <a:lnTo>
                    <a:pt x="1361" y="444"/>
                  </a:lnTo>
                  <a:lnTo>
                    <a:pt x="1359" y="442"/>
                  </a:lnTo>
                  <a:lnTo>
                    <a:pt x="1355" y="440"/>
                  </a:lnTo>
                  <a:lnTo>
                    <a:pt x="1355" y="440"/>
                  </a:lnTo>
                  <a:close/>
                  <a:moveTo>
                    <a:pt x="1116" y="103"/>
                  </a:moveTo>
                  <a:lnTo>
                    <a:pt x="1116" y="103"/>
                  </a:lnTo>
                  <a:lnTo>
                    <a:pt x="1123" y="105"/>
                  </a:lnTo>
                  <a:lnTo>
                    <a:pt x="1130" y="108"/>
                  </a:lnTo>
                  <a:lnTo>
                    <a:pt x="1134" y="110"/>
                  </a:lnTo>
                  <a:lnTo>
                    <a:pt x="1134" y="114"/>
                  </a:lnTo>
                  <a:lnTo>
                    <a:pt x="1130" y="116"/>
                  </a:lnTo>
                  <a:lnTo>
                    <a:pt x="1130" y="116"/>
                  </a:lnTo>
                  <a:lnTo>
                    <a:pt x="1125" y="116"/>
                  </a:lnTo>
                  <a:lnTo>
                    <a:pt x="1120" y="116"/>
                  </a:lnTo>
                  <a:lnTo>
                    <a:pt x="1112" y="116"/>
                  </a:lnTo>
                  <a:lnTo>
                    <a:pt x="1111" y="117"/>
                  </a:lnTo>
                  <a:lnTo>
                    <a:pt x="1109" y="119"/>
                  </a:lnTo>
                  <a:lnTo>
                    <a:pt x="1109" y="119"/>
                  </a:lnTo>
                  <a:lnTo>
                    <a:pt x="1109" y="123"/>
                  </a:lnTo>
                  <a:lnTo>
                    <a:pt x="1111" y="125"/>
                  </a:lnTo>
                  <a:lnTo>
                    <a:pt x="1114" y="128"/>
                  </a:lnTo>
                  <a:lnTo>
                    <a:pt x="1127" y="128"/>
                  </a:lnTo>
                  <a:lnTo>
                    <a:pt x="1127" y="128"/>
                  </a:lnTo>
                  <a:lnTo>
                    <a:pt x="1134" y="130"/>
                  </a:lnTo>
                  <a:lnTo>
                    <a:pt x="1136" y="132"/>
                  </a:lnTo>
                  <a:lnTo>
                    <a:pt x="1134" y="136"/>
                  </a:lnTo>
                  <a:lnTo>
                    <a:pt x="1134" y="136"/>
                  </a:lnTo>
                  <a:lnTo>
                    <a:pt x="1132" y="138"/>
                  </a:lnTo>
                  <a:lnTo>
                    <a:pt x="1129" y="138"/>
                  </a:lnTo>
                  <a:lnTo>
                    <a:pt x="1125" y="138"/>
                  </a:lnTo>
                  <a:lnTo>
                    <a:pt x="1121" y="139"/>
                  </a:lnTo>
                  <a:lnTo>
                    <a:pt x="1121" y="139"/>
                  </a:lnTo>
                  <a:lnTo>
                    <a:pt x="1118" y="145"/>
                  </a:lnTo>
                  <a:lnTo>
                    <a:pt x="1120" y="149"/>
                  </a:lnTo>
                  <a:lnTo>
                    <a:pt x="1123" y="152"/>
                  </a:lnTo>
                  <a:lnTo>
                    <a:pt x="1129" y="152"/>
                  </a:lnTo>
                  <a:lnTo>
                    <a:pt x="1145" y="154"/>
                  </a:lnTo>
                  <a:lnTo>
                    <a:pt x="1154" y="154"/>
                  </a:lnTo>
                  <a:lnTo>
                    <a:pt x="1154" y="154"/>
                  </a:lnTo>
                  <a:lnTo>
                    <a:pt x="1161" y="158"/>
                  </a:lnTo>
                  <a:lnTo>
                    <a:pt x="1163" y="160"/>
                  </a:lnTo>
                  <a:lnTo>
                    <a:pt x="1161" y="161"/>
                  </a:lnTo>
                  <a:lnTo>
                    <a:pt x="1161" y="161"/>
                  </a:lnTo>
                  <a:lnTo>
                    <a:pt x="1159" y="163"/>
                  </a:lnTo>
                  <a:lnTo>
                    <a:pt x="1154" y="165"/>
                  </a:lnTo>
                  <a:lnTo>
                    <a:pt x="1150" y="165"/>
                  </a:lnTo>
                  <a:lnTo>
                    <a:pt x="1147" y="169"/>
                  </a:lnTo>
                  <a:lnTo>
                    <a:pt x="1147" y="169"/>
                  </a:lnTo>
                  <a:lnTo>
                    <a:pt x="1145" y="172"/>
                  </a:lnTo>
                  <a:lnTo>
                    <a:pt x="1143" y="178"/>
                  </a:lnTo>
                  <a:lnTo>
                    <a:pt x="1143" y="182"/>
                  </a:lnTo>
                  <a:lnTo>
                    <a:pt x="1145" y="183"/>
                  </a:lnTo>
                  <a:lnTo>
                    <a:pt x="1149" y="189"/>
                  </a:lnTo>
                  <a:lnTo>
                    <a:pt x="1158" y="193"/>
                  </a:lnTo>
                  <a:lnTo>
                    <a:pt x="1167" y="194"/>
                  </a:lnTo>
                  <a:lnTo>
                    <a:pt x="1176" y="193"/>
                  </a:lnTo>
                  <a:lnTo>
                    <a:pt x="1183" y="191"/>
                  </a:lnTo>
                  <a:lnTo>
                    <a:pt x="1190" y="185"/>
                  </a:lnTo>
                  <a:lnTo>
                    <a:pt x="1190" y="185"/>
                  </a:lnTo>
                  <a:lnTo>
                    <a:pt x="1196" y="176"/>
                  </a:lnTo>
                  <a:lnTo>
                    <a:pt x="1199" y="172"/>
                  </a:lnTo>
                  <a:lnTo>
                    <a:pt x="1203" y="171"/>
                  </a:lnTo>
                  <a:lnTo>
                    <a:pt x="1203" y="171"/>
                  </a:lnTo>
                  <a:lnTo>
                    <a:pt x="1214" y="167"/>
                  </a:lnTo>
                  <a:lnTo>
                    <a:pt x="1214" y="167"/>
                  </a:lnTo>
                  <a:lnTo>
                    <a:pt x="1227" y="163"/>
                  </a:lnTo>
                  <a:lnTo>
                    <a:pt x="1234" y="163"/>
                  </a:lnTo>
                  <a:lnTo>
                    <a:pt x="1237" y="165"/>
                  </a:lnTo>
                  <a:lnTo>
                    <a:pt x="1237" y="165"/>
                  </a:lnTo>
                  <a:lnTo>
                    <a:pt x="1239" y="167"/>
                  </a:lnTo>
                  <a:lnTo>
                    <a:pt x="1239" y="169"/>
                  </a:lnTo>
                  <a:lnTo>
                    <a:pt x="1232" y="174"/>
                  </a:lnTo>
                  <a:lnTo>
                    <a:pt x="1223" y="180"/>
                  </a:lnTo>
                  <a:lnTo>
                    <a:pt x="1217" y="182"/>
                  </a:lnTo>
                  <a:lnTo>
                    <a:pt x="1217" y="182"/>
                  </a:lnTo>
                  <a:lnTo>
                    <a:pt x="1216" y="185"/>
                  </a:lnTo>
                  <a:lnTo>
                    <a:pt x="1217" y="189"/>
                  </a:lnTo>
                  <a:lnTo>
                    <a:pt x="1227" y="191"/>
                  </a:lnTo>
                  <a:lnTo>
                    <a:pt x="1227" y="191"/>
                  </a:lnTo>
                  <a:lnTo>
                    <a:pt x="1234" y="191"/>
                  </a:lnTo>
                  <a:lnTo>
                    <a:pt x="1241" y="189"/>
                  </a:lnTo>
                  <a:lnTo>
                    <a:pt x="1241" y="189"/>
                  </a:lnTo>
                  <a:lnTo>
                    <a:pt x="1252" y="183"/>
                  </a:lnTo>
                  <a:lnTo>
                    <a:pt x="1259" y="182"/>
                  </a:lnTo>
                  <a:lnTo>
                    <a:pt x="1265" y="182"/>
                  </a:lnTo>
                  <a:lnTo>
                    <a:pt x="1265" y="182"/>
                  </a:lnTo>
                  <a:lnTo>
                    <a:pt x="1266" y="183"/>
                  </a:lnTo>
                  <a:lnTo>
                    <a:pt x="1266" y="185"/>
                  </a:lnTo>
                  <a:lnTo>
                    <a:pt x="1266" y="189"/>
                  </a:lnTo>
                  <a:lnTo>
                    <a:pt x="1266" y="194"/>
                  </a:lnTo>
                  <a:lnTo>
                    <a:pt x="1268" y="200"/>
                  </a:lnTo>
                  <a:lnTo>
                    <a:pt x="1268" y="200"/>
                  </a:lnTo>
                  <a:lnTo>
                    <a:pt x="1272" y="202"/>
                  </a:lnTo>
                  <a:lnTo>
                    <a:pt x="1275" y="202"/>
                  </a:lnTo>
                  <a:lnTo>
                    <a:pt x="1279" y="200"/>
                  </a:lnTo>
                  <a:lnTo>
                    <a:pt x="1284" y="202"/>
                  </a:lnTo>
                  <a:lnTo>
                    <a:pt x="1284" y="202"/>
                  </a:lnTo>
                  <a:lnTo>
                    <a:pt x="1288" y="204"/>
                  </a:lnTo>
                  <a:lnTo>
                    <a:pt x="1290" y="207"/>
                  </a:lnTo>
                  <a:lnTo>
                    <a:pt x="1288" y="213"/>
                  </a:lnTo>
                  <a:lnTo>
                    <a:pt x="1284" y="215"/>
                  </a:lnTo>
                  <a:lnTo>
                    <a:pt x="1284" y="215"/>
                  </a:lnTo>
                  <a:lnTo>
                    <a:pt x="1279" y="218"/>
                  </a:lnTo>
                  <a:lnTo>
                    <a:pt x="1274" y="216"/>
                  </a:lnTo>
                  <a:lnTo>
                    <a:pt x="1268" y="215"/>
                  </a:lnTo>
                  <a:lnTo>
                    <a:pt x="1261" y="211"/>
                  </a:lnTo>
                  <a:lnTo>
                    <a:pt x="1250" y="204"/>
                  </a:lnTo>
                  <a:lnTo>
                    <a:pt x="1245" y="200"/>
                  </a:lnTo>
                  <a:lnTo>
                    <a:pt x="1239" y="198"/>
                  </a:lnTo>
                  <a:lnTo>
                    <a:pt x="1239" y="198"/>
                  </a:lnTo>
                  <a:lnTo>
                    <a:pt x="1228" y="196"/>
                  </a:lnTo>
                  <a:lnTo>
                    <a:pt x="1223" y="196"/>
                  </a:lnTo>
                  <a:lnTo>
                    <a:pt x="1217" y="198"/>
                  </a:lnTo>
                  <a:lnTo>
                    <a:pt x="1217" y="198"/>
                  </a:lnTo>
                  <a:lnTo>
                    <a:pt x="1216" y="200"/>
                  </a:lnTo>
                  <a:lnTo>
                    <a:pt x="1214" y="204"/>
                  </a:lnTo>
                  <a:lnTo>
                    <a:pt x="1214" y="207"/>
                  </a:lnTo>
                  <a:lnTo>
                    <a:pt x="1216" y="211"/>
                  </a:lnTo>
                  <a:lnTo>
                    <a:pt x="1216" y="211"/>
                  </a:lnTo>
                  <a:lnTo>
                    <a:pt x="1223" y="215"/>
                  </a:lnTo>
                  <a:lnTo>
                    <a:pt x="1223" y="216"/>
                  </a:lnTo>
                  <a:lnTo>
                    <a:pt x="1221" y="220"/>
                  </a:lnTo>
                  <a:lnTo>
                    <a:pt x="1221" y="220"/>
                  </a:lnTo>
                  <a:lnTo>
                    <a:pt x="1217" y="222"/>
                  </a:lnTo>
                  <a:lnTo>
                    <a:pt x="1212" y="222"/>
                  </a:lnTo>
                  <a:lnTo>
                    <a:pt x="1203" y="224"/>
                  </a:lnTo>
                  <a:lnTo>
                    <a:pt x="1203" y="224"/>
                  </a:lnTo>
                  <a:lnTo>
                    <a:pt x="1198" y="226"/>
                  </a:lnTo>
                  <a:lnTo>
                    <a:pt x="1194" y="227"/>
                  </a:lnTo>
                  <a:lnTo>
                    <a:pt x="1190" y="233"/>
                  </a:lnTo>
                  <a:lnTo>
                    <a:pt x="1192" y="238"/>
                  </a:lnTo>
                  <a:lnTo>
                    <a:pt x="1192" y="238"/>
                  </a:lnTo>
                  <a:lnTo>
                    <a:pt x="1196" y="242"/>
                  </a:lnTo>
                  <a:lnTo>
                    <a:pt x="1203" y="246"/>
                  </a:lnTo>
                  <a:lnTo>
                    <a:pt x="1210" y="248"/>
                  </a:lnTo>
                  <a:lnTo>
                    <a:pt x="1216" y="248"/>
                  </a:lnTo>
                  <a:lnTo>
                    <a:pt x="1216" y="248"/>
                  </a:lnTo>
                  <a:lnTo>
                    <a:pt x="1219" y="246"/>
                  </a:lnTo>
                  <a:lnTo>
                    <a:pt x="1223" y="244"/>
                  </a:lnTo>
                  <a:lnTo>
                    <a:pt x="1223" y="244"/>
                  </a:lnTo>
                  <a:lnTo>
                    <a:pt x="1228" y="244"/>
                  </a:lnTo>
                  <a:lnTo>
                    <a:pt x="1234" y="246"/>
                  </a:lnTo>
                  <a:lnTo>
                    <a:pt x="1239" y="248"/>
                  </a:lnTo>
                  <a:lnTo>
                    <a:pt x="1245" y="248"/>
                  </a:lnTo>
                  <a:lnTo>
                    <a:pt x="1245" y="248"/>
                  </a:lnTo>
                  <a:lnTo>
                    <a:pt x="1250" y="244"/>
                  </a:lnTo>
                  <a:lnTo>
                    <a:pt x="1255" y="240"/>
                  </a:lnTo>
                  <a:lnTo>
                    <a:pt x="1261" y="235"/>
                  </a:lnTo>
                  <a:lnTo>
                    <a:pt x="1268" y="233"/>
                  </a:lnTo>
                  <a:lnTo>
                    <a:pt x="1268" y="233"/>
                  </a:lnTo>
                  <a:lnTo>
                    <a:pt x="1274" y="235"/>
                  </a:lnTo>
                  <a:lnTo>
                    <a:pt x="1279" y="237"/>
                  </a:lnTo>
                  <a:lnTo>
                    <a:pt x="1288" y="242"/>
                  </a:lnTo>
                  <a:lnTo>
                    <a:pt x="1288" y="242"/>
                  </a:lnTo>
                  <a:lnTo>
                    <a:pt x="1292" y="242"/>
                  </a:lnTo>
                  <a:lnTo>
                    <a:pt x="1295" y="242"/>
                  </a:lnTo>
                  <a:lnTo>
                    <a:pt x="1301" y="240"/>
                  </a:lnTo>
                  <a:lnTo>
                    <a:pt x="1306" y="237"/>
                  </a:lnTo>
                  <a:lnTo>
                    <a:pt x="1313" y="235"/>
                  </a:lnTo>
                  <a:lnTo>
                    <a:pt x="1313" y="235"/>
                  </a:lnTo>
                  <a:lnTo>
                    <a:pt x="1319" y="238"/>
                  </a:lnTo>
                  <a:lnTo>
                    <a:pt x="1323" y="242"/>
                  </a:lnTo>
                  <a:lnTo>
                    <a:pt x="1323" y="242"/>
                  </a:lnTo>
                  <a:lnTo>
                    <a:pt x="1330" y="248"/>
                  </a:lnTo>
                  <a:lnTo>
                    <a:pt x="1339" y="251"/>
                  </a:lnTo>
                  <a:lnTo>
                    <a:pt x="1339" y="251"/>
                  </a:lnTo>
                  <a:lnTo>
                    <a:pt x="1348" y="249"/>
                  </a:lnTo>
                  <a:lnTo>
                    <a:pt x="1355" y="246"/>
                  </a:lnTo>
                  <a:lnTo>
                    <a:pt x="1359" y="238"/>
                  </a:lnTo>
                  <a:lnTo>
                    <a:pt x="1361" y="235"/>
                  </a:lnTo>
                  <a:lnTo>
                    <a:pt x="1361" y="231"/>
                  </a:lnTo>
                  <a:lnTo>
                    <a:pt x="1361" y="231"/>
                  </a:lnTo>
                  <a:lnTo>
                    <a:pt x="1359" y="226"/>
                  </a:lnTo>
                  <a:lnTo>
                    <a:pt x="1353" y="222"/>
                  </a:lnTo>
                  <a:lnTo>
                    <a:pt x="1353" y="222"/>
                  </a:lnTo>
                  <a:lnTo>
                    <a:pt x="1348" y="218"/>
                  </a:lnTo>
                  <a:lnTo>
                    <a:pt x="1346" y="216"/>
                  </a:lnTo>
                  <a:lnTo>
                    <a:pt x="1348" y="213"/>
                  </a:lnTo>
                  <a:lnTo>
                    <a:pt x="1348" y="213"/>
                  </a:lnTo>
                  <a:lnTo>
                    <a:pt x="1350" y="211"/>
                  </a:lnTo>
                  <a:lnTo>
                    <a:pt x="1353" y="211"/>
                  </a:lnTo>
                  <a:lnTo>
                    <a:pt x="1361" y="209"/>
                  </a:lnTo>
                  <a:lnTo>
                    <a:pt x="1361" y="209"/>
                  </a:lnTo>
                  <a:lnTo>
                    <a:pt x="1368" y="204"/>
                  </a:lnTo>
                  <a:lnTo>
                    <a:pt x="1371" y="200"/>
                  </a:lnTo>
                  <a:lnTo>
                    <a:pt x="1375" y="198"/>
                  </a:lnTo>
                  <a:lnTo>
                    <a:pt x="1375" y="198"/>
                  </a:lnTo>
                  <a:lnTo>
                    <a:pt x="1382" y="198"/>
                  </a:lnTo>
                  <a:lnTo>
                    <a:pt x="1388" y="196"/>
                  </a:lnTo>
                  <a:lnTo>
                    <a:pt x="1388" y="196"/>
                  </a:lnTo>
                  <a:lnTo>
                    <a:pt x="1393" y="194"/>
                  </a:lnTo>
                  <a:lnTo>
                    <a:pt x="1397" y="193"/>
                  </a:lnTo>
                  <a:lnTo>
                    <a:pt x="1397" y="193"/>
                  </a:lnTo>
                  <a:lnTo>
                    <a:pt x="1402" y="189"/>
                  </a:lnTo>
                  <a:lnTo>
                    <a:pt x="1409" y="185"/>
                  </a:lnTo>
                  <a:lnTo>
                    <a:pt x="1409" y="185"/>
                  </a:lnTo>
                  <a:lnTo>
                    <a:pt x="1419" y="180"/>
                  </a:lnTo>
                  <a:lnTo>
                    <a:pt x="1424" y="176"/>
                  </a:lnTo>
                  <a:lnTo>
                    <a:pt x="1428" y="172"/>
                  </a:lnTo>
                  <a:lnTo>
                    <a:pt x="1428" y="172"/>
                  </a:lnTo>
                  <a:lnTo>
                    <a:pt x="1428" y="169"/>
                  </a:lnTo>
                  <a:lnTo>
                    <a:pt x="1428" y="167"/>
                  </a:lnTo>
                  <a:lnTo>
                    <a:pt x="1422" y="163"/>
                  </a:lnTo>
                  <a:lnTo>
                    <a:pt x="1417" y="161"/>
                  </a:lnTo>
                  <a:lnTo>
                    <a:pt x="1411" y="161"/>
                  </a:lnTo>
                  <a:lnTo>
                    <a:pt x="1411" y="161"/>
                  </a:lnTo>
                  <a:lnTo>
                    <a:pt x="1408" y="161"/>
                  </a:lnTo>
                  <a:lnTo>
                    <a:pt x="1402" y="163"/>
                  </a:lnTo>
                  <a:lnTo>
                    <a:pt x="1395" y="169"/>
                  </a:lnTo>
                  <a:lnTo>
                    <a:pt x="1395" y="169"/>
                  </a:lnTo>
                  <a:lnTo>
                    <a:pt x="1388" y="172"/>
                  </a:lnTo>
                  <a:lnTo>
                    <a:pt x="1381" y="174"/>
                  </a:lnTo>
                  <a:lnTo>
                    <a:pt x="1373" y="172"/>
                  </a:lnTo>
                  <a:lnTo>
                    <a:pt x="1368" y="169"/>
                  </a:lnTo>
                  <a:lnTo>
                    <a:pt x="1368" y="169"/>
                  </a:lnTo>
                  <a:lnTo>
                    <a:pt x="1364" y="167"/>
                  </a:lnTo>
                  <a:lnTo>
                    <a:pt x="1364" y="163"/>
                  </a:lnTo>
                  <a:lnTo>
                    <a:pt x="1366" y="161"/>
                  </a:lnTo>
                  <a:lnTo>
                    <a:pt x="1370" y="161"/>
                  </a:lnTo>
                  <a:lnTo>
                    <a:pt x="1386" y="160"/>
                  </a:lnTo>
                  <a:lnTo>
                    <a:pt x="1386" y="160"/>
                  </a:lnTo>
                  <a:lnTo>
                    <a:pt x="1390" y="156"/>
                  </a:lnTo>
                  <a:lnTo>
                    <a:pt x="1390" y="152"/>
                  </a:lnTo>
                  <a:lnTo>
                    <a:pt x="1391" y="149"/>
                  </a:lnTo>
                  <a:lnTo>
                    <a:pt x="1395" y="145"/>
                  </a:lnTo>
                  <a:lnTo>
                    <a:pt x="1395" y="145"/>
                  </a:lnTo>
                  <a:lnTo>
                    <a:pt x="1400" y="143"/>
                  </a:lnTo>
                  <a:lnTo>
                    <a:pt x="1406" y="143"/>
                  </a:lnTo>
                  <a:lnTo>
                    <a:pt x="1417" y="147"/>
                  </a:lnTo>
                  <a:lnTo>
                    <a:pt x="1417" y="147"/>
                  </a:lnTo>
                  <a:lnTo>
                    <a:pt x="1424" y="147"/>
                  </a:lnTo>
                  <a:lnTo>
                    <a:pt x="1431" y="147"/>
                  </a:lnTo>
                  <a:lnTo>
                    <a:pt x="1444" y="145"/>
                  </a:lnTo>
                  <a:lnTo>
                    <a:pt x="1444" y="145"/>
                  </a:lnTo>
                  <a:lnTo>
                    <a:pt x="1453" y="141"/>
                  </a:lnTo>
                  <a:lnTo>
                    <a:pt x="1460" y="138"/>
                  </a:lnTo>
                  <a:lnTo>
                    <a:pt x="1473" y="125"/>
                  </a:lnTo>
                  <a:lnTo>
                    <a:pt x="1473" y="125"/>
                  </a:lnTo>
                  <a:lnTo>
                    <a:pt x="1484" y="117"/>
                  </a:lnTo>
                  <a:lnTo>
                    <a:pt x="1495" y="114"/>
                  </a:lnTo>
                  <a:lnTo>
                    <a:pt x="1495" y="114"/>
                  </a:lnTo>
                  <a:lnTo>
                    <a:pt x="1504" y="110"/>
                  </a:lnTo>
                  <a:lnTo>
                    <a:pt x="1513" y="108"/>
                  </a:lnTo>
                  <a:lnTo>
                    <a:pt x="1513" y="108"/>
                  </a:lnTo>
                  <a:lnTo>
                    <a:pt x="1525" y="101"/>
                  </a:lnTo>
                  <a:lnTo>
                    <a:pt x="1531" y="97"/>
                  </a:lnTo>
                  <a:lnTo>
                    <a:pt x="1536" y="95"/>
                  </a:lnTo>
                  <a:lnTo>
                    <a:pt x="1536" y="95"/>
                  </a:lnTo>
                  <a:lnTo>
                    <a:pt x="1547" y="95"/>
                  </a:lnTo>
                  <a:lnTo>
                    <a:pt x="1558" y="95"/>
                  </a:lnTo>
                  <a:lnTo>
                    <a:pt x="1558" y="95"/>
                  </a:lnTo>
                  <a:lnTo>
                    <a:pt x="1565" y="92"/>
                  </a:lnTo>
                  <a:lnTo>
                    <a:pt x="1573" y="86"/>
                  </a:lnTo>
                  <a:lnTo>
                    <a:pt x="1573" y="86"/>
                  </a:lnTo>
                  <a:lnTo>
                    <a:pt x="1576" y="83"/>
                  </a:lnTo>
                  <a:lnTo>
                    <a:pt x="1578" y="77"/>
                  </a:lnTo>
                  <a:lnTo>
                    <a:pt x="1582" y="73"/>
                  </a:lnTo>
                  <a:lnTo>
                    <a:pt x="1589" y="72"/>
                  </a:lnTo>
                  <a:lnTo>
                    <a:pt x="1589" y="72"/>
                  </a:lnTo>
                  <a:lnTo>
                    <a:pt x="1596" y="70"/>
                  </a:lnTo>
                  <a:lnTo>
                    <a:pt x="1602" y="70"/>
                  </a:lnTo>
                  <a:lnTo>
                    <a:pt x="1605" y="68"/>
                  </a:lnTo>
                  <a:lnTo>
                    <a:pt x="1605" y="68"/>
                  </a:lnTo>
                  <a:lnTo>
                    <a:pt x="1609" y="64"/>
                  </a:lnTo>
                  <a:lnTo>
                    <a:pt x="1612" y="62"/>
                  </a:lnTo>
                  <a:lnTo>
                    <a:pt x="1612" y="62"/>
                  </a:lnTo>
                  <a:lnTo>
                    <a:pt x="1620" y="62"/>
                  </a:lnTo>
                  <a:lnTo>
                    <a:pt x="1621" y="61"/>
                  </a:lnTo>
                  <a:lnTo>
                    <a:pt x="1625" y="59"/>
                  </a:lnTo>
                  <a:lnTo>
                    <a:pt x="1625" y="59"/>
                  </a:lnTo>
                  <a:lnTo>
                    <a:pt x="1627" y="55"/>
                  </a:lnTo>
                  <a:lnTo>
                    <a:pt x="1627" y="51"/>
                  </a:lnTo>
                  <a:lnTo>
                    <a:pt x="1627" y="50"/>
                  </a:lnTo>
                  <a:lnTo>
                    <a:pt x="1623" y="46"/>
                  </a:lnTo>
                  <a:lnTo>
                    <a:pt x="1623" y="46"/>
                  </a:lnTo>
                  <a:lnTo>
                    <a:pt x="1618" y="46"/>
                  </a:lnTo>
                  <a:lnTo>
                    <a:pt x="1612" y="46"/>
                  </a:lnTo>
                  <a:lnTo>
                    <a:pt x="1609" y="46"/>
                  </a:lnTo>
                  <a:lnTo>
                    <a:pt x="1603" y="44"/>
                  </a:lnTo>
                  <a:lnTo>
                    <a:pt x="1603" y="44"/>
                  </a:lnTo>
                  <a:lnTo>
                    <a:pt x="1602" y="40"/>
                  </a:lnTo>
                  <a:lnTo>
                    <a:pt x="1600" y="37"/>
                  </a:lnTo>
                  <a:lnTo>
                    <a:pt x="1596" y="31"/>
                  </a:lnTo>
                  <a:lnTo>
                    <a:pt x="1596" y="31"/>
                  </a:lnTo>
                  <a:lnTo>
                    <a:pt x="1592" y="29"/>
                  </a:lnTo>
                  <a:lnTo>
                    <a:pt x="1589" y="28"/>
                  </a:lnTo>
                  <a:lnTo>
                    <a:pt x="1580" y="28"/>
                  </a:lnTo>
                  <a:lnTo>
                    <a:pt x="1560" y="29"/>
                  </a:lnTo>
                  <a:lnTo>
                    <a:pt x="1560" y="29"/>
                  </a:lnTo>
                  <a:lnTo>
                    <a:pt x="1554" y="31"/>
                  </a:lnTo>
                  <a:lnTo>
                    <a:pt x="1549" y="33"/>
                  </a:lnTo>
                  <a:lnTo>
                    <a:pt x="1540" y="39"/>
                  </a:lnTo>
                  <a:lnTo>
                    <a:pt x="1540" y="39"/>
                  </a:lnTo>
                  <a:lnTo>
                    <a:pt x="1536" y="40"/>
                  </a:lnTo>
                  <a:lnTo>
                    <a:pt x="1533" y="42"/>
                  </a:lnTo>
                  <a:lnTo>
                    <a:pt x="1529" y="42"/>
                  </a:lnTo>
                  <a:lnTo>
                    <a:pt x="1525" y="40"/>
                  </a:lnTo>
                  <a:lnTo>
                    <a:pt x="1525" y="40"/>
                  </a:lnTo>
                  <a:lnTo>
                    <a:pt x="1531" y="35"/>
                  </a:lnTo>
                  <a:lnTo>
                    <a:pt x="1533" y="33"/>
                  </a:lnTo>
                  <a:lnTo>
                    <a:pt x="1533" y="29"/>
                  </a:lnTo>
                  <a:lnTo>
                    <a:pt x="1533" y="29"/>
                  </a:lnTo>
                  <a:lnTo>
                    <a:pt x="1531" y="26"/>
                  </a:lnTo>
                  <a:lnTo>
                    <a:pt x="1527" y="26"/>
                  </a:lnTo>
                  <a:lnTo>
                    <a:pt x="1520" y="26"/>
                  </a:lnTo>
                  <a:lnTo>
                    <a:pt x="1506" y="29"/>
                  </a:lnTo>
                  <a:lnTo>
                    <a:pt x="1506" y="29"/>
                  </a:lnTo>
                  <a:lnTo>
                    <a:pt x="1498" y="29"/>
                  </a:lnTo>
                  <a:lnTo>
                    <a:pt x="1498" y="29"/>
                  </a:lnTo>
                  <a:lnTo>
                    <a:pt x="1489" y="28"/>
                  </a:lnTo>
                  <a:lnTo>
                    <a:pt x="1482" y="22"/>
                  </a:lnTo>
                  <a:lnTo>
                    <a:pt x="1475" y="20"/>
                  </a:lnTo>
                  <a:lnTo>
                    <a:pt x="1471" y="18"/>
                  </a:lnTo>
                  <a:lnTo>
                    <a:pt x="1466" y="20"/>
                  </a:lnTo>
                  <a:lnTo>
                    <a:pt x="1466" y="20"/>
                  </a:lnTo>
                  <a:lnTo>
                    <a:pt x="1462" y="22"/>
                  </a:lnTo>
                  <a:lnTo>
                    <a:pt x="1460" y="24"/>
                  </a:lnTo>
                  <a:lnTo>
                    <a:pt x="1457" y="29"/>
                  </a:lnTo>
                  <a:lnTo>
                    <a:pt x="1453" y="35"/>
                  </a:lnTo>
                  <a:lnTo>
                    <a:pt x="1448" y="39"/>
                  </a:lnTo>
                  <a:lnTo>
                    <a:pt x="1448" y="39"/>
                  </a:lnTo>
                  <a:lnTo>
                    <a:pt x="1444" y="39"/>
                  </a:lnTo>
                  <a:lnTo>
                    <a:pt x="1442" y="39"/>
                  </a:lnTo>
                  <a:lnTo>
                    <a:pt x="1435" y="37"/>
                  </a:lnTo>
                  <a:lnTo>
                    <a:pt x="1429" y="33"/>
                  </a:lnTo>
                  <a:lnTo>
                    <a:pt x="1424" y="29"/>
                  </a:lnTo>
                  <a:lnTo>
                    <a:pt x="1424" y="29"/>
                  </a:lnTo>
                  <a:lnTo>
                    <a:pt x="1417" y="29"/>
                  </a:lnTo>
                  <a:lnTo>
                    <a:pt x="1409" y="31"/>
                  </a:lnTo>
                  <a:lnTo>
                    <a:pt x="1404" y="33"/>
                  </a:lnTo>
                  <a:lnTo>
                    <a:pt x="1397" y="35"/>
                  </a:lnTo>
                  <a:lnTo>
                    <a:pt x="1397" y="35"/>
                  </a:lnTo>
                  <a:lnTo>
                    <a:pt x="1388" y="35"/>
                  </a:lnTo>
                  <a:lnTo>
                    <a:pt x="1384" y="37"/>
                  </a:lnTo>
                  <a:lnTo>
                    <a:pt x="1382" y="39"/>
                  </a:lnTo>
                  <a:lnTo>
                    <a:pt x="1384" y="42"/>
                  </a:lnTo>
                  <a:lnTo>
                    <a:pt x="1384" y="42"/>
                  </a:lnTo>
                  <a:lnTo>
                    <a:pt x="1388" y="48"/>
                  </a:lnTo>
                  <a:lnTo>
                    <a:pt x="1388" y="50"/>
                  </a:lnTo>
                  <a:lnTo>
                    <a:pt x="1384" y="51"/>
                  </a:lnTo>
                  <a:lnTo>
                    <a:pt x="1384" y="51"/>
                  </a:lnTo>
                  <a:lnTo>
                    <a:pt x="1382" y="51"/>
                  </a:lnTo>
                  <a:lnTo>
                    <a:pt x="1379" y="50"/>
                  </a:lnTo>
                  <a:lnTo>
                    <a:pt x="1375" y="46"/>
                  </a:lnTo>
                  <a:lnTo>
                    <a:pt x="1375" y="46"/>
                  </a:lnTo>
                  <a:lnTo>
                    <a:pt x="1371" y="44"/>
                  </a:lnTo>
                  <a:lnTo>
                    <a:pt x="1366" y="44"/>
                  </a:lnTo>
                  <a:lnTo>
                    <a:pt x="1366" y="44"/>
                  </a:lnTo>
                  <a:lnTo>
                    <a:pt x="1359" y="46"/>
                  </a:lnTo>
                  <a:lnTo>
                    <a:pt x="1352" y="50"/>
                  </a:lnTo>
                  <a:lnTo>
                    <a:pt x="1352" y="50"/>
                  </a:lnTo>
                  <a:lnTo>
                    <a:pt x="1350" y="51"/>
                  </a:lnTo>
                  <a:lnTo>
                    <a:pt x="1346" y="51"/>
                  </a:lnTo>
                  <a:lnTo>
                    <a:pt x="1339" y="50"/>
                  </a:lnTo>
                  <a:lnTo>
                    <a:pt x="1339" y="50"/>
                  </a:lnTo>
                  <a:lnTo>
                    <a:pt x="1335" y="50"/>
                  </a:lnTo>
                  <a:lnTo>
                    <a:pt x="1332" y="51"/>
                  </a:lnTo>
                  <a:lnTo>
                    <a:pt x="1328" y="53"/>
                  </a:lnTo>
                  <a:lnTo>
                    <a:pt x="1324" y="53"/>
                  </a:lnTo>
                  <a:lnTo>
                    <a:pt x="1324" y="53"/>
                  </a:lnTo>
                  <a:lnTo>
                    <a:pt x="1317" y="51"/>
                  </a:lnTo>
                  <a:lnTo>
                    <a:pt x="1313" y="51"/>
                  </a:lnTo>
                  <a:lnTo>
                    <a:pt x="1310" y="53"/>
                  </a:lnTo>
                  <a:lnTo>
                    <a:pt x="1310" y="53"/>
                  </a:lnTo>
                  <a:lnTo>
                    <a:pt x="1310" y="57"/>
                  </a:lnTo>
                  <a:lnTo>
                    <a:pt x="1310" y="61"/>
                  </a:lnTo>
                  <a:lnTo>
                    <a:pt x="1308" y="64"/>
                  </a:lnTo>
                  <a:lnTo>
                    <a:pt x="1303" y="66"/>
                  </a:lnTo>
                  <a:lnTo>
                    <a:pt x="1303" y="66"/>
                  </a:lnTo>
                  <a:lnTo>
                    <a:pt x="1299" y="64"/>
                  </a:lnTo>
                  <a:lnTo>
                    <a:pt x="1295" y="62"/>
                  </a:lnTo>
                  <a:lnTo>
                    <a:pt x="1292" y="59"/>
                  </a:lnTo>
                  <a:lnTo>
                    <a:pt x="1288" y="57"/>
                  </a:lnTo>
                  <a:lnTo>
                    <a:pt x="1288" y="57"/>
                  </a:lnTo>
                  <a:lnTo>
                    <a:pt x="1279" y="55"/>
                  </a:lnTo>
                  <a:lnTo>
                    <a:pt x="1270" y="53"/>
                  </a:lnTo>
                  <a:lnTo>
                    <a:pt x="1270" y="53"/>
                  </a:lnTo>
                  <a:lnTo>
                    <a:pt x="1261" y="48"/>
                  </a:lnTo>
                  <a:lnTo>
                    <a:pt x="1257" y="46"/>
                  </a:lnTo>
                  <a:lnTo>
                    <a:pt x="1252" y="50"/>
                  </a:lnTo>
                  <a:lnTo>
                    <a:pt x="1252" y="50"/>
                  </a:lnTo>
                  <a:lnTo>
                    <a:pt x="1250" y="51"/>
                  </a:lnTo>
                  <a:lnTo>
                    <a:pt x="1248" y="55"/>
                  </a:lnTo>
                  <a:lnTo>
                    <a:pt x="1248" y="55"/>
                  </a:lnTo>
                  <a:lnTo>
                    <a:pt x="1245" y="55"/>
                  </a:lnTo>
                  <a:lnTo>
                    <a:pt x="1241" y="55"/>
                  </a:lnTo>
                  <a:lnTo>
                    <a:pt x="1241" y="55"/>
                  </a:lnTo>
                  <a:lnTo>
                    <a:pt x="1237" y="57"/>
                  </a:lnTo>
                  <a:lnTo>
                    <a:pt x="1237" y="59"/>
                  </a:lnTo>
                  <a:lnTo>
                    <a:pt x="1239" y="62"/>
                  </a:lnTo>
                  <a:lnTo>
                    <a:pt x="1243" y="62"/>
                  </a:lnTo>
                  <a:lnTo>
                    <a:pt x="1243" y="62"/>
                  </a:lnTo>
                  <a:lnTo>
                    <a:pt x="1254" y="62"/>
                  </a:lnTo>
                  <a:lnTo>
                    <a:pt x="1259" y="62"/>
                  </a:lnTo>
                  <a:lnTo>
                    <a:pt x="1265" y="64"/>
                  </a:lnTo>
                  <a:lnTo>
                    <a:pt x="1265" y="64"/>
                  </a:lnTo>
                  <a:lnTo>
                    <a:pt x="1268" y="66"/>
                  </a:lnTo>
                  <a:lnTo>
                    <a:pt x="1270" y="70"/>
                  </a:lnTo>
                  <a:lnTo>
                    <a:pt x="1268" y="72"/>
                  </a:lnTo>
                  <a:lnTo>
                    <a:pt x="1266" y="75"/>
                  </a:lnTo>
                  <a:lnTo>
                    <a:pt x="1266" y="75"/>
                  </a:lnTo>
                  <a:lnTo>
                    <a:pt x="1261" y="77"/>
                  </a:lnTo>
                  <a:lnTo>
                    <a:pt x="1255" y="75"/>
                  </a:lnTo>
                  <a:lnTo>
                    <a:pt x="1245" y="72"/>
                  </a:lnTo>
                  <a:lnTo>
                    <a:pt x="1245" y="72"/>
                  </a:lnTo>
                  <a:lnTo>
                    <a:pt x="1236" y="72"/>
                  </a:lnTo>
                  <a:lnTo>
                    <a:pt x="1230" y="72"/>
                  </a:lnTo>
                  <a:lnTo>
                    <a:pt x="1227" y="72"/>
                  </a:lnTo>
                  <a:lnTo>
                    <a:pt x="1227" y="72"/>
                  </a:lnTo>
                  <a:lnTo>
                    <a:pt x="1221" y="68"/>
                  </a:lnTo>
                  <a:lnTo>
                    <a:pt x="1217" y="64"/>
                  </a:lnTo>
                  <a:lnTo>
                    <a:pt x="1217" y="64"/>
                  </a:lnTo>
                  <a:lnTo>
                    <a:pt x="1214" y="62"/>
                  </a:lnTo>
                  <a:lnTo>
                    <a:pt x="1210" y="62"/>
                  </a:lnTo>
                  <a:lnTo>
                    <a:pt x="1203" y="66"/>
                  </a:lnTo>
                  <a:lnTo>
                    <a:pt x="1198" y="72"/>
                  </a:lnTo>
                  <a:lnTo>
                    <a:pt x="1190" y="77"/>
                  </a:lnTo>
                  <a:lnTo>
                    <a:pt x="1190" y="77"/>
                  </a:lnTo>
                  <a:lnTo>
                    <a:pt x="1187" y="77"/>
                  </a:lnTo>
                  <a:lnTo>
                    <a:pt x="1183" y="75"/>
                  </a:lnTo>
                  <a:lnTo>
                    <a:pt x="1179" y="75"/>
                  </a:lnTo>
                  <a:lnTo>
                    <a:pt x="1176" y="75"/>
                  </a:lnTo>
                  <a:lnTo>
                    <a:pt x="1176" y="75"/>
                  </a:lnTo>
                  <a:lnTo>
                    <a:pt x="1174" y="79"/>
                  </a:lnTo>
                  <a:lnTo>
                    <a:pt x="1176" y="81"/>
                  </a:lnTo>
                  <a:lnTo>
                    <a:pt x="1183" y="83"/>
                  </a:lnTo>
                  <a:lnTo>
                    <a:pt x="1183" y="83"/>
                  </a:lnTo>
                  <a:lnTo>
                    <a:pt x="1188" y="83"/>
                  </a:lnTo>
                  <a:lnTo>
                    <a:pt x="1192" y="83"/>
                  </a:lnTo>
                  <a:lnTo>
                    <a:pt x="1192" y="86"/>
                  </a:lnTo>
                  <a:lnTo>
                    <a:pt x="1192" y="86"/>
                  </a:lnTo>
                  <a:lnTo>
                    <a:pt x="1183" y="86"/>
                  </a:lnTo>
                  <a:lnTo>
                    <a:pt x="1178" y="88"/>
                  </a:lnTo>
                  <a:lnTo>
                    <a:pt x="1178" y="90"/>
                  </a:lnTo>
                  <a:lnTo>
                    <a:pt x="1178" y="92"/>
                  </a:lnTo>
                  <a:lnTo>
                    <a:pt x="1178" y="92"/>
                  </a:lnTo>
                  <a:lnTo>
                    <a:pt x="1185" y="90"/>
                  </a:lnTo>
                  <a:lnTo>
                    <a:pt x="1196" y="88"/>
                  </a:lnTo>
                  <a:lnTo>
                    <a:pt x="1207" y="88"/>
                  </a:lnTo>
                  <a:lnTo>
                    <a:pt x="1208" y="90"/>
                  </a:lnTo>
                  <a:lnTo>
                    <a:pt x="1210" y="94"/>
                  </a:lnTo>
                  <a:lnTo>
                    <a:pt x="1210" y="94"/>
                  </a:lnTo>
                  <a:lnTo>
                    <a:pt x="1208" y="95"/>
                  </a:lnTo>
                  <a:lnTo>
                    <a:pt x="1205" y="97"/>
                  </a:lnTo>
                  <a:lnTo>
                    <a:pt x="1196" y="99"/>
                  </a:lnTo>
                  <a:lnTo>
                    <a:pt x="1187" y="99"/>
                  </a:lnTo>
                  <a:lnTo>
                    <a:pt x="1185" y="99"/>
                  </a:lnTo>
                  <a:lnTo>
                    <a:pt x="1183" y="103"/>
                  </a:lnTo>
                  <a:lnTo>
                    <a:pt x="1183" y="103"/>
                  </a:lnTo>
                  <a:lnTo>
                    <a:pt x="1185" y="105"/>
                  </a:lnTo>
                  <a:lnTo>
                    <a:pt x="1187" y="106"/>
                  </a:lnTo>
                  <a:lnTo>
                    <a:pt x="1194" y="105"/>
                  </a:lnTo>
                  <a:lnTo>
                    <a:pt x="1194" y="105"/>
                  </a:lnTo>
                  <a:lnTo>
                    <a:pt x="1201" y="103"/>
                  </a:lnTo>
                  <a:lnTo>
                    <a:pt x="1201" y="103"/>
                  </a:lnTo>
                  <a:lnTo>
                    <a:pt x="1210" y="103"/>
                  </a:lnTo>
                  <a:lnTo>
                    <a:pt x="1217" y="103"/>
                  </a:lnTo>
                  <a:lnTo>
                    <a:pt x="1217" y="103"/>
                  </a:lnTo>
                  <a:lnTo>
                    <a:pt x="1225" y="106"/>
                  </a:lnTo>
                  <a:lnTo>
                    <a:pt x="1228" y="106"/>
                  </a:lnTo>
                  <a:lnTo>
                    <a:pt x="1232" y="105"/>
                  </a:lnTo>
                  <a:lnTo>
                    <a:pt x="1232" y="105"/>
                  </a:lnTo>
                  <a:lnTo>
                    <a:pt x="1236" y="101"/>
                  </a:lnTo>
                  <a:lnTo>
                    <a:pt x="1239" y="103"/>
                  </a:lnTo>
                  <a:lnTo>
                    <a:pt x="1241" y="105"/>
                  </a:lnTo>
                  <a:lnTo>
                    <a:pt x="1241" y="105"/>
                  </a:lnTo>
                  <a:lnTo>
                    <a:pt x="1243" y="108"/>
                  </a:lnTo>
                  <a:lnTo>
                    <a:pt x="1245" y="110"/>
                  </a:lnTo>
                  <a:lnTo>
                    <a:pt x="1248" y="112"/>
                  </a:lnTo>
                  <a:lnTo>
                    <a:pt x="1248" y="112"/>
                  </a:lnTo>
                  <a:lnTo>
                    <a:pt x="1252" y="114"/>
                  </a:lnTo>
                  <a:lnTo>
                    <a:pt x="1257" y="112"/>
                  </a:lnTo>
                  <a:lnTo>
                    <a:pt x="1266" y="108"/>
                  </a:lnTo>
                  <a:lnTo>
                    <a:pt x="1266" y="108"/>
                  </a:lnTo>
                  <a:lnTo>
                    <a:pt x="1268" y="105"/>
                  </a:lnTo>
                  <a:lnTo>
                    <a:pt x="1270" y="103"/>
                  </a:lnTo>
                  <a:lnTo>
                    <a:pt x="1272" y="101"/>
                  </a:lnTo>
                  <a:lnTo>
                    <a:pt x="1275" y="99"/>
                  </a:lnTo>
                  <a:lnTo>
                    <a:pt x="1275" y="99"/>
                  </a:lnTo>
                  <a:lnTo>
                    <a:pt x="1283" y="101"/>
                  </a:lnTo>
                  <a:lnTo>
                    <a:pt x="1292" y="103"/>
                  </a:lnTo>
                  <a:lnTo>
                    <a:pt x="1292" y="103"/>
                  </a:lnTo>
                  <a:lnTo>
                    <a:pt x="1310" y="103"/>
                  </a:lnTo>
                  <a:lnTo>
                    <a:pt x="1326" y="103"/>
                  </a:lnTo>
                  <a:lnTo>
                    <a:pt x="1326" y="103"/>
                  </a:lnTo>
                  <a:lnTo>
                    <a:pt x="1337" y="101"/>
                  </a:lnTo>
                  <a:lnTo>
                    <a:pt x="1348" y="97"/>
                  </a:lnTo>
                  <a:lnTo>
                    <a:pt x="1348" y="97"/>
                  </a:lnTo>
                  <a:lnTo>
                    <a:pt x="1355" y="94"/>
                  </a:lnTo>
                  <a:lnTo>
                    <a:pt x="1364" y="90"/>
                  </a:lnTo>
                  <a:lnTo>
                    <a:pt x="1364" y="90"/>
                  </a:lnTo>
                  <a:lnTo>
                    <a:pt x="1370" y="88"/>
                  </a:lnTo>
                  <a:lnTo>
                    <a:pt x="1377" y="88"/>
                  </a:lnTo>
                  <a:lnTo>
                    <a:pt x="1384" y="88"/>
                  </a:lnTo>
                  <a:lnTo>
                    <a:pt x="1390" y="90"/>
                  </a:lnTo>
                  <a:lnTo>
                    <a:pt x="1390" y="90"/>
                  </a:lnTo>
                  <a:lnTo>
                    <a:pt x="1393" y="94"/>
                  </a:lnTo>
                  <a:lnTo>
                    <a:pt x="1395" y="97"/>
                  </a:lnTo>
                  <a:lnTo>
                    <a:pt x="1391" y="99"/>
                  </a:lnTo>
                  <a:lnTo>
                    <a:pt x="1388" y="101"/>
                  </a:lnTo>
                  <a:lnTo>
                    <a:pt x="1375" y="103"/>
                  </a:lnTo>
                  <a:lnTo>
                    <a:pt x="1368" y="105"/>
                  </a:lnTo>
                  <a:lnTo>
                    <a:pt x="1368" y="105"/>
                  </a:lnTo>
                  <a:lnTo>
                    <a:pt x="1377" y="106"/>
                  </a:lnTo>
                  <a:lnTo>
                    <a:pt x="1381" y="110"/>
                  </a:lnTo>
                  <a:lnTo>
                    <a:pt x="1381" y="110"/>
                  </a:lnTo>
                  <a:lnTo>
                    <a:pt x="1379" y="114"/>
                  </a:lnTo>
                  <a:lnTo>
                    <a:pt x="1379" y="114"/>
                  </a:lnTo>
                  <a:lnTo>
                    <a:pt x="1375" y="114"/>
                  </a:lnTo>
                  <a:lnTo>
                    <a:pt x="1370" y="114"/>
                  </a:lnTo>
                  <a:lnTo>
                    <a:pt x="1359" y="114"/>
                  </a:lnTo>
                  <a:lnTo>
                    <a:pt x="1359" y="114"/>
                  </a:lnTo>
                  <a:lnTo>
                    <a:pt x="1350" y="114"/>
                  </a:lnTo>
                  <a:lnTo>
                    <a:pt x="1333" y="114"/>
                  </a:lnTo>
                  <a:lnTo>
                    <a:pt x="1324" y="116"/>
                  </a:lnTo>
                  <a:lnTo>
                    <a:pt x="1319" y="117"/>
                  </a:lnTo>
                  <a:lnTo>
                    <a:pt x="1315" y="121"/>
                  </a:lnTo>
                  <a:lnTo>
                    <a:pt x="1313" y="123"/>
                  </a:lnTo>
                  <a:lnTo>
                    <a:pt x="1315" y="125"/>
                  </a:lnTo>
                  <a:lnTo>
                    <a:pt x="1315" y="125"/>
                  </a:lnTo>
                  <a:lnTo>
                    <a:pt x="1317" y="130"/>
                  </a:lnTo>
                  <a:lnTo>
                    <a:pt x="1321" y="134"/>
                  </a:lnTo>
                  <a:lnTo>
                    <a:pt x="1321" y="134"/>
                  </a:lnTo>
                  <a:lnTo>
                    <a:pt x="1328" y="136"/>
                  </a:lnTo>
                  <a:lnTo>
                    <a:pt x="1330" y="136"/>
                  </a:lnTo>
                  <a:lnTo>
                    <a:pt x="1332" y="138"/>
                  </a:lnTo>
                  <a:lnTo>
                    <a:pt x="1332" y="138"/>
                  </a:lnTo>
                  <a:lnTo>
                    <a:pt x="1332" y="141"/>
                  </a:lnTo>
                  <a:lnTo>
                    <a:pt x="1330" y="141"/>
                  </a:lnTo>
                  <a:lnTo>
                    <a:pt x="1323" y="141"/>
                  </a:lnTo>
                  <a:lnTo>
                    <a:pt x="1323" y="141"/>
                  </a:lnTo>
                  <a:lnTo>
                    <a:pt x="1312" y="138"/>
                  </a:lnTo>
                  <a:lnTo>
                    <a:pt x="1303" y="132"/>
                  </a:lnTo>
                  <a:lnTo>
                    <a:pt x="1294" y="125"/>
                  </a:lnTo>
                  <a:lnTo>
                    <a:pt x="1283" y="117"/>
                  </a:lnTo>
                  <a:lnTo>
                    <a:pt x="1283" y="117"/>
                  </a:lnTo>
                  <a:lnTo>
                    <a:pt x="1275" y="116"/>
                  </a:lnTo>
                  <a:lnTo>
                    <a:pt x="1268" y="116"/>
                  </a:lnTo>
                  <a:lnTo>
                    <a:pt x="1261" y="116"/>
                  </a:lnTo>
                  <a:lnTo>
                    <a:pt x="1255" y="117"/>
                  </a:lnTo>
                  <a:lnTo>
                    <a:pt x="1255" y="117"/>
                  </a:lnTo>
                  <a:lnTo>
                    <a:pt x="1250" y="119"/>
                  </a:lnTo>
                  <a:lnTo>
                    <a:pt x="1246" y="125"/>
                  </a:lnTo>
                  <a:lnTo>
                    <a:pt x="1246" y="125"/>
                  </a:lnTo>
                  <a:lnTo>
                    <a:pt x="1245" y="132"/>
                  </a:lnTo>
                  <a:lnTo>
                    <a:pt x="1243" y="134"/>
                  </a:lnTo>
                  <a:lnTo>
                    <a:pt x="1241" y="136"/>
                  </a:lnTo>
                  <a:lnTo>
                    <a:pt x="1241" y="136"/>
                  </a:lnTo>
                  <a:lnTo>
                    <a:pt x="1237" y="136"/>
                  </a:lnTo>
                  <a:lnTo>
                    <a:pt x="1234" y="134"/>
                  </a:lnTo>
                  <a:lnTo>
                    <a:pt x="1230" y="130"/>
                  </a:lnTo>
                  <a:lnTo>
                    <a:pt x="1221" y="119"/>
                  </a:lnTo>
                  <a:lnTo>
                    <a:pt x="1221" y="119"/>
                  </a:lnTo>
                  <a:lnTo>
                    <a:pt x="1217" y="117"/>
                  </a:lnTo>
                  <a:lnTo>
                    <a:pt x="1214" y="117"/>
                  </a:lnTo>
                  <a:lnTo>
                    <a:pt x="1205" y="117"/>
                  </a:lnTo>
                  <a:lnTo>
                    <a:pt x="1205" y="117"/>
                  </a:lnTo>
                  <a:lnTo>
                    <a:pt x="1192" y="119"/>
                  </a:lnTo>
                  <a:lnTo>
                    <a:pt x="1187" y="119"/>
                  </a:lnTo>
                  <a:lnTo>
                    <a:pt x="1181" y="117"/>
                  </a:lnTo>
                  <a:lnTo>
                    <a:pt x="1181" y="117"/>
                  </a:lnTo>
                  <a:lnTo>
                    <a:pt x="1172" y="112"/>
                  </a:lnTo>
                  <a:lnTo>
                    <a:pt x="1165" y="105"/>
                  </a:lnTo>
                  <a:lnTo>
                    <a:pt x="1159" y="95"/>
                  </a:lnTo>
                  <a:lnTo>
                    <a:pt x="1152" y="88"/>
                  </a:lnTo>
                  <a:lnTo>
                    <a:pt x="1152" y="88"/>
                  </a:lnTo>
                  <a:lnTo>
                    <a:pt x="1145" y="84"/>
                  </a:lnTo>
                  <a:lnTo>
                    <a:pt x="1138" y="83"/>
                  </a:lnTo>
                  <a:lnTo>
                    <a:pt x="1123" y="79"/>
                  </a:lnTo>
                  <a:lnTo>
                    <a:pt x="1123" y="79"/>
                  </a:lnTo>
                  <a:lnTo>
                    <a:pt x="1116" y="79"/>
                  </a:lnTo>
                  <a:lnTo>
                    <a:pt x="1107" y="83"/>
                  </a:lnTo>
                  <a:lnTo>
                    <a:pt x="1105" y="83"/>
                  </a:lnTo>
                  <a:lnTo>
                    <a:pt x="1105" y="84"/>
                  </a:lnTo>
                  <a:lnTo>
                    <a:pt x="1107" y="86"/>
                  </a:lnTo>
                  <a:lnTo>
                    <a:pt x="1111" y="88"/>
                  </a:lnTo>
                  <a:lnTo>
                    <a:pt x="1111" y="88"/>
                  </a:lnTo>
                  <a:lnTo>
                    <a:pt x="1116" y="88"/>
                  </a:lnTo>
                  <a:lnTo>
                    <a:pt x="1118" y="90"/>
                  </a:lnTo>
                  <a:lnTo>
                    <a:pt x="1118" y="94"/>
                  </a:lnTo>
                  <a:lnTo>
                    <a:pt x="1114" y="94"/>
                  </a:lnTo>
                  <a:lnTo>
                    <a:pt x="1114" y="94"/>
                  </a:lnTo>
                  <a:lnTo>
                    <a:pt x="1103" y="94"/>
                  </a:lnTo>
                  <a:lnTo>
                    <a:pt x="1100" y="95"/>
                  </a:lnTo>
                  <a:lnTo>
                    <a:pt x="1098" y="97"/>
                  </a:lnTo>
                  <a:lnTo>
                    <a:pt x="1098" y="99"/>
                  </a:lnTo>
                  <a:lnTo>
                    <a:pt x="1098" y="99"/>
                  </a:lnTo>
                  <a:lnTo>
                    <a:pt x="1102" y="103"/>
                  </a:lnTo>
                  <a:lnTo>
                    <a:pt x="1107" y="103"/>
                  </a:lnTo>
                  <a:lnTo>
                    <a:pt x="1116" y="103"/>
                  </a:lnTo>
                  <a:lnTo>
                    <a:pt x="1116" y="103"/>
                  </a:lnTo>
                  <a:close/>
                  <a:moveTo>
                    <a:pt x="2210" y="438"/>
                  </a:moveTo>
                  <a:lnTo>
                    <a:pt x="2210" y="438"/>
                  </a:lnTo>
                  <a:lnTo>
                    <a:pt x="2208" y="435"/>
                  </a:lnTo>
                  <a:lnTo>
                    <a:pt x="2205" y="433"/>
                  </a:lnTo>
                  <a:lnTo>
                    <a:pt x="2196" y="431"/>
                  </a:lnTo>
                  <a:lnTo>
                    <a:pt x="2187" y="431"/>
                  </a:lnTo>
                  <a:lnTo>
                    <a:pt x="2183" y="431"/>
                  </a:lnTo>
                  <a:lnTo>
                    <a:pt x="2179" y="429"/>
                  </a:lnTo>
                  <a:lnTo>
                    <a:pt x="2179" y="429"/>
                  </a:lnTo>
                  <a:lnTo>
                    <a:pt x="2176" y="427"/>
                  </a:lnTo>
                  <a:lnTo>
                    <a:pt x="2174" y="426"/>
                  </a:lnTo>
                  <a:lnTo>
                    <a:pt x="2174" y="418"/>
                  </a:lnTo>
                  <a:lnTo>
                    <a:pt x="2172" y="413"/>
                  </a:lnTo>
                  <a:lnTo>
                    <a:pt x="2170" y="407"/>
                  </a:lnTo>
                  <a:lnTo>
                    <a:pt x="2170" y="407"/>
                  </a:lnTo>
                  <a:lnTo>
                    <a:pt x="2167" y="405"/>
                  </a:lnTo>
                  <a:lnTo>
                    <a:pt x="2163" y="405"/>
                  </a:lnTo>
                  <a:lnTo>
                    <a:pt x="2156" y="405"/>
                  </a:lnTo>
                  <a:lnTo>
                    <a:pt x="2156" y="405"/>
                  </a:lnTo>
                  <a:lnTo>
                    <a:pt x="2156" y="400"/>
                  </a:lnTo>
                  <a:lnTo>
                    <a:pt x="2154" y="396"/>
                  </a:lnTo>
                  <a:lnTo>
                    <a:pt x="2154" y="396"/>
                  </a:lnTo>
                  <a:lnTo>
                    <a:pt x="2149" y="393"/>
                  </a:lnTo>
                  <a:lnTo>
                    <a:pt x="2147" y="391"/>
                  </a:lnTo>
                  <a:lnTo>
                    <a:pt x="2145" y="387"/>
                  </a:lnTo>
                  <a:lnTo>
                    <a:pt x="2145" y="387"/>
                  </a:lnTo>
                  <a:lnTo>
                    <a:pt x="2147" y="385"/>
                  </a:lnTo>
                  <a:lnTo>
                    <a:pt x="2149" y="383"/>
                  </a:lnTo>
                  <a:lnTo>
                    <a:pt x="2156" y="380"/>
                  </a:lnTo>
                  <a:lnTo>
                    <a:pt x="2156" y="380"/>
                  </a:lnTo>
                  <a:lnTo>
                    <a:pt x="2163" y="380"/>
                  </a:lnTo>
                  <a:lnTo>
                    <a:pt x="2170" y="382"/>
                  </a:lnTo>
                  <a:lnTo>
                    <a:pt x="2185" y="387"/>
                  </a:lnTo>
                  <a:lnTo>
                    <a:pt x="2185" y="387"/>
                  </a:lnTo>
                  <a:lnTo>
                    <a:pt x="2194" y="394"/>
                  </a:lnTo>
                  <a:lnTo>
                    <a:pt x="2203" y="402"/>
                  </a:lnTo>
                  <a:lnTo>
                    <a:pt x="2203" y="402"/>
                  </a:lnTo>
                  <a:lnTo>
                    <a:pt x="2208" y="409"/>
                  </a:lnTo>
                  <a:lnTo>
                    <a:pt x="2212" y="411"/>
                  </a:lnTo>
                  <a:lnTo>
                    <a:pt x="2216" y="413"/>
                  </a:lnTo>
                  <a:lnTo>
                    <a:pt x="2216" y="413"/>
                  </a:lnTo>
                  <a:lnTo>
                    <a:pt x="2219" y="413"/>
                  </a:lnTo>
                  <a:lnTo>
                    <a:pt x="2223" y="413"/>
                  </a:lnTo>
                  <a:lnTo>
                    <a:pt x="2225" y="411"/>
                  </a:lnTo>
                  <a:lnTo>
                    <a:pt x="2225" y="405"/>
                  </a:lnTo>
                  <a:lnTo>
                    <a:pt x="2225" y="405"/>
                  </a:lnTo>
                  <a:lnTo>
                    <a:pt x="2225" y="404"/>
                  </a:lnTo>
                  <a:lnTo>
                    <a:pt x="2223" y="400"/>
                  </a:lnTo>
                  <a:lnTo>
                    <a:pt x="2218" y="394"/>
                  </a:lnTo>
                  <a:lnTo>
                    <a:pt x="2218" y="394"/>
                  </a:lnTo>
                  <a:lnTo>
                    <a:pt x="2218" y="391"/>
                  </a:lnTo>
                  <a:lnTo>
                    <a:pt x="2216" y="387"/>
                  </a:lnTo>
                  <a:lnTo>
                    <a:pt x="2219" y="380"/>
                  </a:lnTo>
                  <a:lnTo>
                    <a:pt x="2219" y="380"/>
                  </a:lnTo>
                  <a:lnTo>
                    <a:pt x="2221" y="374"/>
                  </a:lnTo>
                  <a:lnTo>
                    <a:pt x="2223" y="367"/>
                  </a:lnTo>
                  <a:lnTo>
                    <a:pt x="2221" y="360"/>
                  </a:lnTo>
                  <a:lnTo>
                    <a:pt x="2218" y="354"/>
                  </a:lnTo>
                  <a:lnTo>
                    <a:pt x="2218" y="354"/>
                  </a:lnTo>
                  <a:lnTo>
                    <a:pt x="2210" y="349"/>
                  </a:lnTo>
                  <a:lnTo>
                    <a:pt x="2208" y="345"/>
                  </a:lnTo>
                  <a:lnTo>
                    <a:pt x="2210" y="343"/>
                  </a:lnTo>
                  <a:lnTo>
                    <a:pt x="2210" y="343"/>
                  </a:lnTo>
                  <a:lnTo>
                    <a:pt x="2214" y="341"/>
                  </a:lnTo>
                  <a:lnTo>
                    <a:pt x="2218" y="339"/>
                  </a:lnTo>
                  <a:lnTo>
                    <a:pt x="2227" y="339"/>
                  </a:lnTo>
                  <a:lnTo>
                    <a:pt x="2236" y="339"/>
                  </a:lnTo>
                  <a:lnTo>
                    <a:pt x="2243" y="339"/>
                  </a:lnTo>
                  <a:lnTo>
                    <a:pt x="2243" y="339"/>
                  </a:lnTo>
                  <a:lnTo>
                    <a:pt x="2248" y="337"/>
                  </a:lnTo>
                  <a:lnTo>
                    <a:pt x="2250" y="336"/>
                  </a:lnTo>
                  <a:lnTo>
                    <a:pt x="2250" y="334"/>
                  </a:lnTo>
                  <a:lnTo>
                    <a:pt x="2250" y="334"/>
                  </a:lnTo>
                  <a:lnTo>
                    <a:pt x="2248" y="330"/>
                  </a:lnTo>
                  <a:lnTo>
                    <a:pt x="2246" y="328"/>
                  </a:lnTo>
                  <a:lnTo>
                    <a:pt x="2241" y="325"/>
                  </a:lnTo>
                  <a:lnTo>
                    <a:pt x="2241" y="325"/>
                  </a:lnTo>
                  <a:lnTo>
                    <a:pt x="2230" y="321"/>
                  </a:lnTo>
                  <a:lnTo>
                    <a:pt x="2225" y="319"/>
                  </a:lnTo>
                  <a:lnTo>
                    <a:pt x="2219" y="315"/>
                  </a:lnTo>
                  <a:lnTo>
                    <a:pt x="2219" y="315"/>
                  </a:lnTo>
                  <a:lnTo>
                    <a:pt x="2218" y="312"/>
                  </a:lnTo>
                  <a:lnTo>
                    <a:pt x="2218" y="308"/>
                  </a:lnTo>
                  <a:lnTo>
                    <a:pt x="2219" y="306"/>
                  </a:lnTo>
                  <a:lnTo>
                    <a:pt x="2223" y="304"/>
                  </a:lnTo>
                  <a:lnTo>
                    <a:pt x="2234" y="303"/>
                  </a:lnTo>
                  <a:lnTo>
                    <a:pt x="2243" y="303"/>
                  </a:lnTo>
                  <a:lnTo>
                    <a:pt x="2243" y="303"/>
                  </a:lnTo>
                  <a:lnTo>
                    <a:pt x="2254" y="304"/>
                  </a:lnTo>
                  <a:lnTo>
                    <a:pt x="2259" y="306"/>
                  </a:lnTo>
                  <a:lnTo>
                    <a:pt x="2263" y="304"/>
                  </a:lnTo>
                  <a:lnTo>
                    <a:pt x="2265" y="304"/>
                  </a:lnTo>
                  <a:lnTo>
                    <a:pt x="2265" y="304"/>
                  </a:lnTo>
                  <a:lnTo>
                    <a:pt x="2265" y="301"/>
                  </a:lnTo>
                  <a:lnTo>
                    <a:pt x="2263" y="299"/>
                  </a:lnTo>
                  <a:lnTo>
                    <a:pt x="2256" y="293"/>
                  </a:lnTo>
                  <a:lnTo>
                    <a:pt x="2248" y="290"/>
                  </a:lnTo>
                  <a:lnTo>
                    <a:pt x="2246" y="286"/>
                  </a:lnTo>
                  <a:lnTo>
                    <a:pt x="2248" y="282"/>
                  </a:lnTo>
                  <a:lnTo>
                    <a:pt x="2248" y="282"/>
                  </a:lnTo>
                  <a:lnTo>
                    <a:pt x="2252" y="277"/>
                  </a:lnTo>
                  <a:lnTo>
                    <a:pt x="2257" y="273"/>
                  </a:lnTo>
                  <a:lnTo>
                    <a:pt x="2263" y="268"/>
                  </a:lnTo>
                  <a:lnTo>
                    <a:pt x="2263" y="264"/>
                  </a:lnTo>
                  <a:lnTo>
                    <a:pt x="2261" y="259"/>
                  </a:lnTo>
                  <a:lnTo>
                    <a:pt x="2261" y="259"/>
                  </a:lnTo>
                  <a:lnTo>
                    <a:pt x="2259" y="255"/>
                  </a:lnTo>
                  <a:lnTo>
                    <a:pt x="2256" y="253"/>
                  </a:lnTo>
                  <a:lnTo>
                    <a:pt x="2246" y="253"/>
                  </a:lnTo>
                  <a:lnTo>
                    <a:pt x="2237" y="253"/>
                  </a:lnTo>
                  <a:lnTo>
                    <a:pt x="2234" y="251"/>
                  </a:lnTo>
                  <a:lnTo>
                    <a:pt x="2232" y="248"/>
                  </a:lnTo>
                  <a:lnTo>
                    <a:pt x="2232" y="248"/>
                  </a:lnTo>
                  <a:lnTo>
                    <a:pt x="2230" y="238"/>
                  </a:lnTo>
                  <a:lnTo>
                    <a:pt x="2230" y="233"/>
                  </a:lnTo>
                  <a:lnTo>
                    <a:pt x="2232" y="231"/>
                  </a:lnTo>
                  <a:lnTo>
                    <a:pt x="2236" y="229"/>
                  </a:lnTo>
                  <a:lnTo>
                    <a:pt x="2243" y="229"/>
                  </a:lnTo>
                  <a:lnTo>
                    <a:pt x="2243" y="229"/>
                  </a:lnTo>
                  <a:lnTo>
                    <a:pt x="2252" y="233"/>
                  </a:lnTo>
                  <a:lnTo>
                    <a:pt x="2265" y="240"/>
                  </a:lnTo>
                  <a:lnTo>
                    <a:pt x="2272" y="242"/>
                  </a:lnTo>
                  <a:lnTo>
                    <a:pt x="2277" y="244"/>
                  </a:lnTo>
                  <a:lnTo>
                    <a:pt x="2283" y="244"/>
                  </a:lnTo>
                  <a:lnTo>
                    <a:pt x="2286" y="240"/>
                  </a:lnTo>
                  <a:lnTo>
                    <a:pt x="2286" y="240"/>
                  </a:lnTo>
                  <a:lnTo>
                    <a:pt x="2288" y="237"/>
                  </a:lnTo>
                  <a:lnTo>
                    <a:pt x="2288" y="233"/>
                  </a:lnTo>
                  <a:lnTo>
                    <a:pt x="2286" y="229"/>
                  </a:lnTo>
                  <a:lnTo>
                    <a:pt x="2285" y="226"/>
                  </a:lnTo>
                  <a:lnTo>
                    <a:pt x="2277" y="220"/>
                  </a:lnTo>
                  <a:lnTo>
                    <a:pt x="2272" y="216"/>
                  </a:lnTo>
                  <a:lnTo>
                    <a:pt x="2272" y="216"/>
                  </a:lnTo>
                  <a:lnTo>
                    <a:pt x="2266" y="216"/>
                  </a:lnTo>
                  <a:lnTo>
                    <a:pt x="2263" y="215"/>
                  </a:lnTo>
                  <a:lnTo>
                    <a:pt x="2263" y="215"/>
                  </a:lnTo>
                  <a:lnTo>
                    <a:pt x="2259" y="211"/>
                  </a:lnTo>
                  <a:lnTo>
                    <a:pt x="2259" y="209"/>
                  </a:lnTo>
                  <a:lnTo>
                    <a:pt x="2261" y="205"/>
                  </a:lnTo>
                  <a:lnTo>
                    <a:pt x="2261" y="205"/>
                  </a:lnTo>
                  <a:lnTo>
                    <a:pt x="2257" y="202"/>
                  </a:lnTo>
                  <a:lnTo>
                    <a:pt x="2254" y="198"/>
                  </a:lnTo>
                  <a:lnTo>
                    <a:pt x="2250" y="196"/>
                  </a:lnTo>
                  <a:lnTo>
                    <a:pt x="2246" y="191"/>
                  </a:lnTo>
                  <a:lnTo>
                    <a:pt x="2246" y="191"/>
                  </a:lnTo>
                  <a:lnTo>
                    <a:pt x="2248" y="187"/>
                  </a:lnTo>
                  <a:lnTo>
                    <a:pt x="2250" y="183"/>
                  </a:lnTo>
                  <a:lnTo>
                    <a:pt x="2259" y="178"/>
                  </a:lnTo>
                  <a:lnTo>
                    <a:pt x="2259" y="178"/>
                  </a:lnTo>
                  <a:lnTo>
                    <a:pt x="2265" y="172"/>
                  </a:lnTo>
                  <a:lnTo>
                    <a:pt x="2268" y="163"/>
                  </a:lnTo>
                  <a:lnTo>
                    <a:pt x="2268" y="163"/>
                  </a:lnTo>
                  <a:lnTo>
                    <a:pt x="2270" y="158"/>
                  </a:lnTo>
                  <a:lnTo>
                    <a:pt x="2272" y="156"/>
                  </a:lnTo>
                  <a:lnTo>
                    <a:pt x="2279" y="152"/>
                  </a:lnTo>
                  <a:lnTo>
                    <a:pt x="2279" y="152"/>
                  </a:lnTo>
                  <a:lnTo>
                    <a:pt x="2285" y="149"/>
                  </a:lnTo>
                  <a:lnTo>
                    <a:pt x="2286" y="143"/>
                  </a:lnTo>
                  <a:lnTo>
                    <a:pt x="2285" y="138"/>
                  </a:lnTo>
                  <a:lnTo>
                    <a:pt x="2279" y="134"/>
                  </a:lnTo>
                  <a:lnTo>
                    <a:pt x="2279" y="134"/>
                  </a:lnTo>
                  <a:lnTo>
                    <a:pt x="2272" y="132"/>
                  </a:lnTo>
                  <a:lnTo>
                    <a:pt x="2266" y="130"/>
                  </a:lnTo>
                  <a:lnTo>
                    <a:pt x="2266" y="130"/>
                  </a:lnTo>
                  <a:lnTo>
                    <a:pt x="2266" y="128"/>
                  </a:lnTo>
                  <a:lnTo>
                    <a:pt x="2268" y="127"/>
                  </a:lnTo>
                  <a:lnTo>
                    <a:pt x="2274" y="127"/>
                  </a:lnTo>
                  <a:lnTo>
                    <a:pt x="2274" y="127"/>
                  </a:lnTo>
                  <a:lnTo>
                    <a:pt x="2285" y="130"/>
                  </a:lnTo>
                  <a:lnTo>
                    <a:pt x="2294" y="132"/>
                  </a:lnTo>
                  <a:lnTo>
                    <a:pt x="2294" y="132"/>
                  </a:lnTo>
                  <a:lnTo>
                    <a:pt x="2301" y="132"/>
                  </a:lnTo>
                  <a:lnTo>
                    <a:pt x="2306" y="130"/>
                  </a:lnTo>
                  <a:lnTo>
                    <a:pt x="2310" y="125"/>
                  </a:lnTo>
                  <a:lnTo>
                    <a:pt x="2312" y="123"/>
                  </a:lnTo>
                  <a:lnTo>
                    <a:pt x="2312" y="119"/>
                  </a:lnTo>
                  <a:lnTo>
                    <a:pt x="2312" y="119"/>
                  </a:lnTo>
                  <a:lnTo>
                    <a:pt x="2310" y="116"/>
                  </a:lnTo>
                  <a:lnTo>
                    <a:pt x="2304" y="114"/>
                  </a:lnTo>
                  <a:lnTo>
                    <a:pt x="2295" y="116"/>
                  </a:lnTo>
                  <a:lnTo>
                    <a:pt x="2295" y="116"/>
                  </a:lnTo>
                  <a:lnTo>
                    <a:pt x="2292" y="114"/>
                  </a:lnTo>
                  <a:lnTo>
                    <a:pt x="2288" y="110"/>
                  </a:lnTo>
                  <a:lnTo>
                    <a:pt x="2288" y="106"/>
                  </a:lnTo>
                  <a:lnTo>
                    <a:pt x="2294" y="103"/>
                  </a:lnTo>
                  <a:lnTo>
                    <a:pt x="2294" y="103"/>
                  </a:lnTo>
                  <a:lnTo>
                    <a:pt x="2301" y="101"/>
                  </a:lnTo>
                  <a:lnTo>
                    <a:pt x="2308" y="103"/>
                  </a:lnTo>
                  <a:lnTo>
                    <a:pt x="2324" y="105"/>
                  </a:lnTo>
                  <a:lnTo>
                    <a:pt x="2324" y="105"/>
                  </a:lnTo>
                  <a:lnTo>
                    <a:pt x="2337" y="101"/>
                  </a:lnTo>
                  <a:lnTo>
                    <a:pt x="2346" y="99"/>
                  </a:lnTo>
                  <a:lnTo>
                    <a:pt x="2352" y="95"/>
                  </a:lnTo>
                  <a:lnTo>
                    <a:pt x="2357" y="90"/>
                  </a:lnTo>
                  <a:lnTo>
                    <a:pt x="2359" y="84"/>
                  </a:lnTo>
                  <a:lnTo>
                    <a:pt x="2359" y="79"/>
                  </a:lnTo>
                  <a:lnTo>
                    <a:pt x="2352" y="73"/>
                  </a:lnTo>
                  <a:lnTo>
                    <a:pt x="2352" y="73"/>
                  </a:lnTo>
                  <a:lnTo>
                    <a:pt x="2343" y="70"/>
                  </a:lnTo>
                  <a:lnTo>
                    <a:pt x="2330" y="68"/>
                  </a:lnTo>
                  <a:lnTo>
                    <a:pt x="2317" y="68"/>
                  </a:lnTo>
                  <a:lnTo>
                    <a:pt x="2306" y="70"/>
                  </a:lnTo>
                  <a:lnTo>
                    <a:pt x="2306" y="70"/>
                  </a:lnTo>
                  <a:lnTo>
                    <a:pt x="2299" y="72"/>
                  </a:lnTo>
                  <a:lnTo>
                    <a:pt x="2292" y="75"/>
                  </a:lnTo>
                  <a:lnTo>
                    <a:pt x="2285" y="79"/>
                  </a:lnTo>
                  <a:lnTo>
                    <a:pt x="2277" y="81"/>
                  </a:lnTo>
                  <a:lnTo>
                    <a:pt x="2277" y="81"/>
                  </a:lnTo>
                  <a:lnTo>
                    <a:pt x="2270" y="81"/>
                  </a:lnTo>
                  <a:lnTo>
                    <a:pt x="2261" y="81"/>
                  </a:lnTo>
                  <a:lnTo>
                    <a:pt x="2252" y="81"/>
                  </a:lnTo>
                  <a:lnTo>
                    <a:pt x="2243" y="83"/>
                  </a:lnTo>
                  <a:lnTo>
                    <a:pt x="2243" y="83"/>
                  </a:lnTo>
                  <a:lnTo>
                    <a:pt x="2234" y="90"/>
                  </a:lnTo>
                  <a:lnTo>
                    <a:pt x="2228" y="92"/>
                  </a:lnTo>
                  <a:lnTo>
                    <a:pt x="2223" y="94"/>
                  </a:lnTo>
                  <a:lnTo>
                    <a:pt x="2223" y="94"/>
                  </a:lnTo>
                  <a:lnTo>
                    <a:pt x="2208" y="95"/>
                  </a:lnTo>
                  <a:lnTo>
                    <a:pt x="2201" y="97"/>
                  </a:lnTo>
                  <a:lnTo>
                    <a:pt x="2198" y="95"/>
                  </a:lnTo>
                  <a:lnTo>
                    <a:pt x="2198" y="95"/>
                  </a:lnTo>
                  <a:lnTo>
                    <a:pt x="2194" y="94"/>
                  </a:lnTo>
                  <a:lnTo>
                    <a:pt x="2194" y="92"/>
                  </a:lnTo>
                  <a:lnTo>
                    <a:pt x="2196" y="90"/>
                  </a:lnTo>
                  <a:lnTo>
                    <a:pt x="2205" y="86"/>
                  </a:lnTo>
                  <a:lnTo>
                    <a:pt x="2205" y="86"/>
                  </a:lnTo>
                  <a:lnTo>
                    <a:pt x="2214" y="83"/>
                  </a:lnTo>
                  <a:lnTo>
                    <a:pt x="2218" y="77"/>
                  </a:lnTo>
                  <a:lnTo>
                    <a:pt x="2218" y="75"/>
                  </a:lnTo>
                  <a:lnTo>
                    <a:pt x="2218" y="72"/>
                  </a:lnTo>
                  <a:lnTo>
                    <a:pt x="2218" y="72"/>
                  </a:lnTo>
                  <a:lnTo>
                    <a:pt x="2216" y="70"/>
                  </a:lnTo>
                  <a:lnTo>
                    <a:pt x="2212" y="68"/>
                  </a:lnTo>
                  <a:lnTo>
                    <a:pt x="2205" y="66"/>
                  </a:lnTo>
                  <a:lnTo>
                    <a:pt x="2198" y="68"/>
                  </a:lnTo>
                  <a:lnTo>
                    <a:pt x="2192" y="70"/>
                  </a:lnTo>
                  <a:lnTo>
                    <a:pt x="2192" y="70"/>
                  </a:lnTo>
                  <a:lnTo>
                    <a:pt x="2183" y="75"/>
                  </a:lnTo>
                  <a:lnTo>
                    <a:pt x="2178" y="77"/>
                  </a:lnTo>
                  <a:lnTo>
                    <a:pt x="2172" y="77"/>
                  </a:lnTo>
                  <a:lnTo>
                    <a:pt x="2172" y="77"/>
                  </a:lnTo>
                  <a:lnTo>
                    <a:pt x="2167" y="75"/>
                  </a:lnTo>
                  <a:lnTo>
                    <a:pt x="2161" y="73"/>
                  </a:lnTo>
                  <a:lnTo>
                    <a:pt x="2161" y="73"/>
                  </a:lnTo>
                  <a:lnTo>
                    <a:pt x="2161" y="68"/>
                  </a:lnTo>
                  <a:lnTo>
                    <a:pt x="2160" y="66"/>
                  </a:lnTo>
                  <a:lnTo>
                    <a:pt x="2160" y="64"/>
                  </a:lnTo>
                  <a:lnTo>
                    <a:pt x="2160" y="64"/>
                  </a:lnTo>
                  <a:lnTo>
                    <a:pt x="2152" y="64"/>
                  </a:lnTo>
                  <a:lnTo>
                    <a:pt x="2147" y="62"/>
                  </a:lnTo>
                  <a:lnTo>
                    <a:pt x="2134" y="64"/>
                  </a:lnTo>
                  <a:lnTo>
                    <a:pt x="2134" y="64"/>
                  </a:lnTo>
                  <a:lnTo>
                    <a:pt x="2125" y="68"/>
                  </a:lnTo>
                  <a:lnTo>
                    <a:pt x="2125" y="68"/>
                  </a:lnTo>
                  <a:lnTo>
                    <a:pt x="2118" y="68"/>
                  </a:lnTo>
                  <a:lnTo>
                    <a:pt x="2111" y="66"/>
                  </a:lnTo>
                  <a:lnTo>
                    <a:pt x="2111" y="66"/>
                  </a:lnTo>
                  <a:lnTo>
                    <a:pt x="2105" y="64"/>
                  </a:lnTo>
                  <a:lnTo>
                    <a:pt x="2103" y="62"/>
                  </a:lnTo>
                  <a:lnTo>
                    <a:pt x="2103" y="61"/>
                  </a:lnTo>
                  <a:lnTo>
                    <a:pt x="2103" y="61"/>
                  </a:lnTo>
                  <a:lnTo>
                    <a:pt x="2107" y="59"/>
                  </a:lnTo>
                  <a:lnTo>
                    <a:pt x="2111" y="57"/>
                  </a:lnTo>
                  <a:lnTo>
                    <a:pt x="2120" y="57"/>
                  </a:lnTo>
                  <a:lnTo>
                    <a:pt x="2120" y="57"/>
                  </a:lnTo>
                  <a:lnTo>
                    <a:pt x="2134" y="57"/>
                  </a:lnTo>
                  <a:lnTo>
                    <a:pt x="2150" y="57"/>
                  </a:lnTo>
                  <a:lnTo>
                    <a:pt x="2150" y="57"/>
                  </a:lnTo>
                  <a:lnTo>
                    <a:pt x="2161" y="53"/>
                  </a:lnTo>
                  <a:lnTo>
                    <a:pt x="2174" y="53"/>
                  </a:lnTo>
                  <a:lnTo>
                    <a:pt x="2174" y="53"/>
                  </a:lnTo>
                  <a:lnTo>
                    <a:pt x="2192" y="55"/>
                  </a:lnTo>
                  <a:lnTo>
                    <a:pt x="2212" y="57"/>
                  </a:lnTo>
                  <a:lnTo>
                    <a:pt x="2212" y="57"/>
                  </a:lnTo>
                  <a:lnTo>
                    <a:pt x="2218" y="57"/>
                  </a:lnTo>
                  <a:lnTo>
                    <a:pt x="2223" y="57"/>
                  </a:lnTo>
                  <a:lnTo>
                    <a:pt x="2228" y="55"/>
                  </a:lnTo>
                  <a:lnTo>
                    <a:pt x="2232" y="51"/>
                  </a:lnTo>
                  <a:lnTo>
                    <a:pt x="2232" y="51"/>
                  </a:lnTo>
                  <a:lnTo>
                    <a:pt x="2232" y="46"/>
                  </a:lnTo>
                  <a:lnTo>
                    <a:pt x="2232" y="44"/>
                  </a:lnTo>
                  <a:lnTo>
                    <a:pt x="2228" y="40"/>
                  </a:lnTo>
                  <a:lnTo>
                    <a:pt x="2225" y="39"/>
                  </a:lnTo>
                  <a:lnTo>
                    <a:pt x="2225" y="39"/>
                  </a:lnTo>
                  <a:lnTo>
                    <a:pt x="2221" y="39"/>
                  </a:lnTo>
                  <a:lnTo>
                    <a:pt x="2218" y="37"/>
                  </a:lnTo>
                  <a:lnTo>
                    <a:pt x="2218" y="37"/>
                  </a:lnTo>
                  <a:lnTo>
                    <a:pt x="2214" y="35"/>
                  </a:lnTo>
                  <a:lnTo>
                    <a:pt x="2208" y="31"/>
                  </a:lnTo>
                  <a:lnTo>
                    <a:pt x="2208" y="31"/>
                  </a:lnTo>
                  <a:lnTo>
                    <a:pt x="2203" y="33"/>
                  </a:lnTo>
                  <a:lnTo>
                    <a:pt x="2196" y="33"/>
                  </a:lnTo>
                  <a:lnTo>
                    <a:pt x="2190" y="35"/>
                  </a:lnTo>
                  <a:lnTo>
                    <a:pt x="2185" y="35"/>
                  </a:lnTo>
                  <a:lnTo>
                    <a:pt x="2185" y="35"/>
                  </a:lnTo>
                  <a:lnTo>
                    <a:pt x="2185" y="29"/>
                  </a:lnTo>
                  <a:lnTo>
                    <a:pt x="2187" y="24"/>
                  </a:lnTo>
                  <a:lnTo>
                    <a:pt x="2187" y="24"/>
                  </a:lnTo>
                  <a:lnTo>
                    <a:pt x="2185" y="22"/>
                  </a:lnTo>
                  <a:lnTo>
                    <a:pt x="2183" y="18"/>
                  </a:lnTo>
                  <a:lnTo>
                    <a:pt x="2178" y="17"/>
                  </a:lnTo>
                  <a:lnTo>
                    <a:pt x="2172" y="17"/>
                  </a:lnTo>
                  <a:lnTo>
                    <a:pt x="2167" y="18"/>
                  </a:lnTo>
                  <a:lnTo>
                    <a:pt x="2167" y="18"/>
                  </a:lnTo>
                  <a:lnTo>
                    <a:pt x="2160" y="24"/>
                  </a:lnTo>
                  <a:lnTo>
                    <a:pt x="2156" y="26"/>
                  </a:lnTo>
                  <a:lnTo>
                    <a:pt x="2154" y="26"/>
                  </a:lnTo>
                  <a:lnTo>
                    <a:pt x="2154" y="26"/>
                  </a:lnTo>
                  <a:lnTo>
                    <a:pt x="2152" y="24"/>
                  </a:lnTo>
                  <a:lnTo>
                    <a:pt x="2152" y="22"/>
                  </a:lnTo>
                  <a:lnTo>
                    <a:pt x="2154" y="17"/>
                  </a:lnTo>
                  <a:lnTo>
                    <a:pt x="2156" y="11"/>
                  </a:lnTo>
                  <a:lnTo>
                    <a:pt x="2156" y="9"/>
                  </a:lnTo>
                  <a:lnTo>
                    <a:pt x="2152" y="7"/>
                  </a:lnTo>
                  <a:lnTo>
                    <a:pt x="2152" y="7"/>
                  </a:lnTo>
                  <a:lnTo>
                    <a:pt x="2149" y="7"/>
                  </a:lnTo>
                  <a:lnTo>
                    <a:pt x="2147" y="9"/>
                  </a:lnTo>
                  <a:lnTo>
                    <a:pt x="2147" y="9"/>
                  </a:lnTo>
                  <a:lnTo>
                    <a:pt x="2141" y="9"/>
                  </a:lnTo>
                  <a:lnTo>
                    <a:pt x="2138" y="9"/>
                  </a:lnTo>
                  <a:lnTo>
                    <a:pt x="2129" y="6"/>
                  </a:lnTo>
                  <a:lnTo>
                    <a:pt x="2129" y="6"/>
                  </a:lnTo>
                  <a:lnTo>
                    <a:pt x="2123" y="6"/>
                  </a:lnTo>
                  <a:lnTo>
                    <a:pt x="2120" y="6"/>
                  </a:lnTo>
                  <a:lnTo>
                    <a:pt x="2111" y="7"/>
                  </a:lnTo>
                  <a:lnTo>
                    <a:pt x="2111" y="7"/>
                  </a:lnTo>
                  <a:lnTo>
                    <a:pt x="2098" y="11"/>
                  </a:lnTo>
                  <a:lnTo>
                    <a:pt x="2091" y="11"/>
                  </a:lnTo>
                  <a:lnTo>
                    <a:pt x="2083" y="11"/>
                  </a:lnTo>
                  <a:lnTo>
                    <a:pt x="2083" y="11"/>
                  </a:lnTo>
                  <a:lnTo>
                    <a:pt x="2074" y="6"/>
                  </a:lnTo>
                  <a:lnTo>
                    <a:pt x="2069" y="2"/>
                  </a:lnTo>
                  <a:lnTo>
                    <a:pt x="2064" y="2"/>
                  </a:lnTo>
                  <a:lnTo>
                    <a:pt x="2064" y="2"/>
                  </a:lnTo>
                  <a:lnTo>
                    <a:pt x="2036" y="0"/>
                  </a:lnTo>
                  <a:lnTo>
                    <a:pt x="2036" y="0"/>
                  </a:lnTo>
                  <a:lnTo>
                    <a:pt x="2025" y="0"/>
                  </a:lnTo>
                  <a:lnTo>
                    <a:pt x="2016" y="0"/>
                  </a:lnTo>
                  <a:lnTo>
                    <a:pt x="2016" y="0"/>
                  </a:lnTo>
                  <a:lnTo>
                    <a:pt x="2007" y="4"/>
                  </a:lnTo>
                  <a:lnTo>
                    <a:pt x="1998" y="7"/>
                  </a:lnTo>
                  <a:lnTo>
                    <a:pt x="1998" y="7"/>
                  </a:lnTo>
                  <a:lnTo>
                    <a:pt x="1991" y="7"/>
                  </a:lnTo>
                  <a:lnTo>
                    <a:pt x="1984" y="7"/>
                  </a:lnTo>
                  <a:lnTo>
                    <a:pt x="1984" y="7"/>
                  </a:lnTo>
                  <a:lnTo>
                    <a:pt x="1980" y="7"/>
                  </a:lnTo>
                  <a:lnTo>
                    <a:pt x="1978" y="9"/>
                  </a:lnTo>
                  <a:lnTo>
                    <a:pt x="1975" y="13"/>
                  </a:lnTo>
                  <a:lnTo>
                    <a:pt x="1975" y="13"/>
                  </a:lnTo>
                  <a:lnTo>
                    <a:pt x="1971" y="15"/>
                  </a:lnTo>
                  <a:lnTo>
                    <a:pt x="1967" y="15"/>
                  </a:lnTo>
                  <a:lnTo>
                    <a:pt x="1962" y="15"/>
                  </a:lnTo>
                  <a:lnTo>
                    <a:pt x="1958" y="13"/>
                  </a:lnTo>
                  <a:lnTo>
                    <a:pt x="1958" y="13"/>
                  </a:lnTo>
                  <a:lnTo>
                    <a:pt x="1955" y="15"/>
                  </a:lnTo>
                  <a:lnTo>
                    <a:pt x="1953" y="18"/>
                  </a:lnTo>
                  <a:lnTo>
                    <a:pt x="1951" y="22"/>
                  </a:lnTo>
                  <a:lnTo>
                    <a:pt x="1951" y="26"/>
                  </a:lnTo>
                  <a:lnTo>
                    <a:pt x="1951" y="26"/>
                  </a:lnTo>
                  <a:lnTo>
                    <a:pt x="1948" y="28"/>
                  </a:lnTo>
                  <a:lnTo>
                    <a:pt x="1944" y="28"/>
                  </a:lnTo>
                  <a:lnTo>
                    <a:pt x="1939" y="26"/>
                  </a:lnTo>
                  <a:lnTo>
                    <a:pt x="1939" y="26"/>
                  </a:lnTo>
                  <a:lnTo>
                    <a:pt x="1933" y="28"/>
                  </a:lnTo>
                  <a:lnTo>
                    <a:pt x="1929" y="31"/>
                  </a:lnTo>
                  <a:lnTo>
                    <a:pt x="1929" y="31"/>
                  </a:lnTo>
                  <a:lnTo>
                    <a:pt x="1926" y="29"/>
                  </a:lnTo>
                  <a:lnTo>
                    <a:pt x="1924" y="28"/>
                  </a:lnTo>
                  <a:lnTo>
                    <a:pt x="1920" y="24"/>
                  </a:lnTo>
                  <a:lnTo>
                    <a:pt x="1920" y="24"/>
                  </a:lnTo>
                  <a:lnTo>
                    <a:pt x="1915" y="20"/>
                  </a:lnTo>
                  <a:lnTo>
                    <a:pt x="1908" y="18"/>
                  </a:lnTo>
                  <a:lnTo>
                    <a:pt x="1908" y="18"/>
                  </a:lnTo>
                  <a:lnTo>
                    <a:pt x="1897" y="17"/>
                  </a:lnTo>
                  <a:lnTo>
                    <a:pt x="1893" y="18"/>
                  </a:lnTo>
                  <a:lnTo>
                    <a:pt x="1888" y="20"/>
                  </a:lnTo>
                  <a:lnTo>
                    <a:pt x="1888" y="20"/>
                  </a:lnTo>
                  <a:lnTo>
                    <a:pt x="1884" y="24"/>
                  </a:lnTo>
                  <a:lnTo>
                    <a:pt x="1882" y="29"/>
                  </a:lnTo>
                  <a:lnTo>
                    <a:pt x="1882" y="29"/>
                  </a:lnTo>
                  <a:lnTo>
                    <a:pt x="1884" y="35"/>
                  </a:lnTo>
                  <a:lnTo>
                    <a:pt x="1882" y="37"/>
                  </a:lnTo>
                  <a:lnTo>
                    <a:pt x="1881" y="39"/>
                  </a:lnTo>
                  <a:lnTo>
                    <a:pt x="1881" y="39"/>
                  </a:lnTo>
                  <a:lnTo>
                    <a:pt x="1875" y="40"/>
                  </a:lnTo>
                  <a:lnTo>
                    <a:pt x="1868" y="39"/>
                  </a:lnTo>
                  <a:lnTo>
                    <a:pt x="1862" y="37"/>
                  </a:lnTo>
                  <a:lnTo>
                    <a:pt x="1857" y="39"/>
                  </a:lnTo>
                  <a:lnTo>
                    <a:pt x="1857" y="39"/>
                  </a:lnTo>
                  <a:lnTo>
                    <a:pt x="1852" y="40"/>
                  </a:lnTo>
                  <a:lnTo>
                    <a:pt x="1848" y="44"/>
                  </a:lnTo>
                  <a:lnTo>
                    <a:pt x="1848" y="44"/>
                  </a:lnTo>
                  <a:lnTo>
                    <a:pt x="1842" y="44"/>
                  </a:lnTo>
                  <a:lnTo>
                    <a:pt x="1837" y="48"/>
                  </a:lnTo>
                  <a:lnTo>
                    <a:pt x="1837" y="48"/>
                  </a:lnTo>
                  <a:lnTo>
                    <a:pt x="1835" y="50"/>
                  </a:lnTo>
                  <a:lnTo>
                    <a:pt x="1835" y="53"/>
                  </a:lnTo>
                  <a:lnTo>
                    <a:pt x="1837" y="57"/>
                  </a:lnTo>
                  <a:lnTo>
                    <a:pt x="1839" y="59"/>
                  </a:lnTo>
                  <a:lnTo>
                    <a:pt x="1839" y="59"/>
                  </a:lnTo>
                  <a:lnTo>
                    <a:pt x="1853" y="68"/>
                  </a:lnTo>
                  <a:lnTo>
                    <a:pt x="1861" y="73"/>
                  </a:lnTo>
                  <a:lnTo>
                    <a:pt x="1862" y="77"/>
                  </a:lnTo>
                  <a:lnTo>
                    <a:pt x="1861" y="81"/>
                  </a:lnTo>
                  <a:lnTo>
                    <a:pt x="1861" y="81"/>
                  </a:lnTo>
                  <a:lnTo>
                    <a:pt x="1857" y="83"/>
                  </a:lnTo>
                  <a:lnTo>
                    <a:pt x="1853" y="83"/>
                  </a:lnTo>
                  <a:lnTo>
                    <a:pt x="1844" y="83"/>
                  </a:lnTo>
                  <a:lnTo>
                    <a:pt x="1844" y="83"/>
                  </a:lnTo>
                  <a:lnTo>
                    <a:pt x="1841" y="81"/>
                  </a:lnTo>
                  <a:lnTo>
                    <a:pt x="1837" y="77"/>
                  </a:lnTo>
                  <a:lnTo>
                    <a:pt x="1832" y="70"/>
                  </a:lnTo>
                  <a:lnTo>
                    <a:pt x="1832" y="70"/>
                  </a:lnTo>
                  <a:lnTo>
                    <a:pt x="1824" y="61"/>
                  </a:lnTo>
                  <a:lnTo>
                    <a:pt x="1819" y="55"/>
                  </a:lnTo>
                  <a:lnTo>
                    <a:pt x="1813" y="53"/>
                  </a:lnTo>
                  <a:lnTo>
                    <a:pt x="1813" y="53"/>
                  </a:lnTo>
                  <a:lnTo>
                    <a:pt x="1808" y="51"/>
                  </a:lnTo>
                  <a:lnTo>
                    <a:pt x="1801" y="51"/>
                  </a:lnTo>
                  <a:lnTo>
                    <a:pt x="1795" y="53"/>
                  </a:lnTo>
                  <a:lnTo>
                    <a:pt x="1792" y="57"/>
                  </a:lnTo>
                  <a:lnTo>
                    <a:pt x="1792" y="57"/>
                  </a:lnTo>
                  <a:lnTo>
                    <a:pt x="1790" y="61"/>
                  </a:lnTo>
                  <a:lnTo>
                    <a:pt x="1790" y="64"/>
                  </a:lnTo>
                  <a:lnTo>
                    <a:pt x="1792" y="72"/>
                  </a:lnTo>
                  <a:lnTo>
                    <a:pt x="1792" y="72"/>
                  </a:lnTo>
                  <a:lnTo>
                    <a:pt x="1792" y="77"/>
                  </a:lnTo>
                  <a:lnTo>
                    <a:pt x="1788" y="81"/>
                  </a:lnTo>
                  <a:lnTo>
                    <a:pt x="1788" y="81"/>
                  </a:lnTo>
                  <a:lnTo>
                    <a:pt x="1777" y="83"/>
                  </a:lnTo>
                  <a:lnTo>
                    <a:pt x="1772" y="83"/>
                  </a:lnTo>
                  <a:lnTo>
                    <a:pt x="1766" y="83"/>
                  </a:lnTo>
                  <a:lnTo>
                    <a:pt x="1766" y="83"/>
                  </a:lnTo>
                  <a:lnTo>
                    <a:pt x="1763" y="79"/>
                  </a:lnTo>
                  <a:lnTo>
                    <a:pt x="1759" y="75"/>
                  </a:lnTo>
                  <a:lnTo>
                    <a:pt x="1759" y="75"/>
                  </a:lnTo>
                  <a:lnTo>
                    <a:pt x="1756" y="73"/>
                  </a:lnTo>
                  <a:lnTo>
                    <a:pt x="1752" y="73"/>
                  </a:lnTo>
                  <a:lnTo>
                    <a:pt x="1752" y="73"/>
                  </a:lnTo>
                  <a:lnTo>
                    <a:pt x="1750" y="75"/>
                  </a:lnTo>
                  <a:lnTo>
                    <a:pt x="1748" y="77"/>
                  </a:lnTo>
                  <a:lnTo>
                    <a:pt x="1748" y="77"/>
                  </a:lnTo>
                  <a:lnTo>
                    <a:pt x="1743" y="79"/>
                  </a:lnTo>
                  <a:lnTo>
                    <a:pt x="1741" y="77"/>
                  </a:lnTo>
                  <a:lnTo>
                    <a:pt x="1737" y="75"/>
                  </a:lnTo>
                  <a:lnTo>
                    <a:pt x="1736" y="72"/>
                  </a:lnTo>
                  <a:lnTo>
                    <a:pt x="1732" y="64"/>
                  </a:lnTo>
                  <a:lnTo>
                    <a:pt x="1728" y="59"/>
                  </a:lnTo>
                  <a:lnTo>
                    <a:pt x="1728" y="59"/>
                  </a:lnTo>
                  <a:lnTo>
                    <a:pt x="1725" y="57"/>
                  </a:lnTo>
                  <a:lnTo>
                    <a:pt x="1721" y="59"/>
                  </a:lnTo>
                  <a:lnTo>
                    <a:pt x="1714" y="62"/>
                  </a:lnTo>
                  <a:lnTo>
                    <a:pt x="1714" y="62"/>
                  </a:lnTo>
                  <a:lnTo>
                    <a:pt x="1707" y="62"/>
                  </a:lnTo>
                  <a:lnTo>
                    <a:pt x="1699" y="62"/>
                  </a:lnTo>
                  <a:lnTo>
                    <a:pt x="1699" y="62"/>
                  </a:lnTo>
                  <a:lnTo>
                    <a:pt x="1692" y="64"/>
                  </a:lnTo>
                  <a:lnTo>
                    <a:pt x="1687" y="66"/>
                  </a:lnTo>
                  <a:lnTo>
                    <a:pt x="1687" y="66"/>
                  </a:lnTo>
                  <a:lnTo>
                    <a:pt x="1676" y="64"/>
                  </a:lnTo>
                  <a:lnTo>
                    <a:pt x="1665" y="62"/>
                  </a:lnTo>
                  <a:lnTo>
                    <a:pt x="1665" y="62"/>
                  </a:lnTo>
                  <a:lnTo>
                    <a:pt x="1652" y="64"/>
                  </a:lnTo>
                  <a:lnTo>
                    <a:pt x="1647" y="66"/>
                  </a:lnTo>
                  <a:lnTo>
                    <a:pt x="1643" y="70"/>
                  </a:lnTo>
                  <a:lnTo>
                    <a:pt x="1643" y="70"/>
                  </a:lnTo>
                  <a:lnTo>
                    <a:pt x="1643" y="73"/>
                  </a:lnTo>
                  <a:lnTo>
                    <a:pt x="1643" y="79"/>
                  </a:lnTo>
                  <a:lnTo>
                    <a:pt x="1645" y="83"/>
                  </a:lnTo>
                  <a:lnTo>
                    <a:pt x="1643" y="86"/>
                  </a:lnTo>
                  <a:lnTo>
                    <a:pt x="1643" y="86"/>
                  </a:lnTo>
                  <a:lnTo>
                    <a:pt x="1641" y="88"/>
                  </a:lnTo>
                  <a:lnTo>
                    <a:pt x="1641" y="88"/>
                  </a:lnTo>
                  <a:lnTo>
                    <a:pt x="1638" y="86"/>
                  </a:lnTo>
                  <a:lnTo>
                    <a:pt x="1634" y="79"/>
                  </a:lnTo>
                  <a:lnTo>
                    <a:pt x="1634" y="79"/>
                  </a:lnTo>
                  <a:lnTo>
                    <a:pt x="1631" y="73"/>
                  </a:lnTo>
                  <a:lnTo>
                    <a:pt x="1625" y="73"/>
                  </a:lnTo>
                  <a:lnTo>
                    <a:pt x="1620" y="75"/>
                  </a:lnTo>
                  <a:lnTo>
                    <a:pt x="1614" y="79"/>
                  </a:lnTo>
                  <a:lnTo>
                    <a:pt x="1614" y="79"/>
                  </a:lnTo>
                  <a:lnTo>
                    <a:pt x="1612" y="83"/>
                  </a:lnTo>
                  <a:lnTo>
                    <a:pt x="1612" y="84"/>
                  </a:lnTo>
                  <a:lnTo>
                    <a:pt x="1616" y="92"/>
                  </a:lnTo>
                  <a:lnTo>
                    <a:pt x="1616" y="92"/>
                  </a:lnTo>
                  <a:lnTo>
                    <a:pt x="1618" y="95"/>
                  </a:lnTo>
                  <a:lnTo>
                    <a:pt x="1616" y="97"/>
                  </a:lnTo>
                  <a:lnTo>
                    <a:pt x="1612" y="97"/>
                  </a:lnTo>
                  <a:lnTo>
                    <a:pt x="1603" y="97"/>
                  </a:lnTo>
                  <a:lnTo>
                    <a:pt x="1603" y="97"/>
                  </a:lnTo>
                  <a:lnTo>
                    <a:pt x="1591" y="99"/>
                  </a:lnTo>
                  <a:lnTo>
                    <a:pt x="1578" y="103"/>
                  </a:lnTo>
                  <a:lnTo>
                    <a:pt x="1567" y="106"/>
                  </a:lnTo>
                  <a:lnTo>
                    <a:pt x="1554" y="108"/>
                  </a:lnTo>
                  <a:lnTo>
                    <a:pt x="1554" y="108"/>
                  </a:lnTo>
                  <a:lnTo>
                    <a:pt x="1544" y="110"/>
                  </a:lnTo>
                  <a:lnTo>
                    <a:pt x="1533" y="112"/>
                  </a:lnTo>
                  <a:lnTo>
                    <a:pt x="1533" y="112"/>
                  </a:lnTo>
                  <a:lnTo>
                    <a:pt x="1529" y="116"/>
                  </a:lnTo>
                  <a:lnTo>
                    <a:pt x="1525" y="119"/>
                  </a:lnTo>
                  <a:lnTo>
                    <a:pt x="1525" y="123"/>
                  </a:lnTo>
                  <a:lnTo>
                    <a:pt x="1529" y="127"/>
                  </a:lnTo>
                  <a:lnTo>
                    <a:pt x="1529" y="127"/>
                  </a:lnTo>
                  <a:lnTo>
                    <a:pt x="1538" y="128"/>
                  </a:lnTo>
                  <a:lnTo>
                    <a:pt x="1545" y="130"/>
                  </a:lnTo>
                  <a:lnTo>
                    <a:pt x="1553" y="128"/>
                  </a:lnTo>
                  <a:lnTo>
                    <a:pt x="1562" y="127"/>
                  </a:lnTo>
                  <a:lnTo>
                    <a:pt x="1562" y="127"/>
                  </a:lnTo>
                  <a:lnTo>
                    <a:pt x="1565" y="125"/>
                  </a:lnTo>
                  <a:lnTo>
                    <a:pt x="1571" y="125"/>
                  </a:lnTo>
                  <a:lnTo>
                    <a:pt x="1574" y="127"/>
                  </a:lnTo>
                  <a:lnTo>
                    <a:pt x="1578" y="130"/>
                  </a:lnTo>
                  <a:lnTo>
                    <a:pt x="1578" y="130"/>
                  </a:lnTo>
                  <a:lnTo>
                    <a:pt x="1578" y="138"/>
                  </a:lnTo>
                  <a:lnTo>
                    <a:pt x="1578" y="145"/>
                  </a:lnTo>
                  <a:lnTo>
                    <a:pt x="1574" y="152"/>
                  </a:lnTo>
                  <a:lnTo>
                    <a:pt x="1569" y="158"/>
                  </a:lnTo>
                  <a:lnTo>
                    <a:pt x="1569" y="158"/>
                  </a:lnTo>
                  <a:lnTo>
                    <a:pt x="1558" y="160"/>
                  </a:lnTo>
                  <a:lnTo>
                    <a:pt x="1545" y="160"/>
                  </a:lnTo>
                  <a:lnTo>
                    <a:pt x="1545" y="160"/>
                  </a:lnTo>
                  <a:lnTo>
                    <a:pt x="1536" y="160"/>
                  </a:lnTo>
                  <a:lnTo>
                    <a:pt x="1536" y="160"/>
                  </a:lnTo>
                  <a:lnTo>
                    <a:pt x="1533" y="161"/>
                  </a:lnTo>
                  <a:lnTo>
                    <a:pt x="1529" y="165"/>
                  </a:lnTo>
                  <a:lnTo>
                    <a:pt x="1529" y="165"/>
                  </a:lnTo>
                  <a:lnTo>
                    <a:pt x="1520" y="169"/>
                  </a:lnTo>
                  <a:lnTo>
                    <a:pt x="1509" y="171"/>
                  </a:lnTo>
                  <a:lnTo>
                    <a:pt x="1498" y="172"/>
                  </a:lnTo>
                  <a:lnTo>
                    <a:pt x="1487" y="171"/>
                  </a:lnTo>
                  <a:lnTo>
                    <a:pt x="1487" y="171"/>
                  </a:lnTo>
                  <a:lnTo>
                    <a:pt x="1478" y="171"/>
                  </a:lnTo>
                  <a:lnTo>
                    <a:pt x="1471" y="174"/>
                  </a:lnTo>
                  <a:lnTo>
                    <a:pt x="1471" y="174"/>
                  </a:lnTo>
                  <a:lnTo>
                    <a:pt x="1467" y="178"/>
                  </a:lnTo>
                  <a:lnTo>
                    <a:pt x="1466" y="182"/>
                  </a:lnTo>
                  <a:lnTo>
                    <a:pt x="1464" y="185"/>
                  </a:lnTo>
                  <a:lnTo>
                    <a:pt x="1464" y="191"/>
                  </a:lnTo>
                  <a:lnTo>
                    <a:pt x="1466" y="196"/>
                  </a:lnTo>
                  <a:lnTo>
                    <a:pt x="1467" y="200"/>
                  </a:lnTo>
                  <a:lnTo>
                    <a:pt x="1469" y="205"/>
                  </a:lnTo>
                  <a:lnTo>
                    <a:pt x="1475" y="207"/>
                  </a:lnTo>
                  <a:lnTo>
                    <a:pt x="1475" y="207"/>
                  </a:lnTo>
                  <a:lnTo>
                    <a:pt x="1482" y="211"/>
                  </a:lnTo>
                  <a:lnTo>
                    <a:pt x="1489" y="211"/>
                  </a:lnTo>
                  <a:lnTo>
                    <a:pt x="1498" y="209"/>
                  </a:lnTo>
                  <a:lnTo>
                    <a:pt x="1506" y="205"/>
                  </a:lnTo>
                  <a:lnTo>
                    <a:pt x="1506" y="205"/>
                  </a:lnTo>
                  <a:lnTo>
                    <a:pt x="1511" y="204"/>
                  </a:lnTo>
                  <a:lnTo>
                    <a:pt x="1516" y="204"/>
                  </a:lnTo>
                  <a:lnTo>
                    <a:pt x="1516" y="204"/>
                  </a:lnTo>
                  <a:lnTo>
                    <a:pt x="1524" y="202"/>
                  </a:lnTo>
                  <a:lnTo>
                    <a:pt x="1533" y="202"/>
                  </a:lnTo>
                  <a:lnTo>
                    <a:pt x="1533" y="202"/>
                  </a:lnTo>
                  <a:lnTo>
                    <a:pt x="1538" y="205"/>
                  </a:lnTo>
                  <a:lnTo>
                    <a:pt x="1540" y="207"/>
                  </a:lnTo>
                  <a:lnTo>
                    <a:pt x="1540" y="211"/>
                  </a:lnTo>
                  <a:lnTo>
                    <a:pt x="1540" y="211"/>
                  </a:lnTo>
                  <a:lnTo>
                    <a:pt x="1538" y="215"/>
                  </a:lnTo>
                  <a:lnTo>
                    <a:pt x="1536" y="216"/>
                  </a:lnTo>
                  <a:lnTo>
                    <a:pt x="1525" y="218"/>
                  </a:lnTo>
                  <a:lnTo>
                    <a:pt x="1515" y="216"/>
                  </a:lnTo>
                  <a:lnTo>
                    <a:pt x="1507" y="216"/>
                  </a:lnTo>
                  <a:lnTo>
                    <a:pt x="1507" y="216"/>
                  </a:lnTo>
                  <a:lnTo>
                    <a:pt x="1489" y="218"/>
                  </a:lnTo>
                  <a:lnTo>
                    <a:pt x="1482" y="222"/>
                  </a:lnTo>
                  <a:lnTo>
                    <a:pt x="1478" y="224"/>
                  </a:lnTo>
                  <a:lnTo>
                    <a:pt x="1475" y="227"/>
                  </a:lnTo>
                  <a:lnTo>
                    <a:pt x="1475" y="227"/>
                  </a:lnTo>
                  <a:lnTo>
                    <a:pt x="1475" y="233"/>
                  </a:lnTo>
                  <a:lnTo>
                    <a:pt x="1477" y="240"/>
                  </a:lnTo>
                  <a:lnTo>
                    <a:pt x="1480" y="244"/>
                  </a:lnTo>
                  <a:lnTo>
                    <a:pt x="1486" y="249"/>
                  </a:lnTo>
                  <a:lnTo>
                    <a:pt x="1486" y="249"/>
                  </a:lnTo>
                  <a:lnTo>
                    <a:pt x="1491" y="251"/>
                  </a:lnTo>
                  <a:lnTo>
                    <a:pt x="1498" y="255"/>
                  </a:lnTo>
                  <a:lnTo>
                    <a:pt x="1504" y="255"/>
                  </a:lnTo>
                  <a:lnTo>
                    <a:pt x="1511" y="255"/>
                  </a:lnTo>
                  <a:lnTo>
                    <a:pt x="1511" y="255"/>
                  </a:lnTo>
                  <a:lnTo>
                    <a:pt x="1518" y="251"/>
                  </a:lnTo>
                  <a:lnTo>
                    <a:pt x="1524" y="248"/>
                  </a:lnTo>
                  <a:lnTo>
                    <a:pt x="1531" y="244"/>
                  </a:lnTo>
                  <a:lnTo>
                    <a:pt x="1536" y="240"/>
                  </a:lnTo>
                  <a:lnTo>
                    <a:pt x="1536" y="240"/>
                  </a:lnTo>
                  <a:lnTo>
                    <a:pt x="1547" y="238"/>
                  </a:lnTo>
                  <a:lnTo>
                    <a:pt x="1556" y="238"/>
                  </a:lnTo>
                  <a:lnTo>
                    <a:pt x="1576" y="238"/>
                  </a:lnTo>
                  <a:lnTo>
                    <a:pt x="1598" y="242"/>
                  </a:lnTo>
                  <a:lnTo>
                    <a:pt x="1616" y="248"/>
                  </a:lnTo>
                  <a:lnTo>
                    <a:pt x="1616" y="248"/>
                  </a:lnTo>
                  <a:lnTo>
                    <a:pt x="1632" y="253"/>
                  </a:lnTo>
                  <a:lnTo>
                    <a:pt x="1647" y="262"/>
                  </a:lnTo>
                  <a:lnTo>
                    <a:pt x="1647" y="262"/>
                  </a:lnTo>
                  <a:lnTo>
                    <a:pt x="1661" y="271"/>
                  </a:lnTo>
                  <a:lnTo>
                    <a:pt x="1672" y="281"/>
                  </a:lnTo>
                  <a:lnTo>
                    <a:pt x="1672" y="281"/>
                  </a:lnTo>
                  <a:lnTo>
                    <a:pt x="1687" y="295"/>
                  </a:lnTo>
                  <a:lnTo>
                    <a:pt x="1698" y="310"/>
                  </a:lnTo>
                  <a:lnTo>
                    <a:pt x="1698" y="310"/>
                  </a:lnTo>
                  <a:lnTo>
                    <a:pt x="1705" y="323"/>
                  </a:lnTo>
                  <a:lnTo>
                    <a:pt x="1712" y="334"/>
                  </a:lnTo>
                  <a:lnTo>
                    <a:pt x="1716" y="341"/>
                  </a:lnTo>
                  <a:lnTo>
                    <a:pt x="1716" y="347"/>
                  </a:lnTo>
                  <a:lnTo>
                    <a:pt x="1716" y="354"/>
                  </a:lnTo>
                  <a:lnTo>
                    <a:pt x="1714" y="361"/>
                  </a:lnTo>
                  <a:lnTo>
                    <a:pt x="1714" y="361"/>
                  </a:lnTo>
                  <a:lnTo>
                    <a:pt x="1710" y="365"/>
                  </a:lnTo>
                  <a:lnTo>
                    <a:pt x="1708" y="367"/>
                  </a:lnTo>
                  <a:lnTo>
                    <a:pt x="1708" y="369"/>
                  </a:lnTo>
                  <a:lnTo>
                    <a:pt x="1708" y="369"/>
                  </a:lnTo>
                  <a:lnTo>
                    <a:pt x="1710" y="374"/>
                  </a:lnTo>
                  <a:lnTo>
                    <a:pt x="1714" y="378"/>
                  </a:lnTo>
                  <a:lnTo>
                    <a:pt x="1717" y="380"/>
                  </a:lnTo>
                  <a:lnTo>
                    <a:pt x="1723" y="380"/>
                  </a:lnTo>
                  <a:lnTo>
                    <a:pt x="1723" y="380"/>
                  </a:lnTo>
                  <a:lnTo>
                    <a:pt x="1736" y="380"/>
                  </a:lnTo>
                  <a:lnTo>
                    <a:pt x="1748" y="382"/>
                  </a:lnTo>
                  <a:lnTo>
                    <a:pt x="1754" y="383"/>
                  </a:lnTo>
                  <a:lnTo>
                    <a:pt x="1759" y="387"/>
                  </a:lnTo>
                  <a:lnTo>
                    <a:pt x="1763" y="391"/>
                  </a:lnTo>
                  <a:lnTo>
                    <a:pt x="1766" y="396"/>
                  </a:lnTo>
                  <a:lnTo>
                    <a:pt x="1766" y="396"/>
                  </a:lnTo>
                  <a:lnTo>
                    <a:pt x="1766" y="405"/>
                  </a:lnTo>
                  <a:lnTo>
                    <a:pt x="1766" y="409"/>
                  </a:lnTo>
                  <a:lnTo>
                    <a:pt x="1763" y="411"/>
                  </a:lnTo>
                  <a:lnTo>
                    <a:pt x="1763" y="411"/>
                  </a:lnTo>
                  <a:lnTo>
                    <a:pt x="1759" y="411"/>
                  </a:lnTo>
                  <a:lnTo>
                    <a:pt x="1754" y="409"/>
                  </a:lnTo>
                  <a:lnTo>
                    <a:pt x="1748" y="407"/>
                  </a:lnTo>
                  <a:lnTo>
                    <a:pt x="1743" y="405"/>
                  </a:lnTo>
                  <a:lnTo>
                    <a:pt x="1743" y="405"/>
                  </a:lnTo>
                  <a:lnTo>
                    <a:pt x="1730" y="405"/>
                  </a:lnTo>
                  <a:lnTo>
                    <a:pt x="1723" y="405"/>
                  </a:lnTo>
                  <a:lnTo>
                    <a:pt x="1721" y="407"/>
                  </a:lnTo>
                  <a:lnTo>
                    <a:pt x="1719" y="409"/>
                  </a:lnTo>
                  <a:lnTo>
                    <a:pt x="1719" y="409"/>
                  </a:lnTo>
                  <a:lnTo>
                    <a:pt x="1717" y="415"/>
                  </a:lnTo>
                  <a:lnTo>
                    <a:pt x="1721" y="416"/>
                  </a:lnTo>
                  <a:lnTo>
                    <a:pt x="1727" y="422"/>
                  </a:lnTo>
                  <a:lnTo>
                    <a:pt x="1727" y="422"/>
                  </a:lnTo>
                  <a:lnTo>
                    <a:pt x="1730" y="426"/>
                  </a:lnTo>
                  <a:lnTo>
                    <a:pt x="1732" y="429"/>
                  </a:lnTo>
                  <a:lnTo>
                    <a:pt x="1732" y="429"/>
                  </a:lnTo>
                  <a:lnTo>
                    <a:pt x="1727" y="433"/>
                  </a:lnTo>
                  <a:lnTo>
                    <a:pt x="1721" y="435"/>
                  </a:lnTo>
                  <a:lnTo>
                    <a:pt x="1719" y="437"/>
                  </a:lnTo>
                  <a:lnTo>
                    <a:pt x="1719" y="437"/>
                  </a:lnTo>
                  <a:lnTo>
                    <a:pt x="1719" y="442"/>
                  </a:lnTo>
                  <a:lnTo>
                    <a:pt x="1721" y="446"/>
                  </a:lnTo>
                  <a:lnTo>
                    <a:pt x="1725" y="448"/>
                  </a:lnTo>
                  <a:lnTo>
                    <a:pt x="1728" y="451"/>
                  </a:lnTo>
                  <a:lnTo>
                    <a:pt x="1728" y="451"/>
                  </a:lnTo>
                  <a:lnTo>
                    <a:pt x="1728" y="455"/>
                  </a:lnTo>
                  <a:lnTo>
                    <a:pt x="1727" y="457"/>
                  </a:lnTo>
                  <a:lnTo>
                    <a:pt x="1723" y="459"/>
                  </a:lnTo>
                  <a:lnTo>
                    <a:pt x="1723" y="462"/>
                  </a:lnTo>
                  <a:lnTo>
                    <a:pt x="1723" y="462"/>
                  </a:lnTo>
                  <a:lnTo>
                    <a:pt x="1725" y="468"/>
                  </a:lnTo>
                  <a:lnTo>
                    <a:pt x="1728" y="470"/>
                  </a:lnTo>
                  <a:lnTo>
                    <a:pt x="1734" y="471"/>
                  </a:lnTo>
                  <a:lnTo>
                    <a:pt x="1737" y="471"/>
                  </a:lnTo>
                  <a:lnTo>
                    <a:pt x="1737" y="471"/>
                  </a:lnTo>
                  <a:lnTo>
                    <a:pt x="1745" y="470"/>
                  </a:lnTo>
                  <a:lnTo>
                    <a:pt x="1746" y="466"/>
                  </a:lnTo>
                  <a:lnTo>
                    <a:pt x="1748" y="460"/>
                  </a:lnTo>
                  <a:lnTo>
                    <a:pt x="1746" y="455"/>
                  </a:lnTo>
                  <a:lnTo>
                    <a:pt x="1745" y="444"/>
                  </a:lnTo>
                  <a:lnTo>
                    <a:pt x="1745" y="438"/>
                  </a:lnTo>
                  <a:lnTo>
                    <a:pt x="1746" y="435"/>
                  </a:lnTo>
                  <a:lnTo>
                    <a:pt x="1746" y="435"/>
                  </a:lnTo>
                  <a:lnTo>
                    <a:pt x="1752" y="431"/>
                  </a:lnTo>
                  <a:lnTo>
                    <a:pt x="1757" y="429"/>
                  </a:lnTo>
                  <a:lnTo>
                    <a:pt x="1766" y="431"/>
                  </a:lnTo>
                  <a:lnTo>
                    <a:pt x="1774" y="433"/>
                  </a:lnTo>
                  <a:lnTo>
                    <a:pt x="1790" y="437"/>
                  </a:lnTo>
                  <a:lnTo>
                    <a:pt x="1799" y="442"/>
                  </a:lnTo>
                  <a:lnTo>
                    <a:pt x="1799" y="442"/>
                  </a:lnTo>
                  <a:lnTo>
                    <a:pt x="1804" y="446"/>
                  </a:lnTo>
                  <a:lnTo>
                    <a:pt x="1806" y="451"/>
                  </a:lnTo>
                  <a:lnTo>
                    <a:pt x="1806" y="457"/>
                  </a:lnTo>
                  <a:lnTo>
                    <a:pt x="1803" y="464"/>
                  </a:lnTo>
                  <a:lnTo>
                    <a:pt x="1803" y="464"/>
                  </a:lnTo>
                  <a:lnTo>
                    <a:pt x="1797" y="470"/>
                  </a:lnTo>
                  <a:lnTo>
                    <a:pt x="1792" y="473"/>
                  </a:lnTo>
                  <a:lnTo>
                    <a:pt x="1786" y="479"/>
                  </a:lnTo>
                  <a:lnTo>
                    <a:pt x="1785" y="486"/>
                  </a:lnTo>
                  <a:lnTo>
                    <a:pt x="1785" y="486"/>
                  </a:lnTo>
                  <a:lnTo>
                    <a:pt x="1785" y="490"/>
                  </a:lnTo>
                  <a:lnTo>
                    <a:pt x="1781" y="493"/>
                  </a:lnTo>
                  <a:lnTo>
                    <a:pt x="1779" y="497"/>
                  </a:lnTo>
                  <a:lnTo>
                    <a:pt x="1774" y="499"/>
                  </a:lnTo>
                  <a:lnTo>
                    <a:pt x="1774" y="499"/>
                  </a:lnTo>
                  <a:lnTo>
                    <a:pt x="1766" y="501"/>
                  </a:lnTo>
                  <a:lnTo>
                    <a:pt x="1761" y="501"/>
                  </a:lnTo>
                  <a:lnTo>
                    <a:pt x="1754" y="501"/>
                  </a:lnTo>
                  <a:lnTo>
                    <a:pt x="1748" y="503"/>
                  </a:lnTo>
                  <a:lnTo>
                    <a:pt x="1748" y="503"/>
                  </a:lnTo>
                  <a:lnTo>
                    <a:pt x="1743" y="506"/>
                  </a:lnTo>
                  <a:lnTo>
                    <a:pt x="1739" y="510"/>
                  </a:lnTo>
                  <a:lnTo>
                    <a:pt x="1739" y="510"/>
                  </a:lnTo>
                  <a:lnTo>
                    <a:pt x="1739" y="514"/>
                  </a:lnTo>
                  <a:lnTo>
                    <a:pt x="1739" y="517"/>
                  </a:lnTo>
                  <a:lnTo>
                    <a:pt x="1743" y="525"/>
                  </a:lnTo>
                  <a:lnTo>
                    <a:pt x="1743" y="525"/>
                  </a:lnTo>
                  <a:lnTo>
                    <a:pt x="1745" y="532"/>
                  </a:lnTo>
                  <a:lnTo>
                    <a:pt x="1745" y="539"/>
                  </a:lnTo>
                  <a:lnTo>
                    <a:pt x="1745" y="539"/>
                  </a:lnTo>
                  <a:lnTo>
                    <a:pt x="1741" y="545"/>
                  </a:lnTo>
                  <a:lnTo>
                    <a:pt x="1739" y="547"/>
                  </a:lnTo>
                  <a:lnTo>
                    <a:pt x="1739" y="550"/>
                  </a:lnTo>
                  <a:lnTo>
                    <a:pt x="1739" y="550"/>
                  </a:lnTo>
                  <a:lnTo>
                    <a:pt x="1741" y="556"/>
                  </a:lnTo>
                  <a:lnTo>
                    <a:pt x="1746" y="561"/>
                  </a:lnTo>
                  <a:lnTo>
                    <a:pt x="1752" y="565"/>
                  </a:lnTo>
                  <a:lnTo>
                    <a:pt x="1756" y="570"/>
                  </a:lnTo>
                  <a:lnTo>
                    <a:pt x="1756" y="570"/>
                  </a:lnTo>
                  <a:lnTo>
                    <a:pt x="1757" y="578"/>
                  </a:lnTo>
                  <a:lnTo>
                    <a:pt x="1759" y="585"/>
                  </a:lnTo>
                  <a:lnTo>
                    <a:pt x="1759" y="585"/>
                  </a:lnTo>
                  <a:lnTo>
                    <a:pt x="1763" y="589"/>
                  </a:lnTo>
                  <a:lnTo>
                    <a:pt x="1765" y="589"/>
                  </a:lnTo>
                  <a:lnTo>
                    <a:pt x="1772" y="591"/>
                  </a:lnTo>
                  <a:lnTo>
                    <a:pt x="1772" y="591"/>
                  </a:lnTo>
                  <a:lnTo>
                    <a:pt x="1777" y="592"/>
                  </a:lnTo>
                  <a:lnTo>
                    <a:pt x="1777" y="594"/>
                  </a:lnTo>
                  <a:lnTo>
                    <a:pt x="1777" y="598"/>
                  </a:lnTo>
                  <a:lnTo>
                    <a:pt x="1777" y="598"/>
                  </a:lnTo>
                  <a:lnTo>
                    <a:pt x="1775" y="600"/>
                  </a:lnTo>
                  <a:lnTo>
                    <a:pt x="1772" y="602"/>
                  </a:lnTo>
                  <a:lnTo>
                    <a:pt x="1770" y="603"/>
                  </a:lnTo>
                  <a:lnTo>
                    <a:pt x="1768" y="607"/>
                  </a:lnTo>
                  <a:lnTo>
                    <a:pt x="1768" y="607"/>
                  </a:lnTo>
                  <a:lnTo>
                    <a:pt x="1772" y="614"/>
                  </a:lnTo>
                  <a:lnTo>
                    <a:pt x="1777" y="620"/>
                  </a:lnTo>
                  <a:lnTo>
                    <a:pt x="1777" y="620"/>
                  </a:lnTo>
                  <a:lnTo>
                    <a:pt x="1781" y="622"/>
                  </a:lnTo>
                  <a:lnTo>
                    <a:pt x="1785" y="624"/>
                  </a:lnTo>
                  <a:lnTo>
                    <a:pt x="1785" y="624"/>
                  </a:lnTo>
                  <a:lnTo>
                    <a:pt x="1785" y="627"/>
                  </a:lnTo>
                  <a:lnTo>
                    <a:pt x="1785" y="629"/>
                  </a:lnTo>
                  <a:lnTo>
                    <a:pt x="1786" y="636"/>
                  </a:lnTo>
                  <a:lnTo>
                    <a:pt x="1786" y="636"/>
                  </a:lnTo>
                  <a:lnTo>
                    <a:pt x="1790" y="642"/>
                  </a:lnTo>
                  <a:lnTo>
                    <a:pt x="1794" y="644"/>
                  </a:lnTo>
                  <a:lnTo>
                    <a:pt x="1804" y="644"/>
                  </a:lnTo>
                  <a:lnTo>
                    <a:pt x="1804" y="644"/>
                  </a:lnTo>
                  <a:lnTo>
                    <a:pt x="1810" y="647"/>
                  </a:lnTo>
                  <a:lnTo>
                    <a:pt x="1813" y="651"/>
                  </a:lnTo>
                  <a:lnTo>
                    <a:pt x="1817" y="662"/>
                  </a:lnTo>
                  <a:lnTo>
                    <a:pt x="1817" y="662"/>
                  </a:lnTo>
                  <a:lnTo>
                    <a:pt x="1821" y="669"/>
                  </a:lnTo>
                  <a:lnTo>
                    <a:pt x="1826" y="675"/>
                  </a:lnTo>
                  <a:lnTo>
                    <a:pt x="1833" y="680"/>
                  </a:lnTo>
                  <a:lnTo>
                    <a:pt x="1835" y="680"/>
                  </a:lnTo>
                  <a:lnTo>
                    <a:pt x="1839" y="680"/>
                  </a:lnTo>
                  <a:lnTo>
                    <a:pt x="1839" y="680"/>
                  </a:lnTo>
                  <a:lnTo>
                    <a:pt x="1848" y="679"/>
                  </a:lnTo>
                  <a:lnTo>
                    <a:pt x="1852" y="679"/>
                  </a:lnTo>
                  <a:lnTo>
                    <a:pt x="1855" y="680"/>
                  </a:lnTo>
                  <a:lnTo>
                    <a:pt x="1855" y="680"/>
                  </a:lnTo>
                  <a:lnTo>
                    <a:pt x="1866" y="688"/>
                  </a:lnTo>
                  <a:lnTo>
                    <a:pt x="1873" y="695"/>
                  </a:lnTo>
                  <a:lnTo>
                    <a:pt x="1873" y="695"/>
                  </a:lnTo>
                  <a:lnTo>
                    <a:pt x="1882" y="701"/>
                  </a:lnTo>
                  <a:lnTo>
                    <a:pt x="1886" y="703"/>
                  </a:lnTo>
                  <a:lnTo>
                    <a:pt x="1890" y="703"/>
                  </a:lnTo>
                  <a:lnTo>
                    <a:pt x="1890" y="703"/>
                  </a:lnTo>
                  <a:lnTo>
                    <a:pt x="1893" y="701"/>
                  </a:lnTo>
                  <a:lnTo>
                    <a:pt x="1893" y="699"/>
                  </a:lnTo>
                  <a:lnTo>
                    <a:pt x="1893" y="692"/>
                  </a:lnTo>
                  <a:lnTo>
                    <a:pt x="1893" y="692"/>
                  </a:lnTo>
                  <a:lnTo>
                    <a:pt x="1895" y="688"/>
                  </a:lnTo>
                  <a:lnTo>
                    <a:pt x="1899" y="686"/>
                  </a:lnTo>
                  <a:lnTo>
                    <a:pt x="1902" y="680"/>
                  </a:lnTo>
                  <a:lnTo>
                    <a:pt x="1902" y="680"/>
                  </a:lnTo>
                  <a:lnTo>
                    <a:pt x="1906" y="677"/>
                  </a:lnTo>
                  <a:lnTo>
                    <a:pt x="1906" y="673"/>
                  </a:lnTo>
                  <a:lnTo>
                    <a:pt x="1906" y="664"/>
                  </a:lnTo>
                  <a:lnTo>
                    <a:pt x="1906" y="664"/>
                  </a:lnTo>
                  <a:lnTo>
                    <a:pt x="1908" y="658"/>
                  </a:lnTo>
                  <a:lnTo>
                    <a:pt x="1910" y="657"/>
                  </a:lnTo>
                  <a:lnTo>
                    <a:pt x="1913" y="649"/>
                  </a:lnTo>
                  <a:lnTo>
                    <a:pt x="1913" y="649"/>
                  </a:lnTo>
                  <a:lnTo>
                    <a:pt x="1915" y="640"/>
                  </a:lnTo>
                  <a:lnTo>
                    <a:pt x="1917" y="635"/>
                  </a:lnTo>
                  <a:lnTo>
                    <a:pt x="1920" y="631"/>
                  </a:lnTo>
                  <a:lnTo>
                    <a:pt x="1920" y="631"/>
                  </a:lnTo>
                  <a:lnTo>
                    <a:pt x="1924" y="625"/>
                  </a:lnTo>
                  <a:lnTo>
                    <a:pt x="1926" y="618"/>
                  </a:lnTo>
                  <a:lnTo>
                    <a:pt x="1926" y="618"/>
                  </a:lnTo>
                  <a:lnTo>
                    <a:pt x="1926" y="613"/>
                  </a:lnTo>
                  <a:lnTo>
                    <a:pt x="1926" y="605"/>
                  </a:lnTo>
                  <a:lnTo>
                    <a:pt x="1924" y="598"/>
                  </a:lnTo>
                  <a:lnTo>
                    <a:pt x="1926" y="592"/>
                  </a:lnTo>
                  <a:lnTo>
                    <a:pt x="1926" y="592"/>
                  </a:lnTo>
                  <a:lnTo>
                    <a:pt x="1929" y="587"/>
                  </a:lnTo>
                  <a:lnTo>
                    <a:pt x="1937" y="585"/>
                  </a:lnTo>
                  <a:lnTo>
                    <a:pt x="1949" y="580"/>
                  </a:lnTo>
                  <a:lnTo>
                    <a:pt x="1949" y="580"/>
                  </a:lnTo>
                  <a:lnTo>
                    <a:pt x="1955" y="574"/>
                  </a:lnTo>
                  <a:lnTo>
                    <a:pt x="1960" y="569"/>
                  </a:lnTo>
                  <a:lnTo>
                    <a:pt x="1960" y="569"/>
                  </a:lnTo>
                  <a:lnTo>
                    <a:pt x="1964" y="561"/>
                  </a:lnTo>
                  <a:lnTo>
                    <a:pt x="1966" y="558"/>
                  </a:lnTo>
                  <a:lnTo>
                    <a:pt x="1971" y="554"/>
                  </a:lnTo>
                  <a:lnTo>
                    <a:pt x="1978" y="554"/>
                  </a:lnTo>
                  <a:lnTo>
                    <a:pt x="1978" y="554"/>
                  </a:lnTo>
                  <a:lnTo>
                    <a:pt x="1993" y="554"/>
                  </a:lnTo>
                  <a:lnTo>
                    <a:pt x="2000" y="554"/>
                  </a:lnTo>
                  <a:lnTo>
                    <a:pt x="2007" y="552"/>
                  </a:lnTo>
                  <a:lnTo>
                    <a:pt x="2007" y="552"/>
                  </a:lnTo>
                  <a:lnTo>
                    <a:pt x="2015" y="547"/>
                  </a:lnTo>
                  <a:lnTo>
                    <a:pt x="2020" y="541"/>
                  </a:lnTo>
                  <a:lnTo>
                    <a:pt x="2029" y="528"/>
                  </a:lnTo>
                  <a:lnTo>
                    <a:pt x="2029" y="528"/>
                  </a:lnTo>
                  <a:lnTo>
                    <a:pt x="2033" y="523"/>
                  </a:lnTo>
                  <a:lnTo>
                    <a:pt x="2038" y="519"/>
                  </a:lnTo>
                  <a:lnTo>
                    <a:pt x="2038" y="519"/>
                  </a:lnTo>
                  <a:lnTo>
                    <a:pt x="2047" y="515"/>
                  </a:lnTo>
                  <a:lnTo>
                    <a:pt x="2054" y="510"/>
                  </a:lnTo>
                  <a:lnTo>
                    <a:pt x="2054" y="510"/>
                  </a:lnTo>
                  <a:lnTo>
                    <a:pt x="2060" y="504"/>
                  </a:lnTo>
                  <a:lnTo>
                    <a:pt x="2064" y="499"/>
                  </a:lnTo>
                  <a:lnTo>
                    <a:pt x="2064" y="499"/>
                  </a:lnTo>
                  <a:lnTo>
                    <a:pt x="2067" y="495"/>
                  </a:lnTo>
                  <a:lnTo>
                    <a:pt x="2071" y="493"/>
                  </a:lnTo>
                  <a:lnTo>
                    <a:pt x="2082" y="490"/>
                  </a:lnTo>
                  <a:lnTo>
                    <a:pt x="2102" y="490"/>
                  </a:lnTo>
                  <a:lnTo>
                    <a:pt x="2102" y="490"/>
                  </a:lnTo>
                  <a:lnTo>
                    <a:pt x="2118" y="490"/>
                  </a:lnTo>
                  <a:lnTo>
                    <a:pt x="2131" y="486"/>
                  </a:lnTo>
                  <a:lnTo>
                    <a:pt x="2145" y="481"/>
                  </a:lnTo>
                  <a:lnTo>
                    <a:pt x="2158" y="475"/>
                  </a:lnTo>
                  <a:lnTo>
                    <a:pt x="2158" y="475"/>
                  </a:lnTo>
                  <a:lnTo>
                    <a:pt x="2169" y="468"/>
                  </a:lnTo>
                  <a:lnTo>
                    <a:pt x="2178" y="462"/>
                  </a:lnTo>
                  <a:lnTo>
                    <a:pt x="2178" y="462"/>
                  </a:lnTo>
                  <a:lnTo>
                    <a:pt x="2189" y="457"/>
                  </a:lnTo>
                  <a:lnTo>
                    <a:pt x="2199" y="453"/>
                  </a:lnTo>
                  <a:lnTo>
                    <a:pt x="2199" y="453"/>
                  </a:lnTo>
                  <a:lnTo>
                    <a:pt x="2203" y="451"/>
                  </a:lnTo>
                  <a:lnTo>
                    <a:pt x="2208" y="448"/>
                  </a:lnTo>
                  <a:lnTo>
                    <a:pt x="2212" y="442"/>
                  </a:lnTo>
                  <a:lnTo>
                    <a:pt x="2212" y="440"/>
                  </a:lnTo>
                  <a:lnTo>
                    <a:pt x="2210" y="438"/>
                  </a:lnTo>
                  <a:lnTo>
                    <a:pt x="2210" y="438"/>
                  </a:lnTo>
                  <a:close/>
                  <a:moveTo>
                    <a:pt x="1382" y="1568"/>
                  </a:moveTo>
                  <a:lnTo>
                    <a:pt x="1382" y="1568"/>
                  </a:lnTo>
                  <a:lnTo>
                    <a:pt x="1368" y="1563"/>
                  </a:lnTo>
                  <a:lnTo>
                    <a:pt x="1355" y="1554"/>
                  </a:lnTo>
                  <a:lnTo>
                    <a:pt x="1328" y="1537"/>
                  </a:lnTo>
                  <a:lnTo>
                    <a:pt x="1328" y="1537"/>
                  </a:lnTo>
                  <a:lnTo>
                    <a:pt x="1317" y="1532"/>
                  </a:lnTo>
                  <a:lnTo>
                    <a:pt x="1312" y="1530"/>
                  </a:lnTo>
                  <a:lnTo>
                    <a:pt x="1306" y="1528"/>
                  </a:lnTo>
                  <a:lnTo>
                    <a:pt x="1306" y="1528"/>
                  </a:lnTo>
                  <a:lnTo>
                    <a:pt x="1290" y="1526"/>
                  </a:lnTo>
                  <a:lnTo>
                    <a:pt x="1290" y="1526"/>
                  </a:lnTo>
                  <a:lnTo>
                    <a:pt x="1284" y="1528"/>
                  </a:lnTo>
                  <a:lnTo>
                    <a:pt x="1279" y="1532"/>
                  </a:lnTo>
                  <a:lnTo>
                    <a:pt x="1279" y="1532"/>
                  </a:lnTo>
                  <a:lnTo>
                    <a:pt x="1277" y="1535"/>
                  </a:lnTo>
                  <a:lnTo>
                    <a:pt x="1277" y="1539"/>
                  </a:lnTo>
                  <a:lnTo>
                    <a:pt x="1279" y="1541"/>
                  </a:lnTo>
                  <a:lnTo>
                    <a:pt x="1283" y="1541"/>
                  </a:lnTo>
                  <a:lnTo>
                    <a:pt x="1290" y="1541"/>
                  </a:lnTo>
                  <a:lnTo>
                    <a:pt x="1295" y="1541"/>
                  </a:lnTo>
                  <a:lnTo>
                    <a:pt x="1295" y="1541"/>
                  </a:lnTo>
                  <a:lnTo>
                    <a:pt x="1304" y="1539"/>
                  </a:lnTo>
                  <a:lnTo>
                    <a:pt x="1313" y="1537"/>
                  </a:lnTo>
                  <a:lnTo>
                    <a:pt x="1313" y="1537"/>
                  </a:lnTo>
                  <a:lnTo>
                    <a:pt x="1323" y="1541"/>
                  </a:lnTo>
                  <a:lnTo>
                    <a:pt x="1333" y="1548"/>
                  </a:lnTo>
                  <a:lnTo>
                    <a:pt x="1333" y="1548"/>
                  </a:lnTo>
                  <a:lnTo>
                    <a:pt x="1352" y="1565"/>
                  </a:lnTo>
                  <a:lnTo>
                    <a:pt x="1371" y="1583"/>
                  </a:lnTo>
                  <a:lnTo>
                    <a:pt x="1371" y="1583"/>
                  </a:lnTo>
                  <a:lnTo>
                    <a:pt x="1377" y="1588"/>
                  </a:lnTo>
                  <a:lnTo>
                    <a:pt x="1384" y="1592"/>
                  </a:lnTo>
                  <a:lnTo>
                    <a:pt x="1391" y="1594"/>
                  </a:lnTo>
                  <a:lnTo>
                    <a:pt x="1399" y="1594"/>
                  </a:lnTo>
                  <a:lnTo>
                    <a:pt x="1399" y="1594"/>
                  </a:lnTo>
                  <a:lnTo>
                    <a:pt x="1404" y="1592"/>
                  </a:lnTo>
                  <a:lnTo>
                    <a:pt x="1408" y="1588"/>
                  </a:lnTo>
                  <a:lnTo>
                    <a:pt x="1408" y="1585"/>
                  </a:lnTo>
                  <a:lnTo>
                    <a:pt x="1404" y="1581"/>
                  </a:lnTo>
                  <a:lnTo>
                    <a:pt x="1404" y="1581"/>
                  </a:lnTo>
                  <a:lnTo>
                    <a:pt x="1400" y="1576"/>
                  </a:lnTo>
                  <a:lnTo>
                    <a:pt x="1395" y="1574"/>
                  </a:lnTo>
                  <a:lnTo>
                    <a:pt x="1382" y="1568"/>
                  </a:lnTo>
                  <a:lnTo>
                    <a:pt x="1382" y="1568"/>
                  </a:lnTo>
                  <a:close/>
                  <a:moveTo>
                    <a:pt x="2015" y="2095"/>
                  </a:moveTo>
                  <a:lnTo>
                    <a:pt x="2015" y="2095"/>
                  </a:lnTo>
                  <a:lnTo>
                    <a:pt x="2007" y="2087"/>
                  </a:lnTo>
                  <a:lnTo>
                    <a:pt x="2000" y="2080"/>
                  </a:lnTo>
                  <a:lnTo>
                    <a:pt x="2000" y="2080"/>
                  </a:lnTo>
                  <a:lnTo>
                    <a:pt x="1982" y="2065"/>
                  </a:lnTo>
                  <a:lnTo>
                    <a:pt x="1975" y="2060"/>
                  </a:lnTo>
                  <a:lnTo>
                    <a:pt x="1964" y="2052"/>
                  </a:lnTo>
                  <a:lnTo>
                    <a:pt x="1964" y="2052"/>
                  </a:lnTo>
                  <a:lnTo>
                    <a:pt x="1948" y="2045"/>
                  </a:lnTo>
                  <a:lnTo>
                    <a:pt x="1929" y="2040"/>
                  </a:lnTo>
                  <a:lnTo>
                    <a:pt x="1929" y="2040"/>
                  </a:lnTo>
                  <a:lnTo>
                    <a:pt x="1919" y="2038"/>
                  </a:lnTo>
                  <a:lnTo>
                    <a:pt x="1906" y="2036"/>
                  </a:lnTo>
                  <a:lnTo>
                    <a:pt x="1906" y="2036"/>
                  </a:lnTo>
                  <a:lnTo>
                    <a:pt x="1897" y="2034"/>
                  </a:lnTo>
                  <a:lnTo>
                    <a:pt x="1888" y="2030"/>
                  </a:lnTo>
                  <a:lnTo>
                    <a:pt x="1881" y="2025"/>
                  </a:lnTo>
                  <a:lnTo>
                    <a:pt x="1873" y="2018"/>
                  </a:lnTo>
                  <a:lnTo>
                    <a:pt x="1873" y="2018"/>
                  </a:lnTo>
                  <a:lnTo>
                    <a:pt x="1868" y="2010"/>
                  </a:lnTo>
                  <a:lnTo>
                    <a:pt x="1859" y="2005"/>
                  </a:lnTo>
                  <a:lnTo>
                    <a:pt x="1859" y="2005"/>
                  </a:lnTo>
                  <a:lnTo>
                    <a:pt x="1850" y="1999"/>
                  </a:lnTo>
                  <a:lnTo>
                    <a:pt x="1844" y="1996"/>
                  </a:lnTo>
                  <a:lnTo>
                    <a:pt x="1839" y="1996"/>
                  </a:lnTo>
                  <a:lnTo>
                    <a:pt x="1839" y="1996"/>
                  </a:lnTo>
                  <a:lnTo>
                    <a:pt x="1832" y="1996"/>
                  </a:lnTo>
                  <a:lnTo>
                    <a:pt x="1823" y="1994"/>
                  </a:lnTo>
                  <a:lnTo>
                    <a:pt x="1823" y="1994"/>
                  </a:lnTo>
                  <a:lnTo>
                    <a:pt x="1812" y="1988"/>
                  </a:lnTo>
                  <a:lnTo>
                    <a:pt x="1801" y="1979"/>
                  </a:lnTo>
                  <a:lnTo>
                    <a:pt x="1801" y="1979"/>
                  </a:lnTo>
                  <a:lnTo>
                    <a:pt x="1788" y="1966"/>
                  </a:lnTo>
                  <a:lnTo>
                    <a:pt x="1783" y="1959"/>
                  </a:lnTo>
                  <a:lnTo>
                    <a:pt x="1777" y="1950"/>
                  </a:lnTo>
                  <a:lnTo>
                    <a:pt x="1777" y="1950"/>
                  </a:lnTo>
                  <a:lnTo>
                    <a:pt x="1768" y="1920"/>
                  </a:lnTo>
                  <a:lnTo>
                    <a:pt x="1768" y="1920"/>
                  </a:lnTo>
                  <a:lnTo>
                    <a:pt x="1763" y="1908"/>
                  </a:lnTo>
                  <a:lnTo>
                    <a:pt x="1757" y="1895"/>
                  </a:lnTo>
                  <a:lnTo>
                    <a:pt x="1754" y="1887"/>
                  </a:lnTo>
                  <a:lnTo>
                    <a:pt x="1750" y="1882"/>
                  </a:lnTo>
                  <a:lnTo>
                    <a:pt x="1745" y="1878"/>
                  </a:lnTo>
                  <a:lnTo>
                    <a:pt x="1739" y="1875"/>
                  </a:lnTo>
                  <a:lnTo>
                    <a:pt x="1739" y="1875"/>
                  </a:lnTo>
                  <a:lnTo>
                    <a:pt x="1727" y="1869"/>
                  </a:lnTo>
                  <a:lnTo>
                    <a:pt x="1714" y="1862"/>
                  </a:lnTo>
                  <a:lnTo>
                    <a:pt x="1714" y="1862"/>
                  </a:lnTo>
                  <a:lnTo>
                    <a:pt x="1698" y="1856"/>
                  </a:lnTo>
                  <a:lnTo>
                    <a:pt x="1681" y="1851"/>
                  </a:lnTo>
                  <a:lnTo>
                    <a:pt x="1681" y="1851"/>
                  </a:lnTo>
                  <a:lnTo>
                    <a:pt x="1665" y="1842"/>
                  </a:lnTo>
                  <a:lnTo>
                    <a:pt x="1647" y="1831"/>
                  </a:lnTo>
                  <a:lnTo>
                    <a:pt x="1632" y="1816"/>
                  </a:lnTo>
                  <a:lnTo>
                    <a:pt x="1620" y="1801"/>
                  </a:lnTo>
                  <a:lnTo>
                    <a:pt x="1620" y="1801"/>
                  </a:lnTo>
                  <a:lnTo>
                    <a:pt x="1611" y="1790"/>
                  </a:lnTo>
                  <a:lnTo>
                    <a:pt x="1605" y="1785"/>
                  </a:lnTo>
                  <a:lnTo>
                    <a:pt x="1600" y="1781"/>
                  </a:lnTo>
                  <a:lnTo>
                    <a:pt x="1600" y="1781"/>
                  </a:lnTo>
                  <a:lnTo>
                    <a:pt x="1585" y="1776"/>
                  </a:lnTo>
                  <a:lnTo>
                    <a:pt x="1571" y="1772"/>
                  </a:lnTo>
                  <a:lnTo>
                    <a:pt x="1571" y="1772"/>
                  </a:lnTo>
                  <a:lnTo>
                    <a:pt x="1560" y="1770"/>
                  </a:lnTo>
                  <a:lnTo>
                    <a:pt x="1551" y="1770"/>
                  </a:lnTo>
                  <a:lnTo>
                    <a:pt x="1531" y="1770"/>
                  </a:lnTo>
                  <a:lnTo>
                    <a:pt x="1531" y="1770"/>
                  </a:lnTo>
                  <a:lnTo>
                    <a:pt x="1513" y="1770"/>
                  </a:lnTo>
                  <a:lnTo>
                    <a:pt x="1493" y="1768"/>
                  </a:lnTo>
                  <a:lnTo>
                    <a:pt x="1493" y="1768"/>
                  </a:lnTo>
                  <a:lnTo>
                    <a:pt x="1482" y="1766"/>
                  </a:lnTo>
                  <a:lnTo>
                    <a:pt x="1471" y="1768"/>
                  </a:lnTo>
                  <a:lnTo>
                    <a:pt x="1471" y="1768"/>
                  </a:lnTo>
                  <a:lnTo>
                    <a:pt x="1466" y="1770"/>
                  </a:lnTo>
                  <a:lnTo>
                    <a:pt x="1462" y="1774"/>
                  </a:lnTo>
                  <a:lnTo>
                    <a:pt x="1462" y="1774"/>
                  </a:lnTo>
                  <a:lnTo>
                    <a:pt x="1462" y="1777"/>
                  </a:lnTo>
                  <a:lnTo>
                    <a:pt x="1464" y="1781"/>
                  </a:lnTo>
                  <a:lnTo>
                    <a:pt x="1464" y="1781"/>
                  </a:lnTo>
                  <a:lnTo>
                    <a:pt x="1464" y="1788"/>
                  </a:lnTo>
                  <a:lnTo>
                    <a:pt x="1464" y="1788"/>
                  </a:lnTo>
                  <a:lnTo>
                    <a:pt x="1469" y="1799"/>
                  </a:lnTo>
                  <a:lnTo>
                    <a:pt x="1469" y="1799"/>
                  </a:lnTo>
                  <a:lnTo>
                    <a:pt x="1469" y="1805"/>
                  </a:lnTo>
                  <a:lnTo>
                    <a:pt x="1467" y="1807"/>
                  </a:lnTo>
                  <a:lnTo>
                    <a:pt x="1466" y="1809"/>
                  </a:lnTo>
                  <a:lnTo>
                    <a:pt x="1466" y="1809"/>
                  </a:lnTo>
                  <a:lnTo>
                    <a:pt x="1458" y="1809"/>
                  </a:lnTo>
                  <a:lnTo>
                    <a:pt x="1455" y="1805"/>
                  </a:lnTo>
                  <a:lnTo>
                    <a:pt x="1451" y="1801"/>
                  </a:lnTo>
                  <a:lnTo>
                    <a:pt x="1448" y="1796"/>
                  </a:lnTo>
                  <a:lnTo>
                    <a:pt x="1448" y="1796"/>
                  </a:lnTo>
                  <a:lnTo>
                    <a:pt x="1446" y="1785"/>
                  </a:lnTo>
                  <a:lnTo>
                    <a:pt x="1444" y="1779"/>
                  </a:lnTo>
                  <a:lnTo>
                    <a:pt x="1442" y="1774"/>
                  </a:lnTo>
                  <a:lnTo>
                    <a:pt x="1442" y="1774"/>
                  </a:lnTo>
                  <a:lnTo>
                    <a:pt x="1438" y="1770"/>
                  </a:lnTo>
                  <a:lnTo>
                    <a:pt x="1435" y="1768"/>
                  </a:lnTo>
                  <a:lnTo>
                    <a:pt x="1429" y="1768"/>
                  </a:lnTo>
                  <a:lnTo>
                    <a:pt x="1424" y="1772"/>
                  </a:lnTo>
                  <a:lnTo>
                    <a:pt x="1424" y="1772"/>
                  </a:lnTo>
                  <a:lnTo>
                    <a:pt x="1413" y="1779"/>
                  </a:lnTo>
                  <a:lnTo>
                    <a:pt x="1409" y="1783"/>
                  </a:lnTo>
                  <a:lnTo>
                    <a:pt x="1406" y="1788"/>
                  </a:lnTo>
                  <a:lnTo>
                    <a:pt x="1406" y="1788"/>
                  </a:lnTo>
                  <a:lnTo>
                    <a:pt x="1402" y="1799"/>
                  </a:lnTo>
                  <a:lnTo>
                    <a:pt x="1399" y="1805"/>
                  </a:lnTo>
                  <a:lnTo>
                    <a:pt x="1397" y="1810"/>
                  </a:lnTo>
                  <a:lnTo>
                    <a:pt x="1397" y="1810"/>
                  </a:lnTo>
                  <a:lnTo>
                    <a:pt x="1391" y="1812"/>
                  </a:lnTo>
                  <a:lnTo>
                    <a:pt x="1384" y="1814"/>
                  </a:lnTo>
                  <a:lnTo>
                    <a:pt x="1379" y="1812"/>
                  </a:lnTo>
                  <a:lnTo>
                    <a:pt x="1373" y="1810"/>
                  </a:lnTo>
                  <a:lnTo>
                    <a:pt x="1373" y="1810"/>
                  </a:lnTo>
                  <a:lnTo>
                    <a:pt x="1362" y="1801"/>
                  </a:lnTo>
                  <a:lnTo>
                    <a:pt x="1359" y="1798"/>
                  </a:lnTo>
                  <a:lnTo>
                    <a:pt x="1352" y="1794"/>
                  </a:lnTo>
                  <a:lnTo>
                    <a:pt x="1352" y="1794"/>
                  </a:lnTo>
                  <a:lnTo>
                    <a:pt x="1350" y="1794"/>
                  </a:lnTo>
                  <a:lnTo>
                    <a:pt x="1350" y="1794"/>
                  </a:lnTo>
                  <a:lnTo>
                    <a:pt x="1342" y="1794"/>
                  </a:lnTo>
                  <a:lnTo>
                    <a:pt x="1335" y="1796"/>
                  </a:lnTo>
                  <a:lnTo>
                    <a:pt x="1326" y="1798"/>
                  </a:lnTo>
                  <a:lnTo>
                    <a:pt x="1319" y="1799"/>
                  </a:lnTo>
                  <a:lnTo>
                    <a:pt x="1319" y="1799"/>
                  </a:lnTo>
                  <a:lnTo>
                    <a:pt x="1312" y="1799"/>
                  </a:lnTo>
                  <a:lnTo>
                    <a:pt x="1304" y="1798"/>
                  </a:lnTo>
                  <a:lnTo>
                    <a:pt x="1297" y="1796"/>
                  </a:lnTo>
                  <a:lnTo>
                    <a:pt x="1292" y="1790"/>
                  </a:lnTo>
                  <a:lnTo>
                    <a:pt x="1292" y="1790"/>
                  </a:lnTo>
                  <a:lnTo>
                    <a:pt x="1290" y="1785"/>
                  </a:lnTo>
                  <a:lnTo>
                    <a:pt x="1288" y="1777"/>
                  </a:lnTo>
                  <a:lnTo>
                    <a:pt x="1286" y="1765"/>
                  </a:lnTo>
                  <a:lnTo>
                    <a:pt x="1286" y="1765"/>
                  </a:lnTo>
                  <a:lnTo>
                    <a:pt x="1284" y="1759"/>
                  </a:lnTo>
                  <a:lnTo>
                    <a:pt x="1281" y="1755"/>
                  </a:lnTo>
                  <a:lnTo>
                    <a:pt x="1275" y="1746"/>
                  </a:lnTo>
                  <a:lnTo>
                    <a:pt x="1275" y="1746"/>
                  </a:lnTo>
                  <a:lnTo>
                    <a:pt x="1274" y="1741"/>
                  </a:lnTo>
                  <a:lnTo>
                    <a:pt x="1274" y="1735"/>
                  </a:lnTo>
                  <a:lnTo>
                    <a:pt x="1272" y="1724"/>
                  </a:lnTo>
                  <a:lnTo>
                    <a:pt x="1272" y="1724"/>
                  </a:lnTo>
                  <a:lnTo>
                    <a:pt x="1272" y="1711"/>
                  </a:lnTo>
                  <a:lnTo>
                    <a:pt x="1274" y="1702"/>
                  </a:lnTo>
                  <a:lnTo>
                    <a:pt x="1274" y="1691"/>
                  </a:lnTo>
                  <a:lnTo>
                    <a:pt x="1270" y="1680"/>
                  </a:lnTo>
                  <a:lnTo>
                    <a:pt x="1270" y="1680"/>
                  </a:lnTo>
                  <a:lnTo>
                    <a:pt x="1265" y="1673"/>
                  </a:lnTo>
                  <a:lnTo>
                    <a:pt x="1255" y="1667"/>
                  </a:lnTo>
                  <a:lnTo>
                    <a:pt x="1255" y="1667"/>
                  </a:lnTo>
                  <a:lnTo>
                    <a:pt x="1250" y="1665"/>
                  </a:lnTo>
                  <a:lnTo>
                    <a:pt x="1243" y="1665"/>
                  </a:lnTo>
                  <a:lnTo>
                    <a:pt x="1228" y="1669"/>
                  </a:lnTo>
                  <a:lnTo>
                    <a:pt x="1228" y="1669"/>
                  </a:lnTo>
                  <a:lnTo>
                    <a:pt x="1217" y="1671"/>
                  </a:lnTo>
                  <a:lnTo>
                    <a:pt x="1207" y="1673"/>
                  </a:lnTo>
                  <a:lnTo>
                    <a:pt x="1207" y="1673"/>
                  </a:lnTo>
                  <a:lnTo>
                    <a:pt x="1201" y="1671"/>
                  </a:lnTo>
                  <a:lnTo>
                    <a:pt x="1198" y="1669"/>
                  </a:lnTo>
                  <a:lnTo>
                    <a:pt x="1196" y="1665"/>
                  </a:lnTo>
                  <a:lnTo>
                    <a:pt x="1198" y="1660"/>
                  </a:lnTo>
                  <a:lnTo>
                    <a:pt x="1198" y="1660"/>
                  </a:lnTo>
                  <a:lnTo>
                    <a:pt x="1207" y="1649"/>
                  </a:lnTo>
                  <a:lnTo>
                    <a:pt x="1210" y="1643"/>
                  </a:lnTo>
                  <a:lnTo>
                    <a:pt x="1212" y="1636"/>
                  </a:lnTo>
                  <a:lnTo>
                    <a:pt x="1212" y="1636"/>
                  </a:lnTo>
                  <a:lnTo>
                    <a:pt x="1212" y="1632"/>
                  </a:lnTo>
                  <a:lnTo>
                    <a:pt x="1212" y="1629"/>
                  </a:lnTo>
                  <a:lnTo>
                    <a:pt x="1208" y="1623"/>
                  </a:lnTo>
                  <a:lnTo>
                    <a:pt x="1208" y="1623"/>
                  </a:lnTo>
                  <a:lnTo>
                    <a:pt x="1205" y="1618"/>
                  </a:lnTo>
                  <a:lnTo>
                    <a:pt x="1205" y="1616"/>
                  </a:lnTo>
                  <a:lnTo>
                    <a:pt x="1207" y="1614"/>
                  </a:lnTo>
                  <a:lnTo>
                    <a:pt x="1207" y="1614"/>
                  </a:lnTo>
                  <a:lnTo>
                    <a:pt x="1210" y="1616"/>
                  </a:lnTo>
                  <a:lnTo>
                    <a:pt x="1214" y="1618"/>
                  </a:lnTo>
                  <a:lnTo>
                    <a:pt x="1214" y="1618"/>
                  </a:lnTo>
                  <a:lnTo>
                    <a:pt x="1221" y="1618"/>
                  </a:lnTo>
                  <a:lnTo>
                    <a:pt x="1221" y="1618"/>
                  </a:lnTo>
                  <a:lnTo>
                    <a:pt x="1221" y="1614"/>
                  </a:lnTo>
                  <a:lnTo>
                    <a:pt x="1221" y="1610"/>
                  </a:lnTo>
                  <a:lnTo>
                    <a:pt x="1221" y="1601"/>
                  </a:lnTo>
                  <a:lnTo>
                    <a:pt x="1221" y="1601"/>
                  </a:lnTo>
                  <a:lnTo>
                    <a:pt x="1227" y="1587"/>
                  </a:lnTo>
                  <a:lnTo>
                    <a:pt x="1227" y="1587"/>
                  </a:lnTo>
                  <a:lnTo>
                    <a:pt x="1228" y="1576"/>
                  </a:lnTo>
                  <a:lnTo>
                    <a:pt x="1228" y="1568"/>
                  </a:lnTo>
                  <a:lnTo>
                    <a:pt x="1227" y="1563"/>
                  </a:lnTo>
                  <a:lnTo>
                    <a:pt x="1227" y="1563"/>
                  </a:lnTo>
                  <a:lnTo>
                    <a:pt x="1223" y="1559"/>
                  </a:lnTo>
                  <a:lnTo>
                    <a:pt x="1219" y="1557"/>
                  </a:lnTo>
                  <a:lnTo>
                    <a:pt x="1212" y="1555"/>
                  </a:lnTo>
                  <a:lnTo>
                    <a:pt x="1212" y="1555"/>
                  </a:lnTo>
                  <a:lnTo>
                    <a:pt x="1203" y="1555"/>
                  </a:lnTo>
                  <a:lnTo>
                    <a:pt x="1196" y="1559"/>
                  </a:lnTo>
                  <a:lnTo>
                    <a:pt x="1187" y="1565"/>
                  </a:lnTo>
                  <a:lnTo>
                    <a:pt x="1181" y="1570"/>
                  </a:lnTo>
                  <a:lnTo>
                    <a:pt x="1181" y="1570"/>
                  </a:lnTo>
                  <a:lnTo>
                    <a:pt x="1176" y="1576"/>
                  </a:lnTo>
                  <a:lnTo>
                    <a:pt x="1172" y="1583"/>
                  </a:lnTo>
                  <a:lnTo>
                    <a:pt x="1165" y="1598"/>
                  </a:lnTo>
                  <a:lnTo>
                    <a:pt x="1165" y="1598"/>
                  </a:lnTo>
                  <a:lnTo>
                    <a:pt x="1163" y="1603"/>
                  </a:lnTo>
                  <a:lnTo>
                    <a:pt x="1159" y="1607"/>
                  </a:lnTo>
                  <a:lnTo>
                    <a:pt x="1149" y="1610"/>
                  </a:lnTo>
                  <a:lnTo>
                    <a:pt x="1138" y="1614"/>
                  </a:lnTo>
                  <a:lnTo>
                    <a:pt x="1129" y="1616"/>
                  </a:lnTo>
                  <a:lnTo>
                    <a:pt x="1129" y="1616"/>
                  </a:lnTo>
                  <a:lnTo>
                    <a:pt x="1118" y="1620"/>
                  </a:lnTo>
                  <a:lnTo>
                    <a:pt x="1112" y="1620"/>
                  </a:lnTo>
                  <a:lnTo>
                    <a:pt x="1107" y="1620"/>
                  </a:lnTo>
                  <a:lnTo>
                    <a:pt x="1107" y="1620"/>
                  </a:lnTo>
                  <a:lnTo>
                    <a:pt x="1102" y="1616"/>
                  </a:lnTo>
                  <a:lnTo>
                    <a:pt x="1098" y="1610"/>
                  </a:lnTo>
                  <a:lnTo>
                    <a:pt x="1092" y="1599"/>
                  </a:lnTo>
                  <a:lnTo>
                    <a:pt x="1092" y="1599"/>
                  </a:lnTo>
                  <a:lnTo>
                    <a:pt x="1087" y="1590"/>
                  </a:lnTo>
                  <a:lnTo>
                    <a:pt x="1082" y="1583"/>
                  </a:lnTo>
                  <a:lnTo>
                    <a:pt x="1082" y="1583"/>
                  </a:lnTo>
                  <a:lnTo>
                    <a:pt x="1074" y="1572"/>
                  </a:lnTo>
                  <a:lnTo>
                    <a:pt x="1071" y="1557"/>
                  </a:lnTo>
                  <a:lnTo>
                    <a:pt x="1067" y="1544"/>
                  </a:lnTo>
                  <a:lnTo>
                    <a:pt x="1067" y="1532"/>
                  </a:lnTo>
                  <a:lnTo>
                    <a:pt x="1067" y="1532"/>
                  </a:lnTo>
                  <a:lnTo>
                    <a:pt x="1067" y="1517"/>
                  </a:lnTo>
                  <a:lnTo>
                    <a:pt x="1071" y="1502"/>
                  </a:lnTo>
                  <a:lnTo>
                    <a:pt x="1071" y="1502"/>
                  </a:lnTo>
                  <a:lnTo>
                    <a:pt x="1074" y="1493"/>
                  </a:lnTo>
                  <a:lnTo>
                    <a:pt x="1074" y="1488"/>
                  </a:lnTo>
                  <a:lnTo>
                    <a:pt x="1076" y="1482"/>
                  </a:lnTo>
                  <a:lnTo>
                    <a:pt x="1076" y="1482"/>
                  </a:lnTo>
                  <a:lnTo>
                    <a:pt x="1074" y="1469"/>
                  </a:lnTo>
                  <a:lnTo>
                    <a:pt x="1074" y="1464"/>
                  </a:lnTo>
                  <a:lnTo>
                    <a:pt x="1074" y="1456"/>
                  </a:lnTo>
                  <a:lnTo>
                    <a:pt x="1074" y="1456"/>
                  </a:lnTo>
                  <a:lnTo>
                    <a:pt x="1076" y="1447"/>
                  </a:lnTo>
                  <a:lnTo>
                    <a:pt x="1080" y="1440"/>
                  </a:lnTo>
                  <a:lnTo>
                    <a:pt x="1089" y="1425"/>
                  </a:lnTo>
                  <a:lnTo>
                    <a:pt x="1089" y="1425"/>
                  </a:lnTo>
                  <a:lnTo>
                    <a:pt x="1091" y="1422"/>
                  </a:lnTo>
                  <a:lnTo>
                    <a:pt x="1094" y="1418"/>
                  </a:lnTo>
                  <a:lnTo>
                    <a:pt x="1094" y="1418"/>
                  </a:lnTo>
                  <a:lnTo>
                    <a:pt x="1103" y="1412"/>
                  </a:lnTo>
                  <a:lnTo>
                    <a:pt x="1112" y="1407"/>
                  </a:lnTo>
                  <a:lnTo>
                    <a:pt x="1112" y="1407"/>
                  </a:lnTo>
                  <a:lnTo>
                    <a:pt x="1132" y="1396"/>
                  </a:lnTo>
                  <a:lnTo>
                    <a:pt x="1141" y="1394"/>
                  </a:lnTo>
                  <a:lnTo>
                    <a:pt x="1152" y="1392"/>
                  </a:lnTo>
                  <a:lnTo>
                    <a:pt x="1152" y="1392"/>
                  </a:lnTo>
                  <a:lnTo>
                    <a:pt x="1161" y="1396"/>
                  </a:lnTo>
                  <a:lnTo>
                    <a:pt x="1172" y="1401"/>
                  </a:lnTo>
                  <a:lnTo>
                    <a:pt x="1183" y="1405"/>
                  </a:lnTo>
                  <a:lnTo>
                    <a:pt x="1188" y="1405"/>
                  </a:lnTo>
                  <a:lnTo>
                    <a:pt x="1194" y="1405"/>
                  </a:lnTo>
                  <a:lnTo>
                    <a:pt x="1194" y="1405"/>
                  </a:lnTo>
                  <a:lnTo>
                    <a:pt x="1196" y="1401"/>
                  </a:lnTo>
                  <a:lnTo>
                    <a:pt x="1198" y="1398"/>
                  </a:lnTo>
                  <a:lnTo>
                    <a:pt x="1198" y="1394"/>
                  </a:lnTo>
                  <a:lnTo>
                    <a:pt x="1198" y="1389"/>
                  </a:lnTo>
                  <a:lnTo>
                    <a:pt x="1198" y="1389"/>
                  </a:lnTo>
                  <a:lnTo>
                    <a:pt x="1201" y="1385"/>
                  </a:lnTo>
                  <a:lnTo>
                    <a:pt x="1208" y="1381"/>
                  </a:lnTo>
                  <a:lnTo>
                    <a:pt x="1223" y="1381"/>
                  </a:lnTo>
                  <a:lnTo>
                    <a:pt x="1223" y="1381"/>
                  </a:lnTo>
                  <a:lnTo>
                    <a:pt x="1236" y="1381"/>
                  </a:lnTo>
                  <a:lnTo>
                    <a:pt x="1250" y="1383"/>
                  </a:lnTo>
                  <a:lnTo>
                    <a:pt x="1261" y="1389"/>
                  </a:lnTo>
                  <a:lnTo>
                    <a:pt x="1272" y="1398"/>
                  </a:lnTo>
                  <a:lnTo>
                    <a:pt x="1272" y="1398"/>
                  </a:lnTo>
                  <a:lnTo>
                    <a:pt x="1277" y="1403"/>
                  </a:lnTo>
                  <a:lnTo>
                    <a:pt x="1281" y="1409"/>
                  </a:lnTo>
                  <a:lnTo>
                    <a:pt x="1284" y="1422"/>
                  </a:lnTo>
                  <a:lnTo>
                    <a:pt x="1292" y="1447"/>
                  </a:lnTo>
                  <a:lnTo>
                    <a:pt x="1292" y="1447"/>
                  </a:lnTo>
                  <a:lnTo>
                    <a:pt x="1295" y="1456"/>
                  </a:lnTo>
                  <a:lnTo>
                    <a:pt x="1301" y="1466"/>
                  </a:lnTo>
                  <a:lnTo>
                    <a:pt x="1308" y="1475"/>
                  </a:lnTo>
                  <a:lnTo>
                    <a:pt x="1319" y="1478"/>
                  </a:lnTo>
                  <a:lnTo>
                    <a:pt x="1319" y="1478"/>
                  </a:lnTo>
                  <a:lnTo>
                    <a:pt x="1324" y="1480"/>
                  </a:lnTo>
                  <a:lnTo>
                    <a:pt x="1328" y="1478"/>
                  </a:lnTo>
                  <a:lnTo>
                    <a:pt x="1330" y="1475"/>
                  </a:lnTo>
                  <a:lnTo>
                    <a:pt x="1332" y="1471"/>
                  </a:lnTo>
                  <a:lnTo>
                    <a:pt x="1333" y="1462"/>
                  </a:lnTo>
                  <a:lnTo>
                    <a:pt x="1333" y="1453"/>
                  </a:lnTo>
                  <a:lnTo>
                    <a:pt x="1333" y="1453"/>
                  </a:lnTo>
                  <a:lnTo>
                    <a:pt x="1330" y="1442"/>
                  </a:lnTo>
                  <a:lnTo>
                    <a:pt x="1326" y="1431"/>
                  </a:lnTo>
                  <a:lnTo>
                    <a:pt x="1317" y="1409"/>
                  </a:lnTo>
                  <a:lnTo>
                    <a:pt x="1317" y="1409"/>
                  </a:lnTo>
                  <a:lnTo>
                    <a:pt x="1313" y="1398"/>
                  </a:lnTo>
                  <a:lnTo>
                    <a:pt x="1312" y="1385"/>
                  </a:lnTo>
                  <a:lnTo>
                    <a:pt x="1313" y="1374"/>
                  </a:lnTo>
                  <a:lnTo>
                    <a:pt x="1319" y="1361"/>
                  </a:lnTo>
                  <a:lnTo>
                    <a:pt x="1319" y="1361"/>
                  </a:lnTo>
                  <a:lnTo>
                    <a:pt x="1324" y="1352"/>
                  </a:lnTo>
                  <a:lnTo>
                    <a:pt x="1333" y="1341"/>
                  </a:lnTo>
                  <a:lnTo>
                    <a:pt x="1352" y="1322"/>
                  </a:lnTo>
                  <a:lnTo>
                    <a:pt x="1352" y="1322"/>
                  </a:lnTo>
                  <a:lnTo>
                    <a:pt x="1366" y="1311"/>
                  </a:lnTo>
                  <a:lnTo>
                    <a:pt x="1373" y="1304"/>
                  </a:lnTo>
                  <a:lnTo>
                    <a:pt x="1381" y="1297"/>
                  </a:lnTo>
                  <a:lnTo>
                    <a:pt x="1381" y="1297"/>
                  </a:lnTo>
                  <a:lnTo>
                    <a:pt x="1384" y="1286"/>
                  </a:lnTo>
                  <a:lnTo>
                    <a:pt x="1386" y="1275"/>
                  </a:lnTo>
                  <a:lnTo>
                    <a:pt x="1386" y="1275"/>
                  </a:lnTo>
                  <a:lnTo>
                    <a:pt x="1384" y="1262"/>
                  </a:lnTo>
                  <a:lnTo>
                    <a:pt x="1384" y="1262"/>
                  </a:lnTo>
                  <a:lnTo>
                    <a:pt x="1384" y="1245"/>
                  </a:lnTo>
                  <a:lnTo>
                    <a:pt x="1384" y="1245"/>
                  </a:lnTo>
                  <a:lnTo>
                    <a:pt x="1381" y="1229"/>
                  </a:lnTo>
                  <a:lnTo>
                    <a:pt x="1381" y="1220"/>
                  </a:lnTo>
                  <a:lnTo>
                    <a:pt x="1382" y="1212"/>
                  </a:lnTo>
                  <a:lnTo>
                    <a:pt x="1382" y="1212"/>
                  </a:lnTo>
                  <a:lnTo>
                    <a:pt x="1384" y="1207"/>
                  </a:lnTo>
                  <a:lnTo>
                    <a:pt x="1388" y="1201"/>
                  </a:lnTo>
                  <a:lnTo>
                    <a:pt x="1391" y="1198"/>
                  </a:lnTo>
                  <a:lnTo>
                    <a:pt x="1393" y="1198"/>
                  </a:lnTo>
                  <a:lnTo>
                    <a:pt x="1397" y="1200"/>
                  </a:lnTo>
                  <a:lnTo>
                    <a:pt x="1397" y="1200"/>
                  </a:lnTo>
                  <a:lnTo>
                    <a:pt x="1397" y="1203"/>
                  </a:lnTo>
                  <a:lnTo>
                    <a:pt x="1397" y="1205"/>
                  </a:lnTo>
                  <a:lnTo>
                    <a:pt x="1395" y="1212"/>
                  </a:lnTo>
                  <a:lnTo>
                    <a:pt x="1395" y="1212"/>
                  </a:lnTo>
                  <a:lnTo>
                    <a:pt x="1395" y="1220"/>
                  </a:lnTo>
                  <a:lnTo>
                    <a:pt x="1395" y="1222"/>
                  </a:lnTo>
                  <a:lnTo>
                    <a:pt x="1397" y="1225"/>
                  </a:lnTo>
                  <a:lnTo>
                    <a:pt x="1397" y="1225"/>
                  </a:lnTo>
                  <a:lnTo>
                    <a:pt x="1400" y="1229"/>
                  </a:lnTo>
                  <a:lnTo>
                    <a:pt x="1406" y="1229"/>
                  </a:lnTo>
                  <a:lnTo>
                    <a:pt x="1409" y="1229"/>
                  </a:lnTo>
                  <a:lnTo>
                    <a:pt x="1413" y="1225"/>
                  </a:lnTo>
                  <a:lnTo>
                    <a:pt x="1413" y="1225"/>
                  </a:lnTo>
                  <a:lnTo>
                    <a:pt x="1415" y="1220"/>
                  </a:lnTo>
                  <a:lnTo>
                    <a:pt x="1413" y="1216"/>
                  </a:lnTo>
                  <a:lnTo>
                    <a:pt x="1413" y="1207"/>
                  </a:lnTo>
                  <a:lnTo>
                    <a:pt x="1413" y="1207"/>
                  </a:lnTo>
                  <a:lnTo>
                    <a:pt x="1413" y="1201"/>
                  </a:lnTo>
                  <a:lnTo>
                    <a:pt x="1415" y="1198"/>
                  </a:lnTo>
                  <a:lnTo>
                    <a:pt x="1415" y="1198"/>
                  </a:lnTo>
                  <a:lnTo>
                    <a:pt x="1422" y="1189"/>
                  </a:lnTo>
                  <a:lnTo>
                    <a:pt x="1429" y="1179"/>
                  </a:lnTo>
                  <a:lnTo>
                    <a:pt x="1429" y="1179"/>
                  </a:lnTo>
                  <a:lnTo>
                    <a:pt x="1431" y="1176"/>
                  </a:lnTo>
                  <a:lnTo>
                    <a:pt x="1431" y="1170"/>
                  </a:lnTo>
                  <a:lnTo>
                    <a:pt x="1431" y="1170"/>
                  </a:lnTo>
                  <a:lnTo>
                    <a:pt x="1438" y="1157"/>
                  </a:lnTo>
                  <a:lnTo>
                    <a:pt x="1438" y="1157"/>
                  </a:lnTo>
                  <a:lnTo>
                    <a:pt x="1457" y="1135"/>
                  </a:lnTo>
                  <a:lnTo>
                    <a:pt x="1475" y="1113"/>
                  </a:lnTo>
                  <a:lnTo>
                    <a:pt x="1475" y="1113"/>
                  </a:lnTo>
                  <a:lnTo>
                    <a:pt x="1493" y="1097"/>
                  </a:lnTo>
                  <a:lnTo>
                    <a:pt x="1502" y="1091"/>
                  </a:lnTo>
                  <a:lnTo>
                    <a:pt x="1513" y="1088"/>
                  </a:lnTo>
                  <a:lnTo>
                    <a:pt x="1513" y="1088"/>
                  </a:lnTo>
                  <a:lnTo>
                    <a:pt x="1524" y="1086"/>
                  </a:lnTo>
                  <a:lnTo>
                    <a:pt x="1527" y="1084"/>
                  </a:lnTo>
                  <a:lnTo>
                    <a:pt x="1531" y="1080"/>
                  </a:lnTo>
                  <a:lnTo>
                    <a:pt x="1531" y="1080"/>
                  </a:lnTo>
                  <a:lnTo>
                    <a:pt x="1534" y="1073"/>
                  </a:lnTo>
                  <a:lnTo>
                    <a:pt x="1536" y="1071"/>
                  </a:lnTo>
                  <a:lnTo>
                    <a:pt x="1540" y="1069"/>
                  </a:lnTo>
                  <a:lnTo>
                    <a:pt x="1540" y="1069"/>
                  </a:lnTo>
                  <a:lnTo>
                    <a:pt x="1545" y="1066"/>
                  </a:lnTo>
                  <a:lnTo>
                    <a:pt x="1554" y="1064"/>
                  </a:lnTo>
                  <a:lnTo>
                    <a:pt x="1558" y="1064"/>
                  </a:lnTo>
                  <a:lnTo>
                    <a:pt x="1562" y="1066"/>
                  </a:lnTo>
                  <a:lnTo>
                    <a:pt x="1563" y="1068"/>
                  </a:lnTo>
                  <a:lnTo>
                    <a:pt x="1563" y="1071"/>
                  </a:lnTo>
                  <a:lnTo>
                    <a:pt x="1563" y="1071"/>
                  </a:lnTo>
                  <a:lnTo>
                    <a:pt x="1563" y="1073"/>
                  </a:lnTo>
                  <a:lnTo>
                    <a:pt x="1560" y="1077"/>
                  </a:lnTo>
                  <a:lnTo>
                    <a:pt x="1554" y="1082"/>
                  </a:lnTo>
                  <a:lnTo>
                    <a:pt x="1554" y="1082"/>
                  </a:lnTo>
                  <a:lnTo>
                    <a:pt x="1551" y="1084"/>
                  </a:lnTo>
                  <a:lnTo>
                    <a:pt x="1549" y="1088"/>
                  </a:lnTo>
                  <a:lnTo>
                    <a:pt x="1549" y="1093"/>
                  </a:lnTo>
                  <a:lnTo>
                    <a:pt x="1551" y="1097"/>
                  </a:lnTo>
                  <a:lnTo>
                    <a:pt x="1551" y="1097"/>
                  </a:lnTo>
                  <a:lnTo>
                    <a:pt x="1554" y="1101"/>
                  </a:lnTo>
                  <a:lnTo>
                    <a:pt x="1560" y="1102"/>
                  </a:lnTo>
                  <a:lnTo>
                    <a:pt x="1569" y="1104"/>
                  </a:lnTo>
                  <a:lnTo>
                    <a:pt x="1569" y="1104"/>
                  </a:lnTo>
                  <a:lnTo>
                    <a:pt x="1574" y="1104"/>
                  </a:lnTo>
                  <a:lnTo>
                    <a:pt x="1580" y="1102"/>
                  </a:lnTo>
                  <a:lnTo>
                    <a:pt x="1587" y="1095"/>
                  </a:lnTo>
                  <a:lnTo>
                    <a:pt x="1587" y="1095"/>
                  </a:lnTo>
                  <a:lnTo>
                    <a:pt x="1592" y="1086"/>
                  </a:lnTo>
                  <a:lnTo>
                    <a:pt x="1600" y="1079"/>
                  </a:lnTo>
                  <a:lnTo>
                    <a:pt x="1600" y="1079"/>
                  </a:lnTo>
                  <a:lnTo>
                    <a:pt x="1609" y="1073"/>
                  </a:lnTo>
                  <a:lnTo>
                    <a:pt x="1614" y="1071"/>
                  </a:lnTo>
                  <a:lnTo>
                    <a:pt x="1618" y="1068"/>
                  </a:lnTo>
                  <a:lnTo>
                    <a:pt x="1618" y="1068"/>
                  </a:lnTo>
                  <a:lnTo>
                    <a:pt x="1618" y="1064"/>
                  </a:lnTo>
                  <a:lnTo>
                    <a:pt x="1616" y="1060"/>
                  </a:lnTo>
                  <a:lnTo>
                    <a:pt x="1612" y="1058"/>
                  </a:lnTo>
                  <a:lnTo>
                    <a:pt x="1607" y="1058"/>
                  </a:lnTo>
                  <a:lnTo>
                    <a:pt x="1591" y="1058"/>
                  </a:lnTo>
                  <a:lnTo>
                    <a:pt x="1591" y="1058"/>
                  </a:lnTo>
                  <a:lnTo>
                    <a:pt x="1582" y="1055"/>
                  </a:lnTo>
                  <a:lnTo>
                    <a:pt x="1576" y="1047"/>
                  </a:lnTo>
                  <a:lnTo>
                    <a:pt x="1571" y="1042"/>
                  </a:lnTo>
                  <a:lnTo>
                    <a:pt x="1569" y="1033"/>
                  </a:lnTo>
                  <a:lnTo>
                    <a:pt x="1569" y="1033"/>
                  </a:lnTo>
                  <a:lnTo>
                    <a:pt x="1567" y="1022"/>
                  </a:lnTo>
                  <a:lnTo>
                    <a:pt x="1565" y="1016"/>
                  </a:lnTo>
                  <a:lnTo>
                    <a:pt x="1562" y="1011"/>
                  </a:lnTo>
                  <a:lnTo>
                    <a:pt x="1562" y="1011"/>
                  </a:lnTo>
                  <a:lnTo>
                    <a:pt x="1556" y="1009"/>
                  </a:lnTo>
                  <a:lnTo>
                    <a:pt x="1551" y="1005"/>
                  </a:lnTo>
                  <a:lnTo>
                    <a:pt x="1551" y="1005"/>
                  </a:lnTo>
                  <a:lnTo>
                    <a:pt x="1549" y="1003"/>
                  </a:lnTo>
                  <a:lnTo>
                    <a:pt x="1549" y="1000"/>
                  </a:lnTo>
                  <a:lnTo>
                    <a:pt x="1551" y="998"/>
                  </a:lnTo>
                  <a:lnTo>
                    <a:pt x="1553" y="996"/>
                  </a:lnTo>
                  <a:lnTo>
                    <a:pt x="1553" y="996"/>
                  </a:lnTo>
                  <a:lnTo>
                    <a:pt x="1556" y="994"/>
                  </a:lnTo>
                  <a:lnTo>
                    <a:pt x="1560" y="994"/>
                  </a:lnTo>
                  <a:lnTo>
                    <a:pt x="1563" y="994"/>
                  </a:lnTo>
                  <a:lnTo>
                    <a:pt x="1567" y="992"/>
                  </a:lnTo>
                  <a:lnTo>
                    <a:pt x="1567" y="992"/>
                  </a:lnTo>
                  <a:lnTo>
                    <a:pt x="1569" y="990"/>
                  </a:lnTo>
                  <a:lnTo>
                    <a:pt x="1571" y="987"/>
                  </a:lnTo>
                  <a:lnTo>
                    <a:pt x="1571" y="983"/>
                  </a:lnTo>
                  <a:lnTo>
                    <a:pt x="1571" y="979"/>
                  </a:lnTo>
                  <a:lnTo>
                    <a:pt x="1571" y="979"/>
                  </a:lnTo>
                  <a:lnTo>
                    <a:pt x="1565" y="972"/>
                  </a:lnTo>
                  <a:lnTo>
                    <a:pt x="1560" y="967"/>
                  </a:lnTo>
                  <a:lnTo>
                    <a:pt x="1551" y="967"/>
                  </a:lnTo>
                  <a:lnTo>
                    <a:pt x="1544" y="968"/>
                  </a:lnTo>
                  <a:lnTo>
                    <a:pt x="1544" y="968"/>
                  </a:lnTo>
                  <a:lnTo>
                    <a:pt x="1533" y="974"/>
                  </a:lnTo>
                  <a:lnTo>
                    <a:pt x="1533" y="974"/>
                  </a:lnTo>
                  <a:lnTo>
                    <a:pt x="1518" y="981"/>
                  </a:lnTo>
                  <a:lnTo>
                    <a:pt x="1511" y="987"/>
                  </a:lnTo>
                  <a:lnTo>
                    <a:pt x="1506" y="994"/>
                  </a:lnTo>
                  <a:lnTo>
                    <a:pt x="1506" y="994"/>
                  </a:lnTo>
                  <a:lnTo>
                    <a:pt x="1502" y="998"/>
                  </a:lnTo>
                  <a:lnTo>
                    <a:pt x="1500" y="1000"/>
                  </a:lnTo>
                  <a:lnTo>
                    <a:pt x="1498" y="1000"/>
                  </a:lnTo>
                  <a:lnTo>
                    <a:pt x="1498" y="1000"/>
                  </a:lnTo>
                  <a:lnTo>
                    <a:pt x="1496" y="996"/>
                  </a:lnTo>
                  <a:lnTo>
                    <a:pt x="1496" y="992"/>
                  </a:lnTo>
                  <a:lnTo>
                    <a:pt x="1500" y="985"/>
                  </a:lnTo>
                  <a:lnTo>
                    <a:pt x="1500" y="985"/>
                  </a:lnTo>
                  <a:lnTo>
                    <a:pt x="1515" y="968"/>
                  </a:lnTo>
                  <a:lnTo>
                    <a:pt x="1515" y="968"/>
                  </a:lnTo>
                  <a:lnTo>
                    <a:pt x="1522" y="961"/>
                  </a:lnTo>
                  <a:lnTo>
                    <a:pt x="1529" y="956"/>
                  </a:lnTo>
                  <a:lnTo>
                    <a:pt x="1538" y="952"/>
                  </a:lnTo>
                  <a:lnTo>
                    <a:pt x="1549" y="948"/>
                  </a:lnTo>
                  <a:lnTo>
                    <a:pt x="1549" y="948"/>
                  </a:lnTo>
                  <a:lnTo>
                    <a:pt x="1563" y="948"/>
                  </a:lnTo>
                  <a:lnTo>
                    <a:pt x="1563" y="948"/>
                  </a:lnTo>
                  <a:lnTo>
                    <a:pt x="1602" y="948"/>
                  </a:lnTo>
                  <a:lnTo>
                    <a:pt x="1602" y="948"/>
                  </a:lnTo>
                  <a:lnTo>
                    <a:pt x="1616" y="948"/>
                  </a:lnTo>
                  <a:lnTo>
                    <a:pt x="1631" y="946"/>
                  </a:lnTo>
                  <a:lnTo>
                    <a:pt x="1631" y="946"/>
                  </a:lnTo>
                  <a:lnTo>
                    <a:pt x="1643" y="941"/>
                  </a:lnTo>
                  <a:lnTo>
                    <a:pt x="1643" y="941"/>
                  </a:lnTo>
                  <a:lnTo>
                    <a:pt x="1650" y="937"/>
                  </a:lnTo>
                  <a:lnTo>
                    <a:pt x="1660" y="932"/>
                  </a:lnTo>
                  <a:lnTo>
                    <a:pt x="1660" y="932"/>
                  </a:lnTo>
                  <a:lnTo>
                    <a:pt x="1661" y="928"/>
                  </a:lnTo>
                  <a:lnTo>
                    <a:pt x="1663" y="923"/>
                  </a:lnTo>
                  <a:lnTo>
                    <a:pt x="1663" y="919"/>
                  </a:lnTo>
                  <a:lnTo>
                    <a:pt x="1665" y="913"/>
                  </a:lnTo>
                  <a:lnTo>
                    <a:pt x="1665" y="913"/>
                  </a:lnTo>
                  <a:lnTo>
                    <a:pt x="1670" y="910"/>
                  </a:lnTo>
                  <a:lnTo>
                    <a:pt x="1676" y="908"/>
                  </a:lnTo>
                  <a:lnTo>
                    <a:pt x="1687" y="910"/>
                  </a:lnTo>
                  <a:lnTo>
                    <a:pt x="1698" y="912"/>
                  </a:lnTo>
                  <a:lnTo>
                    <a:pt x="1703" y="910"/>
                  </a:lnTo>
                  <a:lnTo>
                    <a:pt x="1708" y="908"/>
                  </a:lnTo>
                  <a:lnTo>
                    <a:pt x="1708" y="908"/>
                  </a:lnTo>
                  <a:lnTo>
                    <a:pt x="1712" y="902"/>
                  </a:lnTo>
                  <a:lnTo>
                    <a:pt x="1716" y="897"/>
                  </a:lnTo>
                  <a:lnTo>
                    <a:pt x="1717" y="891"/>
                  </a:lnTo>
                  <a:lnTo>
                    <a:pt x="1717" y="886"/>
                  </a:lnTo>
                  <a:lnTo>
                    <a:pt x="1717" y="886"/>
                  </a:lnTo>
                  <a:lnTo>
                    <a:pt x="1716" y="880"/>
                  </a:lnTo>
                  <a:lnTo>
                    <a:pt x="1714" y="877"/>
                  </a:lnTo>
                  <a:lnTo>
                    <a:pt x="1705" y="875"/>
                  </a:lnTo>
                  <a:lnTo>
                    <a:pt x="1705" y="875"/>
                  </a:lnTo>
                  <a:lnTo>
                    <a:pt x="1699" y="871"/>
                  </a:lnTo>
                  <a:lnTo>
                    <a:pt x="1696" y="869"/>
                  </a:lnTo>
                  <a:lnTo>
                    <a:pt x="1692" y="869"/>
                  </a:lnTo>
                  <a:lnTo>
                    <a:pt x="1692" y="869"/>
                  </a:lnTo>
                  <a:lnTo>
                    <a:pt x="1685" y="871"/>
                  </a:lnTo>
                  <a:lnTo>
                    <a:pt x="1679" y="875"/>
                  </a:lnTo>
                  <a:lnTo>
                    <a:pt x="1679" y="875"/>
                  </a:lnTo>
                  <a:lnTo>
                    <a:pt x="1667" y="882"/>
                  </a:lnTo>
                  <a:lnTo>
                    <a:pt x="1660" y="884"/>
                  </a:lnTo>
                  <a:lnTo>
                    <a:pt x="1652" y="884"/>
                  </a:lnTo>
                  <a:lnTo>
                    <a:pt x="1652" y="884"/>
                  </a:lnTo>
                  <a:lnTo>
                    <a:pt x="1647" y="884"/>
                  </a:lnTo>
                  <a:lnTo>
                    <a:pt x="1643" y="880"/>
                  </a:lnTo>
                  <a:lnTo>
                    <a:pt x="1641" y="877"/>
                  </a:lnTo>
                  <a:lnTo>
                    <a:pt x="1640" y="871"/>
                  </a:lnTo>
                  <a:lnTo>
                    <a:pt x="1640" y="871"/>
                  </a:lnTo>
                  <a:lnTo>
                    <a:pt x="1643" y="866"/>
                  </a:lnTo>
                  <a:lnTo>
                    <a:pt x="1647" y="862"/>
                  </a:lnTo>
                  <a:lnTo>
                    <a:pt x="1658" y="855"/>
                  </a:lnTo>
                  <a:lnTo>
                    <a:pt x="1658" y="855"/>
                  </a:lnTo>
                  <a:lnTo>
                    <a:pt x="1661" y="851"/>
                  </a:lnTo>
                  <a:lnTo>
                    <a:pt x="1663" y="847"/>
                  </a:lnTo>
                  <a:lnTo>
                    <a:pt x="1663" y="844"/>
                  </a:lnTo>
                  <a:lnTo>
                    <a:pt x="1660" y="840"/>
                  </a:lnTo>
                  <a:lnTo>
                    <a:pt x="1660" y="840"/>
                  </a:lnTo>
                  <a:lnTo>
                    <a:pt x="1652" y="838"/>
                  </a:lnTo>
                  <a:lnTo>
                    <a:pt x="1647" y="836"/>
                  </a:lnTo>
                  <a:lnTo>
                    <a:pt x="1634" y="835"/>
                  </a:lnTo>
                  <a:lnTo>
                    <a:pt x="1634" y="835"/>
                  </a:lnTo>
                  <a:lnTo>
                    <a:pt x="1627" y="833"/>
                  </a:lnTo>
                  <a:lnTo>
                    <a:pt x="1623" y="827"/>
                  </a:lnTo>
                  <a:lnTo>
                    <a:pt x="1623" y="822"/>
                  </a:lnTo>
                  <a:lnTo>
                    <a:pt x="1623" y="814"/>
                  </a:lnTo>
                  <a:lnTo>
                    <a:pt x="1623" y="814"/>
                  </a:lnTo>
                  <a:lnTo>
                    <a:pt x="1621" y="802"/>
                  </a:lnTo>
                  <a:lnTo>
                    <a:pt x="1621" y="802"/>
                  </a:lnTo>
                  <a:lnTo>
                    <a:pt x="1618" y="794"/>
                  </a:lnTo>
                  <a:lnTo>
                    <a:pt x="1616" y="787"/>
                  </a:lnTo>
                  <a:lnTo>
                    <a:pt x="1616" y="787"/>
                  </a:lnTo>
                  <a:lnTo>
                    <a:pt x="1614" y="769"/>
                  </a:lnTo>
                  <a:lnTo>
                    <a:pt x="1614" y="769"/>
                  </a:lnTo>
                  <a:lnTo>
                    <a:pt x="1612" y="761"/>
                  </a:lnTo>
                  <a:lnTo>
                    <a:pt x="1611" y="758"/>
                  </a:lnTo>
                  <a:lnTo>
                    <a:pt x="1609" y="752"/>
                  </a:lnTo>
                  <a:lnTo>
                    <a:pt x="1609" y="752"/>
                  </a:lnTo>
                  <a:lnTo>
                    <a:pt x="1598" y="743"/>
                  </a:lnTo>
                  <a:lnTo>
                    <a:pt x="1587" y="734"/>
                  </a:lnTo>
                  <a:lnTo>
                    <a:pt x="1587" y="734"/>
                  </a:lnTo>
                  <a:lnTo>
                    <a:pt x="1583" y="728"/>
                  </a:lnTo>
                  <a:lnTo>
                    <a:pt x="1583" y="725"/>
                  </a:lnTo>
                  <a:lnTo>
                    <a:pt x="1582" y="715"/>
                  </a:lnTo>
                  <a:lnTo>
                    <a:pt x="1582" y="715"/>
                  </a:lnTo>
                  <a:lnTo>
                    <a:pt x="1578" y="710"/>
                  </a:lnTo>
                  <a:lnTo>
                    <a:pt x="1574" y="704"/>
                  </a:lnTo>
                  <a:lnTo>
                    <a:pt x="1569" y="704"/>
                  </a:lnTo>
                  <a:lnTo>
                    <a:pt x="1563" y="706"/>
                  </a:lnTo>
                  <a:lnTo>
                    <a:pt x="1563" y="706"/>
                  </a:lnTo>
                  <a:lnTo>
                    <a:pt x="1560" y="710"/>
                  </a:lnTo>
                  <a:lnTo>
                    <a:pt x="1556" y="714"/>
                  </a:lnTo>
                  <a:lnTo>
                    <a:pt x="1551" y="725"/>
                  </a:lnTo>
                  <a:lnTo>
                    <a:pt x="1551" y="725"/>
                  </a:lnTo>
                  <a:lnTo>
                    <a:pt x="1544" y="730"/>
                  </a:lnTo>
                  <a:lnTo>
                    <a:pt x="1534" y="734"/>
                  </a:lnTo>
                  <a:lnTo>
                    <a:pt x="1524" y="734"/>
                  </a:lnTo>
                  <a:lnTo>
                    <a:pt x="1515" y="732"/>
                  </a:lnTo>
                  <a:lnTo>
                    <a:pt x="1515" y="732"/>
                  </a:lnTo>
                  <a:lnTo>
                    <a:pt x="1507" y="726"/>
                  </a:lnTo>
                  <a:lnTo>
                    <a:pt x="1500" y="721"/>
                  </a:lnTo>
                  <a:lnTo>
                    <a:pt x="1496" y="712"/>
                  </a:lnTo>
                  <a:lnTo>
                    <a:pt x="1495" y="704"/>
                  </a:lnTo>
                  <a:lnTo>
                    <a:pt x="1495" y="704"/>
                  </a:lnTo>
                  <a:lnTo>
                    <a:pt x="1493" y="688"/>
                  </a:lnTo>
                  <a:lnTo>
                    <a:pt x="1489" y="680"/>
                  </a:lnTo>
                  <a:lnTo>
                    <a:pt x="1484" y="673"/>
                  </a:lnTo>
                  <a:lnTo>
                    <a:pt x="1484" y="673"/>
                  </a:lnTo>
                  <a:lnTo>
                    <a:pt x="1477" y="668"/>
                  </a:lnTo>
                  <a:lnTo>
                    <a:pt x="1467" y="664"/>
                  </a:lnTo>
                  <a:lnTo>
                    <a:pt x="1460" y="658"/>
                  </a:lnTo>
                  <a:lnTo>
                    <a:pt x="1453" y="653"/>
                  </a:lnTo>
                  <a:lnTo>
                    <a:pt x="1453" y="653"/>
                  </a:lnTo>
                  <a:lnTo>
                    <a:pt x="1442" y="644"/>
                  </a:lnTo>
                  <a:lnTo>
                    <a:pt x="1437" y="638"/>
                  </a:lnTo>
                  <a:lnTo>
                    <a:pt x="1431" y="636"/>
                  </a:lnTo>
                  <a:lnTo>
                    <a:pt x="1431" y="636"/>
                  </a:lnTo>
                  <a:lnTo>
                    <a:pt x="1424" y="635"/>
                  </a:lnTo>
                  <a:lnTo>
                    <a:pt x="1415" y="636"/>
                  </a:lnTo>
                  <a:lnTo>
                    <a:pt x="1400" y="644"/>
                  </a:lnTo>
                  <a:lnTo>
                    <a:pt x="1400" y="644"/>
                  </a:lnTo>
                  <a:lnTo>
                    <a:pt x="1395" y="646"/>
                  </a:lnTo>
                  <a:lnTo>
                    <a:pt x="1388" y="647"/>
                  </a:lnTo>
                  <a:lnTo>
                    <a:pt x="1381" y="647"/>
                  </a:lnTo>
                  <a:lnTo>
                    <a:pt x="1375" y="649"/>
                  </a:lnTo>
                  <a:lnTo>
                    <a:pt x="1375" y="649"/>
                  </a:lnTo>
                  <a:lnTo>
                    <a:pt x="1371" y="651"/>
                  </a:lnTo>
                  <a:lnTo>
                    <a:pt x="1368" y="655"/>
                  </a:lnTo>
                  <a:lnTo>
                    <a:pt x="1368" y="658"/>
                  </a:lnTo>
                  <a:lnTo>
                    <a:pt x="1368" y="664"/>
                  </a:lnTo>
                  <a:lnTo>
                    <a:pt x="1370" y="675"/>
                  </a:lnTo>
                  <a:lnTo>
                    <a:pt x="1370" y="679"/>
                  </a:lnTo>
                  <a:lnTo>
                    <a:pt x="1368" y="684"/>
                  </a:lnTo>
                  <a:lnTo>
                    <a:pt x="1368" y="684"/>
                  </a:lnTo>
                  <a:lnTo>
                    <a:pt x="1366" y="688"/>
                  </a:lnTo>
                  <a:lnTo>
                    <a:pt x="1364" y="690"/>
                  </a:lnTo>
                  <a:lnTo>
                    <a:pt x="1366" y="693"/>
                  </a:lnTo>
                  <a:lnTo>
                    <a:pt x="1366" y="693"/>
                  </a:lnTo>
                  <a:lnTo>
                    <a:pt x="1368" y="697"/>
                  </a:lnTo>
                  <a:lnTo>
                    <a:pt x="1370" y="701"/>
                  </a:lnTo>
                  <a:lnTo>
                    <a:pt x="1370" y="701"/>
                  </a:lnTo>
                  <a:lnTo>
                    <a:pt x="1370" y="704"/>
                  </a:lnTo>
                  <a:lnTo>
                    <a:pt x="1368" y="708"/>
                  </a:lnTo>
                  <a:lnTo>
                    <a:pt x="1364" y="714"/>
                  </a:lnTo>
                  <a:lnTo>
                    <a:pt x="1364" y="714"/>
                  </a:lnTo>
                  <a:lnTo>
                    <a:pt x="1361" y="719"/>
                  </a:lnTo>
                  <a:lnTo>
                    <a:pt x="1355" y="723"/>
                  </a:lnTo>
                  <a:lnTo>
                    <a:pt x="1352" y="726"/>
                  </a:lnTo>
                  <a:lnTo>
                    <a:pt x="1350" y="732"/>
                  </a:lnTo>
                  <a:lnTo>
                    <a:pt x="1350" y="732"/>
                  </a:lnTo>
                  <a:lnTo>
                    <a:pt x="1350" y="736"/>
                  </a:lnTo>
                  <a:lnTo>
                    <a:pt x="1352" y="739"/>
                  </a:lnTo>
                  <a:lnTo>
                    <a:pt x="1357" y="743"/>
                  </a:lnTo>
                  <a:lnTo>
                    <a:pt x="1362" y="747"/>
                  </a:lnTo>
                  <a:lnTo>
                    <a:pt x="1368" y="750"/>
                  </a:lnTo>
                  <a:lnTo>
                    <a:pt x="1368" y="750"/>
                  </a:lnTo>
                  <a:lnTo>
                    <a:pt x="1371" y="758"/>
                  </a:lnTo>
                  <a:lnTo>
                    <a:pt x="1373" y="763"/>
                  </a:lnTo>
                  <a:lnTo>
                    <a:pt x="1373" y="763"/>
                  </a:lnTo>
                  <a:lnTo>
                    <a:pt x="1379" y="774"/>
                  </a:lnTo>
                  <a:lnTo>
                    <a:pt x="1382" y="783"/>
                  </a:lnTo>
                  <a:lnTo>
                    <a:pt x="1382" y="783"/>
                  </a:lnTo>
                  <a:lnTo>
                    <a:pt x="1384" y="796"/>
                  </a:lnTo>
                  <a:lnTo>
                    <a:pt x="1386" y="802"/>
                  </a:lnTo>
                  <a:lnTo>
                    <a:pt x="1384" y="807"/>
                  </a:lnTo>
                  <a:lnTo>
                    <a:pt x="1384" y="807"/>
                  </a:lnTo>
                  <a:lnTo>
                    <a:pt x="1379" y="818"/>
                  </a:lnTo>
                  <a:lnTo>
                    <a:pt x="1375" y="824"/>
                  </a:lnTo>
                  <a:lnTo>
                    <a:pt x="1370" y="827"/>
                  </a:lnTo>
                  <a:lnTo>
                    <a:pt x="1370" y="827"/>
                  </a:lnTo>
                  <a:lnTo>
                    <a:pt x="1361" y="833"/>
                  </a:lnTo>
                  <a:lnTo>
                    <a:pt x="1355" y="836"/>
                  </a:lnTo>
                  <a:lnTo>
                    <a:pt x="1352" y="842"/>
                  </a:lnTo>
                  <a:lnTo>
                    <a:pt x="1352" y="842"/>
                  </a:lnTo>
                  <a:lnTo>
                    <a:pt x="1348" y="847"/>
                  </a:lnTo>
                  <a:lnTo>
                    <a:pt x="1348" y="855"/>
                  </a:lnTo>
                  <a:lnTo>
                    <a:pt x="1352" y="871"/>
                  </a:lnTo>
                  <a:lnTo>
                    <a:pt x="1352" y="871"/>
                  </a:lnTo>
                  <a:lnTo>
                    <a:pt x="1352" y="877"/>
                  </a:lnTo>
                  <a:lnTo>
                    <a:pt x="1352" y="882"/>
                  </a:lnTo>
                  <a:lnTo>
                    <a:pt x="1350" y="890"/>
                  </a:lnTo>
                  <a:lnTo>
                    <a:pt x="1348" y="893"/>
                  </a:lnTo>
                  <a:lnTo>
                    <a:pt x="1348" y="893"/>
                  </a:lnTo>
                  <a:lnTo>
                    <a:pt x="1342" y="899"/>
                  </a:lnTo>
                  <a:lnTo>
                    <a:pt x="1337" y="901"/>
                  </a:lnTo>
                  <a:lnTo>
                    <a:pt x="1330" y="902"/>
                  </a:lnTo>
                  <a:lnTo>
                    <a:pt x="1324" y="902"/>
                  </a:lnTo>
                  <a:lnTo>
                    <a:pt x="1324" y="902"/>
                  </a:lnTo>
                  <a:lnTo>
                    <a:pt x="1319" y="901"/>
                  </a:lnTo>
                  <a:lnTo>
                    <a:pt x="1317" y="899"/>
                  </a:lnTo>
                  <a:lnTo>
                    <a:pt x="1312" y="891"/>
                  </a:lnTo>
                  <a:lnTo>
                    <a:pt x="1308" y="882"/>
                  </a:lnTo>
                  <a:lnTo>
                    <a:pt x="1306" y="875"/>
                  </a:lnTo>
                  <a:lnTo>
                    <a:pt x="1306" y="875"/>
                  </a:lnTo>
                  <a:lnTo>
                    <a:pt x="1304" y="866"/>
                  </a:lnTo>
                  <a:lnTo>
                    <a:pt x="1304" y="855"/>
                  </a:lnTo>
                  <a:lnTo>
                    <a:pt x="1304" y="844"/>
                  </a:lnTo>
                  <a:lnTo>
                    <a:pt x="1303" y="840"/>
                  </a:lnTo>
                  <a:lnTo>
                    <a:pt x="1299" y="836"/>
                  </a:lnTo>
                  <a:lnTo>
                    <a:pt x="1299" y="836"/>
                  </a:lnTo>
                  <a:lnTo>
                    <a:pt x="1292" y="831"/>
                  </a:lnTo>
                  <a:lnTo>
                    <a:pt x="1283" y="827"/>
                  </a:lnTo>
                  <a:lnTo>
                    <a:pt x="1265" y="824"/>
                  </a:lnTo>
                  <a:lnTo>
                    <a:pt x="1265" y="824"/>
                  </a:lnTo>
                  <a:lnTo>
                    <a:pt x="1254" y="822"/>
                  </a:lnTo>
                  <a:lnTo>
                    <a:pt x="1245" y="816"/>
                  </a:lnTo>
                  <a:lnTo>
                    <a:pt x="1227" y="803"/>
                  </a:lnTo>
                  <a:lnTo>
                    <a:pt x="1227" y="803"/>
                  </a:lnTo>
                  <a:lnTo>
                    <a:pt x="1217" y="796"/>
                  </a:lnTo>
                  <a:lnTo>
                    <a:pt x="1207" y="791"/>
                  </a:lnTo>
                  <a:lnTo>
                    <a:pt x="1207" y="791"/>
                  </a:lnTo>
                  <a:lnTo>
                    <a:pt x="1194" y="787"/>
                  </a:lnTo>
                  <a:lnTo>
                    <a:pt x="1181" y="783"/>
                  </a:lnTo>
                  <a:lnTo>
                    <a:pt x="1181" y="783"/>
                  </a:lnTo>
                  <a:lnTo>
                    <a:pt x="1167" y="780"/>
                  </a:lnTo>
                  <a:lnTo>
                    <a:pt x="1152" y="770"/>
                  </a:lnTo>
                  <a:lnTo>
                    <a:pt x="1147" y="767"/>
                  </a:lnTo>
                  <a:lnTo>
                    <a:pt x="1141" y="759"/>
                  </a:lnTo>
                  <a:lnTo>
                    <a:pt x="1138" y="752"/>
                  </a:lnTo>
                  <a:lnTo>
                    <a:pt x="1136" y="745"/>
                  </a:lnTo>
                  <a:lnTo>
                    <a:pt x="1136" y="745"/>
                  </a:lnTo>
                  <a:lnTo>
                    <a:pt x="1132" y="737"/>
                  </a:lnTo>
                  <a:lnTo>
                    <a:pt x="1127" y="730"/>
                  </a:lnTo>
                  <a:lnTo>
                    <a:pt x="1123" y="723"/>
                  </a:lnTo>
                  <a:lnTo>
                    <a:pt x="1118" y="715"/>
                  </a:lnTo>
                  <a:lnTo>
                    <a:pt x="1118" y="715"/>
                  </a:lnTo>
                  <a:lnTo>
                    <a:pt x="1116" y="704"/>
                  </a:lnTo>
                  <a:lnTo>
                    <a:pt x="1116" y="693"/>
                  </a:lnTo>
                  <a:lnTo>
                    <a:pt x="1120" y="684"/>
                  </a:lnTo>
                  <a:lnTo>
                    <a:pt x="1125" y="675"/>
                  </a:lnTo>
                  <a:lnTo>
                    <a:pt x="1125" y="675"/>
                  </a:lnTo>
                  <a:lnTo>
                    <a:pt x="1134" y="664"/>
                  </a:lnTo>
                  <a:lnTo>
                    <a:pt x="1145" y="657"/>
                  </a:lnTo>
                  <a:lnTo>
                    <a:pt x="1145" y="657"/>
                  </a:lnTo>
                  <a:lnTo>
                    <a:pt x="1154" y="649"/>
                  </a:lnTo>
                  <a:lnTo>
                    <a:pt x="1161" y="642"/>
                  </a:lnTo>
                  <a:lnTo>
                    <a:pt x="1161" y="642"/>
                  </a:lnTo>
                  <a:lnTo>
                    <a:pt x="1165" y="636"/>
                  </a:lnTo>
                  <a:lnTo>
                    <a:pt x="1167" y="631"/>
                  </a:lnTo>
                  <a:lnTo>
                    <a:pt x="1169" y="625"/>
                  </a:lnTo>
                  <a:lnTo>
                    <a:pt x="1170" y="622"/>
                  </a:lnTo>
                  <a:lnTo>
                    <a:pt x="1170" y="622"/>
                  </a:lnTo>
                  <a:lnTo>
                    <a:pt x="1174" y="618"/>
                  </a:lnTo>
                  <a:lnTo>
                    <a:pt x="1179" y="614"/>
                  </a:lnTo>
                  <a:lnTo>
                    <a:pt x="1179" y="614"/>
                  </a:lnTo>
                  <a:lnTo>
                    <a:pt x="1196" y="609"/>
                  </a:lnTo>
                  <a:lnTo>
                    <a:pt x="1210" y="603"/>
                  </a:lnTo>
                  <a:lnTo>
                    <a:pt x="1210" y="603"/>
                  </a:lnTo>
                  <a:lnTo>
                    <a:pt x="1217" y="600"/>
                  </a:lnTo>
                  <a:lnTo>
                    <a:pt x="1219" y="598"/>
                  </a:lnTo>
                  <a:lnTo>
                    <a:pt x="1221" y="594"/>
                  </a:lnTo>
                  <a:lnTo>
                    <a:pt x="1221" y="594"/>
                  </a:lnTo>
                  <a:lnTo>
                    <a:pt x="1217" y="587"/>
                  </a:lnTo>
                  <a:lnTo>
                    <a:pt x="1214" y="581"/>
                  </a:lnTo>
                  <a:lnTo>
                    <a:pt x="1214" y="581"/>
                  </a:lnTo>
                  <a:lnTo>
                    <a:pt x="1210" y="578"/>
                  </a:lnTo>
                  <a:lnTo>
                    <a:pt x="1207" y="576"/>
                  </a:lnTo>
                  <a:lnTo>
                    <a:pt x="1198" y="574"/>
                  </a:lnTo>
                  <a:lnTo>
                    <a:pt x="1198" y="574"/>
                  </a:lnTo>
                  <a:lnTo>
                    <a:pt x="1192" y="574"/>
                  </a:lnTo>
                  <a:lnTo>
                    <a:pt x="1185" y="574"/>
                  </a:lnTo>
                  <a:lnTo>
                    <a:pt x="1183" y="572"/>
                  </a:lnTo>
                  <a:lnTo>
                    <a:pt x="1181" y="570"/>
                  </a:lnTo>
                  <a:lnTo>
                    <a:pt x="1181" y="569"/>
                  </a:lnTo>
                  <a:lnTo>
                    <a:pt x="1183" y="565"/>
                  </a:lnTo>
                  <a:lnTo>
                    <a:pt x="1183" y="565"/>
                  </a:lnTo>
                  <a:lnTo>
                    <a:pt x="1185" y="563"/>
                  </a:lnTo>
                  <a:lnTo>
                    <a:pt x="1187" y="561"/>
                  </a:lnTo>
                  <a:lnTo>
                    <a:pt x="1194" y="559"/>
                  </a:lnTo>
                  <a:lnTo>
                    <a:pt x="1207" y="561"/>
                  </a:lnTo>
                  <a:lnTo>
                    <a:pt x="1207" y="561"/>
                  </a:lnTo>
                  <a:lnTo>
                    <a:pt x="1216" y="565"/>
                  </a:lnTo>
                  <a:lnTo>
                    <a:pt x="1221" y="567"/>
                  </a:lnTo>
                  <a:lnTo>
                    <a:pt x="1225" y="567"/>
                  </a:lnTo>
                  <a:lnTo>
                    <a:pt x="1225" y="567"/>
                  </a:lnTo>
                  <a:lnTo>
                    <a:pt x="1228" y="565"/>
                  </a:lnTo>
                  <a:lnTo>
                    <a:pt x="1232" y="563"/>
                  </a:lnTo>
                  <a:lnTo>
                    <a:pt x="1236" y="558"/>
                  </a:lnTo>
                  <a:lnTo>
                    <a:pt x="1239" y="550"/>
                  </a:lnTo>
                  <a:lnTo>
                    <a:pt x="1243" y="547"/>
                  </a:lnTo>
                  <a:lnTo>
                    <a:pt x="1246" y="545"/>
                  </a:lnTo>
                  <a:lnTo>
                    <a:pt x="1246" y="545"/>
                  </a:lnTo>
                  <a:lnTo>
                    <a:pt x="1250" y="545"/>
                  </a:lnTo>
                  <a:lnTo>
                    <a:pt x="1254" y="545"/>
                  </a:lnTo>
                  <a:lnTo>
                    <a:pt x="1259" y="548"/>
                  </a:lnTo>
                  <a:lnTo>
                    <a:pt x="1259" y="548"/>
                  </a:lnTo>
                  <a:lnTo>
                    <a:pt x="1265" y="548"/>
                  </a:lnTo>
                  <a:lnTo>
                    <a:pt x="1268" y="548"/>
                  </a:lnTo>
                  <a:lnTo>
                    <a:pt x="1277" y="547"/>
                  </a:lnTo>
                  <a:lnTo>
                    <a:pt x="1292" y="537"/>
                  </a:lnTo>
                  <a:lnTo>
                    <a:pt x="1292" y="537"/>
                  </a:lnTo>
                  <a:lnTo>
                    <a:pt x="1306" y="532"/>
                  </a:lnTo>
                  <a:lnTo>
                    <a:pt x="1321" y="528"/>
                  </a:lnTo>
                  <a:lnTo>
                    <a:pt x="1321" y="528"/>
                  </a:lnTo>
                  <a:lnTo>
                    <a:pt x="1326" y="526"/>
                  </a:lnTo>
                  <a:lnTo>
                    <a:pt x="1330" y="523"/>
                  </a:lnTo>
                  <a:lnTo>
                    <a:pt x="1332" y="519"/>
                  </a:lnTo>
                  <a:lnTo>
                    <a:pt x="1332" y="514"/>
                  </a:lnTo>
                  <a:lnTo>
                    <a:pt x="1332" y="514"/>
                  </a:lnTo>
                  <a:lnTo>
                    <a:pt x="1330" y="506"/>
                  </a:lnTo>
                  <a:lnTo>
                    <a:pt x="1324" y="503"/>
                  </a:lnTo>
                  <a:lnTo>
                    <a:pt x="1321" y="499"/>
                  </a:lnTo>
                  <a:lnTo>
                    <a:pt x="1315" y="493"/>
                  </a:lnTo>
                  <a:lnTo>
                    <a:pt x="1315" y="493"/>
                  </a:lnTo>
                  <a:lnTo>
                    <a:pt x="1313" y="486"/>
                  </a:lnTo>
                  <a:lnTo>
                    <a:pt x="1313" y="486"/>
                  </a:lnTo>
                  <a:lnTo>
                    <a:pt x="1313" y="479"/>
                  </a:lnTo>
                  <a:lnTo>
                    <a:pt x="1313" y="471"/>
                  </a:lnTo>
                  <a:lnTo>
                    <a:pt x="1313" y="471"/>
                  </a:lnTo>
                  <a:lnTo>
                    <a:pt x="1315" y="466"/>
                  </a:lnTo>
                  <a:lnTo>
                    <a:pt x="1315" y="464"/>
                  </a:lnTo>
                  <a:lnTo>
                    <a:pt x="1315" y="462"/>
                  </a:lnTo>
                  <a:lnTo>
                    <a:pt x="1315" y="462"/>
                  </a:lnTo>
                  <a:lnTo>
                    <a:pt x="1313" y="459"/>
                  </a:lnTo>
                  <a:lnTo>
                    <a:pt x="1310" y="457"/>
                  </a:lnTo>
                  <a:lnTo>
                    <a:pt x="1303" y="453"/>
                  </a:lnTo>
                  <a:lnTo>
                    <a:pt x="1303" y="453"/>
                  </a:lnTo>
                  <a:lnTo>
                    <a:pt x="1299" y="448"/>
                  </a:lnTo>
                  <a:lnTo>
                    <a:pt x="1294" y="444"/>
                  </a:lnTo>
                  <a:lnTo>
                    <a:pt x="1294" y="444"/>
                  </a:lnTo>
                  <a:lnTo>
                    <a:pt x="1281" y="444"/>
                  </a:lnTo>
                  <a:lnTo>
                    <a:pt x="1268" y="444"/>
                  </a:lnTo>
                  <a:lnTo>
                    <a:pt x="1268" y="444"/>
                  </a:lnTo>
                  <a:lnTo>
                    <a:pt x="1265" y="446"/>
                  </a:lnTo>
                  <a:lnTo>
                    <a:pt x="1261" y="449"/>
                  </a:lnTo>
                  <a:lnTo>
                    <a:pt x="1259" y="453"/>
                  </a:lnTo>
                  <a:lnTo>
                    <a:pt x="1261" y="457"/>
                  </a:lnTo>
                  <a:lnTo>
                    <a:pt x="1261" y="457"/>
                  </a:lnTo>
                  <a:lnTo>
                    <a:pt x="1263" y="460"/>
                  </a:lnTo>
                  <a:lnTo>
                    <a:pt x="1266" y="464"/>
                  </a:lnTo>
                  <a:lnTo>
                    <a:pt x="1270" y="468"/>
                  </a:lnTo>
                  <a:lnTo>
                    <a:pt x="1270" y="470"/>
                  </a:lnTo>
                  <a:lnTo>
                    <a:pt x="1268" y="471"/>
                  </a:lnTo>
                  <a:lnTo>
                    <a:pt x="1268" y="471"/>
                  </a:lnTo>
                  <a:lnTo>
                    <a:pt x="1265" y="471"/>
                  </a:lnTo>
                  <a:lnTo>
                    <a:pt x="1261" y="473"/>
                  </a:lnTo>
                  <a:lnTo>
                    <a:pt x="1261" y="473"/>
                  </a:lnTo>
                  <a:lnTo>
                    <a:pt x="1257" y="475"/>
                  </a:lnTo>
                  <a:lnTo>
                    <a:pt x="1255" y="481"/>
                  </a:lnTo>
                  <a:lnTo>
                    <a:pt x="1255" y="481"/>
                  </a:lnTo>
                  <a:lnTo>
                    <a:pt x="1254" y="482"/>
                  </a:lnTo>
                  <a:lnTo>
                    <a:pt x="1254" y="486"/>
                  </a:lnTo>
                  <a:lnTo>
                    <a:pt x="1255" y="493"/>
                  </a:lnTo>
                  <a:lnTo>
                    <a:pt x="1255" y="493"/>
                  </a:lnTo>
                  <a:lnTo>
                    <a:pt x="1254" y="497"/>
                  </a:lnTo>
                  <a:lnTo>
                    <a:pt x="1250" y="501"/>
                  </a:lnTo>
                  <a:lnTo>
                    <a:pt x="1250" y="501"/>
                  </a:lnTo>
                  <a:lnTo>
                    <a:pt x="1241" y="514"/>
                  </a:lnTo>
                  <a:lnTo>
                    <a:pt x="1236" y="517"/>
                  </a:lnTo>
                  <a:lnTo>
                    <a:pt x="1232" y="519"/>
                  </a:lnTo>
                  <a:lnTo>
                    <a:pt x="1228" y="519"/>
                  </a:lnTo>
                  <a:lnTo>
                    <a:pt x="1228" y="519"/>
                  </a:lnTo>
                  <a:lnTo>
                    <a:pt x="1225" y="517"/>
                  </a:lnTo>
                  <a:lnTo>
                    <a:pt x="1221" y="515"/>
                  </a:lnTo>
                  <a:lnTo>
                    <a:pt x="1217" y="508"/>
                  </a:lnTo>
                  <a:lnTo>
                    <a:pt x="1217" y="508"/>
                  </a:lnTo>
                  <a:lnTo>
                    <a:pt x="1214" y="499"/>
                  </a:lnTo>
                  <a:lnTo>
                    <a:pt x="1214" y="490"/>
                  </a:lnTo>
                  <a:lnTo>
                    <a:pt x="1216" y="471"/>
                  </a:lnTo>
                  <a:lnTo>
                    <a:pt x="1216" y="471"/>
                  </a:lnTo>
                  <a:lnTo>
                    <a:pt x="1214" y="466"/>
                  </a:lnTo>
                  <a:lnTo>
                    <a:pt x="1212" y="460"/>
                  </a:lnTo>
                  <a:lnTo>
                    <a:pt x="1208" y="459"/>
                  </a:lnTo>
                  <a:lnTo>
                    <a:pt x="1207" y="457"/>
                  </a:lnTo>
                  <a:lnTo>
                    <a:pt x="1203" y="459"/>
                  </a:lnTo>
                  <a:lnTo>
                    <a:pt x="1199" y="460"/>
                  </a:lnTo>
                  <a:lnTo>
                    <a:pt x="1199" y="460"/>
                  </a:lnTo>
                  <a:lnTo>
                    <a:pt x="1198" y="464"/>
                  </a:lnTo>
                  <a:lnTo>
                    <a:pt x="1198" y="468"/>
                  </a:lnTo>
                  <a:lnTo>
                    <a:pt x="1196" y="477"/>
                  </a:lnTo>
                  <a:lnTo>
                    <a:pt x="1194" y="481"/>
                  </a:lnTo>
                  <a:lnTo>
                    <a:pt x="1192" y="482"/>
                  </a:lnTo>
                  <a:lnTo>
                    <a:pt x="1190" y="484"/>
                  </a:lnTo>
                  <a:lnTo>
                    <a:pt x="1185" y="482"/>
                  </a:lnTo>
                  <a:lnTo>
                    <a:pt x="1185" y="482"/>
                  </a:lnTo>
                  <a:lnTo>
                    <a:pt x="1181" y="479"/>
                  </a:lnTo>
                  <a:lnTo>
                    <a:pt x="1179" y="473"/>
                  </a:lnTo>
                  <a:lnTo>
                    <a:pt x="1179" y="473"/>
                  </a:lnTo>
                  <a:lnTo>
                    <a:pt x="1176" y="462"/>
                  </a:lnTo>
                  <a:lnTo>
                    <a:pt x="1174" y="459"/>
                  </a:lnTo>
                  <a:lnTo>
                    <a:pt x="1169" y="457"/>
                  </a:lnTo>
                  <a:lnTo>
                    <a:pt x="1169" y="457"/>
                  </a:lnTo>
                  <a:lnTo>
                    <a:pt x="1165" y="455"/>
                  </a:lnTo>
                  <a:lnTo>
                    <a:pt x="1161" y="451"/>
                  </a:lnTo>
                  <a:lnTo>
                    <a:pt x="1156" y="444"/>
                  </a:lnTo>
                  <a:lnTo>
                    <a:pt x="1156" y="444"/>
                  </a:lnTo>
                  <a:lnTo>
                    <a:pt x="1156" y="440"/>
                  </a:lnTo>
                  <a:lnTo>
                    <a:pt x="1156" y="437"/>
                  </a:lnTo>
                  <a:lnTo>
                    <a:pt x="1156" y="437"/>
                  </a:lnTo>
                  <a:lnTo>
                    <a:pt x="1158" y="433"/>
                  </a:lnTo>
                  <a:lnTo>
                    <a:pt x="1158" y="431"/>
                  </a:lnTo>
                  <a:lnTo>
                    <a:pt x="1158" y="429"/>
                  </a:lnTo>
                  <a:lnTo>
                    <a:pt x="1158" y="429"/>
                  </a:lnTo>
                  <a:lnTo>
                    <a:pt x="1156" y="427"/>
                  </a:lnTo>
                  <a:lnTo>
                    <a:pt x="1152" y="427"/>
                  </a:lnTo>
                  <a:lnTo>
                    <a:pt x="1152" y="427"/>
                  </a:lnTo>
                  <a:lnTo>
                    <a:pt x="1150" y="426"/>
                  </a:lnTo>
                  <a:lnTo>
                    <a:pt x="1150" y="424"/>
                  </a:lnTo>
                  <a:lnTo>
                    <a:pt x="1152" y="422"/>
                  </a:lnTo>
                  <a:lnTo>
                    <a:pt x="1152" y="422"/>
                  </a:lnTo>
                  <a:lnTo>
                    <a:pt x="1156" y="422"/>
                  </a:lnTo>
                  <a:lnTo>
                    <a:pt x="1158" y="422"/>
                  </a:lnTo>
                  <a:lnTo>
                    <a:pt x="1161" y="424"/>
                  </a:lnTo>
                  <a:lnTo>
                    <a:pt x="1163" y="422"/>
                  </a:lnTo>
                  <a:lnTo>
                    <a:pt x="1163" y="422"/>
                  </a:lnTo>
                  <a:lnTo>
                    <a:pt x="1165" y="420"/>
                  </a:lnTo>
                  <a:lnTo>
                    <a:pt x="1165" y="416"/>
                  </a:lnTo>
                  <a:lnTo>
                    <a:pt x="1161" y="411"/>
                  </a:lnTo>
                  <a:lnTo>
                    <a:pt x="1161" y="411"/>
                  </a:lnTo>
                  <a:lnTo>
                    <a:pt x="1158" y="407"/>
                  </a:lnTo>
                  <a:lnTo>
                    <a:pt x="1152" y="405"/>
                  </a:lnTo>
                  <a:lnTo>
                    <a:pt x="1143" y="402"/>
                  </a:lnTo>
                  <a:lnTo>
                    <a:pt x="1143" y="402"/>
                  </a:lnTo>
                  <a:lnTo>
                    <a:pt x="1129" y="391"/>
                  </a:lnTo>
                  <a:lnTo>
                    <a:pt x="1129" y="391"/>
                  </a:lnTo>
                  <a:lnTo>
                    <a:pt x="1125" y="389"/>
                  </a:lnTo>
                  <a:lnTo>
                    <a:pt x="1121" y="383"/>
                  </a:lnTo>
                  <a:lnTo>
                    <a:pt x="1118" y="378"/>
                  </a:lnTo>
                  <a:lnTo>
                    <a:pt x="1118" y="374"/>
                  </a:lnTo>
                  <a:lnTo>
                    <a:pt x="1118" y="374"/>
                  </a:lnTo>
                  <a:lnTo>
                    <a:pt x="1121" y="371"/>
                  </a:lnTo>
                  <a:lnTo>
                    <a:pt x="1125" y="369"/>
                  </a:lnTo>
                  <a:lnTo>
                    <a:pt x="1125" y="367"/>
                  </a:lnTo>
                  <a:lnTo>
                    <a:pt x="1125" y="367"/>
                  </a:lnTo>
                  <a:lnTo>
                    <a:pt x="1125" y="361"/>
                  </a:lnTo>
                  <a:lnTo>
                    <a:pt x="1123" y="358"/>
                  </a:lnTo>
                  <a:lnTo>
                    <a:pt x="1123" y="358"/>
                  </a:lnTo>
                  <a:lnTo>
                    <a:pt x="1123" y="356"/>
                  </a:lnTo>
                  <a:lnTo>
                    <a:pt x="1127" y="354"/>
                  </a:lnTo>
                  <a:lnTo>
                    <a:pt x="1136" y="352"/>
                  </a:lnTo>
                  <a:lnTo>
                    <a:pt x="1136" y="352"/>
                  </a:lnTo>
                  <a:lnTo>
                    <a:pt x="1143" y="350"/>
                  </a:lnTo>
                  <a:lnTo>
                    <a:pt x="1150" y="349"/>
                  </a:lnTo>
                  <a:lnTo>
                    <a:pt x="1150" y="349"/>
                  </a:lnTo>
                  <a:lnTo>
                    <a:pt x="1158" y="350"/>
                  </a:lnTo>
                  <a:lnTo>
                    <a:pt x="1161" y="350"/>
                  </a:lnTo>
                  <a:lnTo>
                    <a:pt x="1165" y="349"/>
                  </a:lnTo>
                  <a:lnTo>
                    <a:pt x="1165" y="349"/>
                  </a:lnTo>
                  <a:lnTo>
                    <a:pt x="1170" y="345"/>
                  </a:lnTo>
                  <a:lnTo>
                    <a:pt x="1174" y="339"/>
                  </a:lnTo>
                  <a:lnTo>
                    <a:pt x="1176" y="332"/>
                  </a:lnTo>
                  <a:lnTo>
                    <a:pt x="1176" y="328"/>
                  </a:lnTo>
                  <a:lnTo>
                    <a:pt x="1174" y="325"/>
                  </a:lnTo>
                  <a:lnTo>
                    <a:pt x="1174" y="325"/>
                  </a:lnTo>
                  <a:lnTo>
                    <a:pt x="1170" y="321"/>
                  </a:lnTo>
                  <a:lnTo>
                    <a:pt x="1163" y="315"/>
                  </a:lnTo>
                  <a:lnTo>
                    <a:pt x="1152" y="310"/>
                  </a:lnTo>
                  <a:lnTo>
                    <a:pt x="1152" y="310"/>
                  </a:lnTo>
                  <a:lnTo>
                    <a:pt x="1136" y="308"/>
                  </a:lnTo>
                  <a:lnTo>
                    <a:pt x="1127" y="308"/>
                  </a:lnTo>
                  <a:lnTo>
                    <a:pt x="1120" y="308"/>
                  </a:lnTo>
                  <a:lnTo>
                    <a:pt x="1120" y="308"/>
                  </a:lnTo>
                  <a:lnTo>
                    <a:pt x="1109" y="314"/>
                  </a:lnTo>
                  <a:lnTo>
                    <a:pt x="1109" y="314"/>
                  </a:lnTo>
                  <a:lnTo>
                    <a:pt x="1103" y="315"/>
                  </a:lnTo>
                  <a:lnTo>
                    <a:pt x="1100" y="317"/>
                  </a:lnTo>
                  <a:lnTo>
                    <a:pt x="1100" y="317"/>
                  </a:lnTo>
                  <a:lnTo>
                    <a:pt x="1096" y="323"/>
                  </a:lnTo>
                  <a:lnTo>
                    <a:pt x="1096" y="330"/>
                  </a:lnTo>
                  <a:lnTo>
                    <a:pt x="1098" y="336"/>
                  </a:lnTo>
                  <a:lnTo>
                    <a:pt x="1100" y="341"/>
                  </a:lnTo>
                  <a:lnTo>
                    <a:pt x="1100" y="341"/>
                  </a:lnTo>
                  <a:lnTo>
                    <a:pt x="1102" y="345"/>
                  </a:lnTo>
                  <a:lnTo>
                    <a:pt x="1103" y="350"/>
                  </a:lnTo>
                  <a:lnTo>
                    <a:pt x="1103" y="350"/>
                  </a:lnTo>
                  <a:lnTo>
                    <a:pt x="1103" y="356"/>
                  </a:lnTo>
                  <a:lnTo>
                    <a:pt x="1102" y="360"/>
                  </a:lnTo>
                  <a:lnTo>
                    <a:pt x="1103" y="361"/>
                  </a:lnTo>
                  <a:lnTo>
                    <a:pt x="1103" y="361"/>
                  </a:lnTo>
                  <a:lnTo>
                    <a:pt x="1107" y="365"/>
                  </a:lnTo>
                  <a:lnTo>
                    <a:pt x="1109" y="367"/>
                  </a:lnTo>
                  <a:lnTo>
                    <a:pt x="1111" y="369"/>
                  </a:lnTo>
                  <a:lnTo>
                    <a:pt x="1111" y="369"/>
                  </a:lnTo>
                  <a:lnTo>
                    <a:pt x="1111" y="374"/>
                  </a:lnTo>
                  <a:lnTo>
                    <a:pt x="1109" y="378"/>
                  </a:lnTo>
                  <a:lnTo>
                    <a:pt x="1102" y="383"/>
                  </a:lnTo>
                  <a:lnTo>
                    <a:pt x="1102" y="383"/>
                  </a:lnTo>
                  <a:lnTo>
                    <a:pt x="1098" y="391"/>
                  </a:lnTo>
                  <a:lnTo>
                    <a:pt x="1096" y="400"/>
                  </a:lnTo>
                  <a:lnTo>
                    <a:pt x="1096" y="400"/>
                  </a:lnTo>
                  <a:lnTo>
                    <a:pt x="1094" y="404"/>
                  </a:lnTo>
                  <a:lnTo>
                    <a:pt x="1091" y="407"/>
                  </a:lnTo>
                  <a:lnTo>
                    <a:pt x="1091" y="407"/>
                  </a:lnTo>
                  <a:lnTo>
                    <a:pt x="1087" y="413"/>
                  </a:lnTo>
                  <a:lnTo>
                    <a:pt x="1083" y="422"/>
                  </a:lnTo>
                  <a:lnTo>
                    <a:pt x="1083" y="422"/>
                  </a:lnTo>
                  <a:lnTo>
                    <a:pt x="1083" y="426"/>
                  </a:lnTo>
                  <a:lnTo>
                    <a:pt x="1085" y="431"/>
                  </a:lnTo>
                  <a:lnTo>
                    <a:pt x="1087" y="433"/>
                  </a:lnTo>
                  <a:lnTo>
                    <a:pt x="1091" y="437"/>
                  </a:lnTo>
                  <a:lnTo>
                    <a:pt x="1091" y="437"/>
                  </a:lnTo>
                  <a:lnTo>
                    <a:pt x="1096" y="438"/>
                  </a:lnTo>
                  <a:lnTo>
                    <a:pt x="1102" y="438"/>
                  </a:lnTo>
                  <a:lnTo>
                    <a:pt x="1112" y="438"/>
                  </a:lnTo>
                  <a:lnTo>
                    <a:pt x="1112" y="438"/>
                  </a:lnTo>
                  <a:lnTo>
                    <a:pt x="1121" y="440"/>
                  </a:lnTo>
                  <a:lnTo>
                    <a:pt x="1125" y="444"/>
                  </a:lnTo>
                  <a:lnTo>
                    <a:pt x="1129" y="448"/>
                  </a:lnTo>
                  <a:lnTo>
                    <a:pt x="1129" y="448"/>
                  </a:lnTo>
                  <a:lnTo>
                    <a:pt x="1130" y="451"/>
                  </a:lnTo>
                  <a:lnTo>
                    <a:pt x="1130" y="453"/>
                  </a:lnTo>
                  <a:lnTo>
                    <a:pt x="1129" y="457"/>
                  </a:lnTo>
                  <a:lnTo>
                    <a:pt x="1125" y="459"/>
                  </a:lnTo>
                  <a:lnTo>
                    <a:pt x="1125" y="459"/>
                  </a:lnTo>
                  <a:lnTo>
                    <a:pt x="1118" y="460"/>
                  </a:lnTo>
                  <a:lnTo>
                    <a:pt x="1116" y="464"/>
                  </a:lnTo>
                  <a:lnTo>
                    <a:pt x="1116" y="468"/>
                  </a:lnTo>
                  <a:lnTo>
                    <a:pt x="1116" y="468"/>
                  </a:lnTo>
                  <a:lnTo>
                    <a:pt x="1118" y="471"/>
                  </a:lnTo>
                  <a:lnTo>
                    <a:pt x="1121" y="473"/>
                  </a:lnTo>
                  <a:lnTo>
                    <a:pt x="1123" y="475"/>
                  </a:lnTo>
                  <a:lnTo>
                    <a:pt x="1125" y="479"/>
                  </a:lnTo>
                  <a:lnTo>
                    <a:pt x="1125" y="479"/>
                  </a:lnTo>
                  <a:lnTo>
                    <a:pt x="1125" y="481"/>
                  </a:lnTo>
                  <a:lnTo>
                    <a:pt x="1123" y="484"/>
                  </a:lnTo>
                  <a:lnTo>
                    <a:pt x="1114" y="490"/>
                  </a:lnTo>
                  <a:lnTo>
                    <a:pt x="1105" y="493"/>
                  </a:lnTo>
                  <a:lnTo>
                    <a:pt x="1100" y="499"/>
                  </a:lnTo>
                  <a:lnTo>
                    <a:pt x="1100" y="499"/>
                  </a:lnTo>
                  <a:lnTo>
                    <a:pt x="1098" y="504"/>
                  </a:lnTo>
                  <a:lnTo>
                    <a:pt x="1098" y="508"/>
                  </a:lnTo>
                  <a:lnTo>
                    <a:pt x="1098" y="514"/>
                  </a:lnTo>
                  <a:lnTo>
                    <a:pt x="1096" y="519"/>
                  </a:lnTo>
                  <a:lnTo>
                    <a:pt x="1096" y="519"/>
                  </a:lnTo>
                  <a:lnTo>
                    <a:pt x="1094" y="521"/>
                  </a:lnTo>
                  <a:lnTo>
                    <a:pt x="1091" y="521"/>
                  </a:lnTo>
                  <a:lnTo>
                    <a:pt x="1087" y="521"/>
                  </a:lnTo>
                  <a:lnTo>
                    <a:pt x="1085" y="517"/>
                  </a:lnTo>
                  <a:lnTo>
                    <a:pt x="1085" y="517"/>
                  </a:lnTo>
                  <a:lnTo>
                    <a:pt x="1082" y="514"/>
                  </a:lnTo>
                  <a:lnTo>
                    <a:pt x="1080" y="510"/>
                  </a:lnTo>
                  <a:lnTo>
                    <a:pt x="1078" y="499"/>
                  </a:lnTo>
                  <a:lnTo>
                    <a:pt x="1076" y="490"/>
                  </a:lnTo>
                  <a:lnTo>
                    <a:pt x="1073" y="488"/>
                  </a:lnTo>
                  <a:lnTo>
                    <a:pt x="1067" y="486"/>
                  </a:lnTo>
                  <a:lnTo>
                    <a:pt x="1067" y="486"/>
                  </a:lnTo>
                  <a:lnTo>
                    <a:pt x="1062" y="484"/>
                  </a:lnTo>
                  <a:lnTo>
                    <a:pt x="1060" y="486"/>
                  </a:lnTo>
                  <a:lnTo>
                    <a:pt x="1056" y="490"/>
                  </a:lnTo>
                  <a:lnTo>
                    <a:pt x="1056" y="495"/>
                  </a:lnTo>
                  <a:lnTo>
                    <a:pt x="1056" y="495"/>
                  </a:lnTo>
                  <a:lnTo>
                    <a:pt x="1053" y="501"/>
                  </a:lnTo>
                  <a:lnTo>
                    <a:pt x="1047" y="504"/>
                  </a:lnTo>
                  <a:lnTo>
                    <a:pt x="1040" y="508"/>
                  </a:lnTo>
                  <a:lnTo>
                    <a:pt x="1034" y="508"/>
                  </a:lnTo>
                  <a:lnTo>
                    <a:pt x="1034" y="508"/>
                  </a:lnTo>
                  <a:lnTo>
                    <a:pt x="1022" y="504"/>
                  </a:lnTo>
                  <a:lnTo>
                    <a:pt x="1016" y="503"/>
                  </a:lnTo>
                  <a:lnTo>
                    <a:pt x="1011" y="503"/>
                  </a:lnTo>
                  <a:lnTo>
                    <a:pt x="1011" y="503"/>
                  </a:lnTo>
                  <a:lnTo>
                    <a:pt x="1005" y="504"/>
                  </a:lnTo>
                  <a:lnTo>
                    <a:pt x="1000" y="504"/>
                  </a:lnTo>
                  <a:lnTo>
                    <a:pt x="1000" y="504"/>
                  </a:lnTo>
                  <a:lnTo>
                    <a:pt x="996" y="501"/>
                  </a:lnTo>
                  <a:lnTo>
                    <a:pt x="993" y="497"/>
                  </a:lnTo>
                  <a:lnTo>
                    <a:pt x="989" y="493"/>
                  </a:lnTo>
                  <a:lnTo>
                    <a:pt x="986" y="490"/>
                  </a:lnTo>
                  <a:lnTo>
                    <a:pt x="986" y="490"/>
                  </a:lnTo>
                  <a:lnTo>
                    <a:pt x="980" y="490"/>
                  </a:lnTo>
                  <a:lnTo>
                    <a:pt x="973" y="490"/>
                  </a:lnTo>
                  <a:lnTo>
                    <a:pt x="973" y="490"/>
                  </a:lnTo>
                  <a:lnTo>
                    <a:pt x="966" y="490"/>
                  </a:lnTo>
                  <a:lnTo>
                    <a:pt x="958" y="486"/>
                  </a:lnTo>
                  <a:lnTo>
                    <a:pt x="946" y="475"/>
                  </a:lnTo>
                  <a:lnTo>
                    <a:pt x="946" y="475"/>
                  </a:lnTo>
                  <a:lnTo>
                    <a:pt x="940" y="473"/>
                  </a:lnTo>
                  <a:lnTo>
                    <a:pt x="937" y="471"/>
                  </a:lnTo>
                  <a:lnTo>
                    <a:pt x="926" y="471"/>
                  </a:lnTo>
                  <a:lnTo>
                    <a:pt x="926" y="471"/>
                  </a:lnTo>
                  <a:lnTo>
                    <a:pt x="919" y="471"/>
                  </a:lnTo>
                  <a:lnTo>
                    <a:pt x="908" y="471"/>
                  </a:lnTo>
                  <a:lnTo>
                    <a:pt x="902" y="473"/>
                  </a:lnTo>
                  <a:lnTo>
                    <a:pt x="899" y="475"/>
                  </a:lnTo>
                  <a:lnTo>
                    <a:pt x="897" y="479"/>
                  </a:lnTo>
                  <a:lnTo>
                    <a:pt x="899" y="484"/>
                  </a:lnTo>
                  <a:lnTo>
                    <a:pt x="899" y="484"/>
                  </a:lnTo>
                  <a:lnTo>
                    <a:pt x="900" y="488"/>
                  </a:lnTo>
                  <a:lnTo>
                    <a:pt x="904" y="488"/>
                  </a:lnTo>
                  <a:lnTo>
                    <a:pt x="913" y="486"/>
                  </a:lnTo>
                  <a:lnTo>
                    <a:pt x="913" y="486"/>
                  </a:lnTo>
                  <a:lnTo>
                    <a:pt x="917" y="484"/>
                  </a:lnTo>
                  <a:lnTo>
                    <a:pt x="920" y="486"/>
                  </a:lnTo>
                  <a:lnTo>
                    <a:pt x="922" y="490"/>
                  </a:lnTo>
                  <a:lnTo>
                    <a:pt x="920" y="493"/>
                  </a:lnTo>
                  <a:lnTo>
                    <a:pt x="920" y="493"/>
                  </a:lnTo>
                  <a:lnTo>
                    <a:pt x="917" y="497"/>
                  </a:lnTo>
                  <a:lnTo>
                    <a:pt x="913" y="499"/>
                  </a:lnTo>
                  <a:lnTo>
                    <a:pt x="904" y="503"/>
                  </a:lnTo>
                  <a:lnTo>
                    <a:pt x="904" y="503"/>
                  </a:lnTo>
                  <a:lnTo>
                    <a:pt x="900" y="506"/>
                  </a:lnTo>
                  <a:lnTo>
                    <a:pt x="900" y="514"/>
                  </a:lnTo>
                  <a:lnTo>
                    <a:pt x="900" y="519"/>
                  </a:lnTo>
                  <a:lnTo>
                    <a:pt x="902" y="525"/>
                  </a:lnTo>
                  <a:lnTo>
                    <a:pt x="902" y="525"/>
                  </a:lnTo>
                  <a:lnTo>
                    <a:pt x="902" y="530"/>
                  </a:lnTo>
                  <a:lnTo>
                    <a:pt x="902" y="532"/>
                  </a:lnTo>
                  <a:lnTo>
                    <a:pt x="900" y="532"/>
                  </a:lnTo>
                  <a:lnTo>
                    <a:pt x="900" y="532"/>
                  </a:lnTo>
                  <a:lnTo>
                    <a:pt x="895" y="532"/>
                  </a:lnTo>
                  <a:lnTo>
                    <a:pt x="890" y="530"/>
                  </a:lnTo>
                  <a:lnTo>
                    <a:pt x="890" y="530"/>
                  </a:lnTo>
                  <a:lnTo>
                    <a:pt x="888" y="525"/>
                  </a:lnTo>
                  <a:lnTo>
                    <a:pt x="886" y="519"/>
                  </a:lnTo>
                  <a:lnTo>
                    <a:pt x="886" y="514"/>
                  </a:lnTo>
                  <a:lnTo>
                    <a:pt x="884" y="508"/>
                  </a:lnTo>
                  <a:lnTo>
                    <a:pt x="884" y="508"/>
                  </a:lnTo>
                  <a:lnTo>
                    <a:pt x="880" y="503"/>
                  </a:lnTo>
                  <a:lnTo>
                    <a:pt x="877" y="501"/>
                  </a:lnTo>
                  <a:lnTo>
                    <a:pt x="866" y="497"/>
                  </a:lnTo>
                  <a:lnTo>
                    <a:pt x="866" y="497"/>
                  </a:lnTo>
                  <a:lnTo>
                    <a:pt x="853" y="497"/>
                  </a:lnTo>
                  <a:lnTo>
                    <a:pt x="842" y="501"/>
                  </a:lnTo>
                  <a:lnTo>
                    <a:pt x="842" y="501"/>
                  </a:lnTo>
                  <a:lnTo>
                    <a:pt x="835" y="501"/>
                  </a:lnTo>
                  <a:lnTo>
                    <a:pt x="828" y="503"/>
                  </a:lnTo>
                  <a:lnTo>
                    <a:pt x="828" y="503"/>
                  </a:lnTo>
                  <a:lnTo>
                    <a:pt x="823" y="503"/>
                  </a:lnTo>
                  <a:lnTo>
                    <a:pt x="819" y="501"/>
                  </a:lnTo>
                  <a:lnTo>
                    <a:pt x="817" y="499"/>
                  </a:lnTo>
                  <a:lnTo>
                    <a:pt x="817" y="499"/>
                  </a:lnTo>
                  <a:lnTo>
                    <a:pt x="813" y="490"/>
                  </a:lnTo>
                  <a:lnTo>
                    <a:pt x="812" y="482"/>
                  </a:lnTo>
                  <a:lnTo>
                    <a:pt x="812" y="482"/>
                  </a:lnTo>
                  <a:lnTo>
                    <a:pt x="806" y="477"/>
                  </a:lnTo>
                  <a:lnTo>
                    <a:pt x="801" y="473"/>
                  </a:lnTo>
                  <a:lnTo>
                    <a:pt x="801" y="473"/>
                  </a:lnTo>
                  <a:lnTo>
                    <a:pt x="794" y="473"/>
                  </a:lnTo>
                  <a:lnTo>
                    <a:pt x="786" y="473"/>
                  </a:lnTo>
                  <a:lnTo>
                    <a:pt x="779" y="473"/>
                  </a:lnTo>
                  <a:lnTo>
                    <a:pt x="772" y="473"/>
                  </a:lnTo>
                  <a:lnTo>
                    <a:pt x="772" y="473"/>
                  </a:lnTo>
                  <a:lnTo>
                    <a:pt x="761" y="470"/>
                  </a:lnTo>
                  <a:lnTo>
                    <a:pt x="752" y="464"/>
                  </a:lnTo>
                  <a:lnTo>
                    <a:pt x="752" y="464"/>
                  </a:lnTo>
                  <a:lnTo>
                    <a:pt x="743" y="455"/>
                  </a:lnTo>
                  <a:lnTo>
                    <a:pt x="730" y="448"/>
                  </a:lnTo>
                  <a:lnTo>
                    <a:pt x="717" y="442"/>
                  </a:lnTo>
                  <a:lnTo>
                    <a:pt x="705" y="440"/>
                  </a:lnTo>
                  <a:lnTo>
                    <a:pt x="705" y="440"/>
                  </a:lnTo>
                  <a:lnTo>
                    <a:pt x="697" y="442"/>
                  </a:lnTo>
                  <a:lnTo>
                    <a:pt x="692" y="444"/>
                  </a:lnTo>
                  <a:lnTo>
                    <a:pt x="681" y="448"/>
                  </a:lnTo>
                  <a:lnTo>
                    <a:pt x="681" y="448"/>
                  </a:lnTo>
                  <a:lnTo>
                    <a:pt x="678" y="448"/>
                  </a:lnTo>
                  <a:lnTo>
                    <a:pt x="676" y="446"/>
                  </a:lnTo>
                  <a:lnTo>
                    <a:pt x="674" y="438"/>
                  </a:lnTo>
                  <a:lnTo>
                    <a:pt x="674" y="438"/>
                  </a:lnTo>
                  <a:lnTo>
                    <a:pt x="670" y="435"/>
                  </a:lnTo>
                  <a:lnTo>
                    <a:pt x="669" y="433"/>
                  </a:lnTo>
                  <a:lnTo>
                    <a:pt x="667" y="433"/>
                  </a:lnTo>
                  <a:lnTo>
                    <a:pt x="667" y="433"/>
                  </a:lnTo>
                  <a:lnTo>
                    <a:pt x="663" y="433"/>
                  </a:lnTo>
                  <a:lnTo>
                    <a:pt x="663" y="435"/>
                  </a:lnTo>
                  <a:lnTo>
                    <a:pt x="661" y="440"/>
                  </a:lnTo>
                  <a:lnTo>
                    <a:pt x="661" y="440"/>
                  </a:lnTo>
                  <a:lnTo>
                    <a:pt x="661" y="451"/>
                  </a:lnTo>
                  <a:lnTo>
                    <a:pt x="659" y="453"/>
                  </a:lnTo>
                  <a:lnTo>
                    <a:pt x="656" y="457"/>
                  </a:lnTo>
                  <a:lnTo>
                    <a:pt x="656" y="457"/>
                  </a:lnTo>
                  <a:lnTo>
                    <a:pt x="647" y="457"/>
                  </a:lnTo>
                  <a:lnTo>
                    <a:pt x="640" y="455"/>
                  </a:lnTo>
                  <a:lnTo>
                    <a:pt x="640" y="455"/>
                  </a:lnTo>
                  <a:lnTo>
                    <a:pt x="634" y="449"/>
                  </a:lnTo>
                  <a:lnTo>
                    <a:pt x="632" y="444"/>
                  </a:lnTo>
                  <a:lnTo>
                    <a:pt x="630" y="429"/>
                  </a:lnTo>
                  <a:lnTo>
                    <a:pt x="630" y="429"/>
                  </a:lnTo>
                  <a:lnTo>
                    <a:pt x="627" y="420"/>
                  </a:lnTo>
                  <a:lnTo>
                    <a:pt x="627" y="420"/>
                  </a:lnTo>
                  <a:lnTo>
                    <a:pt x="623" y="413"/>
                  </a:lnTo>
                  <a:lnTo>
                    <a:pt x="618" y="407"/>
                  </a:lnTo>
                  <a:lnTo>
                    <a:pt x="618" y="407"/>
                  </a:lnTo>
                  <a:lnTo>
                    <a:pt x="612" y="405"/>
                  </a:lnTo>
                  <a:lnTo>
                    <a:pt x="607" y="404"/>
                  </a:lnTo>
                  <a:lnTo>
                    <a:pt x="601" y="407"/>
                  </a:lnTo>
                  <a:lnTo>
                    <a:pt x="598" y="411"/>
                  </a:lnTo>
                  <a:lnTo>
                    <a:pt x="598" y="411"/>
                  </a:lnTo>
                  <a:lnTo>
                    <a:pt x="596" y="418"/>
                  </a:lnTo>
                  <a:lnTo>
                    <a:pt x="594" y="426"/>
                  </a:lnTo>
                  <a:lnTo>
                    <a:pt x="592" y="433"/>
                  </a:lnTo>
                  <a:lnTo>
                    <a:pt x="591" y="438"/>
                  </a:lnTo>
                  <a:lnTo>
                    <a:pt x="591" y="438"/>
                  </a:lnTo>
                  <a:lnTo>
                    <a:pt x="585" y="438"/>
                  </a:lnTo>
                  <a:lnTo>
                    <a:pt x="580" y="438"/>
                  </a:lnTo>
                  <a:lnTo>
                    <a:pt x="580" y="438"/>
                  </a:lnTo>
                  <a:lnTo>
                    <a:pt x="571" y="442"/>
                  </a:lnTo>
                  <a:lnTo>
                    <a:pt x="567" y="444"/>
                  </a:lnTo>
                  <a:lnTo>
                    <a:pt x="563" y="448"/>
                  </a:lnTo>
                  <a:lnTo>
                    <a:pt x="563" y="448"/>
                  </a:lnTo>
                  <a:lnTo>
                    <a:pt x="562" y="451"/>
                  </a:lnTo>
                  <a:lnTo>
                    <a:pt x="562" y="455"/>
                  </a:lnTo>
                  <a:lnTo>
                    <a:pt x="560" y="462"/>
                  </a:lnTo>
                  <a:lnTo>
                    <a:pt x="560" y="462"/>
                  </a:lnTo>
                  <a:lnTo>
                    <a:pt x="556" y="464"/>
                  </a:lnTo>
                  <a:lnTo>
                    <a:pt x="553" y="464"/>
                  </a:lnTo>
                  <a:lnTo>
                    <a:pt x="545" y="466"/>
                  </a:lnTo>
                  <a:lnTo>
                    <a:pt x="545" y="466"/>
                  </a:lnTo>
                  <a:lnTo>
                    <a:pt x="542" y="468"/>
                  </a:lnTo>
                  <a:lnTo>
                    <a:pt x="538" y="468"/>
                  </a:lnTo>
                  <a:lnTo>
                    <a:pt x="534" y="468"/>
                  </a:lnTo>
                  <a:lnTo>
                    <a:pt x="534" y="462"/>
                  </a:lnTo>
                  <a:lnTo>
                    <a:pt x="534" y="462"/>
                  </a:lnTo>
                  <a:lnTo>
                    <a:pt x="534" y="455"/>
                  </a:lnTo>
                  <a:lnTo>
                    <a:pt x="538" y="449"/>
                  </a:lnTo>
                  <a:lnTo>
                    <a:pt x="544" y="444"/>
                  </a:lnTo>
                  <a:lnTo>
                    <a:pt x="549" y="440"/>
                  </a:lnTo>
                  <a:lnTo>
                    <a:pt x="549" y="440"/>
                  </a:lnTo>
                  <a:lnTo>
                    <a:pt x="562" y="437"/>
                  </a:lnTo>
                  <a:lnTo>
                    <a:pt x="567" y="435"/>
                  </a:lnTo>
                  <a:lnTo>
                    <a:pt x="571" y="431"/>
                  </a:lnTo>
                  <a:lnTo>
                    <a:pt x="571" y="431"/>
                  </a:lnTo>
                  <a:lnTo>
                    <a:pt x="571" y="427"/>
                  </a:lnTo>
                  <a:lnTo>
                    <a:pt x="569" y="426"/>
                  </a:lnTo>
                  <a:lnTo>
                    <a:pt x="565" y="424"/>
                  </a:lnTo>
                  <a:lnTo>
                    <a:pt x="560" y="422"/>
                  </a:lnTo>
                  <a:lnTo>
                    <a:pt x="556" y="424"/>
                  </a:lnTo>
                  <a:lnTo>
                    <a:pt x="556" y="424"/>
                  </a:lnTo>
                  <a:lnTo>
                    <a:pt x="549" y="427"/>
                  </a:lnTo>
                  <a:lnTo>
                    <a:pt x="544" y="431"/>
                  </a:lnTo>
                  <a:lnTo>
                    <a:pt x="536" y="437"/>
                  </a:lnTo>
                  <a:lnTo>
                    <a:pt x="529" y="438"/>
                  </a:lnTo>
                  <a:lnTo>
                    <a:pt x="529" y="438"/>
                  </a:lnTo>
                  <a:lnTo>
                    <a:pt x="520" y="438"/>
                  </a:lnTo>
                  <a:lnTo>
                    <a:pt x="513" y="438"/>
                  </a:lnTo>
                  <a:lnTo>
                    <a:pt x="513" y="438"/>
                  </a:lnTo>
                  <a:lnTo>
                    <a:pt x="507" y="440"/>
                  </a:lnTo>
                  <a:lnTo>
                    <a:pt x="504" y="442"/>
                  </a:lnTo>
                  <a:lnTo>
                    <a:pt x="496" y="448"/>
                  </a:lnTo>
                  <a:lnTo>
                    <a:pt x="496" y="448"/>
                  </a:lnTo>
                  <a:lnTo>
                    <a:pt x="487" y="457"/>
                  </a:lnTo>
                  <a:lnTo>
                    <a:pt x="482" y="460"/>
                  </a:lnTo>
                  <a:lnTo>
                    <a:pt x="476" y="460"/>
                  </a:lnTo>
                  <a:lnTo>
                    <a:pt x="476" y="460"/>
                  </a:lnTo>
                  <a:lnTo>
                    <a:pt x="464" y="457"/>
                  </a:lnTo>
                  <a:lnTo>
                    <a:pt x="451" y="451"/>
                  </a:lnTo>
                  <a:lnTo>
                    <a:pt x="451" y="451"/>
                  </a:lnTo>
                  <a:lnTo>
                    <a:pt x="444" y="448"/>
                  </a:lnTo>
                  <a:lnTo>
                    <a:pt x="435" y="444"/>
                  </a:lnTo>
                  <a:lnTo>
                    <a:pt x="435" y="444"/>
                  </a:lnTo>
                  <a:lnTo>
                    <a:pt x="415" y="438"/>
                  </a:lnTo>
                  <a:lnTo>
                    <a:pt x="395" y="437"/>
                  </a:lnTo>
                  <a:lnTo>
                    <a:pt x="375" y="435"/>
                  </a:lnTo>
                  <a:lnTo>
                    <a:pt x="355" y="435"/>
                  </a:lnTo>
                  <a:lnTo>
                    <a:pt x="355" y="435"/>
                  </a:lnTo>
                  <a:lnTo>
                    <a:pt x="339" y="435"/>
                  </a:lnTo>
                  <a:lnTo>
                    <a:pt x="324" y="433"/>
                  </a:lnTo>
                  <a:lnTo>
                    <a:pt x="293" y="427"/>
                  </a:lnTo>
                  <a:lnTo>
                    <a:pt x="293" y="427"/>
                  </a:lnTo>
                  <a:lnTo>
                    <a:pt x="265" y="422"/>
                  </a:lnTo>
                  <a:lnTo>
                    <a:pt x="236" y="415"/>
                  </a:lnTo>
                  <a:lnTo>
                    <a:pt x="236" y="415"/>
                  </a:lnTo>
                  <a:lnTo>
                    <a:pt x="212" y="411"/>
                  </a:lnTo>
                  <a:lnTo>
                    <a:pt x="190" y="407"/>
                  </a:lnTo>
                  <a:lnTo>
                    <a:pt x="190" y="407"/>
                  </a:lnTo>
                  <a:lnTo>
                    <a:pt x="168" y="407"/>
                  </a:lnTo>
                  <a:lnTo>
                    <a:pt x="168" y="407"/>
                  </a:lnTo>
                  <a:lnTo>
                    <a:pt x="149" y="407"/>
                  </a:lnTo>
                  <a:lnTo>
                    <a:pt x="139" y="409"/>
                  </a:lnTo>
                  <a:lnTo>
                    <a:pt x="130" y="411"/>
                  </a:lnTo>
                  <a:lnTo>
                    <a:pt x="130" y="411"/>
                  </a:lnTo>
                  <a:lnTo>
                    <a:pt x="107" y="420"/>
                  </a:lnTo>
                  <a:lnTo>
                    <a:pt x="96" y="426"/>
                  </a:lnTo>
                  <a:lnTo>
                    <a:pt x="83" y="431"/>
                  </a:lnTo>
                  <a:lnTo>
                    <a:pt x="83" y="431"/>
                  </a:lnTo>
                  <a:lnTo>
                    <a:pt x="72" y="440"/>
                  </a:lnTo>
                  <a:lnTo>
                    <a:pt x="69" y="446"/>
                  </a:lnTo>
                  <a:lnTo>
                    <a:pt x="65" y="451"/>
                  </a:lnTo>
                  <a:lnTo>
                    <a:pt x="65" y="451"/>
                  </a:lnTo>
                  <a:lnTo>
                    <a:pt x="63" y="455"/>
                  </a:lnTo>
                  <a:lnTo>
                    <a:pt x="63" y="460"/>
                  </a:lnTo>
                  <a:lnTo>
                    <a:pt x="63" y="460"/>
                  </a:lnTo>
                  <a:lnTo>
                    <a:pt x="62" y="464"/>
                  </a:lnTo>
                  <a:lnTo>
                    <a:pt x="58" y="464"/>
                  </a:lnTo>
                  <a:lnTo>
                    <a:pt x="51" y="464"/>
                  </a:lnTo>
                  <a:lnTo>
                    <a:pt x="34" y="457"/>
                  </a:lnTo>
                  <a:lnTo>
                    <a:pt x="34" y="457"/>
                  </a:lnTo>
                  <a:lnTo>
                    <a:pt x="25" y="455"/>
                  </a:lnTo>
                  <a:lnTo>
                    <a:pt x="20" y="457"/>
                  </a:lnTo>
                  <a:lnTo>
                    <a:pt x="14" y="459"/>
                  </a:lnTo>
                  <a:lnTo>
                    <a:pt x="14" y="459"/>
                  </a:lnTo>
                  <a:lnTo>
                    <a:pt x="11" y="464"/>
                  </a:lnTo>
                  <a:lnTo>
                    <a:pt x="7" y="470"/>
                  </a:lnTo>
                  <a:lnTo>
                    <a:pt x="2" y="482"/>
                  </a:lnTo>
                  <a:lnTo>
                    <a:pt x="2" y="482"/>
                  </a:lnTo>
                  <a:lnTo>
                    <a:pt x="0" y="490"/>
                  </a:lnTo>
                  <a:lnTo>
                    <a:pt x="2" y="497"/>
                  </a:lnTo>
                  <a:lnTo>
                    <a:pt x="4" y="504"/>
                  </a:lnTo>
                  <a:lnTo>
                    <a:pt x="7" y="510"/>
                  </a:lnTo>
                  <a:lnTo>
                    <a:pt x="13" y="515"/>
                  </a:lnTo>
                  <a:lnTo>
                    <a:pt x="20" y="517"/>
                  </a:lnTo>
                  <a:lnTo>
                    <a:pt x="25" y="521"/>
                  </a:lnTo>
                  <a:lnTo>
                    <a:pt x="34" y="521"/>
                  </a:lnTo>
                  <a:lnTo>
                    <a:pt x="34" y="521"/>
                  </a:lnTo>
                  <a:lnTo>
                    <a:pt x="45" y="519"/>
                  </a:lnTo>
                  <a:lnTo>
                    <a:pt x="58" y="517"/>
                  </a:lnTo>
                  <a:lnTo>
                    <a:pt x="71" y="515"/>
                  </a:lnTo>
                  <a:lnTo>
                    <a:pt x="76" y="517"/>
                  </a:lnTo>
                  <a:lnTo>
                    <a:pt x="83" y="519"/>
                  </a:lnTo>
                  <a:lnTo>
                    <a:pt x="83" y="519"/>
                  </a:lnTo>
                  <a:lnTo>
                    <a:pt x="91" y="521"/>
                  </a:lnTo>
                  <a:lnTo>
                    <a:pt x="98" y="525"/>
                  </a:lnTo>
                  <a:lnTo>
                    <a:pt x="101" y="530"/>
                  </a:lnTo>
                  <a:lnTo>
                    <a:pt x="103" y="534"/>
                  </a:lnTo>
                  <a:lnTo>
                    <a:pt x="101" y="537"/>
                  </a:lnTo>
                  <a:lnTo>
                    <a:pt x="101" y="537"/>
                  </a:lnTo>
                  <a:lnTo>
                    <a:pt x="100" y="543"/>
                  </a:lnTo>
                  <a:lnTo>
                    <a:pt x="94" y="547"/>
                  </a:lnTo>
                  <a:lnTo>
                    <a:pt x="89" y="548"/>
                  </a:lnTo>
                  <a:lnTo>
                    <a:pt x="82" y="548"/>
                  </a:lnTo>
                  <a:lnTo>
                    <a:pt x="82" y="548"/>
                  </a:lnTo>
                  <a:lnTo>
                    <a:pt x="76" y="548"/>
                  </a:lnTo>
                  <a:lnTo>
                    <a:pt x="72" y="545"/>
                  </a:lnTo>
                  <a:lnTo>
                    <a:pt x="63" y="539"/>
                  </a:lnTo>
                  <a:lnTo>
                    <a:pt x="63" y="539"/>
                  </a:lnTo>
                  <a:lnTo>
                    <a:pt x="54" y="537"/>
                  </a:lnTo>
                  <a:lnTo>
                    <a:pt x="47" y="537"/>
                  </a:lnTo>
                  <a:lnTo>
                    <a:pt x="47" y="537"/>
                  </a:lnTo>
                  <a:lnTo>
                    <a:pt x="43" y="539"/>
                  </a:lnTo>
                  <a:lnTo>
                    <a:pt x="40" y="541"/>
                  </a:lnTo>
                  <a:lnTo>
                    <a:pt x="33" y="545"/>
                  </a:lnTo>
                  <a:lnTo>
                    <a:pt x="33" y="545"/>
                  </a:lnTo>
                  <a:lnTo>
                    <a:pt x="24" y="545"/>
                  </a:lnTo>
                  <a:lnTo>
                    <a:pt x="14" y="545"/>
                  </a:lnTo>
                  <a:lnTo>
                    <a:pt x="14" y="545"/>
                  </a:lnTo>
                  <a:lnTo>
                    <a:pt x="9" y="548"/>
                  </a:lnTo>
                  <a:lnTo>
                    <a:pt x="5" y="552"/>
                  </a:lnTo>
                  <a:lnTo>
                    <a:pt x="4" y="559"/>
                  </a:lnTo>
                  <a:lnTo>
                    <a:pt x="4" y="565"/>
                  </a:lnTo>
                  <a:lnTo>
                    <a:pt x="4" y="565"/>
                  </a:lnTo>
                  <a:lnTo>
                    <a:pt x="7" y="572"/>
                  </a:lnTo>
                  <a:lnTo>
                    <a:pt x="11" y="578"/>
                  </a:lnTo>
                  <a:lnTo>
                    <a:pt x="18" y="580"/>
                  </a:lnTo>
                  <a:lnTo>
                    <a:pt x="25" y="581"/>
                  </a:lnTo>
                  <a:lnTo>
                    <a:pt x="40" y="581"/>
                  </a:lnTo>
                  <a:lnTo>
                    <a:pt x="53" y="580"/>
                  </a:lnTo>
                  <a:lnTo>
                    <a:pt x="53" y="580"/>
                  </a:lnTo>
                  <a:lnTo>
                    <a:pt x="60" y="580"/>
                  </a:lnTo>
                  <a:lnTo>
                    <a:pt x="67" y="580"/>
                  </a:lnTo>
                  <a:lnTo>
                    <a:pt x="67" y="580"/>
                  </a:lnTo>
                  <a:lnTo>
                    <a:pt x="72" y="585"/>
                  </a:lnTo>
                  <a:lnTo>
                    <a:pt x="72" y="585"/>
                  </a:lnTo>
                  <a:lnTo>
                    <a:pt x="78" y="585"/>
                  </a:lnTo>
                  <a:lnTo>
                    <a:pt x="85" y="585"/>
                  </a:lnTo>
                  <a:lnTo>
                    <a:pt x="85" y="585"/>
                  </a:lnTo>
                  <a:lnTo>
                    <a:pt x="92" y="585"/>
                  </a:lnTo>
                  <a:lnTo>
                    <a:pt x="100" y="585"/>
                  </a:lnTo>
                  <a:lnTo>
                    <a:pt x="107" y="589"/>
                  </a:lnTo>
                  <a:lnTo>
                    <a:pt x="111" y="592"/>
                  </a:lnTo>
                  <a:lnTo>
                    <a:pt x="111" y="592"/>
                  </a:lnTo>
                  <a:lnTo>
                    <a:pt x="114" y="598"/>
                  </a:lnTo>
                  <a:lnTo>
                    <a:pt x="112" y="603"/>
                  </a:lnTo>
                  <a:lnTo>
                    <a:pt x="111" y="609"/>
                  </a:lnTo>
                  <a:lnTo>
                    <a:pt x="107" y="613"/>
                  </a:lnTo>
                  <a:lnTo>
                    <a:pt x="107" y="613"/>
                  </a:lnTo>
                  <a:lnTo>
                    <a:pt x="103" y="616"/>
                  </a:lnTo>
                  <a:lnTo>
                    <a:pt x="100" y="620"/>
                  </a:lnTo>
                  <a:lnTo>
                    <a:pt x="100" y="620"/>
                  </a:lnTo>
                  <a:lnTo>
                    <a:pt x="96" y="620"/>
                  </a:lnTo>
                  <a:lnTo>
                    <a:pt x="92" y="620"/>
                  </a:lnTo>
                  <a:lnTo>
                    <a:pt x="83" y="620"/>
                  </a:lnTo>
                  <a:lnTo>
                    <a:pt x="83" y="620"/>
                  </a:lnTo>
                  <a:lnTo>
                    <a:pt x="78" y="622"/>
                  </a:lnTo>
                  <a:lnTo>
                    <a:pt x="74" y="622"/>
                  </a:lnTo>
                  <a:lnTo>
                    <a:pt x="74" y="622"/>
                  </a:lnTo>
                  <a:lnTo>
                    <a:pt x="63" y="620"/>
                  </a:lnTo>
                  <a:lnTo>
                    <a:pt x="58" y="618"/>
                  </a:lnTo>
                  <a:lnTo>
                    <a:pt x="53" y="622"/>
                  </a:lnTo>
                  <a:lnTo>
                    <a:pt x="53" y="622"/>
                  </a:lnTo>
                  <a:lnTo>
                    <a:pt x="51" y="625"/>
                  </a:lnTo>
                  <a:lnTo>
                    <a:pt x="51" y="629"/>
                  </a:lnTo>
                  <a:lnTo>
                    <a:pt x="53" y="633"/>
                  </a:lnTo>
                  <a:lnTo>
                    <a:pt x="53" y="638"/>
                  </a:lnTo>
                  <a:lnTo>
                    <a:pt x="53" y="638"/>
                  </a:lnTo>
                  <a:lnTo>
                    <a:pt x="51" y="642"/>
                  </a:lnTo>
                  <a:lnTo>
                    <a:pt x="47" y="644"/>
                  </a:lnTo>
                  <a:lnTo>
                    <a:pt x="40" y="646"/>
                  </a:lnTo>
                  <a:lnTo>
                    <a:pt x="40" y="646"/>
                  </a:lnTo>
                  <a:lnTo>
                    <a:pt x="31" y="651"/>
                  </a:lnTo>
                  <a:lnTo>
                    <a:pt x="29" y="655"/>
                  </a:lnTo>
                  <a:lnTo>
                    <a:pt x="27" y="660"/>
                  </a:lnTo>
                  <a:lnTo>
                    <a:pt x="27" y="660"/>
                  </a:lnTo>
                  <a:lnTo>
                    <a:pt x="29" y="664"/>
                  </a:lnTo>
                  <a:lnTo>
                    <a:pt x="33" y="668"/>
                  </a:lnTo>
                  <a:lnTo>
                    <a:pt x="42" y="671"/>
                  </a:lnTo>
                  <a:lnTo>
                    <a:pt x="42" y="671"/>
                  </a:lnTo>
                  <a:lnTo>
                    <a:pt x="49" y="673"/>
                  </a:lnTo>
                  <a:lnTo>
                    <a:pt x="54" y="673"/>
                  </a:lnTo>
                  <a:lnTo>
                    <a:pt x="56" y="675"/>
                  </a:lnTo>
                  <a:lnTo>
                    <a:pt x="56" y="675"/>
                  </a:lnTo>
                  <a:lnTo>
                    <a:pt x="54" y="679"/>
                  </a:lnTo>
                  <a:lnTo>
                    <a:pt x="53" y="682"/>
                  </a:lnTo>
                  <a:lnTo>
                    <a:pt x="47" y="688"/>
                  </a:lnTo>
                  <a:lnTo>
                    <a:pt x="47" y="688"/>
                  </a:lnTo>
                  <a:lnTo>
                    <a:pt x="45" y="697"/>
                  </a:lnTo>
                  <a:lnTo>
                    <a:pt x="47" y="704"/>
                  </a:lnTo>
                  <a:lnTo>
                    <a:pt x="51" y="708"/>
                  </a:lnTo>
                  <a:lnTo>
                    <a:pt x="54" y="710"/>
                  </a:lnTo>
                  <a:lnTo>
                    <a:pt x="58" y="710"/>
                  </a:lnTo>
                  <a:lnTo>
                    <a:pt x="62" y="710"/>
                  </a:lnTo>
                  <a:lnTo>
                    <a:pt x="62" y="710"/>
                  </a:lnTo>
                  <a:lnTo>
                    <a:pt x="67" y="706"/>
                  </a:lnTo>
                  <a:lnTo>
                    <a:pt x="74" y="703"/>
                  </a:lnTo>
                  <a:lnTo>
                    <a:pt x="76" y="703"/>
                  </a:lnTo>
                  <a:lnTo>
                    <a:pt x="78" y="703"/>
                  </a:lnTo>
                  <a:lnTo>
                    <a:pt x="80" y="704"/>
                  </a:lnTo>
                  <a:lnTo>
                    <a:pt x="82" y="708"/>
                  </a:lnTo>
                  <a:lnTo>
                    <a:pt x="82" y="708"/>
                  </a:lnTo>
                  <a:lnTo>
                    <a:pt x="83" y="721"/>
                  </a:lnTo>
                  <a:lnTo>
                    <a:pt x="85" y="726"/>
                  </a:lnTo>
                  <a:lnTo>
                    <a:pt x="87" y="730"/>
                  </a:lnTo>
                  <a:lnTo>
                    <a:pt x="87" y="730"/>
                  </a:lnTo>
                  <a:lnTo>
                    <a:pt x="92" y="734"/>
                  </a:lnTo>
                  <a:lnTo>
                    <a:pt x="98" y="732"/>
                  </a:lnTo>
                  <a:lnTo>
                    <a:pt x="101" y="730"/>
                  </a:lnTo>
                  <a:lnTo>
                    <a:pt x="105" y="728"/>
                  </a:lnTo>
                  <a:lnTo>
                    <a:pt x="105" y="728"/>
                  </a:lnTo>
                  <a:lnTo>
                    <a:pt x="111" y="728"/>
                  </a:lnTo>
                  <a:lnTo>
                    <a:pt x="114" y="730"/>
                  </a:lnTo>
                  <a:lnTo>
                    <a:pt x="121" y="736"/>
                  </a:lnTo>
                  <a:lnTo>
                    <a:pt x="121" y="736"/>
                  </a:lnTo>
                  <a:lnTo>
                    <a:pt x="127" y="737"/>
                  </a:lnTo>
                  <a:lnTo>
                    <a:pt x="132" y="739"/>
                  </a:lnTo>
                  <a:lnTo>
                    <a:pt x="132" y="739"/>
                  </a:lnTo>
                  <a:lnTo>
                    <a:pt x="138" y="736"/>
                  </a:lnTo>
                  <a:lnTo>
                    <a:pt x="145" y="732"/>
                  </a:lnTo>
                  <a:lnTo>
                    <a:pt x="145" y="732"/>
                  </a:lnTo>
                  <a:lnTo>
                    <a:pt x="152" y="730"/>
                  </a:lnTo>
                  <a:lnTo>
                    <a:pt x="152" y="730"/>
                  </a:lnTo>
                  <a:lnTo>
                    <a:pt x="159" y="730"/>
                  </a:lnTo>
                  <a:lnTo>
                    <a:pt x="163" y="730"/>
                  </a:lnTo>
                  <a:lnTo>
                    <a:pt x="165" y="732"/>
                  </a:lnTo>
                  <a:lnTo>
                    <a:pt x="165" y="732"/>
                  </a:lnTo>
                  <a:lnTo>
                    <a:pt x="167" y="736"/>
                  </a:lnTo>
                  <a:lnTo>
                    <a:pt x="167" y="739"/>
                  </a:lnTo>
                  <a:lnTo>
                    <a:pt x="165" y="747"/>
                  </a:lnTo>
                  <a:lnTo>
                    <a:pt x="165" y="747"/>
                  </a:lnTo>
                  <a:lnTo>
                    <a:pt x="161" y="750"/>
                  </a:lnTo>
                  <a:lnTo>
                    <a:pt x="158" y="752"/>
                  </a:lnTo>
                  <a:lnTo>
                    <a:pt x="158" y="752"/>
                  </a:lnTo>
                  <a:lnTo>
                    <a:pt x="150" y="759"/>
                  </a:lnTo>
                  <a:lnTo>
                    <a:pt x="149" y="767"/>
                  </a:lnTo>
                  <a:lnTo>
                    <a:pt x="149" y="767"/>
                  </a:lnTo>
                  <a:lnTo>
                    <a:pt x="145" y="776"/>
                  </a:lnTo>
                  <a:lnTo>
                    <a:pt x="139" y="781"/>
                  </a:lnTo>
                  <a:lnTo>
                    <a:pt x="132" y="787"/>
                  </a:lnTo>
                  <a:lnTo>
                    <a:pt x="123" y="792"/>
                  </a:lnTo>
                  <a:lnTo>
                    <a:pt x="123" y="792"/>
                  </a:lnTo>
                  <a:lnTo>
                    <a:pt x="98" y="805"/>
                  </a:lnTo>
                  <a:lnTo>
                    <a:pt x="87" y="811"/>
                  </a:lnTo>
                  <a:lnTo>
                    <a:pt x="76" y="820"/>
                  </a:lnTo>
                  <a:lnTo>
                    <a:pt x="76" y="820"/>
                  </a:lnTo>
                  <a:lnTo>
                    <a:pt x="72" y="822"/>
                  </a:lnTo>
                  <a:lnTo>
                    <a:pt x="72" y="825"/>
                  </a:lnTo>
                  <a:lnTo>
                    <a:pt x="72" y="833"/>
                  </a:lnTo>
                  <a:lnTo>
                    <a:pt x="74" y="836"/>
                  </a:lnTo>
                  <a:lnTo>
                    <a:pt x="76" y="838"/>
                  </a:lnTo>
                  <a:lnTo>
                    <a:pt x="80" y="840"/>
                  </a:lnTo>
                  <a:lnTo>
                    <a:pt x="83" y="838"/>
                  </a:lnTo>
                  <a:lnTo>
                    <a:pt x="83" y="838"/>
                  </a:lnTo>
                  <a:lnTo>
                    <a:pt x="89" y="836"/>
                  </a:lnTo>
                  <a:lnTo>
                    <a:pt x="91" y="831"/>
                  </a:lnTo>
                  <a:lnTo>
                    <a:pt x="96" y="822"/>
                  </a:lnTo>
                  <a:lnTo>
                    <a:pt x="96" y="822"/>
                  </a:lnTo>
                  <a:lnTo>
                    <a:pt x="101" y="816"/>
                  </a:lnTo>
                  <a:lnTo>
                    <a:pt x="109" y="811"/>
                  </a:lnTo>
                  <a:lnTo>
                    <a:pt x="125" y="803"/>
                  </a:lnTo>
                  <a:lnTo>
                    <a:pt x="141" y="796"/>
                  </a:lnTo>
                  <a:lnTo>
                    <a:pt x="156" y="787"/>
                  </a:lnTo>
                  <a:lnTo>
                    <a:pt x="156" y="787"/>
                  </a:lnTo>
                  <a:lnTo>
                    <a:pt x="161" y="780"/>
                  </a:lnTo>
                  <a:lnTo>
                    <a:pt x="167" y="772"/>
                  </a:lnTo>
                  <a:lnTo>
                    <a:pt x="167" y="772"/>
                  </a:lnTo>
                  <a:lnTo>
                    <a:pt x="172" y="765"/>
                  </a:lnTo>
                  <a:lnTo>
                    <a:pt x="178" y="759"/>
                  </a:lnTo>
                  <a:lnTo>
                    <a:pt x="190" y="750"/>
                  </a:lnTo>
                  <a:lnTo>
                    <a:pt x="190" y="750"/>
                  </a:lnTo>
                  <a:lnTo>
                    <a:pt x="203" y="737"/>
                  </a:lnTo>
                  <a:lnTo>
                    <a:pt x="207" y="730"/>
                  </a:lnTo>
                  <a:lnTo>
                    <a:pt x="210" y="721"/>
                  </a:lnTo>
                  <a:lnTo>
                    <a:pt x="210" y="721"/>
                  </a:lnTo>
                  <a:lnTo>
                    <a:pt x="210" y="715"/>
                  </a:lnTo>
                  <a:lnTo>
                    <a:pt x="214" y="710"/>
                  </a:lnTo>
                  <a:lnTo>
                    <a:pt x="217" y="706"/>
                  </a:lnTo>
                  <a:lnTo>
                    <a:pt x="223" y="703"/>
                  </a:lnTo>
                  <a:lnTo>
                    <a:pt x="223" y="703"/>
                  </a:lnTo>
                  <a:lnTo>
                    <a:pt x="223" y="699"/>
                  </a:lnTo>
                  <a:lnTo>
                    <a:pt x="225" y="697"/>
                  </a:lnTo>
                  <a:lnTo>
                    <a:pt x="232" y="695"/>
                  </a:lnTo>
                  <a:lnTo>
                    <a:pt x="232" y="695"/>
                  </a:lnTo>
                  <a:lnTo>
                    <a:pt x="236" y="693"/>
                  </a:lnTo>
                  <a:lnTo>
                    <a:pt x="237" y="690"/>
                  </a:lnTo>
                  <a:lnTo>
                    <a:pt x="239" y="684"/>
                  </a:lnTo>
                  <a:lnTo>
                    <a:pt x="239" y="684"/>
                  </a:lnTo>
                  <a:lnTo>
                    <a:pt x="241" y="679"/>
                  </a:lnTo>
                  <a:lnTo>
                    <a:pt x="245" y="675"/>
                  </a:lnTo>
                  <a:lnTo>
                    <a:pt x="250" y="671"/>
                  </a:lnTo>
                  <a:lnTo>
                    <a:pt x="252" y="673"/>
                  </a:lnTo>
                  <a:lnTo>
                    <a:pt x="254" y="675"/>
                  </a:lnTo>
                  <a:lnTo>
                    <a:pt x="254" y="675"/>
                  </a:lnTo>
                  <a:lnTo>
                    <a:pt x="255" y="679"/>
                  </a:lnTo>
                  <a:lnTo>
                    <a:pt x="254" y="686"/>
                  </a:lnTo>
                  <a:lnTo>
                    <a:pt x="250" y="695"/>
                  </a:lnTo>
                  <a:lnTo>
                    <a:pt x="250" y="695"/>
                  </a:lnTo>
                  <a:lnTo>
                    <a:pt x="241" y="708"/>
                  </a:lnTo>
                  <a:lnTo>
                    <a:pt x="237" y="717"/>
                  </a:lnTo>
                  <a:lnTo>
                    <a:pt x="236" y="725"/>
                  </a:lnTo>
                  <a:lnTo>
                    <a:pt x="236" y="725"/>
                  </a:lnTo>
                  <a:lnTo>
                    <a:pt x="236" y="728"/>
                  </a:lnTo>
                  <a:lnTo>
                    <a:pt x="237" y="730"/>
                  </a:lnTo>
                  <a:lnTo>
                    <a:pt x="239" y="732"/>
                  </a:lnTo>
                  <a:lnTo>
                    <a:pt x="241" y="734"/>
                  </a:lnTo>
                  <a:lnTo>
                    <a:pt x="248" y="732"/>
                  </a:lnTo>
                  <a:lnTo>
                    <a:pt x="254" y="730"/>
                  </a:lnTo>
                  <a:lnTo>
                    <a:pt x="254" y="730"/>
                  </a:lnTo>
                  <a:lnTo>
                    <a:pt x="263" y="725"/>
                  </a:lnTo>
                  <a:lnTo>
                    <a:pt x="272" y="719"/>
                  </a:lnTo>
                  <a:lnTo>
                    <a:pt x="272" y="719"/>
                  </a:lnTo>
                  <a:lnTo>
                    <a:pt x="286" y="706"/>
                  </a:lnTo>
                  <a:lnTo>
                    <a:pt x="286" y="706"/>
                  </a:lnTo>
                  <a:lnTo>
                    <a:pt x="292" y="703"/>
                  </a:lnTo>
                  <a:lnTo>
                    <a:pt x="293" y="703"/>
                  </a:lnTo>
                  <a:lnTo>
                    <a:pt x="293" y="699"/>
                  </a:lnTo>
                  <a:lnTo>
                    <a:pt x="293" y="699"/>
                  </a:lnTo>
                  <a:lnTo>
                    <a:pt x="293" y="695"/>
                  </a:lnTo>
                  <a:lnTo>
                    <a:pt x="292" y="692"/>
                  </a:lnTo>
                  <a:lnTo>
                    <a:pt x="292" y="688"/>
                  </a:lnTo>
                  <a:lnTo>
                    <a:pt x="290" y="686"/>
                  </a:lnTo>
                  <a:lnTo>
                    <a:pt x="290" y="686"/>
                  </a:lnTo>
                  <a:lnTo>
                    <a:pt x="292" y="682"/>
                  </a:lnTo>
                  <a:lnTo>
                    <a:pt x="295" y="680"/>
                  </a:lnTo>
                  <a:lnTo>
                    <a:pt x="303" y="680"/>
                  </a:lnTo>
                  <a:lnTo>
                    <a:pt x="303" y="680"/>
                  </a:lnTo>
                  <a:lnTo>
                    <a:pt x="313" y="679"/>
                  </a:lnTo>
                  <a:lnTo>
                    <a:pt x="324" y="679"/>
                  </a:lnTo>
                  <a:lnTo>
                    <a:pt x="324" y="679"/>
                  </a:lnTo>
                  <a:lnTo>
                    <a:pt x="335" y="680"/>
                  </a:lnTo>
                  <a:lnTo>
                    <a:pt x="344" y="684"/>
                  </a:lnTo>
                  <a:lnTo>
                    <a:pt x="353" y="692"/>
                  </a:lnTo>
                  <a:lnTo>
                    <a:pt x="359" y="699"/>
                  </a:lnTo>
                  <a:lnTo>
                    <a:pt x="359" y="699"/>
                  </a:lnTo>
                  <a:lnTo>
                    <a:pt x="362" y="703"/>
                  </a:lnTo>
                  <a:lnTo>
                    <a:pt x="366" y="704"/>
                  </a:lnTo>
                  <a:lnTo>
                    <a:pt x="373" y="704"/>
                  </a:lnTo>
                  <a:lnTo>
                    <a:pt x="380" y="703"/>
                  </a:lnTo>
                  <a:lnTo>
                    <a:pt x="388" y="703"/>
                  </a:lnTo>
                  <a:lnTo>
                    <a:pt x="388" y="703"/>
                  </a:lnTo>
                  <a:lnTo>
                    <a:pt x="397" y="704"/>
                  </a:lnTo>
                  <a:lnTo>
                    <a:pt x="404" y="708"/>
                  </a:lnTo>
                  <a:lnTo>
                    <a:pt x="418" y="715"/>
                  </a:lnTo>
                  <a:lnTo>
                    <a:pt x="418" y="715"/>
                  </a:lnTo>
                  <a:lnTo>
                    <a:pt x="435" y="721"/>
                  </a:lnTo>
                  <a:lnTo>
                    <a:pt x="449" y="728"/>
                  </a:lnTo>
                  <a:lnTo>
                    <a:pt x="449" y="728"/>
                  </a:lnTo>
                  <a:lnTo>
                    <a:pt x="458" y="736"/>
                  </a:lnTo>
                  <a:lnTo>
                    <a:pt x="469" y="743"/>
                  </a:lnTo>
                  <a:lnTo>
                    <a:pt x="469" y="743"/>
                  </a:lnTo>
                  <a:lnTo>
                    <a:pt x="475" y="750"/>
                  </a:lnTo>
                  <a:lnTo>
                    <a:pt x="478" y="758"/>
                  </a:lnTo>
                  <a:lnTo>
                    <a:pt x="487" y="772"/>
                  </a:lnTo>
                  <a:lnTo>
                    <a:pt x="487" y="772"/>
                  </a:lnTo>
                  <a:lnTo>
                    <a:pt x="491" y="780"/>
                  </a:lnTo>
                  <a:lnTo>
                    <a:pt x="496" y="787"/>
                  </a:lnTo>
                  <a:lnTo>
                    <a:pt x="496" y="787"/>
                  </a:lnTo>
                  <a:lnTo>
                    <a:pt x="504" y="794"/>
                  </a:lnTo>
                  <a:lnTo>
                    <a:pt x="504" y="794"/>
                  </a:lnTo>
                  <a:lnTo>
                    <a:pt x="507" y="798"/>
                  </a:lnTo>
                  <a:lnTo>
                    <a:pt x="511" y="800"/>
                  </a:lnTo>
                  <a:lnTo>
                    <a:pt x="515" y="800"/>
                  </a:lnTo>
                  <a:lnTo>
                    <a:pt x="515" y="800"/>
                  </a:lnTo>
                  <a:lnTo>
                    <a:pt x="516" y="800"/>
                  </a:lnTo>
                  <a:lnTo>
                    <a:pt x="518" y="796"/>
                  </a:lnTo>
                  <a:lnTo>
                    <a:pt x="520" y="792"/>
                  </a:lnTo>
                  <a:lnTo>
                    <a:pt x="518" y="789"/>
                  </a:lnTo>
                  <a:lnTo>
                    <a:pt x="518" y="789"/>
                  </a:lnTo>
                  <a:lnTo>
                    <a:pt x="513" y="781"/>
                  </a:lnTo>
                  <a:lnTo>
                    <a:pt x="507" y="774"/>
                  </a:lnTo>
                  <a:lnTo>
                    <a:pt x="507" y="774"/>
                  </a:lnTo>
                  <a:lnTo>
                    <a:pt x="504" y="769"/>
                  </a:lnTo>
                  <a:lnTo>
                    <a:pt x="504" y="765"/>
                  </a:lnTo>
                  <a:lnTo>
                    <a:pt x="504" y="761"/>
                  </a:lnTo>
                  <a:lnTo>
                    <a:pt x="504" y="761"/>
                  </a:lnTo>
                  <a:lnTo>
                    <a:pt x="507" y="759"/>
                  </a:lnTo>
                  <a:lnTo>
                    <a:pt x="511" y="759"/>
                  </a:lnTo>
                  <a:lnTo>
                    <a:pt x="515" y="759"/>
                  </a:lnTo>
                  <a:lnTo>
                    <a:pt x="518" y="763"/>
                  </a:lnTo>
                  <a:lnTo>
                    <a:pt x="518" y="763"/>
                  </a:lnTo>
                  <a:lnTo>
                    <a:pt x="529" y="781"/>
                  </a:lnTo>
                  <a:lnTo>
                    <a:pt x="529" y="781"/>
                  </a:lnTo>
                  <a:lnTo>
                    <a:pt x="544" y="809"/>
                  </a:lnTo>
                  <a:lnTo>
                    <a:pt x="544" y="809"/>
                  </a:lnTo>
                  <a:lnTo>
                    <a:pt x="554" y="833"/>
                  </a:lnTo>
                  <a:lnTo>
                    <a:pt x="565" y="855"/>
                  </a:lnTo>
                  <a:lnTo>
                    <a:pt x="565" y="855"/>
                  </a:lnTo>
                  <a:lnTo>
                    <a:pt x="574" y="866"/>
                  </a:lnTo>
                  <a:lnTo>
                    <a:pt x="582" y="877"/>
                  </a:lnTo>
                  <a:lnTo>
                    <a:pt x="591" y="888"/>
                  </a:lnTo>
                  <a:lnTo>
                    <a:pt x="596" y="901"/>
                  </a:lnTo>
                  <a:lnTo>
                    <a:pt x="596" y="901"/>
                  </a:lnTo>
                  <a:lnTo>
                    <a:pt x="609" y="930"/>
                  </a:lnTo>
                  <a:lnTo>
                    <a:pt x="609" y="930"/>
                  </a:lnTo>
                  <a:lnTo>
                    <a:pt x="612" y="941"/>
                  </a:lnTo>
                  <a:lnTo>
                    <a:pt x="614" y="946"/>
                  </a:lnTo>
                  <a:lnTo>
                    <a:pt x="618" y="952"/>
                  </a:lnTo>
                  <a:lnTo>
                    <a:pt x="618" y="952"/>
                  </a:lnTo>
                  <a:lnTo>
                    <a:pt x="623" y="956"/>
                  </a:lnTo>
                  <a:lnTo>
                    <a:pt x="629" y="956"/>
                  </a:lnTo>
                  <a:lnTo>
                    <a:pt x="634" y="954"/>
                  </a:lnTo>
                  <a:lnTo>
                    <a:pt x="641" y="950"/>
                  </a:lnTo>
                  <a:lnTo>
                    <a:pt x="641" y="950"/>
                  </a:lnTo>
                  <a:lnTo>
                    <a:pt x="645" y="948"/>
                  </a:lnTo>
                  <a:lnTo>
                    <a:pt x="652" y="946"/>
                  </a:lnTo>
                  <a:lnTo>
                    <a:pt x="658" y="946"/>
                  </a:lnTo>
                  <a:lnTo>
                    <a:pt x="665" y="948"/>
                  </a:lnTo>
                  <a:lnTo>
                    <a:pt x="670" y="950"/>
                  </a:lnTo>
                  <a:lnTo>
                    <a:pt x="676" y="954"/>
                  </a:lnTo>
                  <a:lnTo>
                    <a:pt x="681" y="957"/>
                  </a:lnTo>
                  <a:lnTo>
                    <a:pt x="685" y="963"/>
                  </a:lnTo>
                  <a:lnTo>
                    <a:pt x="685" y="963"/>
                  </a:lnTo>
                  <a:lnTo>
                    <a:pt x="687" y="970"/>
                  </a:lnTo>
                  <a:lnTo>
                    <a:pt x="685" y="978"/>
                  </a:lnTo>
                  <a:lnTo>
                    <a:pt x="683" y="985"/>
                  </a:lnTo>
                  <a:lnTo>
                    <a:pt x="678" y="989"/>
                  </a:lnTo>
                  <a:lnTo>
                    <a:pt x="678" y="989"/>
                  </a:lnTo>
                  <a:lnTo>
                    <a:pt x="672" y="992"/>
                  </a:lnTo>
                  <a:lnTo>
                    <a:pt x="665" y="992"/>
                  </a:lnTo>
                  <a:lnTo>
                    <a:pt x="658" y="990"/>
                  </a:lnTo>
                  <a:lnTo>
                    <a:pt x="650" y="990"/>
                  </a:lnTo>
                  <a:lnTo>
                    <a:pt x="650" y="990"/>
                  </a:lnTo>
                  <a:lnTo>
                    <a:pt x="647" y="992"/>
                  </a:lnTo>
                  <a:lnTo>
                    <a:pt x="645" y="994"/>
                  </a:lnTo>
                  <a:lnTo>
                    <a:pt x="641" y="1000"/>
                  </a:lnTo>
                  <a:lnTo>
                    <a:pt x="640" y="1009"/>
                  </a:lnTo>
                  <a:lnTo>
                    <a:pt x="640" y="1016"/>
                  </a:lnTo>
                  <a:lnTo>
                    <a:pt x="640" y="1016"/>
                  </a:lnTo>
                  <a:lnTo>
                    <a:pt x="643" y="1027"/>
                  </a:lnTo>
                  <a:lnTo>
                    <a:pt x="649" y="1036"/>
                  </a:lnTo>
                  <a:lnTo>
                    <a:pt x="663" y="1053"/>
                  </a:lnTo>
                  <a:lnTo>
                    <a:pt x="663" y="1053"/>
                  </a:lnTo>
                  <a:lnTo>
                    <a:pt x="672" y="1064"/>
                  </a:lnTo>
                  <a:lnTo>
                    <a:pt x="674" y="1071"/>
                  </a:lnTo>
                  <a:lnTo>
                    <a:pt x="676" y="1079"/>
                  </a:lnTo>
                  <a:lnTo>
                    <a:pt x="676" y="1079"/>
                  </a:lnTo>
                  <a:lnTo>
                    <a:pt x="678" y="1097"/>
                  </a:lnTo>
                  <a:lnTo>
                    <a:pt x="676" y="1113"/>
                  </a:lnTo>
                  <a:lnTo>
                    <a:pt x="672" y="1148"/>
                  </a:lnTo>
                  <a:lnTo>
                    <a:pt x="672" y="1148"/>
                  </a:lnTo>
                  <a:lnTo>
                    <a:pt x="670" y="1165"/>
                  </a:lnTo>
                  <a:lnTo>
                    <a:pt x="670" y="1172"/>
                  </a:lnTo>
                  <a:lnTo>
                    <a:pt x="672" y="1181"/>
                  </a:lnTo>
                  <a:lnTo>
                    <a:pt x="672" y="1181"/>
                  </a:lnTo>
                  <a:lnTo>
                    <a:pt x="683" y="1207"/>
                  </a:lnTo>
                  <a:lnTo>
                    <a:pt x="687" y="1218"/>
                  </a:lnTo>
                  <a:lnTo>
                    <a:pt x="690" y="1233"/>
                  </a:lnTo>
                  <a:lnTo>
                    <a:pt x="690" y="1233"/>
                  </a:lnTo>
                  <a:lnTo>
                    <a:pt x="696" y="1245"/>
                  </a:lnTo>
                  <a:lnTo>
                    <a:pt x="701" y="1256"/>
                  </a:lnTo>
                  <a:lnTo>
                    <a:pt x="701" y="1256"/>
                  </a:lnTo>
                  <a:lnTo>
                    <a:pt x="714" y="1286"/>
                  </a:lnTo>
                  <a:lnTo>
                    <a:pt x="714" y="1286"/>
                  </a:lnTo>
                  <a:lnTo>
                    <a:pt x="726" y="1304"/>
                  </a:lnTo>
                  <a:lnTo>
                    <a:pt x="741" y="1321"/>
                  </a:lnTo>
                  <a:lnTo>
                    <a:pt x="741" y="1321"/>
                  </a:lnTo>
                  <a:lnTo>
                    <a:pt x="752" y="1328"/>
                  </a:lnTo>
                  <a:lnTo>
                    <a:pt x="761" y="1335"/>
                  </a:lnTo>
                  <a:lnTo>
                    <a:pt x="772" y="1341"/>
                  </a:lnTo>
                  <a:lnTo>
                    <a:pt x="779" y="1350"/>
                  </a:lnTo>
                  <a:lnTo>
                    <a:pt x="779" y="1350"/>
                  </a:lnTo>
                  <a:lnTo>
                    <a:pt x="784" y="1357"/>
                  </a:lnTo>
                  <a:lnTo>
                    <a:pt x="786" y="1365"/>
                  </a:lnTo>
                  <a:lnTo>
                    <a:pt x="794" y="1379"/>
                  </a:lnTo>
                  <a:lnTo>
                    <a:pt x="794" y="1379"/>
                  </a:lnTo>
                  <a:lnTo>
                    <a:pt x="804" y="1394"/>
                  </a:lnTo>
                  <a:lnTo>
                    <a:pt x="813" y="1409"/>
                  </a:lnTo>
                  <a:lnTo>
                    <a:pt x="813" y="1409"/>
                  </a:lnTo>
                  <a:lnTo>
                    <a:pt x="815" y="1414"/>
                  </a:lnTo>
                  <a:lnTo>
                    <a:pt x="815" y="1422"/>
                  </a:lnTo>
                  <a:lnTo>
                    <a:pt x="810" y="1433"/>
                  </a:lnTo>
                  <a:lnTo>
                    <a:pt x="810" y="1433"/>
                  </a:lnTo>
                  <a:lnTo>
                    <a:pt x="810" y="1436"/>
                  </a:lnTo>
                  <a:lnTo>
                    <a:pt x="812" y="1440"/>
                  </a:lnTo>
                  <a:lnTo>
                    <a:pt x="815" y="1447"/>
                  </a:lnTo>
                  <a:lnTo>
                    <a:pt x="828" y="1456"/>
                  </a:lnTo>
                  <a:lnTo>
                    <a:pt x="828" y="1456"/>
                  </a:lnTo>
                  <a:lnTo>
                    <a:pt x="837" y="1467"/>
                  </a:lnTo>
                  <a:lnTo>
                    <a:pt x="846" y="1478"/>
                  </a:lnTo>
                  <a:lnTo>
                    <a:pt x="846" y="1478"/>
                  </a:lnTo>
                  <a:lnTo>
                    <a:pt x="853" y="1493"/>
                  </a:lnTo>
                  <a:lnTo>
                    <a:pt x="859" y="1508"/>
                  </a:lnTo>
                  <a:lnTo>
                    <a:pt x="859" y="1508"/>
                  </a:lnTo>
                  <a:lnTo>
                    <a:pt x="862" y="1513"/>
                  </a:lnTo>
                  <a:lnTo>
                    <a:pt x="864" y="1517"/>
                  </a:lnTo>
                  <a:lnTo>
                    <a:pt x="868" y="1521"/>
                  </a:lnTo>
                  <a:lnTo>
                    <a:pt x="873" y="1521"/>
                  </a:lnTo>
                  <a:lnTo>
                    <a:pt x="873" y="1521"/>
                  </a:lnTo>
                  <a:lnTo>
                    <a:pt x="877" y="1521"/>
                  </a:lnTo>
                  <a:lnTo>
                    <a:pt x="880" y="1517"/>
                  </a:lnTo>
                  <a:lnTo>
                    <a:pt x="880" y="1513"/>
                  </a:lnTo>
                  <a:lnTo>
                    <a:pt x="880" y="1510"/>
                  </a:lnTo>
                  <a:lnTo>
                    <a:pt x="880" y="1510"/>
                  </a:lnTo>
                  <a:lnTo>
                    <a:pt x="877" y="1502"/>
                  </a:lnTo>
                  <a:lnTo>
                    <a:pt x="873" y="1495"/>
                  </a:lnTo>
                  <a:lnTo>
                    <a:pt x="873" y="1495"/>
                  </a:lnTo>
                  <a:lnTo>
                    <a:pt x="861" y="1477"/>
                  </a:lnTo>
                  <a:lnTo>
                    <a:pt x="861" y="1477"/>
                  </a:lnTo>
                  <a:lnTo>
                    <a:pt x="855" y="1469"/>
                  </a:lnTo>
                  <a:lnTo>
                    <a:pt x="848" y="1460"/>
                  </a:lnTo>
                  <a:lnTo>
                    <a:pt x="848" y="1460"/>
                  </a:lnTo>
                  <a:lnTo>
                    <a:pt x="841" y="1447"/>
                  </a:lnTo>
                  <a:lnTo>
                    <a:pt x="833" y="1433"/>
                  </a:lnTo>
                  <a:lnTo>
                    <a:pt x="833" y="1433"/>
                  </a:lnTo>
                  <a:lnTo>
                    <a:pt x="828" y="1418"/>
                  </a:lnTo>
                  <a:lnTo>
                    <a:pt x="823" y="1401"/>
                  </a:lnTo>
                  <a:lnTo>
                    <a:pt x="823" y="1401"/>
                  </a:lnTo>
                  <a:lnTo>
                    <a:pt x="819" y="1389"/>
                  </a:lnTo>
                  <a:lnTo>
                    <a:pt x="819" y="1376"/>
                  </a:lnTo>
                  <a:lnTo>
                    <a:pt x="819" y="1376"/>
                  </a:lnTo>
                  <a:lnTo>
                    <a:pt x="821" y="1372"/>
                  </a:lnTo>
                  <a:lnTo>
                    <a:pt x="821" y="1368"/>
                  </a:lnTo>
                  <a:lnTo>
                    <a:pt x="824" y="1365"/>
                  </a:lnTo>
                  <a:lnTo>
                    <a:pt x="826" y="1363"/>
                  </a:lnTo>
                  <a:lnTo>
                    <a:pt x="833" y="1363"/>
                  </a:lnTo>
                  <a:lnTo>
                    <a:pt x="841" y="1366"/>
                  </a:lnTo>
                  <a:lnTo>
                    <a:pt x="841" y="1366"/>
                  </a:lnTo>
                  <a:lnTo>
                    <a:pt x="846" y="1372"/>
                  </a:lnTo>
                  <a:lnTo>
                    <a:pt x="851" y="1379"/>
                  </a:lnTo>
                  <a:lnTo>
                    <a:pt x="859" y="1394"/>
                  </a:lnTo>
                  <a:lnTo>
                    <a:pt x="859" y="1394"/>
                  </a:lnTo>
                  <a:lnTo>
                    <a:pt x="879" y="1425"/>
                  </a:lnTo>
                  <a:lnTo>
                    <a:pt x="879" y="1425"/>
                  </a:lnTo>
                  <a:lnTo>
                    <a:pt x="924" y="1504"/>
                  </a:lnTo>
                  <a:lnTo>
                    <a:pt x="924" y="1504"/>
                  </a:lnTo>
                  <a:lnTo>
                    <a:pt x="937" y="1522"/>
                  </a:lnTo>
                  <a:lnTo>
                    <a:pt x="937" y="1522"/>
                  </a:lnTo>
                  <a:lnTo>
                    <a:pt x="944" y="1535"/>
                  </a:lnTo>
                  <a:lnTo>
                    <a:pt x="944" y="1535"/>
                  </a:lnTo>
                  <a:lnTo>
                    <a:pt x="951" y="1546"/>
                  </a:lnTo>
                  <a:lnTo>
                    <a:pt x="953" y="1552"/>
                  </a:lnTo>
                  <a:lnTo>
                    <a:pt x="955" y="1557"/>
                  </a:lnTo>
                  <a:lnTo>
                    <a:pt x="955" y="1557"/>
                  </a:lnTo>
                  <a:lnTo>
                    <a:pt x="955" y="1574"/>
                  </a:lnTo>
                  <a:lnTo>
                    <a:pt x="955" y="1588"/>
                  </a:lnTo>
                  <a:lnTo>
                    <a:pt x="955" y="1588"/>
                  </a:lnTo>
                  <a:lnTo>
                    <a:pt x="958" y="1607"/>
                  </a:lnTo>
                  <a:lnTo>
                    <a:pt x="962" y="1614"/>
                  </a:lnTo>
                  <a:lnTo>
                    <a:pt x="966" y="1621"/>
                  </a:lnTo>
                  <a:lnTo>
                    <a:pt x="966" y="1621"/>
                  </a:lnTo>
                  <a:lnTo>
                    <a:pt x="973" y="1625"/>
                  </a:lnTo>
                  <a:lnTo>
                    <a:pt x="980" y="1627"/>
                  </a:lnTo>
                  <a:lnTo>
                    <a:pt x="986" y="1631"/>
                  </a:lnTo>
                  <a:lnTo>
                    <a:pt x="993" y="1632"/>
                  </a:lnTo>
                  <a:lnTo>
                    <a:pt x="993" y="1632"/>
                  </a:lnTo>
                  <a:lnTo>
                    <a:pt x="1000" y="1640"/>
                  </a:lnTo>
                  <a:lnTo>
                    <a:pt x="1004" y="1643"/>
                  </a:lnTo>
                  <a:lnTo>
                    <a:pt x="1009" y="1645"/>
                  </a:lnTo>
                  <a:lnTo>
                    <a:pt x="1009" y="1645"/>
                  </a:lnTo>
                  <a:lnTo>
                    <a:pt x="1018" y="1647"/>
                  </a:lnTo>
                  <a:lnTo>
                    <a:pt x="1022" y="1647"/>
                  </a:lnTo>
                  <a:lnTo>
                    <a:pt x="1025" y="1649"/>
                  </a:lnTo>
                  <a:lnTo>
                    <a:pt x="1025" y="1649"/>
                  </a:lnTo>
                  <a:lnTo>
                    <a:pt x="1033" y="1656"/>
                  </a:lnTo>
                  <a:lnTo>
                    <a:pt x="1033" y="1656"/>
                  </a:lnTo>
                  <a:lnTo>
                    <a:pt x="1044" y="1665"/>
                  </a:lnTo>
                  <a:lnTo>
                    <a:pt x="1054" y="1673"/>
                  </a:lnTo>
                  <a:lnTo>
                    <a:pt x="1054" y="1673"/>
                  </a:lnTo>
                  <a:lnTo>
                    <a:pt x="1065" y="1676"/>
                  </a:lnTo>
                  <a:lnTo>
                    <a:pt x="1076" y="1678"/>
                  </a:lnTo>
                  <a:lnTo>
                    <a:pt x="1089" y="1676"/>
                  </a:lnTo>
                  <a:lnTo>
                    <a:pt x="1100" y="1675"/>
                  </a:lnTo>
                  <a:lnTo>
                    <a:pt x="1100" y="1675"/>
                  </a:lnTo>
                  <a:lnTo>
                    <a:pt x="1114" y="1669"/>
                  </a:lnTo>
                  <a:lnTo>
                    <a:pt x="1123" y="1669"/>
                  </a:lnTo>
                  <a:lnTo>
                    <a:pt x="1130" y="1671"/>
                  </a:lnTo>
                  <a:lnTo>
                    <a:pt x="1130" y="1671"/>
                  </a:lnTo>
                  <a:lnTo>
                    <a:pt x="1141" y="1680"/>
                  </a:lnTo>
                  <a:lnTo>
                    <a:pt x="1152" y="1689"/>
                  </a:lnTo>
                  <a:lnTo>
                    <a:pt x="1152" y="1689"/>
                  </a:lnTo>
                  <a:lnTo>
                    <a:pt x="1158" y="1695"/>
                  </a:lnTo>
                  <a:lnTo>
                    <a:pt x="1165" y="1702"/>
                  </a:lnTo>
                  <a:lnTo>
                    <a:pt x="1170" y="1709"/>
                  </a:lnTo>
                  <a:lnTo>
                    <a:pt x="1178" y="1715"/>
                  </a:lnTo>
                  <a:lnTo>
                    <a:pt x="1178" y="1715"/>
                  </a:lnTo>
                  <a:lnTo>
                    <a:pt x="1183" y="1717"/>
                  </a:lnTo>
                  <a:lnTo>
                    <a:pt x="1190" y="1719"/>
                  </a:lnTo>
                  <a:lnTo>
                    <a:pt x="1190" y="1719"/>
                  </a:lnTo>
                  <a:lnTo>
                    <a:pt x="1199" y="1720"/>
                  </a:lnTo>
                  <a:lnTo>
                    <a:pt x="1207" y="1724"/>
                  </a:lnTo>
                  <a:lnTo>
                    <a:pt x="1214" y="1728"/>
                  </a:lnTo>
                  <a:lnTo>
                    <a:pt x="1221" y="1735"/>
                  </a:lnTo>
                  <a:lnTo>
                    <a:pt x="1221" y="1735"/>
                  </a:lnTo>
                  <a:lnTo>
                    <a:pt x="1225" y="1739"/>
                  </a:lnTo>
                  <a:lnTo>
                    <a:pt x="1227" y="1744"/>
                  </a:lnTo>
                  <a:lnTo>
                    <a:pt x="1230" y="1757"/>
                  </a:lnTo>
                  <a:lnTo>
                    <a:pt x="1234" y="1768"/>
                  </a:lnTo>
                  <a:lnTo>
                    <a:pt x="1236" y="1774"/>
                  </a:lnTo>
                  <a:lnTo>
                    <a:pt x="1239" y="1779"/>
                  </a:lnTo>
                  <a:lnTo>
                    <a:pt x="1239" y="1779"/>
                  </a:lnTo>
                  <a:lnTo>
                    <a:pt x="1245" y="1783"/>
                  </a:lnTo>
                  <a:lnTo>
                    <a:pt x="1250" y="1787"/>
                  </a:lnTo>
                  <a:lnTo>
                    <a:pt x="1259" y="1790"/>
                  </a:lnTo>
                  <a:lnTo>
                    <a:pt x="1259" y="1790"/>
                  </a:lnTo>
                  <a:lnTo>
                    <a:pt x="1265" y="1796"/>
                  </a:lnTo>
                  <a:lnTo>
                    <a:pt x="1270" y="1801"/>
                  </a:lnTo>
                  <a:lnTo>
                    <a:pt x="1274" y="1807"/>
                  </a:lnTo>
                  <a:lnTo>
                    <a:pt x="1279" y="1812"/>
                  </a:lnTo>
                  <a:lnTo>
                    <a:pt x="1279" y="1812"/>
                  </a:lnTo>
                  <a:lnTo>
                    <a:pt x="1288" y="1814"/>
                  </a:lnTo>
                  <a:lnTo>
                    <a:pt x="1297" y="1816"/>
                  </a:lnTo>
                  <a:lnTo>
                    <a:pt x="1317" y="1812"/>
                  </a:lnTo>
                  <a:lnTo>
                    <a:pt x="1317" y="1812"/>
                  </a:lnTo>
                  <a:lnTo>
                    <a:pt x="1332" y="1809"/>
                  </a:lnTo>
                  <a:lnTo>
                    <a:pt x="1339" y="1809"/>
                  </a:lnTo>
                  <a:lnTo>
                    <a:pt x="1346" y="1809"/>
                  </a:lnTo>
                  <a:lnTo>
                    <a:pt x="1346" y="1809"/>
                  </a:lnTo>
                  <a:lnTo>
                    <a:pt x="1348" y="1810"/>
                  </a:lnTo>
                  <a:lnTo>
                    <a:pt x="1348" y="1810"/>
                  </a:lnTo>
                  <a:lnTo>
                    <a:pt x="1352" y="1810"/>
                  </a:lnTo>
                  <a:lnTo>
                    <a:pt x="1357" y="1814"/>
                  </a:lnTo>
                  <a:lnTo>
                    <a:pt x="1359" y="1818"/>
                  </a:lnTo>
                  <a:lnTo>
                    <a:pt x="1361" y="1821"/>
                  </a:lnTo>
                  <a:lnTo>
                    <a:pt x="1361" y="1821"/>
                  </a:lnTo>
                  <a:lnTo>
                    <a:pt x="1362" y="1832"/>
                  </a:lnTo>
                  <a:lnTo>
                    <a:pt x="1362" y="1836"/>
                  </a:lnTo>
                  <a:lnTo>
                    <a:pt x="1366" y="1840"/>
                  </a:lnTo>
                  <a:lnTo>
                    <a:pt x="1366" y="1840"/>
                  </a:lnTo>
                  <a:lnTo>
                    <a:pt x="1371" y="1845"/>
                  </a:lnTo>
                  <a:lnTo>
                    <a:pt x="1375" y="1851"/>
                  </a:lnTo>
                  <a:lnTo>
                    <a:pt x="1375" y="1858"/>
                  </a:lnTo>
                  <a:lnTo>
                    <a:pt x="1375" y="1864"/>
                  </a:lnTo>
                  <a:lnTo>
                    <a:pt x="1373" y="1878"/>
                  </a:lnTo>
                  <a:lnTo>
                    <a:pt x="1370" y="1891"/>
                  </a:lnTo>
                  <a:lnTo>
                    <a:pt x="1370" y="1891"/>
                  </a:lnTo>
                  <a:lnTo>
                    <a:pt x="1368" y="1902"/>
                  </a:lnTo>
                  <a:lnTo>
                    <a:pt x="1366" y="1913"/>
                  </a:lnTo>
                  <a:lnTo>
                    <a:pt x="1366" y="1913"/>
                  </a:lnTo>
                  <a:lnTo>
                    <a:pt x="1370" y="1935"/>
                  </a:lnTo>
                  <a:lnTo>
                    <a:pt x="1370" y="1935"/>
                  </a:lnTo>
                  <a:lnTo>
                    <a:pt x="1370" y="1941"/>
                  </a:lnTo>
                  <a:lnTo>
                    <a:pt x="1370" y="1946"/>
                  </a:lnTo>
                  <a:lnTo>
                    <a:pt x="1364" y="1959"/>
                  </a:lnTo>
                  <a:lnTo>
                    <a:pt x="1364" y="1959"/>
                  </a:lnTo>
                  <a:lnTo>
                    <a:pt x="1355" y="1974"/>
                  </a:lnTo>
                  <a:lnTo>
                    <a:pt x="1346" y="1986"/>
                  </a:lnTo>
                  <a:lnTo>
                    <a:pt x="1328" y="2014"/>
                  </a:lnTo>
                  <a:lnTo>
                    <a:pt x="1328" y="2014"/>
                  </a:lnTo>
                  <a:lnTo>
                    <a:pt x="1323" y="2027"/>
                  </a:lnTo>
                  <a:lnTo>
                    <a:pt x="1319" y="2041"/>
                  </a:lnTo>
                  <a:lnTo>
                    <a:pt x="1319" y="2056"/>
                  </a:lnTo>
                  <a:lnTo>
                    <a:pt x="1319" y="2069"/>
                  </a:lnTo>
                  <a:lnTo>
                    <a:pt x="1319" y="2069"/>
                  </a:lnTo>
                  <a:lnTo>
                    <a:pt x="1321" y="2078"/>
                  </a:lnTo>
                  <a:lnTo>
                    <a:pt x="1323" y="2087"/>
                  </a:lnTo>
                  <a:lnTo>
                    <a:pt x="1330" y="2102"/>
                  </a:lnTo>
                  <a:lnTo>
                    <a:pt x="1341" y="2117"/>
                  </a:lnTo>
                  <a:lnTo>
                    <a:pt x="1352" y="2130"/>
                  </a:lnTo>
                  <a:lnTo>
                    <a:pt x="1352" y="2130"/>
                  </a:lnTo>
                  <a:lnTo>
                    <a:pt x="1357" y="2135"/>
                  </a:lnTo>
                  <a:lnTo>
                    <a:pt x="1362" y="2141"/>
                  </a:lnTo>
                  <a:lnTo>
                    <a:pt x="1368" y="2153"/>
                  </a:lnTo>
                  <a:lnTo>
                    <a:pt x="1373" y="2183"/>
                  </a:lnTo>
                  <a:lnTo>
                    <a:pt x="1373" y="2183"/>
                  </a:lnTo>
                  <a:lnTo>
                    <a:pt x="1379" y="2196"/>
                  </a:lnTo>
                  <a:lnTo>
                    <a:pt x="1384" y="2208"/>
                  </a:lnTo>
                  <a:lnTo>
                    <a:pt x="1384" y="2208"/>
                  </a:lnTo>
                  <a:lnTo>
                    <a:pt x="1391" y="2218"/>
                  </a:lnTo>
                  <a:lnTo>
                    <a:pt x="1393" y="2223"/>
                  </a:lnTo>
                  <a:lnTo>
                    <a:pt x="1393" y="2230"/>
                  </a:lnTo>
                  <a:lnTo>
                    <a:pt x="1393" y="2230"/>
                  </a:lnTo>
                  <a:lnTo>
                    <a:pt x="1393" y="2245"/>
                  </a:lnTo>
                  <a:lnTo>
                    <a:pt x="1393" y="2245"/>
                  </a:lnTo>
                  <a:lnTo>
                    <a:pt x="1395" y="2252"/>
                  </a:lnTo>
                  <a:lnTo>
                    <a:pt x="1397" y="2262"/>
                  </a:lnTo>
                  <a:lnTo>
                    <a:pt x="1400" y="2271"/>
                  </a:lnTo>
                  <a:lnTo>
                    <a:pt x="1406" y="2278"/>
                  </a:lnTo>
                  <a:lnTo>
                    <a:pt x="1406" y="2278"/>
                  </a:lnTo>
                  <a:lnTo>
                    <a:pt x="1415" y="2282"/>
                  </a:lnTo>
                  <a:lnTo>
                    <a:pt x="1424" y="2285"/>
                  </a:lnTo>
                  <a:lnTo>
                    <a:pt x="1424" y="2285"/>
                  </a:lnTo>
                  <a:lnTo>
                    <a:pt x="1438" y="2291"/>
                  </a:lnTo>
                  <a:lnTo>
                    <a:pt x="1446" y="2295"/>
                  </a:lnTo>
                  <a:lnTo>
                    <a:pt x="1451" y="2300"/>
                  </a:lnTo>
                  <a:lnTo>
                    <a:pt x="1451" y="2300"/>
                  </a:lnTo>
                  <a:lnTo>
                    <a:pt x="1464" y="2309"/>
                  </a:lnTo>
                  <a:lnTo>
                    <a:pt x="1473" y="2320"/>
                  </a:lnTo>
                  <a:lnTo>
                    <a:pt x="1473" y="2320"/>
                  </a:lnTo>
                  <a:lnTo>
                    <a:pt x="1478" y="2328"/>
                  </a:lnTo>
                  <a:lnTo>
                    <a:pt x="1482" y="2337"/>
                  </a:lnTo>
                  <a:lnTo>
                    <a:pt x="1482" y="2337"/>
                  </a:lnTo>
                  <a:lnTo>
                    <a:pt x="1484" y="2353"/>
                  </a:lnTo>
                  <a:lnTo>
                    <a:pt x="1484" y="2368"/>
                  </a:lnTo>
                  <a:lnTo>
                    <a:pt x="1484" y="2368"/>
                  </a:lnTo>
                  <a:lnTo>
                    <a:pt x="1484" y="2384"/>
                  </a:lnTo>
                  <a:lnTo>
                    <a:pt x="1484" y="2384"/>
                  </a:lnTo>
                  <a:lnTo>
                    <a:pt x="1484" y="2390"/>
                  </a:lnTo>
                  <a:lnTo>
                    <a:pt x="1484" y="2397"/>
                  </a:lnTo>
                  <a:lnTo>
                    <a:pt x="1484" y="2397"/>
                  </a:lnTo>
                  <a:lnTo>
                    <a:pt x="1482" y="2412"/>
                  </a:lnTo>
                  <a:lnTo>
                    <a:pt x="1482" y="2412"/>
                  </a:lnTo>
                  <a:lnTo>
                    <a:pt x="1478" y="2427"/>
                  </a:lnTo>
                  <a:lnTo>
                    <a:pt x="1477" y="2436"/>
                  </a:lnTo>
                  <a:lnTo>
                    <a:pt x="1477" y="2443"/>
                  </a:lnTo>
                  <a:lnTo>
                    <a:pt x="1477" y="2443"/>
                  </a:lnTo>
                  <a:lnTo>
                    <a:pt x="1477" y="2456"/>
                  </a:lnTo>
                  <a:lnTo>
                    <a:pt x="1478" y="2463"/>
                  </a:lnTo>
                  <a:lnTo>
                    <a:pt x="1477" y="2469"/>
                  </a:lnTo>
                  <a:lnTo>
                    <a:pt x="1477" y="2469"/>
                  </a:lnTo>
                  <a:lnTo>
                    <a:pt x="1473" y="2480"/>
                  </a:lnTo>
                  <a:lnTo>
                    <a:pt x="1473" y="2491"/>
                  </a:lnTo>
                  <a:lnTo>
                    <a:pt x="1473" y="2491"/>
                  </a:lnTo>
                  <a:lnTo>
                    <a:pt x="1475" y="2498"/>
                  </a:lnTo>
                  <a:lnTo>
                    <a:pt x="1475" y="2507"/>
                  </a:lnTo>
                  <a:lnTo>
                    <a:pt x="1475" y="2507"/>
                  </a:lnTo>
                  <a:lnTo>
                    <a:pt x="1473" y="2515"/>
                  </a:lnTo>
                  <a:lnTo>
                    <a:pt x="1471" y="2524"/>
                  </a:lnTo>
                  <a:lnTo>
                    <a:pt x="1471" y="2524"/>
                  </a:lnTo>
                  <a:lnTo>
                    <a:pt x="1467" y="2539"/>
                  </a:lnTo>
                  <a:lnTo>
                    <a:pt x="1467" y="2539"/>
                  </a:lnTo>
                  <a:lnTo>
                    <a:pt x="1466" y="2546"/>
                  </a:lnTo>
                  <a:lnTo>
                    <a:pt x="1464" y="2555"/>
                  </a:lnTo>
                  <a:lnTo>
                    <a:pt x="1464" y="2555"/>
                  </a:lnTo>
                  <a:lnTo>
                    <a:pt x="1466" y="2562"/>
                  </a:lnTo>
                  <a:lnTo>
                    <a:pt x="1467" y="2568"/>
                  </a:lnTo>
                  <a:lnTo>
                    <a:pt x="1467" y="2568"/>
                  </a:lnTo>
                  <a:lnTo>
                    <a:pt x="1464" y="2577"/>
                  </a:lnTo>
                  <a:lnTo>
                    <a:pt x="1464" y="2581"/>
                  </a:lnTo>
                  <a:lnTo>
                    <a:pt x="1464" y="2586"/>
                  </a:lnTo>
                  <a:lnTo>
                    <a:pt x="1464" y="2586"/>
                  </a:lnTo>
                  <a:lnTo>
                    <a:pt x="1464" y="2590"/>
                  </a:lnTo>
                  <a:lnTo>
                    <a:pt x="1466" y="2594"/>
                  </a:lnTo>
                  <a:lnTo>
                    <a:pt x="1469" y="2601"/>
                  </a:lnTo>
                  <a:lnTo>
                    <a:pt x="1469" y="2601"/>
                  </a:lnTo>
                  <a:lnTo>
                    <a:pt x="1471" y="2608"/>
                  </a:lnTo>
                  <a:lnTo>
                    <a:pt x="1471" y="2614"/>
                  </a:lnTo>
                  <a:lnTo>
                    <a:pt x="1469" y="2619"/>
                  </a:lnTo>
                  <a:lnTo>
                    <a:pt x="1467" y="2625"/>
                  </a:lnTo>
                  <a:lnTo>
                    <a:pt x="1460" y="2636"/>
                  </a:lnTo>
                  <a:lnTo>
                    <a:pt x="1457" y="2647"/>
                  </a:lnTo>
                  <a:lnTo>
                    <a:pt x="1457" y="2647"/>
                  </a:lnTo>
                  <a:lnTo>
                    <a:pt x="1449" y="2663"/>
                  </a:lnTo>
                  <a:lnTo>
                    <a:pt x="1448" y="2672"/>
                  </a:lnTo>
                  <a:lnTo>
                    <a:pt x="1446" y="2682"/>
                  </a:lnTo>
                  <a:lnTo>
                    <a:pt x="1446" y="2682"/>
                  </a:lnTo>
                  <a:lnTo>
                    <a:pt x="1444" y="2698"/>
                  </a:lnTo>
                  <a:lnTo>
                    <a:pt x="1438" y="2713"/>
                  </a:lnTo>
                  <a:lnTo>
                    <a:pt x="1438" y="2713"/>
                  </a:lnTo>
                  <a:lnTo>
                    <a:pt x="1438" y="2718"/>
                  </a:lnTo>
                  <a:lnTo>
                    <a:pt x="1438" y="2724"/>
                  </a:lnTo>
                  <a:lnTo>
                    <a:pt x="1442" y="2733"/>
                  </a:lnTo>
                  <a:lnTo>
                    <a:pt x="1442" y="2733"/>
                  </a:lnTo>
                  <a:lnTo>
                    <a:pt x="1446" y="2744"/>
                  </a:lnTo>
                  <a:lnTo>
                    <a:pt x="1448" y="2757"/>
                  </a:lnTo>
                  <a:lnTo>
                    <a:pt x="1448" y="2757"/>
                  </a:lnTo>
                  <a:lnTo>
                    <a:pt x="1446" y="2766"/>
                  </a:lnTo>
                  <a:lnTo>
                    <a:pt x="1444" y="2773"/>
                  </a:lnTo>
                  <a:lnTo>
                    <a:pt x="1440" y="2783"/>
                  </a:lnTo>
                  <a:lnTo>
                    <a:pt x="1440" y="2792"/>
                  </a:lnTo>
                  <a:lnTo>
                    <a:pt x="1440" y="2792"/>
                  </a:lnTo>
                  <a:lnTo>
                    <a:pt x="1440" y="2799"/>
                  </a:lnTo>
                  <a:lnTo>
                    <a:pt x="1440" y="2805"/>
                  </a:lnTo>
                  <a:lnTo>
                    <a:pt x="1440" y="2805"/>
                  </a:lnTo>
                  <a:lnTo>
                    <a:pt x="1444" y="2810"/>
                  </a:lnTo>
                  <a:lnTo>
                    <a:pt x="1448" y="2814"/>
                  </a:lnTo>
                  <a:lnTo>
                    <a:pt x="1448" y="2814"/>
                  </a:lnTo>
                  <a:lnTo>
                    <a:pt x="1449" y="2817"/>
                  </a:lnTo>
                  <a:lnTo>
                    <a:pt x="1448" y="2825"/>
                  </a:lnTo>
                  <a:lnTo>
                    <a:pt x="1448" y="2825"/>
                  </a:lnTo>
                  <a:lnTo>
                    <a:pt x="1446" y="2845"/>
                  </a:lnTo>
                  <a:lnTo>
                    <a:pt x="1446" y="2845"/>
                  </a:lnTo>
                  <a:lnTo>
                    <a:pt x="1446" y="2854"/>
                  </a:lnTo>
                  <a:lnTo>
                    <a:pt x="1446" y="2858"/>
                  </a:lnTo>
                  <a:lnTo>
                    <a:pt x="1444" y="2861"/>
                  </a:lnTo>
                  <a:lnTo>
                    <a:pt x="1444" y="2861"/>
                  </a:lnTo>
                  <a:lnTo>
                    <a:pt x="1437" y="2869"/>
                  </a:lnTo>
                  <a:lnTo>
                    <a:pt x="1435" y="2872"/>
                  </a:lnTo>
                  <a:lnTo>
                    <a:pt x="1431" y="2878"/>
                  </a:lnTo>
                  <a:lnTo>
                    <a:pt x="1431" y="2878"/>
                  </a:lnTo>
                  <a:lnTo>
                    <a:pt x="1431" y="2887"/>
                  </a:lnTo>
                  <a:lnTo>
                    <a:pt x="1435" y="2896"/>
                  </a:lnTo>
                  <a:lnTo>
                    <a:pt x="1437" y="2905"/>
                  </a:lnTo>
                  <a:lnTo>
                    <a:pt x="1437" y="2916"/>
                  </a:lnTo>
                  <a:lnTo>
                    <a:pt x="1437" y="2916"/>
                  </a:lnTo>
                  <a:lnTo>
                    <a:pt x="1435" y="2926"/>
                  </a:lnTo>
                  <a:lnTo>
                    <a:pt x="1431" y="2935"/>
                  </a:lnTo>
                  <a:lnTo>
                    <a:pt x="1428" y="2944"/>
                  </a:lnTo>
                  <a:lnTo>
                    <a:pt x="1426" y="2955"/>
                  </a:lnTo>
                  <a:lnTo>
                    <a:pt x="1426" y="2955"/>
                  </a:lnTo>
                  <a:lnTo>
                    <a:pt x="1424" y="2977"/>
                  </a:lnTo>
                  <a:lnTo>
                    <a:pt x="1426" y="2999"/>
                  </a:lnTo>
                  <a:lnTo>
                    <a:pt x="1429" y="3021"/>
                  </a:lnTo>
                  <a:lnTo>
                    <a:pt x="1435" y="3041"/>
                  </a:lnTo>
                  <a:lnTo>
                    <a:pt x="1435" y="3041"/>
                  </a:lnTo>
                  <a:lnTo>
                    <a:pt x="1442" y="3056"/>
                  </a:lnTo>
                  <a:lnTo>
                    <a:pt x="1449" y="3070"/>
                  </a:lnTo>
                  <a:lnTo>
                    <a:pt x="1460" y="3081"/>
                  </a:lnTo>
                  <a:lnTo>
                    <a:pt x="1473" y="3092"/>
                  </a:lnTo>
                  <a:lnTo>
                    <a:pt x="1473" y="3092"/>
                  </a:lnTo>
                  <a:lnTo>
                    <a:pt x="1484" y="3100"/>
                  </a:lnTo>
                  <a:lnTo>
                    <a:pt x="1498" y="3107"/>
                  </a:lnTo>
                  <a:lnTo>
                    <a:pt x="1506" y="3109"/>
                  </a:lnTo>
                  <a:lnTo>
                    <a:pt x="1511" y="3109"/>
                  </a:lnTo>
                  <a:lnTo>
                    <a:pt x="1516" y="3105"/>
                  </a:lnTo>
                  <a:lnTo>
                    <a:pt x="1518" y="3098"/>
                  </a:lnTo>
                  <a:lnTo>
                    <a:pt x="1518" y="3098"/>
                  </a:lnTo>
                  <a:lnTo>
                    <a:pt x="1518" y="3094"/>
                  </a:lnTo>
                  <a:lnTo>
                    <a:pt x="1516" y="3089"/>
                  </a:lnTo>
                  <a:lnTo>
                    <a:pt x="1511" y="3081"/>
                  </a:lnTo>
                  <a:lnTo>
                    <a:pt x="1504" y="3072"/>
                  </a:lnTo>
                  <a:lnTo>
                    <a:pt x="1498" y="3065"/>
                  </a:lnTo>
                  <a:lnTo>
                    <a:pt x="1498" y="3065"/>
                  </a:lnTo>
                  <a:lnTo>
                    <a:pt x="1496" y="3058"/>
                  </a:lnTo>
                  <a:lnTo>
                    <a:pt x="1496" y="3048"/>
                  </a:lnTo>
                  <a:lnTo>
                    <a:pt x="1496" y="3034"/>
                  </a:lnTo>
                  <a:lnTo>
                    <a:pt x="1496" y="3034"/>
                  </a:lnTo>
                  <a:lnTo>
                    <a:pt x="1496" y="3026"/>
                  </a:lnTo>
                  <a:lnTo>
                    <a:pt x="1496" y="3019"/>
                  </a:lnTo>
                  <a:lnTo>
                    <a:pt x="1496" y="3019"/>
                  </a:lnTo>
                  <a:lnTo>
                    <a:pt x="1502" y="3014"/>
                  </a:lnTo>
                  <a:lnTo>
                    <a:pt x="1507" y="3008"/>
                  </a:lnTo>
                  <a:lnTo>
                    <a:pt x="1507" y="3008"/>
                  </a:lnTo>
                  <a:lnTo>
                    <a:pt x="1506" y="2999"/>
                  </a:lnTo>
                  <a:lnTo>
                    <a:pt x="1506" y="2997"/>
                  </a:lnTo>
                  <a:lnTo>
                    <a:pt x="1507" y="2997"/>
                  </a:lnTo>
                  <a:lnTo>
                    <a:pt x="1509" y="2997"/>
                  </a:lnTo>
                  <a:lnTo>
                    <a:pt x="1509" y="2997"/>
                  </a:lnTo>
                  <a:lnTo>
                    <a:pt x="1515" y="3003"/>
                  </a:lnTo>
                  <a:lnTo>
                    <a:pt x="1516" y="3003"/>
                  </a:lnTo>
                  <a:lnTo>
                    <a:pt x="1520" y="2999"/>
                  </a:lnTo>
                  <a:lnTo>
                    <a:pt x="1520" y="2999"/>
                  </a:lnTo>
                  <a:lnTo>
                    <a:pt x="1522" y="2993"/>
                  </a:lnTo>
                  <a:lnTo>
                    <a:pt x="1522" y="2990"/>
                  </a:lnTo>
                  <a:lnTo>
                    <a:pt x="1524" y="2979"/>
                  </a:lnTo>
                  <a:lnTo>
                    <a:pt x="1524" y="2979"/>
                  </a:lnTo>
                  <a:lnTo>
                    <a:pt x="1527" y="2973"/>
                  </a:lnTo>
                  <a:lnTo>
                    <a:pt x="1533" y="2966"/>
                  </a:lnTo>
                  <a:lnTo>
                    <a:pt x="1533" y="2966"/>
                  </a:lnTo>
                  <a:lnTo>
                    <a:pt x="1534" y="2960"/>
                  </a:lnTo>
                  <a:lnTo>
                    <a:pt x="1536" y="2957"/>
                  </a:lnTo>
                  <a:lnTo>
                    <a:pt x="1540" y="2955"/>
                  </a:lnTo>
                  <a:lnTo>
                    <a:pt x="1540" y="2955"/>
                  </a:lnTo>
                  <a:lnTo>
                    <a:pt x="1545" y="2951"/>
                  </a:lnTo>
                  <a:lnTo>
                    <a:pt x="1551" y="2946"/>
                  </a:lnTo>
                  <a:lnTo>
                    <a:pt x="1551" y="2946"/>
                  </a:lnTo>
                  <a:lnTo>
                    <a:pt x="1551" y="2942"/>
                  </a:lnTo>
                  <a:lnTo>
                    <a:pt x="1551" y="2938"/>
                  </a:lnTo>
                  <a:lnTo>
                    <a:pt x="1547" y="2929"/>
                  </a:lnTo>
                  <a:lnTo>
                    <a:pt x="1542" y="2922"/>
                  </a:lnTo>
                  <a:lnTo>
                    <a:pt x="1536" y="2916"/>
                  </a:lnTo>
                  <a:lnTo>
                    <a:pt x="1536" y="2916"/>
                  </a:lnTo>
                  <a:lnTo>
                    <a:pt x="1531" y="2909"/>
                  </a:lnTo>
                  <a:lnTo>
                    <a:pt x="1531" y="2902"/>
                  </a:lnTo>
                  <a:lnTo>
                    <a:pt x="1533" y="2894"/>
                  </a:lnTo>
                  <a:lnTo>
                    <a:pt x="1536" y="2887"/>
                  </a:lnTo>
                  <a:lnTo>
                    <a:pt x="1536" y="2887"/>
                  </a:lnTo>
                  <a:lnTo>
                    <a:pt x="1542" y="2883"/>
                  </a:lnTo>
                  <a:lnTo>
                    <a:pt x="1549" y="2880"/>
                  </a:lnTo>
                  <a:lnTo>
                    <a:pt x="1554" y="2876"/>
                  </a:lnTo>
                  <a:lnTo>
                    <a:pt x="1558" y="2874"/>
                  </a:lnTo>
                  <a:lnTo>
                    <a:pt x="1558" y="2871"/>
                  </a:lnTo>
                  <a:lnTo>
                    <a:pt x="1558" y="2871"/>
                  </a:lnTo>
                  <a:lnTo>
                    <a:pt x="1560" y="2861"/>
                  </a:lnTo>
                  <a:lnTo>
                    <a:pt x="1558" y="2852"/>
                  </a:lnTo>
                  <a:lnTo>
                    <a:pt x="1558" y="2852"/>
                  </a:lnTo>
                  <a:lnTo>
                    <a:pt x="1558" y="2849"/>
                  </a:lnTo>
                  <a:lnTo>
                    <a:pt x="1560" y="2847"/>
                  </a:lnTo>
                  <a:lnTo>
                    <a:pt x="1563" y="2841"/>
                  </a:lnTo>
                  <a:lnTo>
                    <a:pt x="1563" y="2841"/>
                  </a:lnTo>
                  <a:lnTo>
                    <a:pt x="1565" y="2838"/>
                  </a:lnTo>
                  <a:lnTo>
                    <a:pt x="1565" y="2836"/>
                  </a:lnTo>
                  <a:lnTo>
                    <a:pt x="1563" y="2834"/>
                  </a:lnTo>
                  <a:lnTo>
                    <a:pt x="1565" y="2830"/>
                  </a:lnTo>
                  <a:lnTo>
                    <a:pt x="1565" y="2830"/>
                  </a:lnTo>
                  <a:lnTo>
                    <a:pt x="1567" y="2830"/>
                  </a:lnTo>
                  <a:lnTo>
                    <a:pt x="1573" y="2830"/>
                  </a:lnTo>
                  <a:lnTo>
                    <a:pt x="1576" y="2830"/>
                  </a:lnTo>
                  <a:lnTo>
                    <a:pt x="1578" y="2828"/>
                  </a:lnTo>
                  <a:lnTo>
                    <a:pt x="1578" y="2828"/>
                  </a:lnTo>
                  <a:lnTo>
                    <a:pt x="1580" y="2827"/>
                  </a:lnTo>
                  <a:lnTo>
                    <a:pt x="1578" y="2827"/>
                  </a:lnTo>
                  <a:lnTo>
                    <a:pt x="1574" y="2823"/>
                  </a:lnTo>
                  <a:lnTo>
                    <a:pt x="1569" y="2821"/>
                  </a:lnTo>
                  <a:lnTo>
                    <a:pt x="1565" y="2817"/>
                  </a:lnTo>
                  <a:lnTo>
                    <a:pt x="1565" y="2817"/>
                  </a:lnTo>
                  <a:lnTo>
                    <a:pt x="1563" y="2812"/>
                  </a:lnTo>
                  <a:lnTo>
                    <a:pt x="1563" y="2806"/>
                  </a:lnTo>
                  <a:lnTo>
                    <a:pt x="1565" y="2803"/>
                  </a:lnTo>
                  <a:lnTo>
                    <a:pt x="1569" y="2797"/>
                  </a:lnTo>
                  <a:lnTo>
                    <a:pt x="1569" y="2797"/>
                  </a:lnTo>
                  <a:lnTo>
                    <a:pt x="1573" y="2795"/>
                  </a:lnTo>
                  <a:lnTo>
                    <a:pt x="1576" y="2795"/>
                  </a:lnTo>
                  <a:lnTo>
                    <a:pt x="1585" y="2795"/>
                  </a:lnTo>
                  <a:lnTo>
                    <a:pt x="1585" y="2795"/>
                  </a:lnTo>
                  <a:lnTo>
                    <a:pt x="1591" y="2794"/>
                  </a:lnTo>
                  <a:lnTo>
                    <a:pt x="1594" y="2792"/>
                  </a:lnTo>
                  <a:lnTo>
                    <a:pt x="1602" y="2784"/>
                  </a:lnTo>
                  <a:lnTo>
                    <a:pt x="1607" y="2773"/>
                  </a:lnTo>
                  <a:lnTo>
                    <a:pt x="1607" y="2770"/>
                  </a:lnTo>
                  <a:lnTo>
                    <a:pt x="1605" y="2764"/>
                  </a:lnTo>
                  <a:lnTo>
                    <a:pt x="1605" y="2764"/>
                  </a:lnTo>
                  <a:lnTo>
                    <a:pt x="1603" y="2760"/>
                  </a:lnTo>
                  <a:lnTo>
                    <a:pt x="1600" y="2757"/>
                  </a:lnTo>
                  <a:lnTo>
                    <a:pt x="1600" y="2757"/>
                  </a:lnTo>
                  <a:lnTo>
                    <a:pt x="1598" y="2751"/>
                  </a:lnTo>
                  <a:lnTo>
                    <a:pt x="1598" y="2749"/>
                  </a:lnTo>
                  <a:lnTo>
                    <a:pt x="1600" y="2749"/>
                  </a:lnTo>
                  <a:lnTo>
                    <a:pt x="1611" y="2749"/>
                  </a:lnTo>
                  <a:lnTo>
                    <a:pt x="1611" y="2749"/>
                  </a:lnTo>
                  <a:lnTo>
                    <a:pt x="1618" y="2748"/>
                  </a:lnTo>
                  <a:lnTo>
                    <a:pt x="1625" y="2744"/>
                  </a:lnTo>
                  <a:lnTo>
                    <a:pt x="1632" y="2742"/>
                  </a:lnTo>
                  <a:lnTo>
                    <a:pt x="1640" y="2738"/>
                  </a:lnTo>
                  <a:lnTo>
                    <a:pt x="1640" y="2738"/>
                  </a:lnTo>
                  <a:lnTo>
                    <a:pt x="1652" y="2738"/>
                  </a:lnTo>
                  <a:lnTo>
                    <a:pt x="1658" y="2738"/>
                  </a:lnTo>
                  <a:lnTo>
                    <a:pt x="1665" y="2737"/>
                  </a:lnTo>
                  <a:lnTo>
                    <a:pt x="1665" y="2737"/>
                  </a:lnTo>
                  <a:lnTo>
                    <a:pt x="1669" y="2733"/>
                  </a:lnTo>
                  <a:lnTo>
                    <a:pt x="1672" y="2727"/>
                  </a:lnTo>
                  <a:lnTo>
                    <a:pt x="1679" y="2718"/>
                  </a:lnTo>
                  <a:lnTo>
                    <a:pt x="1679" y="2718"/>
                  </a:lnTo>
                  <a:lnTo>
                    <a:pt x="1685" y="2711"/>
                  </a:lnTo>
                  <a:lnTo>
                    <a:pt x="1685" y="2705"/>
                  </a:lnTo>
                  <a:lnTo>
                    <a:pt x="1685" y="2702"/>
                  </a:lnTo>
                  <a:lnTo>
                    <a:pt x="1685" y="2702"/>
                  </a:lnTo>
                  <a:lnTo>
                    <a:pt x="1683" y="2698"/>
                  </a:lnTo>
                  <a:lnTo>
                    <a:pt x="1679" y="2694"/>
                  </a:lnTo>
                  <a:lnTo>
                    <a:pt x="1676" y="2693"/>
                  </a:lnTo>
                  <a:lnTo>
                    <a:pt x="1674" y="2689"/>
                  </a:lnTo>
                  <a:lnTo>
                    <a:pt x="1674" y="2689"/>
                  </a:lnTo>
                  <a:lnTo>
                    <a:pt x="1672" y="2685"/>
                  </a:lnTo>
                  <a:lnTo>
                    <a:pt x="1674" y="2682"/>
                  </a:lnTo>
                  <a:lnTo>
                    <a:pt x="1676" y="2678"/>
                  </a:lnTo>
                  <a:lnTo>
                    <a:pt x="1676" y="2674"/>
                  </a:lnTo>
                  <a:lnTo>
                    <a:pt x="1676" y="2674"/>
                  </a:lnTo>
                  <a:lnTo>
                    <a:pt x="1676" y="2671"/>
                  </a:lnTo>
                  <a:lnTo>
                    <a:pt x="1672" y="2669"/>
                  </a:lnTo>
                  <a:lnTo>
                    <a:pt x="1669" y="2665"/>
                  </a:lnTo>
                  <a:lnTo>
                    <a:pt x="1661" y="2663"/>
                  </a:lnTo>
                  <a:lnTo>
                    <a:pt x="1658" y="2658"/>
                  </a:lnTo>
                  <a:lnTo>
                    <a:pt x="1658" y="2658"/>
                  </a:lnTo>
                  <a:lnTo>
                    <a:pt x="1654" y="2652"/>
                  </a:lnTo>
                  <a:lnTo>
                    <a:pt x="1652" y="2647"/>
                  </a:lnTo>
                  <a:lnTo>
                    <a:pt x="1650" y="2634"/>
                  </a:lnTo>
                  <a:lnTo>
                    <a:pt x="1650" y="2634"/>
                  </a:lnTo>
                  <a:lnTo>
                    <a:pt x="1652" y="2628"/>
                  </a:lnTo>
                  <a:lnTo>
                    <a:pt x="1656" y="2625"/>
                  </a:lnTo>
                  <a:lnTo>
                    <a:pt x="1660" y="2627"/>
                  </a:lnTo>
                  <a:lnTo>
                    <a:pt x="1665" y="2632"/>
                  </a:lnTo>
                  <a:lnTo>
                    <a:pt x="1665" y="2632"/>
                  </a:lnTo>
                  <a:lnTo>
                    <a:pt x="1667" y="2638"/>
                  </a:lnTo>
                  <a:lnTo>
                    <a:pt x="1669" y="2645"/>
                  </a:lnTo>
                  <a:lnTo>
                    <a:pt x="1672" y="2650"/>
                  </a:lnTo>
                  <a:lnTo>
                    <a:pt x="1674" y="2656"/>
                  </a:lnTo>
                  <a:lnTo>
                    <a:pt x="1674" y="2656"/>
                  </a:lnTo>
                  <a:lnTo>
                    <a:pt x="1679" y="2661"/>
                  </a:lnTo>
                  <a:lnTo>
                    <a:pt x="1683" y="2663"/>
                  </a:lnTo>
                  <a:lnTo>
                    <a:pt x="1688" y="2663"/>
                  </a:lnTo>
                  <a:lnTo>
                    <a:pt x="1694" y="2663"/>
                  </a:lnTo>
                  <a:lnTo>
                    <a:pt x="1694" y="2663"/>
                  </a:lnTo>
                  <a:lnTo>
                    <a:pt x="1701" y="2661"/>
                  </a:lnTo>
                  <a:lnTo>
                    <a:pt x="1707" y="2661"/>
                  </a:lnTo>
                  <a:lnTo>
                    <a:pt x="1707" y="2661"/>
                  </a:lnTo>
                  <a:lnTo>
                    <a:pt x="1712" y="2661"/>
                  </a:lnTo>
                  <a:lnTo>
                    <a:pt x="1719" y="2661"/>
                  </a:lnTo>
                  <a:lnTo>
                    <a:pt x="1719" y="2661"/>
                  </a:lnTo>
                  <a:lnTo>
                    <a:pt x="1723" y="2660"/>
                  </a:lnTo>
                  <a:lnTo>
                    <a:pt x="1728" y="2652"/>
                  </a:lnTo>
                  <a:lnTo>
                    <a:pt x="1741" y="2634"/>
                  </a:lnTo>
                  <a:lnTo>
                    <a:pt x="1741" y="2634"/>
                  </a:lnTo>
                  <a:lnTo>
                    <a:pt x="1748" y="2619"/>
                  </a:lnTo>
                  <a:lnTo>
                    <a:pt x="1748" y="2619"/>
                  </a:lnTo>
                  <a:lnTo>
                    <a:pt x="1748" y="2616"/>
                  </a:lnTo>
                  <a:lnTo>
                    <a:pt x="1748" y="2614"/>
                  </a:lnTo>
                  <a:lnTo>
                    <a:pt x="1746" y="2612"/>
                  </a:lnTo>
                  <a:lnTo>
                    <a:pt x="1746" y="2608"/>
                  </a:lnTo>
                  <a:lnTo>
                    <a:pt x="1746" y="2608"/>
                  </a:lnTo>
                  <a:lnTo>
                    <a:pt x="1748" y="2605"/>
                  </a:lnTo>
                  <a:lnTo>
                    <a:pt x="1752" y="2601"/>
                  </a:lnTo>
                  <a:lnTo>
                    <a:pt x="1757" y="2595"/>
                  </a:lnTo>
                  <a:lnTo>
                    <a:pt x="1757" y="2595"/>
                  </a:lnTo>
                  <a:lnTo>
                    <a:pt x="1763" y="2586"/>
                  </a:lnTo>
                  <a:lnTo>
                    <a:pt x="1770" y="2579"/>
                  </a:lnTo>
                  <a:lnTo>
                    <a:pt x="1770" y="2579"/>
                  </a:lnTo>
                  <a:lnTo>
                    <a:pt x="1775" y="2577"/>
                  </a:lnTo>
                  <a:lnTo>
                    <a:pt x="1781" y="2577"/>
                  </a:lnTo>
                  <a:lnTo>
                    <a:pt x="1781" y="2577"/>
                  </a:lnTo>
                  <a:lnTo>
                    <a:pt x="1783" y="2573"/>
                  </a:lnTo>
                  <a:lnTo>
                    <a:pt x="1785" y="2570"/>
                  </a:lnTo>
                  <a:lnTo>
                    <a:pt x="1788" y="2562"/>
                  </a:lnTo>
                  <a:lnTo>
                    <a:pt x="1788" y="2562"/>
                  </a:lnTo>
                  <a:lnTo>
                    <a:pt x="1794" y="2551"/>
                  </a:lnTo>
                  <a:lnTo>
                    <a:pt x="1801" y="2544"/>
                  </a:lnTo>
                  <a:lnTo>
                    <a:pt x="1801" y="2544"/>
                  </a:lnTo>
                  <a:lnTo>
                    <a:pt x="1806" y="2537"/>
                  </a:lnTo>
                  <a:lnTo>
                    <a:pt x="1808" y="2529"/>
                  </a:lnTo>
                  <a:lnTo>
                    <a:pt x="1810" y="2522"/>
                  </a:lnTo>
                  <a:lnTo>
                    <a:pt x="1808" y="2515"/>
                  </a:lnTo>
                  <a:lnTo>
                    <a:pt x="1804" y="2498"/>
                  </a:lnTo>
                  <a:lnTo>
                    <a:pt x="1804" y="2491"/>
                  </a:lnTo>
                  <a:lnTo>
                    <a:pt x="1804" y="2482"/>
                  </a:lnTo>
                  <a:lnTo>
                    <a:pt x="1804" y="2482"/>
                  </a:lnTo>
                  <a:lnTo>
                    <a:pt x="1808" y="2473"/>
                  </a:lnTo>
                  <a:lnTo>
                    <a:pt x="1815" y="2465"/>
                  </a:lnTo>
                  <a:lnTo>
                    <a:pt x="1830" y="2454"/>
                  </a:lnTo>
                  <a:lnTo>
                    <a:pt x="1830" y="2454"/>
                  </a:lnTo>
                  <a:lnTo>
                    <a:pt x="1850" y="2441"/>
                  </a:lnTo>
                  <a:lnTo>
                    <a:pt x="1850" y="2441"/>
                  </a:lnTo>
                  <a:lnTo>
                    <a:pt x="1861" y="2432"/>
                  </a:lnTo>
                  <a:lnTo>
                    <a:pt x="1861" y="2432"/>
                  </a:lnTo>
                  <a:lnTo>
                    <a:pt x="1879" y="2423"/>
                  </a:lnTo>
                  <a:lnTo>
                    <a:pt x="1899" y="2416"/>
                  </a:lnTo>
                  <a:lnTo>
                    <a:pt x="1899" y="2416"/>
                  </a:lnTo>
                  <a:lnTo>
                    <a:pt x="1911" y="2410"/>
                  </a:lnTo>
                  <a:lnTo>
                    <a:pt x="1917" y="2406"/>
                  </a:lnTo>
                  <a:lnTo>
                    <a:pt x="1919" y="2399"/>
                  </a:lnTo>
                  <a:lnTo>
                    <a:pt x="1919" y="2399"/>
                  </a:lnTo>
                  <a:lnTo>
                    <a:pt x="1920" y="2392"/>
                  </a:lnTo>
                  <a:lnTo>
                    <a:pt x="1920" y="2383"/>
                  </a:lnTo>
                  <a:lnTo>
                    <a:pt x="1920" y="2383"/>
                  </a:lnTo>
                  <a:lnTo>
                    <a:pt x="1924" y="2377"/>
                  </a:lnTo>
                  <a:lnTo>
                    <a:pt x="1928" y="2370"/>
                  </a:lnTo>
                  <a:lnTo>
                    <a:pt x="1928" y="2370"/>
                  </a:lnTo>
                  <a:lnTo>
                    <a:pt x="1937" y="2361"/>
                  </a:lnTo>
                  <a:lnTo>
                    <a:pt x="1944" y="2351"/>
                  </a:lnTo>
                  <a:lnTo>
                    <a:pt x="1944" y="2351"/>
                  </a:lnTo>
                  <a:lnTo>
                    <a:pt x="1946" y="2346"/>
                  </a:lnTo>
                  <a:lnTo>
                    <a:pt x="1946" y="2340"/>
                  </a:lnTo>
                  <a:lnTo>
                    <a:pt x="1944" y="2329"/>
                  </a:lnTo>
                  <a:lnTo>
                    <a:pt x="1944" y="2329"/>
                  </a:lnTo>
                  <a:lnTo>
                    <a:pt x="1946" y="2324"/>
                  </a:lnTo>
                  <a:lnTo>
                    <a:pt x="1948" y="2320"/>
                  </a:lnTo>
                  <a:lnTo>
                    <a:pt x="1951" y="2311"/>
                  </a:lnTo>
                  <a:lnTo>
                    <a:pt x="1951" y="2311"/>
                  </a:lnTo>
                  <a:lnTo>
                    <a:pt x="1953" y="2306"/>
                  </a:lnTo>
                  <a:lnTo>
                    <a:pt x="1955" y="2298"/>
                  </a:lnTo>
                  <a:lnTo>
                    <a:pt x="1955" y="2285"/>
                  </a:lnTo>
                  <a:lnTo>
                    <a:pt x="1955" y="2285"/>
                  </a:lnTo>
                  <a:lnTo>
                    <a:pt x="1951" y="2269"/>
                  </a:lnTo>
                  <a:lnTo>
                    <a:pt x="1949" y="2262"/>
                  </a:lnTo>
                  <a:lnTo>
                    <a:pt x="1948" y="2252"/>
                  </a:lnTo>
                  <a:lnTo>
                    <a:pt x="1948" y="2252"/>
                  </a:lnTo>
                  <a:lnTo>
                    <a:pt x="1948" y="2245"/>
                  </a:lnTo>
                  <a:lnTo>
                    <a:pt x="1949" y="2236"/>
                  </a:lnTo>
                  <a:lnTo>
                    <a:pt x="1949" y="2236"/>
                  </a:lnTo>
                  <a:lnTo>
                    <a:pt x="1955" y="2227"/>
                  </a:lnTo>
                  <a:lnTo>
                    <a:pt x="1958" y="2221"/>
                  </a:lnTo>
                  <a:lnTo>
                    <a:pt x="1962" y="2219"/>
                  </a:lnTo>
                  <a:lnTo>
                    <a:pt x="1962" y="2219"/>
                  </a:lnTo>
                  <a:lnTo>
                    <a:pt x="1969" y="2218"/>
                  </a:lnTo>
                  <a:lnTo>
                    <a:pt x="1973" y="2218"/>
                  </a:lnTo>
                  <a:lnTo>
                    <a:pt x="1975" y="2216"/>
                  </a:lnTo>
                  <a:lnTo>
                    <a:pt x="1975" y="2216"/>
                  </a:lnTo>
                  <a:lnTo>
                    <a:pt x="1980" y="2210"/>
                  </a:lnTo>
                  <a:lnTo>
                    <a:pt x="1984" y="2203"/>
                  </a:lnTo>
                  <a:lnTo>
                    <a:pt x="1989" y="2190"/>
                  </a:lnTo>
                  <a:lnTo>
                    <a:pt x="1989" y="2190"/>
                  </a:lnTo>
                  <a:lnTo>
                    <a:pt x="1991" y="2183"/>
                  </a:lnTo>
                  <a:lnTo>
                    <a:pt x="1995" y="2177"/>
                  </a:lnTo>
                  <a:lnTo>
                    <a:pt x="1995" y="2177"/>
                  </a:lnTo>
                  <a:lnTo>
                    <a:pt x="2000" y="2172"/>
                  </a:lnTo>
                  <a:lnTo>
                    <a:pt x="2006" y="2168"/>
                  </a:lnTo>
                  <a:lnTo>
                    <a:pt x="2006" y="2168"/>
                  </a:lnTo>
                  <a:lnTo>
                    <a:pt x="2013" y="2161"/>
                  </a:lnTo>
                  <a:lnTo>
                    <a:pt x="2016" y="2152"/>
                  </a:lnTo>
                  <a:lnTo>
                    <a:pt x="2016" y="2152"/>
                  </a:lnTo>
                  <a:lnTo>
                    <a:pt x="2020" y="2142"/>
                  </a:lnTo>
                  <a:lnTo>
                    <a:pt x="2024" y="2133"/>
                  </a:lnTo>
                  <a:lnTo>
                    <a:pt x="2024" y="2122"/>
                  </a:lnTo>
                  <a:lnTo>
                    <a:pt x="2022" y="2113"/>
                  </a:lnTo>
                  <a:lnTo>
                    <a:pt x="2022" y="2113"/>
                  </a:lnTo>
                  <a:lnTo>
                    <a:pt x="2015" y="2095"/>
                  </a:lnTo>
                  <a:lnTo>
                    <a:pt x="2015" y="2095"/>
                  </a:lnTo>
                  <a:close/>
                  <a:moveTo>
                    <a:pt x="5417" y="580"/>
                  </a:moveTo>
                  <a:lnTo>
                    <a:pt x="5417" y="580"/>
                  </a:lnTo>
                  <a:lnTo>
                    <a:pt x="5412" y="581"/>
                  </a:lnTo>
                  <a:lnTo>
                    <a:pt x="5406" y="583"/>
                  </a:lnTo>
                  <a:lnTo>
                    <a:pt x="5404" y="587"/>
                  </a:lnTo>
                  <a:lnTo>
                    <a:pt x="5402" y="594"/>
                  </a:lnTo>
                  <a:lnTo>
                    <a:pt x="5402" y="594"/>
                  </a:lnTo>
                  <a:lnTo>
                    <a:pt x="5401" y="602"/>
                  </a:lnTo>
                  <a:lnTo>
                    <a:pt x="5397" y="605"/>
                  </a:lnTo>
                  <a:lnTo>
                    <a:pt x="5392" y="605"/>
                  </a:lnTo>
                  <a:lnTo>
                    <a:pt x="5384" y="603"/>
                  </a:lnTo>
                  <a:lnTo>
                    <a:pt x="5384" y="603"/>
                  </a:lnTo>
                  <a:lnTo>
                    <a:pt x="5366" y="600"/>
                  </a:lnTo>
                  <a:lnTo>
                    <a:pt x="5357" y="596"/>
                  </a:lnTo>
                  <a:lnTo>
                    <a:pt x="5350" y="591"/>
                  </a:lnTo>
                  <a:lnTo>
                    <a:pt x="5350" y="591"/>
                  </a:lnTo>
                  <a:lnTo>
                    <a:pt x="5343" y="580"/>
                  </a:lnTo>
                  <a:lnTo>
                    <a:pt x="5339" y="576"/>
                  </a:lnTo>
                  <a:lnTo>
                    <a:pt x="5334" y="572"/>
                  </a:lnTo>
                  <a:lnTo>
                    <a:pt x="5334" y="572"/>
                  </a:lnTo>
                  <a:lnTo>
                    <a:pt x="5326" y="572"/>
                  </a:lnTo>
                  <a:lnTo>
                    <a:pt x="5321" y="574"/>
                  </a:lnTo>
                  <a:lnTo>
                    <a:pt x="5315" y="576"/>
                  </a:lnTo>
                  <a:lnTo>
                    <a:pt x="5308" y="576"/>
                  </a:lnTo>
                  <a:lnTo>
                    <a:pt x="5308" y="576"/>
                  </a:lnTo>
                  <a:lnTo>
                    <a:pt x="5297" y="574"/>
                  </a:lnTo>
                  <a:lnTo>
                    <a:pt x="5294" y="574"/>
                  </a:lnTo>
                  <a:lnTo>
                    <a:pt x="5288" y="576"/>
                  </a:lnTo>
                  <a:lnTo>
                    <a:pt x="5288" y="576"/>
                  </a:lnTo>
                  <a:lnTo>
                    <a:pt x="5285" y="581"/>
                  </a:lnTo>
                  <a:lnTo>
                    <a:pt x="5279" y="585"/>
                  </a:lnTo>
                  <a:lnTo>
                    <a:pt x="5276" y="591"/>
                  </a:lnTo>
                  <a:lnTo>
                    <a:pt x="5270" y="594"/>
                  </a:lnTo>
                  <a:lnTo>
                    <a:pt x="5270" y="594"/>
                  </a:lnTo>
                  <a:lnTo>
                    <a:pt x="5265" y="594"/>
                  </a:lnTo>
                  <a:lnTo>
                    <a:pt x="5259" y="592"/>
                  </a:lnTo>
                  <a:lnTo>
                    <a:pt x="5254" y="592"/>
                  </a:lnTo>
                  <a:lnTo>
                    <a:pt x="5252" y="594"/>
                  </a:lnTo>
                  <a:lnTo>
                    <a:pt x="5250" y="596"/>
                  </a:lnTo>
                  <a:lnTo>
                    <a:pt x="5250" y="596"/>
                  </a:lnTo>
                  <a:lnTo>
                    <a:pt x="5250" y="598"/>
                  </a:lnTo>
                  <a:lnTo>
                    <a:pt x="5252" y="602"/>
                  </a:lnTo>
                  <a:lnTo>
                    <a:pt x="5258" y="607"/>
                  </a:lnTo>
                  <a:lnTo>
                    <a:pt x="5265" y="613"/>
                  </a:lnTo>
                  <a:lnTo>
                    <a:pt x="5268" y="616"/>
                  </a:lnTo>
                  <a:lnTo>
                    <a:pt x="5268" y="616"/>
                  </a:lnTo>
                  <a:lnTo>
                    <a:pt x="5272" y="625"/>
                  </a:lnTo>
                  <a:lnTo>
                    <a:pt x="5270" y="633"/>
                  </a:lnTo>
                  <a:lnTo>
                    <a:pt x="5267" y="640"/>
                  </a:lnTo>
                  <a:lnTo>
                    <a:pt x="5261" y="647"/>
                  </a:lnTo>
                  <a:lnTo>
                    <a:pt x="5261" y="647"/>
                  </a:lnTo>
                  <a:lnTo>
                    <a:pt x="5254" y="653"/>
                  </a:lnTo>
                  <a:lnTo>
                    <a:pt x="5245" y="655"/>
                  </a:lnTo>
                  <a:lnTo>
                    <a:pt x="5227" y="657"/>
                  </a:lnTo>
                  <a:lnTo>
                    <a:pt x="5227" y="657"/>
                  </a:lnTo>
                  <a:lnTo>
                    <a:pt x="5209" y="660"/>
                  </a:lnTo>
                  <a:lnTo>
                    <a:pt x="5192" y="666"/>
                  </a:lnTo>
                  <a:lnTo>
                    <a:pt x="5176" y="675"/>
                  </a:lnTo>
                  <a:lnTo>
                    <a:pt x="5171" y="680"/>
                  </a:lnTo>
                  <a:lnTo>
                    <a:pt x="5163" y="686"/>
                  </a:lnTo>
                  <a:lnTo>
                    <a:pt x="5163" y="686"/>
                  </a:lnTo>
                  <a:lnTo>
                    <a:pt x="5152" y="701"/>
                  </a:lnTo>
                  <a:lnTo>
                    <a:pt x="5145" y="706"/>
                  </a:lnTo>
                  <a:lnTo>
                    <a:pt x="5138" y="710"/>
                  </a:lnTo>
                  <a:lnTo>
                    <a:pt x="5138" y="710"/>
                  </a:lnTo>
                  <a:lnTo>
                    <a:pt x="5131" y="708"/>
                  </a:lnTo>
                  <a:lnTo>
                    <a:pt x="5125" y="706"/>
                  </a:lnTo>
                  <a:lnTo>
                    <a:pt x="5120" y="703"/>
                  </a:lnTo>
                  <a:lnTo>
                    <a:pt x="5114" y="701"/>
                  </a:lnTo>
                  <a:lnTo>
                    <a:pt x="5114" y="701"/>
                  </a:lnTo>
                  <a:lnTo>
                    <a:pt x="5102" y="701"/>
                  </a:lnTo>
                  <a:lnTo>
                    <a:pt x="5091" y="704"/>
                  </a:lnTo>
                  <a:lnTo>
                    <a:pt x="5078" y="708"/>
                  </a:lnTo>
                  <a:lnTo>
                    <a:pt x="5067" y="712"/>
                  </a:lnTo>
                  <a:lnTo>
                    <a:pt x="5067" y="712"/>
                  </a:lnTo>
                  <a:lnTo>
                    <a:pt x="5058" y="715"/>
                  </a:lnTo>
                  <a:lnTo>
                    <a:pt x="5051" y="719"/>
                  </a:lnTo>
                  <a:lnTo>
                    <a:pt x="5044" y="726"/>
                  </a:lnTo>
                  <a:lnTo>
                    <a:pt x="5038" y="734"/>
                  </a:lnTo>
                  <a:lnTo>
                    <a:pt x="5038" y="734"/>
                  </a:lnTo>
                  <a:lnTo>
                    <a:pt x="5029" y="745"/>
                  </a:lnTo>
                  <a:lnTo>
                    <a:pt x="5026" y="752"/>
                  </a:lnTo>
                  <a:lnTo>
                    <a:pt x="5026" y="759"/>
                  </a:lnTo>
                  <a:lnTo>
                    <a:pt x="5026" y="759"/>
                  </a:lnTo>
                  <a:lnTo>
                    <a:pt x="5027" y="767"/>
                  </a:lnTo>
                  <a:lnTo>
                    <a:pt x="5031" y="774"/>
                  </a:lnTo>
                  <a:lnTo>
                    <a:pt x="5035" y="781"/>
                  </a:lnTo>
                  <a:lnTo>
                    <a:pt x="5036" y="789"/>
                  </a:lnTo>
                  <a:lnTo>
                    <a:pt x="5036" y="789"/>
                  </a:lnTo>
                  <a:lnTo>
                    <a:pt x="5036" y="796"/>
                  </a:lnTo>
                  <a:lnTo>
                    <a:pt x="5035" y="802"/>
                  </a:lnTo>
                  <a:lnTo>
                    <a:pt x="5026" y="811"/>
                  </a:lnTo>
                  <a:lnTo>
                    <a:pt x="5017" y="820"/>
                  </a:lnTo>
                  <a:lnTo>
                    <a:pt x="5013" y="825"/>
                  </a:lnTo>
                  <a:lnTo>
                    <a:pt x="5011" y="831"/>
                  </a:lnTo>
                  <a:lnTo>
                    <a:pt x="5011" y="831"/>
                  </a:lnTo>
                  <a:lnTo>
                    <a:pt x="5008" y="844"/>
                  </a:lnTo>
                  <a:lnTo>
                    <a:pt x="5006" y="849"/>
                  </a:lnTo>
                  <a:lnTo>
                    <a:pt x="5002" y="855"/>
                  </a:lnTo>
                  <a:lnTo>
                    <a:pt x="5002" y="855"/>
                  </a:lnTo>
                  <a:lnTo>
                    <a:pt x="4997" y="858"/>
                  </a:lnTo>
                  <a:lnTo>
                    <a:pt x="4988" y="862"/>
                  </a:lnTo>
                  <a:lnTo>
                    <a:pt x="4980" y="864"/>
                  </a:lnTo>
                  <a:lnTo>
                    <a:pt x="4973" y="868"/>
                  </a:lnTo>
                  <a:lnTo>
                    <a:pt x="4973" y="868"/>
                  </a:lnTo>
                  <a:lnTo>
                    <a:pt x="4969" y="873"/>
                  </a:lnTo>
                  <a:lnTo>
                    <a:pt x="4966" y="880"/>
                  </a:lnTo>
                  <a:lnTo>
                    <a:pt x="4964" y="897"/>
                  </a:lnTo>
                  <a:lnTo>
                    <a:pt x="4962" y="906"/>
                  </a:lnTo>
                  <a:lnTo>
                    <a:pt x="4960" y="913"/>
                  </a:lnTo>
                  <a:lnTo>
                    <a:pt x="4955" y="919"/>
                  </a:lnTo>
                  <a:lnTo>
                    <a:pt x="4950" y="923"/>
                  </a:lnTo>
                  <a:lnTo>
                    <a:pt x="4950" y="923"/>
                  </a:lnTo>
                  <a:lnTo>
                    <a:pt x="4944" y="924"/>
                  </a:lnTo>
                  <a:lnTo>
                    <a:pt x="4940" y="923"/>
                  </a:lnTo>
                  <a:lnTo>
                    <a:pt x="4937" y="923"/>
                  </a:lnTo>
                  <a:lnTo>
                    <a:pt x="4933" y="921"/>
                  </a:lnTo>
                  <a:lnTo>
                    <a:pt x="4926" y="913"/>
                  </a:lnTo>
                  <a:lnTo>
                    <a:pt x="4922" y="904"/>
                  </a:lnTo>
                  <a:lnTo>
                    <a:pt x="4919" y="893"/>
                  </a:lnTo>
                  <a:lnTo>
                    <a:pt x="4917" y="882"/>
                  </a:lnTo>
                  <a:lnTo>
                    <a:pt x="4917" y="866"/>
                  </a:lnTo>
                  <a:lnTo>
                    <a:pt x="4917" y="866"/>
                  </a:lnTo>
                  <a:lnTo>
                    <a:pt x="4919" y="836"/>
                  </a:lnTo>
                  <a:lnTo>
                    <a:pt x="4921" y="822"/>
                  </a:lnTo>
                  <a:lnTo>
                    <a:pt x="4924" y="807"/>
                  </a:lnTo>
                  <a:lnTo>
                    <a:pt x="4928" y="792"/>
                  </a:lnTo>
                  <a:lnTo>
                    <a:pt x="4935" y="780"/>
                  </a:lnTo>
                  <a:lnTo>
                    <a:pt x="4944" y="769"/>
                  </a:lnTo>
                  <a:lnTo>
                    <a:pt x="4955" y="759"/>
                  </a:lnTo>
                  <a:lnTo>
                    <a:pt x="4955" y="759"/>
                  </a:lnTo>
                  <a:lnTo>
                    <a:pt x="4964" y="754"/>
                  </a:lnTo>
                  <a:lnTo>
                    <a:pt x="4971" y="750"/>
                  </a:lnTo>
                  <a:lnTo>
                    <a:pt x="4980" y="747"/>
                  </a:lnTo>
                  <a:lnTo>
                    <a:pt x="4988" y="741"/>
                  </a:lnTo>
                  <a:lnTo>
                    <a:pt x="4988" y="741"/>
                  </a:lnTo>
                  <a:lnTo>
                    <a:pt x="4997" y="730"/>
                  </a:lnTo>
                  <a:lnTo>
                    <a:pt x="5006" y="719"/>
                  </a:lnTo>
                  <a:lnTo>
                    <a:pt x="5013" y="708"/>
                  </a:lnTo>
                  <a:lnTo>
                    <a:pt x="5022" y="697"/>
                  </a:lnTo>
                  <a:lnTo>
                    <a:pt x="5022" y="697"/>
                  </a:lnTo>
                  <a:lnTo>
                    <a:pt x="5029" y="688"/>
                  </a:lnTo>
                  <a:lnTo>
                    <a:pt x="5035" y="679"/>
                  </a:lnTo>
                  <a:lnTo>
                    <a:pt x="5040" y="669"/>
                  </a:lnTo>
                  <a:lnTo>
                    <a:pt x="5040" y="664"/>
                  </a:lnTo>
                  <a:lnTo>
                    <a:pt x="5040" y="658"/>
                  </a:lnTo>
                  <a:lnTo>
                    <a:pt x="5040" y="658"/>
                  </a:lnTo>
                  <a:lnTo>
                    <a:pt x="5038" y="653"/>
                  </a:lnTo>
                  <a:lnTo>
                    <a:pt x="5035" y="649"/>
                  </a:lnTo>
                  <a:lnTo>
                    <a:pt x="5029" y="649"/>
                  </a:lnTo>
                  <a:lnTo>
                    <a:pt x="5026" y="649"/>
                  </a:lnTo>
                  <a:lnTo>
                    <a:pt x="5015" y="655"/>
                  </a:lnTo>
                  <a:lnTo>
                    <a:pt x="5008" y="662"/>
                  </a:lnTo>
                  <a:lnTo>
                    <a:pt x="5008" y="662"/>
                  </a:lnTo>
                  <a:lnTo>
                    <a:pt x="5002" y="671"/>
                  </a:lnTo>
                  <a:lnTo>
                    <a:pt x="4997" y="682"/>
                  </a:lnTo>
                  <a:lnTo>
                    <a:pt x="4993" y="686"/>
                  </a:lnTo>
                  <a:lnTo>
                    <a:pt x="4989" y="688"/>
                  </a:lnTo>
                  <a:lnTo>
                    <a:pt x="4986" y="686"/>
                  </a:lnTo>
                  <a:lnTo>
                    <a:pt x="4979" y="684"/>
                  </a:lnTo>
                  <a:lnTo>
                    <a:pt x="4979" y="684"/>
                  </a:lnTo>
                  <a:lnTo>
                    <a:pt x="4973" y="677"/>
                  </a:lnTo>
                  <a:lnTo>
                    <a:pt x="4971" y="675"/>
                  </a:lnTo>
                  <a:lnTo>
                    <a:pt x="4966" y="673"/>
                  </a:lnTo>
                  <a:lnTo>
                    <a:pt x="4966" y="673"/>
                  </a:lnTo>
                  <a:lnTo>
                    <a:pt x="4953" y="673"/>
                  </a:lnTo>
                  <a:lnTo>
                    <a:pt x="4944" y="675"/>
                  </a:lnTo>
                  <a:lnTo>
                    <a:pt x="4935" y="679"/>
                  </a:lnTo>
                  <a:lnTo>
                    <a:pt x="4926" y="688"/>
                  </a:lnTo>
                  <a:lnTo>
                    <a:pt x="4926" y="688"/>
                  </a:lnTo>
                  <a:lnTo>
                    <a:pt x="4911" y="703"/>
                  </a:lnTo>
                  <a:lnTo>
                    <a:pt x="4906" y="710"/>
                  </a:lnTo>
                  <a:lnTo>
                    <a:pt x="4902" y="721"/>
                  </a:lnTo>
                  <a:lnTo>
                    <a:pt x="4902" y="721"/>
                  </a:lnTo>
                  <a:lnTo>
                    <a:pt x="4899" y="730"/>
                  </a:lnTo>
                  <a:lnTo>
                    <a:pt x="4895" y="737"/>
                  </a:lnTo>
                  <a:lnTo>
                    <a:pt x="4890" y="743"/>
                  </a:lnTo>
                  <a:lnTo>
                    <a:pt x="4884" y="747"/>
                  </a:lnTo>
                  <a:lnTo>
                    <a:pt x="4879" y="748"/>
                  </a:lnTo>
                  <a:lnTo>
                    <a:pt x="4873" y="747"/>
                  </a:lnTo>
                  <a:lnTo>
                    <a:pt x="4868" y="741"/>
                  </a:lnTo>
                  <a:lnTo>
                    <a:pt x="4861" y="732"/>
                  </a:lnTo>
                  <a:lnTo>
                    <a:pt x="4861" y="732"/>
                  </a:lnTo>
                  <a:lnTo>
                    <a:pt x="4857" y="725"/>
                  </a:lnTo>
                  <a:lnTo>
                    <a:pt x="4854" y="723"/>
                  </a:lnTo>
                  <a:lnTo>
                    <a:pt x="4848" y="721"/>
                  </a:lnTo>
                  <a:lnTo>
                    <a:pt x="4848" y="721"/>
                  </a:lnTo>
                  <a:lnTo>
                    <a:pt x="4841" y="719"/>
                  </a:lnTo>
                  <a:lnTo>
                    <a:pt x="4834" y="721"/>
                  </a:lnTo>
                  <a:lnTo>
                    <a:pt x="4825" y="723"/>
                  </a:lnTo>
                  <a:lnTo>
                    <a:pt x="4817" y="726"/>
                  </a:lnTo>
                  <a:lnTo>
                    <a:pt x="4817" y="726"/>
                  </a:lnTo>
                  <a:lnTo>
                    <a:pt x="4808" y="732"/>
                  </a:lnTo>
                  <a:lnTo>
                    <a:pt x="4797" y="734"/>
                  </a:lnTo>
                  <a:lnTo>
                    <a:pt x="4786" y="736"/>
                  </a:lnTo>
                  <a:lnTo>
                    <a:pt x="4777" y="736"/>
                  </a:lnTo>
                  <a:lnTo>
                    <a:pt x="4756" y="734"/>
                  </a:lnTo>
                  <a:lnTo>
                    <a:pt x="4734" y="732"/>
                  </a:lnTo>
                  <a:lnTo>
                    <a:pt x="4734" y="732"/>
                  </a:lnTo>
                  <a:lnTo>
                    <a:pt x="4721" y="732"/>
                  </a:lnTo>
                  <a:lnTo>
                    <a:pt x="4709" y="734"/>
                  </a:lnTo>
                  <a:lnTo>
                    <a:pt x="4696" y="741"/>
                  </a:lnTo>
                  <a:lnTo>
                    <a:pt x="4687" y="750"/>
                  </a:lnTo>
                  <a:lnTo>
                    <a:pt x="4687" y="750"/>
                  </a:lnTo>
                  <a:lnTo>
                    <a:pt x="4683" y="758"/>
                  </a:lnTo>
                  <a:lnTo>
                    <a:pt x="4680" y="765"/>
                  </a:lnTo>
                  <a:lnTo>
                    <a:pt x="4678" y="774"/>
                  </a:lnTo>
                  <a:lnTo>
                    <a:pt x="4676" y="781"/>
                  </a:lnTo>
                  <a:lnTo>
                    <a:pt x="4676" y="781"/>
                  </a:lnTo>
                  <a:lnTo>
                    <a:pt x="4671" y="789"/>
                  </a:lnTo>
                  <a:lnTo>
                    <a:pt x="4663" y="796"/>
                  </a:lnTo>
                  <a:lnTo>
                    <a:pt x="4663" y="796"/>
                  </a:lnTo>
                  <a:lnTo>
                    <a:pt x="4649" y="811"/>
                  </a:lnTo>
                  <a:lnTo>
                    <a:pt x="4631" y="824"/>
                  </a:lnTo>
                  <a:lnTo>
                    <a:pt x="4631" y="824"/>
                  </a:lnTo>
                  <a:lnTo>
                    <a:pt x="4625" y="827"/>
                  </a:lnTo>
                  <a:lnTo>
                    <a:pt x="4620" y="833"/>
                  </a:lnTo>
                  <a:lnTo>
                    <a:pt x="4616" y="840"/>
                  </a:lnTo>
                  <a:lnTo>
                    <a:pt x="4613" y="847"/>
                  </a:lnTo>
                  <a:lnTo>
                    <a:pt x="4613" y="847"/>
                  </a:lnTo>
                  <a:lnTo>
                    <a:pt x="4614" y="857"/>
                  </a:lnTo>
                  <a:lnTo>
                    <a:pt x="4618" y="866"/>
                  </a:lnTo>
                  <a:lnTo>
                    <a:pt x="4625" y="873"/>
                  </a:lnTo>
                  <a:lnTo>
                    <a:pt x="4629" y="875"/>
                  </a:lnTo>
                  <a:lnTo>
                    <a:pt x="4634" y="877"/>
                  </a:lnTo>
                  <a:lnTo>
                    <a:pt x="4634" y="877"/>
                  </a:lnTo>
                  <a:lnTo>
                    <a:pt x="4647" y="877"/>
                  </a:lnTo>
                  <a:lnTo>
                    <a:pt x="4658" y="875"/>
                  </a:lnTo>
                  <a:lnTo>
                    <a:pt x="4663" y="875"/>
                  </a:lnTo>
                  <a:lnTo>
                    <a:pt x="4667" y="877"/>
                  </a:lnTo>
                  <a:lnTo>
                    <a:pt x="4672" y="880"/>
                  </a:lnTo>
                  <a:lnTo>
                    <a:pt x="4676" y="888"/>
                  </a:lnTo>
                  <a:lnTo>
                    <a:pt x="4676" y="888"/>
                  </a:lnTo>
                  <a:lnTo>
                    <a:pt x="4680" y="893"/>
                  </a:lnTo>
                  <a:lnTo>
                    <a:pt x="4681" y="901"/>
                  </a:lnTo>
                  <a:lnTo>
                    <a:pt x="4683" y="917"/>
                  </a:lnTo>
                  <a:lnTo>
                    <a:pt x="4683" y="917"/>
                  </a:lnTo>
                  <a:lnTo>
                    <a:pt x="4685" y="939"/>
                  </a:lnTo>
                  <a:lnTo>
                    <a:pt x="4685" y="959"/>
                  </a:lnTo>
                  <a:lnTo>
                    <a:pt x="4685" y="959"/>
                  </a:lnTo>
                  <a:lnTo>
                    <a:pt x="4685" y="970"/>
                  </a:lnTo>
                  <a:lnTo>
                    <a:pt x="4683" y="979"/>
                  </a:lnTo>
                  <a:lnTo>
                    <a:pt x="4680" y="989"/>
                  </a:lnTo>
                  <a:lnTo>
                    <a:pt x="4674" y="998"/>
                  </a:lnTo>
                  <a:lnTo>
                    <a:pt x="4674" y="998"/>
                  </a:lnTo>
                  <a:lnTo>
                    <a:pt x="4663" y="1018"/>
                  </a:lnTo>
                  <a:lnTo>
                    <a:pt x="4652" y="1038"/>
                  </a:lnTo>
                  <a:lnTo>
                    <a:pt x="4652" y="1038"/>
                  </a:lnTo>
                  <a:lnTo>
                    <a:pt x="4640" y="1055"/>
                  </a:lnTo>
                  <a:lnTo>
                    <a:pt x="4627" y="1073"/>
                  </a:lnTo>
                  <a:lnTo>
                    <a:pt x="4627" y="1073"/>
                  </a:lnTo>
                  <a:lnTo>
                    <a:pt x="4616" y="1086"/>
                  </a:lnTo>
                  <a:lnTo>
                    <a:pt x="4609" y="1099"/>
                  </a:lnTo>
                  <a:lnTo>
                    <a:pt x="4609" y="1099"/>
                  </a:lnTo>
                  <a:lnTo>
                    <a:pt x="4607" y="1104"/>
                  </a:lnTo>
                  <a:lnTo>
                    <a:pt x="4603" y="1108"/>
                  </a:lnTo>
                  <a:lnTo>
                    <a:pt x="4594" y="1115"/>
                  </a:lnTo>
                  <a:lnTo>
                    <a:pt x="4584" y="1117"/>
                  </a:lnTo>
                  <a:lnTo>
                    <a:pt x="4573" y="1117"/>
                  </a:lnTo>
                  <a:lnTo>
                    <a:pt x="4573" y="1117"/>
                  </a:lnTo>
                  <a:lnTo>
                    <a:pt x="4560" y="1115"/>
                  </a:lnTo>
                  <a:lnTo>
                    <a:pt x="4551" y="1112"/>
                  </a:lnTo>
                  <a:lnTo>
                    <a:pt x="4546" y="1113"/>
                  </a:lnTo>
                  <a:lnTo>
                    <a:pt x="4542" y="1113"/>
                  </a:lnTo>
                  <a:lnTo>
                    <a:pt x="4538" y="1117"/>
                  </a:lnTo>
                  <a:lnTo>
                    <a:pt x="4535" y="1123"/>
                  </a:lnTo>
                  <a:lnTo>
                    <a:pt x="4535" y="1123"/>
                  </a:lnTo>
                  <a:lnTo>
                    <a:pt x="4527" y="1134"/>
                  </a:lnTo>
                  <a:lnTo>
                    <a:pt x="4520" y="1145"/>
                  </a:lnTo>
                  <a:lnTo>
                    <a:pt x="4520" y="1145"/>
                  </a:lnTo>
                  <a:lnTo>
                    <a:pt x="4518" y="1150"/>
                  </a:lnTo>
                  <a:lnTo>
                    <a:pt x="4517" y="1157"/>
                  </a:lnTo>
                  <a:lnTo>
                    <a:pt x="4515" y="1172"/>
                  </a:lnTo>
                  <a:lnTo>
                    <a:pt x="4515" y="1172"/>
                  </a:lnTo>
                  <a:lnTo>
                    <a:pt x="4511" y="1185"/>
                  </a:lnTo>
                  <a:lnTo>
                    <a:pt x="4506" y="1196"/>
                  </a:lnTo>
                  <a:lnTo>
                    <a:pt x="4500" y="1205"/>
                  </a:lnTo>
                  <a:lnTo>
                    <a:pt x="4497" y="1218"/>
                  </a:lnTo>
                  <a:lnTo>
                    <a:pt x="4497" y="1218"/>
                  </a:lnTo>
                  <a:lnTo>
                    <a:pt x="4497" y="1227"/>
                  </a:lnTo>
                  <a:lnTo>
                    <a:pt x="4498" y="1236"/>
                  </a:lnTo>
                  <a:lnTo>
                    <a:pt x="4507" y="1255"/>
                  </a:lnTo>
                  <a:lnTo>
                    <a:pt x="4511" y="1264"/>
                  </a:lnTo>
                  <a:lnTo>
                    <a:pt x="4513" y="1275"/>
                  </a:lnTo>
                  <a:lnTo>
                    <a:pt x="4511" y="1284"/>
                  </a:lnTo>
                  <a:lnTo>
                    <a:pt x="4504" y="1293"/>
                  </a:lnTo>
                  <a:lnTo>
                    <a:pt x="4504" y="1293"/>
                  </a:lnTo>
                  <a:lnTo>
                    <a:pt x="4500" y="1297"/>
                  </a:lnTo>
                  <a:lnTo>
                    <a:pt x="4495" y="1299"/>
                  </a:lnTo>
                  <a:lnTo>
                    <a:pt x="4489" y="1299"/>
                  </a:lnTo>
                  <a:lnTo>
                    <a:pt x="4484" y="1295"/>
                  </a:lnTo>
                  <a:lnTo>
                    <a:pt x="4484" y="1295"/>
                  </a:lnTo>
                  <a:lnTo>
                    <a:pt x="4480" y="1289"/>
                  </a:lnTo>
                  <a:lnTo>
                    <a:pt x="4480" y="1284"/>
                  </a:lnTo>
                  <a:lnTo>
                    <a:pt x="4480" y="1269"/>
                  </a:lnTo>
                  <a:lnTo>
                    <a:pt x="4480" y="1269"/>
                  </a:lnTo>
                  <a:lnTo>
                    <a:pt x="4478" y="1251"/>
                  </a:lnTo>
                  <a:lnTo>
                    <a:pt x="4475" y="1244"/>
                  </a:lnTo>
                  <a:lnTo>
                    <a:pt x="4471" y="1236"/>
                  </a:lnTo>
                  <a:lnTo>
                    <a:pt x="4471" y="1236"/>
                  </a:lnTo>
                  <a:lnTo>
                    <a:pt x="4460" y="1225"/>
                  </a:lnTo>
                  <a:lnTo>
                    <a:pt x="4455" y="1220"/>
                  </a:lnTo>
                  <a:lnTo>
                    <a:pt x="4451" y="1214"/>
                  </a:lnTo>
                  <a:lnTo>
                    <a:pt x="4451" y="1214"/>
                  </a:lnTo>
                  <a:lnTo>
                    <a:pt x="4444" y="1201"/>
                  </a:lnTo>
                  <a:lnTo>
                    <a:pt x="4440" y="1200"/>
                  </a:lnTo>
                  <a:lnTo>
                    <a:pt x="4437" y="1198"/>
                  </a:lnTo>
                  <a:lnTo>
                    <a:pt x="4431" y="1196"/>
                  </a:lnTo>
                  <a:lnTo>
                    <a:pt x="4426" y="1196"/>
                  </a:lnTo>
                  <a:lnTo>
                    <a:pt x="4413" y="1200"/>
                  </a:lnTo>
                  <a:lnTo>
                    <a:pt x="4413" y="1200"/>
                  </a:lnTo>
                  <a:lnTo>
                    <a:pt x="4408" y="1201"/>
                  </a:lnTo>
                  <a:lnTo>
                    <a:pt x="4404" y="1200"/>
                  </a:lnTo>
                  <a:lnTo>
                    <a:pt x="4402" y="1194"/>
                  </a:lnTo>
                  <a:lnTo>
                    <a:pt x="4404" y="1189"/>
                  </a:lnTo>
                  <a:lnTo>
                    <a:pt x="4404" y="1189"/>
                  </a:lnTo>
                  <a:lnTo>
                    <a:pt x="4408" y="1183"/>
                  </a:lnTo>
                  <a:lnTo>
                    <a:pt x="4408" y="1181"/>
                  </a:lnTo>
                  <a:lnTo>
                    <a:pt x="4408" y="1178"/>
                  </a:lnTo>
                  <a:lnTo>
                    <a:pt x="4408" y="1178"/>
                  </a:lnTo>
                  <a:lnTo>
                    <a:pt x="4404" y="1174"/>
                  </a:lnTo>
                  <a:lnTo>
                    <a:pt x="4401" y="1172"/>
                  </a:lnTo>
                  <a:lnTo>
                    <a:pt x="4395" y="1170"/>
                  </a:lnTo>
                  <a:lnTo>
                    <a:pt x="4392" y="1170"/>
                  </a:lnTo>
                  <a:lnTo>
                    <a:pt x="4392" y="1170"/>
                  </a:lnTo>
                  <a:lnTo>
                    <a:pt x="4386" y="1172"/>
                  </a:lnTo>
                  <a:lnTo>
                    <a:pt x="4381" y="1176"/>
                  </a:lnTo>
                  <a:lnTo>
                    <a:pt x="4372" y="1185"/>
                  </a:lnTo>
                  <a:lnTo>
                    <a:pt x="4372" y="1185"/>
                  </a:lnTo>
                  <a:lnTo>
                    <a:pt x="4363" y="1189"/>
                  </a:lnTo>
                  <a:lnTo>
                    <a:pt x="4352" y="1194"/>
                  </a:lnTo>
                  <a:lnTo>
                    <a:pt x="4348" y="1198"/>
                  </a:lnTo>
                  <a:lnTo>
                    <a:pt x="4344" y="1203"/>
                  </a:lnTo>
                  <a:lnTo>
                    <a:pt x="4344" y="1209"/>
                  </a:lnTo>
                  <a:lnTo>
                    <a:pt x="4346" y="1216"/>
                  </a:lnTo>
                  <a:lnTo>
                    <a:pt x="4346" y="1216"/>
                  </a:lnTo>
                  <a:lnTo>
                    <a:pt x="4348" y="1222"/>
                  </a:lnTo>
                  <a:lnTo>
                    <a:pt x="4353" y="1225"/>
                  </a:lnTo>
                  <a:lnTo>
                    <a:pt x="4359" y="1229"/>
                  </a:lnTo>
                  <a:lnTo>
                    <a:pt x="4364" y="1231"/>
                  </a:lnTo>
                  <a:lnTo>
                    <a:pt x="4379" y="1231"/>
                  </a:lnTo>
                  <a:lnTo>
                    <a:pt x="4392" y="1233"/>
                  </a:lnTo>
                  <a:lnTo>
                    <a:pt x="4392" y="1233"/>
                  </a:lnTo>
                  <a:lnTo>
                    <a:pt x="4395" y="1236"/>
                  </a:lnTo>
                  <a:lnTo>
                    <a:pt x="4399" y="1238"/>
                  </a:lnTo>
                  <a:lnTo>
                    <a:pt x="4402" y="1244"/>
                  </a:lnTo>
                  <a:lnTo>
                    <a:pt x="4402" y="1249"/>
                  </a:lnTo>
                  <a:lnTo>
                    <a:pt x="4402" y="1249"/>
                  </a:lnTo>
                  <a:lnTo>
                    <a:pt x="4401" y="1253"/>
                  </a:lnTo>
                  <a:lnTo>
                    <a:pt x="4397" y="1255"/>
                  </a:lnTo>
                  <a:lnTo>
                    <a:pt x="4388" y="1260"/>
                  </a:lnTo>
                  <a:lnTo>
                    <a:pt x="4377" y="1264"/>
                  </a:lnTo>
                  <a:lnTo>
                    <a:pt x="4373" y="1267"/>
                  </a:lnTo>
                  <a:lnTo>
                    <a:pt x="4372" y="1271"/>
                  </a:lnTo>
                  <a:lnTo>
                    <a:pt x="4372" y="1271"/>
                  </a:lnTo>
                  <a:lnTo>
                    <a:pt x="4370" y="1280"/>
                  </a:lnTo>
                  <a:lnTo>
                    <a:pt x="4372" y="1288"/>
                  </a:lnTo>
                  <a:lnTo>
                    <a:pt x="4375" y="1302"/>
                  </a:lnTo>
                  <a:lnTo>
                    <a:pt x="4375" y="1302"/>
                  </a:lnTo>
                  <a:lnTo>
                    <a:pt x="4375" y="1308"/>
                  </a:lnTo>
                  <a:lnTo>
                    <a:pt x="4375" y="1313"/>
                  </a:lnTo>
                  <a:lnTo>
                    <a:pt x="4373" y="1317"/>
                  </a:lnTo>
                  <a:lnTo>
                    <a:pt x="4373" y="1322"/>
                  </a:lnTo>
                  <a:lnTo>
                    <a:pt x="4373" y="1322"/>
                  </a:lnTo>
                  <a:lnTo>
                    <a:pt x="4375" y="1328"/>
                  </a:lnTo>
                  <a:lnTo>
                    <a:pt x="4377" y="1332"/>
                  </a:lnTo>
                  <a:lnTo>
                    <a:pt x="4382" y="1341"/>
                  </a:lnTo>
                  <a:lnTo>
                    <a:pt x="4388" y="1350"/>
                  </a:lnTo>
                  <a:lnTo>
                    <a:pt x="4390" y="1359"/>
                  </a:lnTo>
                  <a:lnTo>
                    <a:pt x="4390" y="1359"/>
                  </a:lnTo>
                  <a:lnTo>
                    <a:pt x="4390" y="1372"/>
                  </a:lnTo>
                  <a:lnTo>
                    <a:pt x="4390" y="1372"/>
                  </a:lnTo>
                  <a:lnTo>
                    <a:pt x="4386" y="1383"/>
                  </a:lnTo>
                  <a:lnTo>
                    <a:pt x="4386" y="1389"/>
                  </a:lnTo>
                  <a:lnTo>
                    <a:pt x="4390" y="1394"/>
                  </a:lnTo>
                  <a:lnTo>
                    <a:pt x="4390" y="1394"/>
                  </a:lnTo>
                  <a:lnTo>
                    <a:pt x="4393" y="1400"/>
                  </a:lnTo>
                  <a:lnTo>
                    <a:pt x="4395" y="1405"/>
                  </a:lnTo>
                  <a:lnTo>
                    <a:pt x="4397" y="1411"/>
                  </a:lnTo>
                  <a:lnTo>
                    <a:pt x="4395" y="1418"/>
                  </a:lnTo>
                  <a:lnTo>
                    <a:pt x="4395" y="1418"/>
                  </a:lnTo>
                  <a:lnTo>
                    <a:pt x="4392" y="1425"/>
                  </a:lnTo>
                  <a:lnTo>
                    <a:pt x="4386" y="1431"/>
                  </a:lnTo>
                  <a:lnTo>
                    <a:pt x="4377" y="1444"/>
                  </a:lnTo>
                  <a:lnTo>
                    <a:pt x="4366" y="1455"/>
                  </a:lnTo>
                  <a:lnTo>
                    <a:pt x="4363" y="1460"/>
                  </a:lnTo>
                  <a:lnTo>
                    <a:pt x="4359" y="1467"/>
                  </a:lnTo>
                  <a:lnTo>
                    <a:pt x="4359" y="1467"/>
                  </a:lnTo>
                  <a:lnTo>
                    <a:pt x="4353" y="1482"/>
                  </a:lnTo>
                  <a:lnTo>
                    <a:pt x="4350" y="1499"/>
                  </a:lnTo>
                  <a:lnTo>
                    <a:pt x="4343" y="1511"/>
                  </a:lnTo>
                  <a:lnTo>
                    <a:pt x="4339" y="1519"/>
                  </a:lnTo>
                  <a:lnTo>
                    <a:pt x="4334" y="1524"/>
                  </a:lnTo>
                  <a:lnTo>
                    <a:pt x="4334" y="1524"/>
                  </a:lnTo>
                  <a:lnTo>
                    <a:pt x="4326" y="1530"/>
                  </a:lnTo>
                  <a:lnTo>
                    <a:pt x="4319" y="1535"/>
                  </a:lnTo>
                  <a:lnTo>
                    <a:pt x="4319" y="1535"/>
                  </a:lnTo>
                  <a:lnTo>
                    <a:pt x="4308" y="1539"/>
                  </a:lnTo>
                  <a:lnTo>
                    <a:pt x="4296" y="1543"/>
                  </a:lnTo>
                  <a:lnTo>
                    <a:pt x="4272" y="1548"/>
                  </a:lnTo>
                  <a:lnTo>
                    <a:pt x="4272" y="1548"/>
                  </a:lnTo>
                  <a:lnTo>
                    <a:pt x="4261" y="1552"/>
                  </a:lnTo>
                  <a:lnTo>
                    <a:pt x="4254" y="1555"/>
                  </a:lnTo>
                  <a:lnTo>
                    <a:pt x="4247" y="1561"/>
                  </a:lnTo>
                  <a:lnTo>
                    <a:pt x="4239" y="1570"/>
                  </a:lnTo>
                  <a:lnTo>
                    <a:pt x="4239" y="1570"/>
                  </a:lnTo>
                  <a:lnTo>
                    <a:pt x="4236" y="1576"/>
                  </a:lnTo>
                  <a:lnTo>
                    <a:pt x="4232" y="1577"/>
                  </a:lnTo>
                  <a:lnTo>
                    <a:pt x="4228" y="1577"/>
                  </a:lnTo>
                  <a:lnTo>
                    <a:pt x="4223" y="1574"/>
                  </a:lnTo>
                  <a:lnTo>
                    <a:pt x="4223" y="1574"/>
                  </a:lnTo>
                  <a:lnTo>
                    <a:pt x="4219" y="1568"/>
                  </a:lnTo>
                  <a:lnTo>
                    <a:pt x="4214" y="1565"/>
                  </a:lnTo>
                  <a:lnTo>
                    <a:pt x="4209" y="1563"/>
                  </a:lnTo>
                  <a:lnTo>
                    <a:pt x="4203" y="1563"/>
                  </a:lnTo>
                  <a:lnTo>
                    <a:pt x="4194" y="1565"/>
                  </a:lnTo>
                  <a:lnTo>
                    <a:pt x="4187" y="1570"/>
                  </a:lnTo>
                  <a:lnTo>
                    <a:pt x="4180" y="1577"/>
                  </a:lnTo>
                  <a:lnTo>
                    <a:pt x="4174" y="1588"/>
                  </a:lnTo>
                  <a:lnTo>
                    <a:pt x="4171" y="1599"/>
                  </a:lnTo>
                  <a:lnTo>
                    <a:pt x="4171" y="1612"/>
                  </a:lnTo>
                  <a:lnTo>
                    <a:pt x="4171" y="1612"/>
                  </a:lnTo>
                  <a:lnTo>
                    <a:pt x="4171" y="1620"/>
                  </a:lnTo>
                  <a:lnTo>
                    <a:pt x="4174" y="1627"/>
                  </a:lnTo>
                  <a:lnTo>
                    <a:pt x="4183" y="1643"/>
                  </a:lnTo>
                  <a:lnTo>
                    <a:pt x="4194" y="1656"/>
                  </a:lnTo>
                  <a:lnTo>
                    <a:pt x="4205" y="1671"/>
                  </a:lnTo>
                  <a:lnTo>
                    <a:pt x="4205" y="1671"/>
                  </a:lnTo>
                  <a:lnTo>
                    <a:pt x="4212" y="1689"/>
                  </a:lnTo>
                  <a:lnTo>
                    <a:pt x="4216" y="1708"/>
                  </a:lnTo>
                  <a:lnTo>
                    <a:pt x="4218" y="1728"/>
                  </a:lnTo>
                  <a:lnTo>
                    <a:pt x="4216" y="1737"/>
                  </a:lnTo>
                  <a:lnTo>
                    <a:pt x="4214" y="1746"/>
                  </a:lnTo>
                  <a:lnTo>
                    <a:pt x="4214" y="1746"/>
                  </a:lnTo>
                  <a:lnTo>
                    <a:pt x="4209" y="1757"/>
                  </a:lnTo>
                  <a:lnTo>
                    <a:pt x="4199" y="1765"/>
                  </a:lnTo>
                  <a:lnTo>
                    <a:pt x="4199" y="1765"/>
                  </a:lnTo>
                  <a:lnTo>
                    <a:pt x="4185" y="1781"/>
                  </a:lnTo>
                  <a:lnTo>
                    <a:pt x="4178" y="1788"/>
                  </a:lnTo>
                  <a:lnTo>
                    <a:pt x="4172" y="1798"/>
                  </a:lnTo>
                  <a:lnTo>
                    <a:pt x="4172" y="1798"/>
                  </a:lnTo>
                  <a:lnTo>
                    <a:pt x="4167" y="1805"/>
                  </a:lnTo>
                  <a:lnTo>
                    <a:pt x="4161" y="1809"/>
                  </a:lnTo>
                  <a:lnTo>
                    <a:pt x="4156" y="1810"/>
                  </a:lnTo>
                  <a:lnTo>
                    <a:pt x="4151" y="1807"/>
                  </a:lnTo>
                  <a:lnTo>
                    <a:pt x="4151" y="1807"/>
                  </a:lnTo>
                  <a:lnTo>
                    <a:pt x="4143" y="1799"/>
                  </a:lnTo>
                  <a:lnTo>
                    <a:pt x="4136" y="1788"/>
                  </a:lnTo>
                  <a:lnTo>
                    <a:pt x="4127" y="1766"/>
                  </a:lnTo>
                  <a:lnTo>
                    <a:pt x="4127" y="1766"/>
                  </a:lnTo>
                  <a:lnTo>
                    <a:pt x="4122" y="1759"/>
                  </a:lnTo>
                  <a:lnTo>
                    <a:pt x="4114" y="1752"/>
                  </a:lnTo>
                  <a:lnTo>
                    <a:pt x="4107" y="1746"/>
                  </a:lnTo>
                  <a:lnTo>
                    <a:pt x="4100" y="1743"/>
                  </a:lnTo>
                  <a:lnTo>
                    <a:pt x="4100" y="1743"/>
                  </a:lnTo>
                  <a:lnTo>
                    <a:pt x="4087" y="1735"/>
                  </a:lnTo>
                  <a:lnTo>
                    <a:pt x="4082" y="1732"/>
                  </a:lnTo>
                  <a:lnTo>
                    <a:pt x="4076" y="1732"/>
                  </a:lnTo>
                  <a:lnTo>
                    <a:pt x="4076" y="1732"/>
                  </a:lnTo>
                  <a:lnTo>
                    <a:pt x="4073" y="1735"/>
                  </a:lnTo>
                  <a:lnTo>
                    <a:pt x="4071" y="1741"/>
                  </a:lnTo>
                  <a:lnTo>
                    <a:pt x="4067" y="1752"/>
                  </a:lnTo>
                  <a:lnTo>
                    <a:pt x="4067" y="1752"/>
                  </a:lnTo>
                  <a:lnTo>
                    <a:pt x="4065" y="1777"/>
                  </a:lnTo>
                  <a:lnTo>
                    <a:pt x="4064" y="1790"/>
                  </a:lnTo>
                  <a:lnTo>
                    <a:pt x="4065" y="1801"/>
                  </a:lnTo>
                  <a:lnTo>
                    <a:pt x="4065" y="1801"/>
                  </a:lnTo>
                  <a:lnTo>
                    <a:pt x="4069" y="1810"/>
                  </a:lnTo>
                  <a:lnTo>
                    <a:pt x="4074" y="1818"/>
                  </a:lnTo>
                  <a:lnTo>
                    <a:pt x="4085" y="1831"/>
                  </a:lnTo>
                  <a:lnTo>
                    <a:pt x="4098" y="1843"/>
                  </a:lnTo>
                  <a:lnTo>
                    <a:pt x="4105" y="1851"/>
                  </a:lnTo>
                  <a:lnTo>
                    <a:pt x="4109" y="1858"/>
                  </a:lnTo>
                  <a:lnTo>
                    <a:pt x="4109" y="1858"/>
                  </a:lnTo>
                  <a:lnTo>
                    <a:pt x="4113" y="1865"/>
                  </a:lnTo>
                  <a:lnTo>
                    <a:pt x="4116" y="1873"/>
                  </a:lnTo>
                  <a:lnTo>
                    <a:pt x="4120" y="1889"/>
                  </a:lnTo>
                  <a:lnTo>
                    <a:pt x="4120" y="1889"/>
                  </a:lnTo>
                  <a:lnTo>
                    <a:pt x="4125" y="1904"/>
                  </a:lnTo>
                  <a:lnTo>
                    <a:pt x="4131" y="1919"/>
                  </a:lnTo>
                  <a:lnTo>
                    <a:pt x="4131" y="1919"/>
                  </a:lnTo>
                  <a:lnTo>
                    <a:pt x="4132" y="1924"/>
                  </a:lnTo>
                  <a:lnTo>
                    <a:pt x="4134" y="1930"/>
                  </a:lnTo>
                  <a:lnTo>
                    <a:pt x="4132" y="1937"/>
                  </a:lnTo>
                  <a:lnTo>
                    <a:pt x="4131" y="1941"/>
                  </a:lnTo>
                  <a:lnTo>
                    <a:pt x="4131" y="1941"/>
                  </a:lnTo>
                  <a:lnTo>
                    <a:pt x="4123" y="1942"/>
                  </a:lnTo>
                  <a:lnTo>
                    <a:pt x="4118" y="1941"/>
                  </a:lnTo>
                  <a:lnTo>
                    <a:pt x="4111" y="1939"/>
                  </a:lnTo>
                  <a:lnTo>
                    <a:pt x="4105" y="1935"/>
                  </a:lnTo>
                  <a:lnTo>
                    <a:pt x="4105" y="1935"/>
                  </a:lnTo>
                  <a:lnTo>
                    <a:pt x="4096" y="1928"/>
                  </a:lnTo>
                  <a:lnTo>
                    <a:pt x="4087" y="1919"/>
                  </a:lnTo>
                  <a:lnTo>
                    <a:pt x="4087" y="1919"/>
                  </a:lnTo>
                  <a:lnTo>
                    <a:pt x="4082" y="1909"/>
                  </a:lnTo>
                  <a:lnTo>
                    <a:pt x="4080" y="1898"/>
                  </a:lnTo>
                  <a:lnTo>
                    <a:pt x="4076" y="1876"/>
                  </a:lnTo>
                  <a:lnTo>
                    <a:pt x="4076" y="1876"/>
                  </a:lnTo>
                  <a:lnTo>
                    <a:pt x="4074" y="1856"/>
                  </a:lnTo>
                  <a:lnTo>
                    <a:pt x="4073" y="1845"/>
                  </a:lnTo>
                  <a:lnTo>
                    <a:pt x="4069" y="1836"/>
                  </a:lnTo>
                  <a:lnTo>
                    <a:pt x="4069" y="1836"/>
                  </a:lnTo>
                  <a:lnTo>
                    <a:pt x="4064" y="1827"/>
                  </a:lnTo>
                  <a:lnTo>
                    <a:pt x="4058" y="1820"/>
                  </a:lnTo>
                  <a:lnTo>
                    <a:pt x="4058" y="1820"/>
                  </a:lnTo>
                  <a:lnTo>
                    <a:pt x="4055" y="1810"/>
                  </a:lnTo>
                  <a:lnTo>
                    <a:pt x="4053" y="1803"/>
                  </a:lnTo>
                  <a:lnTo>
                    <a:pt x="4053" y="1788"/>
                  </a:lnTo>
                  <a:lnTo>
                    <a:pt x="4055" y="1774"/>
                  </a:lnTo>
                  <a:lnTo>
                    <a:pt x="4055" y="1757"/>
                  </a:lnTo>
                  <a:lnTo>
                    <a:pt x="4055" y="1757"/>
                  </a:lnTo>
                  <a:lnTo>
                    <a:pt x="4053" y="1744"/>
                  </a:lnTo>
                  <a:lnTo>
                    <a:pt x="4049" y="1733"/>
                  </a:lnTo>
                  <a:lnTo>
                    <a:pt x="4044" y="1708"/>
                  </a:lnTo>
                  <a:lnTo>
                    <a:pt x="4044" y="1708"/>
                  </a:lnTo>
                  <a:lnTo>
                    <a:pt x="4042" y="1695"/>
                  </a:lnTo>
                  <a:lnTo>
                    <a:pt x="4038" y="1680"/>
                  </a:lnTo>
                  <a:lnTo>
                    <a:pt x="4033" y="1667"/>
                  </a:lnTo>
                  <a:lnTo>
                    <a:pt x="4029" y="1662"/>
                  </a:lnTo>
                  <a:lnTo>
                    <a:pt x="4026" y="1656"/>
                  </a:lnTo>
                  <a:lnTo>
                    <a:pt x="4026" y="1656"/>
                  </a:lnTo>
                  <a:lnTo>
                    <a:pt x="4022" y="1654"/>
                  </a:lnTo>
                  <a:lnTo>
                    <a:pt x="4018" y="1654"/>
                  </a:lnTo>
                  <a:lnTo>
                    <a:pt x="4013" y="1656"/>
                  </a:lnTo>
                  <a:lnTo>
                    <a:pt x="4004" y="1665"/>
                  </a:lnTo>
                  <a:lnTo>
                    <a:pt x="4004" y="1665"/>
                  </a:lnTo>
                  <a:lnTo>
                    <a:pt x="3995" y="1669"/>
                  </a:lnTo>
                  <a:lnTo>
                    <a:pt x="3989" y="1671"/>
                  </a:lnTo>
                  <a:lnTo>
                    <a:pt x="3986" y="1671"/>
                  </a:lnTo>
                  <a:lnTo>
                    <a:pt x="3986" y="1671"/>
                  </a:lnTo>
                  <a:lnTo>
                    <a:pt x="3984" y="1667"/>
                  </a:lnTo>
                  <a:lnTo>
                    <a:pt x="3982" y="1665"/>
                  </a:lnTo>
                  <a:lnTo>
                    <a:pt x="3982" y="1658"/>
                  </a:lnTo>
                  <a:lnTo>
                    <a:pt x="3984" y="1653"/>
                  </a:lnTo>
                  <a:lnTo>
                    <a:pt x="3986" y="1647"/>
                  </a:lnTo>
                  <a:lnTo>
                    <a:pt x="3986" y="1647"/>
                  </a:lnTo>
                  <a:lnTo>
                    <a:pt x="3988" y="1636"/>
                  </a:lnTo>
                  <a:lnTo>
                    <a:pt x="3988" y="1631"/>
                  </a:lnTo>
                  <a:lnTo>
                    <a:pt x="3986" y="1625"/>
                  </a:lnTo>
                  <a:lnTo>
                    <a:pt x="3986" y="1625"/>
                  </a:lnTo>
                  <a:lnTo>
                    <a:pt x="3980" y="1618"/>
                  </a:lnTo>
                  <a:lnTo>
                    <a:pt x="3977" y="1609"/>
                  </a:lnTo>
                  <a:lnTo>
                    <a:pt x="3977" y="1609"/>
                  </a:lnTo>
                  <a:lnTo>
                    <a:pt x="3975" y="1599"/>
                  </a:lnTo>
                  <a:lnTo>
                    <a:pt x="3973" y="1596"/>
                  </a:lnTo>
                  <a:lnTo>
                    <a:pt x="3969" y="1592"/>
                  </a:lnTo>
                  <a:lnTo>
                    <a:pt x="3969" y="1592"/>
                  </a:lnTo>
                  <a:lnTo>
                    <a:pt x="3962" y="1588"/>
                  </a:lnTo>
                  <a:lnTo>
                    <a:pt x="3960" y="1587"/>
                  </a:lnTo>
                  <a:lnTo>
                    <a:pt x="3957" y="1585"/>
                  </a:lnTo>
                  <a:lnTo>
                    <a:pt x="3957" y="1585"/>
                  </a:lnTo>
                  <a:lnTo>
                    <a:pt x="3953" y="1577"/>
                  </a:lnTo>
                  <a:lnTo>
                    <a:pt x="3949" y="1568"/>
                  </a:lnTo>
                  <a:lnTo>
                    <a:pt x="3946" y="1561"/>
                  </a:lnTo>
                  <a:lnTo>
                    <a:pt x="3942" y="1554"/>
                  </a:lnTo>
                  <a:lnTo>
                    <a:pt x="3942" y="1554"/>
                  </a:lnTo>
                  <a:lnTo>
                    <a:pt x="3935" y="1548"/>
                  </a:lnTo>
                  <a:lnTo>
                    <a:pt x="3931" y="1546"/>
                  </a:lnTo>
                  <a:lnTo>
                    <a:pt x="3928" y="1546"/>
                  </a:lnTo>
                  <a:lnTo>
                    <a:pt x="3928" y="1546"/>
                  </a:lnTo>
                  <a:lnTo>
                    <a:pt x="3922" y="1550"/>
                  </a:lnTo>
                  <a:lnTo>
                    <a:pt x="3919" y="1555"/>
                  </a:lnTo>
                  <a:lnTo>
                    <a:pt x="3915" y="1563"/>
                  </a:lnTo>
                  <a:lnTo>
                    <a:pt x="3910" y="1566"/>
                  </a:lnTo>
                  <a:lnTo>
                    <a:pt x="3910" y="1566"/>
                  </a:lnTo>
                  <a:lnTo>
                    <a:pt x="3904" y="1570"/>
                  </a:lnTo>
                  <a:lnTo>
                    <a:pt x="3899" y="1570"/>
                  </a:lnTo>
                  <a:lnTo>
                    <a:pt x="3892" y="1572"/>
                  </a:lnTo>
                  <a:lnTo>
                    <a:pt x="3886" y="1572"/>
                  </a:lnTo>
                  <a:lnTo>
                    <a:pt x="3886" y="1572"/>
                  </a:lnTo>
                  <a:lnTo>
                    <a:pt x="3881" y="1577"/>
                  </a:lnTo>
                  <a:lnTo>
                    <a:pt x="3875" y="1583"/>
                  </a:lnTo>
                  <a:lnTo>
                    <a:pt x="3875" y="1583"/>
                  </a:lnTo>
                  <a:lnTo>
                    <a:pt x="3866" y="1594"/>
                  </a:lnTo>
                  <a:lnTo>
                    <a:pt x="3863" y="1599"/>
                  </a:lnTo>
                  <a:lnTo>
                    <a:pt x="3857" y="1607"/>
                  </a:lnTo>
                  <a:lnTo>
                    <a:pt x="3857" y="1607"/>
                  </a:lnTo>
                  <a:lnTo>
                    <a:pt x="3853" y="1614"/>
                  </a:lnTo>
                  <a:lnTo>
                    <a:pt x="3848" y="1620"/>
                  </a:lnTo>
                  <a:lnTo>
                    <a:pt x="3837" y="1631"/>
                  </a:lnTo>
                  <a:lnTo>
                    <a:pt x="3824" y="1640"/>
                  </a:lnTo>
                  <a:lnTo>
                    <a:pt x="3810" y="1647"/>
                  </a:lnTo>
                  <a:lnTo>
                    <a:pt x="3810" y="1647"/>
                  </a:lnTo>
                  <a:lnTo>
                    <a:pt x="3795" y="1656"/>
                  </a:lnTo>
                  <a:lnTo>
                    <a:pt x="3790" y="1660"/>
                  </a:lnTo>
                  <a:lnTo>
                    <a:pt x="3785" y="1667"/>
                  </a:lnTo>
                  <a:lnTo>
                    <a:pt x="3785" y="1667"/>
                  </a:lnTo>
                  <a:lnTo>
                    <a:pt x="3781" y="1673"/>
                  </a:lnTo>
                  <a:lnTo>
                    <a:pt x="3777" y="1678"/>
                  </a:lnTo>
                  <a:lnTo>
                    <a:pt x="3777" y="1678"/>
                  </a:lnTo>
                  <a:lnTo>
                    <a:pt x="3772" y="1682"/>
                  </a:lnTo>
                  <a:lnTo>
                    <a:pt x="3766" y="1687"/>
                  </a:lnTo>
                  <a:lnTo>
                    <a:pt x="3766" y="1687"/>
                  </a:lnTo>
                  <a:lnTo>
                    <a:pt x="3765" y="1695"/>
                  </a:lnTo>
                  <a:lnTo>
                    <a:pt x="3763" y="1702"/>
                  </a:lnTo>
                  <a:lnTo>
                    <a:pt x="3765" y="1717"/>
                  </a:lnTo>
                  <a:lnTo>
                    <a:pt x="3765" y="1717"/>
                  </a:lnTo>
                  <a:lnTo>
                    <a:pt x="3768" y="1730"/>
                  </a:lnTo>
                  <a:lnTo>
                    <a:pt x="3768" y="1735"/>
                  </a:lnTo>
                  <a:lnTo>
                    <a:pt x="3768" y="1743"/>
                  </a:lnTo>
                  <a:lnTo>
                    <a:pt x="3768" y="1743"/>
                  </a:lnTo>
                  <a:lnTo>
                    <a:pt x="3765" y="1750"/>
                  </a:lnTo>
                  <a:lnTo>
                    <a:pt x="3761" y="1757"/>
                  </a:lnTo>
                  <a:lnTo>
                    <a:pt x="3761" y="1757"/>
                  </a:lnTo>
                  <a:lnTo>
                    <a:pt x="3759" y="1774"/>
                  </a:lnTo>
                  <a:lnTo>
                    <a:pt x="3759" y="1774"/>
                  </a:lnTo>
                  <a:lnTo>
                    <a:pt x="3757" y="1783"/>
                  </a:lnTo>
                  <a:lnTo>
                    <a:pt x="3754" y="1790"/>
                  </a:lnTo>
                  <a:lnTo>
                    <a:pt x="3748" y="1798"/>
                  </a:lnTo>
                  <a:lnTo>
                    <a:pt x="3741" y="1801"/>
                  </a:lnTo>
                  <a:lnTo>
                    <a:pt x="3741" y="1801"/>
                  </a:lnTo>
                  <a:lnTo>
                    <a:pt x="3734" y="1805"/>
                  </a:lnTo>
                  <a:lnTo>
                    <a:pt x="3727" y="1805"/>
                  </a:lnTo>
                  <a:lnTo>
                    <a:pt x="3719" y="1803"/>
                  </a:lnTo>
                  <a:lnTo>
                    <a:pt x="3712" y="1799"/>
                  </a:lnTo>
                  <a:lnTo>
                    <a:pt x="3707" y="1794"/>
                  </a:lnTo>
                  <a:lnTo>
                    <a:pt x="3703" y="1787"/>
                  </a:lnTo>
                  <a:lnTo>
                    <a:pt x="3699" y="1779"/>
                  </a:lnTo>
                  <a:lnTo>
                    <a:pt x="3698" y="1772"/>
                  </a:lnTo>
                  <a:lnTo>
                    <a:pt x="3698" y="1772"/>
                  </a:lnTo>
                  <a:lnTo>
                    <a:pt x="3692" y="1748"/>
                  </a:lnTo>
                  <a:lnTo>
                    <a:pt x="3687" y="1724"/>
                  </a:lnTo>
                  <a:lnTo>
                    <a:pt x="3687" y="1724"/>
                  </a:lnTo>
                  <a:lnTo>
                    <a:pt x="3683" y="1706"/>
                  </a:lnTo>
                  <a:lnTo>
                    <a:pt x="3680" y="1687"/>
                  </a:lnTo>
                  <a:lnTo>
                    <a:pt x="3680" y="1687"/>
                  </a:lnTo>
                  <a:lnTo>
                    <a:pt x="3676" y="1665"/>
                  </a:lnTo>
                  <a:lnTo>
                    <a:pt x="3670" y="1654"/>
                  </a:lnTo>
                  <a:lnTo>
                    <a:pt x="3665" y="1643"/>
                  </a:lnTo>
                  <a:lnTo>
                    <a:pt x="3665" y="1643"/>
                  </a:lnTo>
                  <a:lnTo>
                    <a:pt x="3660" y="1632"/>
                  </a:lnTo>
                  <a:lnTo>
                    <a:pt x="3656" y="1621"/>
                  </a:lnTo>
                  <a:lnTo>
                    <a:pt x="3652" y="1610"/>
                  </a:lnTo>
                  <a:lnTo>
                    <a:pt x="3652" y="1598"/>
                  </a:lnTo>
                  <a:lnTo>
                    <a:pt x="3652" y="1598"/>
                  </a:lnTo>
                  <a:lnTo>
                    <a:pt x="3656" y="1579"/>
                  </a:lnTo>
                  <a:lnTo>
                    <a:pt x="3656" y="1568"/>
                  </a:lnTo>
                  <a:lnTo>
                    <a:pt x="3654" y="1559"/>
                  </a:lnTo>
                  <a:lnTo>
                    <a:pt x="3654" y="1559"/>
                  </a:lnTo>
                  <a:lnTo>
                    <a:pt x="3652" y="1555"/>
                  </a:lnTo>
                  <a:lnTo>
                    <a:pt x="3649" y="1554"/>
                  </a:lnTo>
                  <a:lnTo>
                    <a:pt x="3643" y="1557"/>
                  </a:lnTo>
                  <a:lnTo>
                    <a:pt x="3641" y="1561"/>
                  </a:lnTo>
                  <a:lnTo>
                    <a:pt x="3641" y="1561"/>
                  </a:lnTo>
                  <a:lnTo>
                    <a:pt x="3634" y="1574"/>
                  </a:lnTo>
                  <a:lnTo>
                    <a:pt x="3631" y="1577"/>
                  </a:lnTo>
                  <a:lnTo>
                    <a:pt x="3623" y="1577"/>
                  </a:lnTo>
                  <a:lnTo>
                    <a:pt x="3623" y="1577"/>
                  </a:lnTo>
                  <a:lnTo>
                    <a:pt x="3616" y="1577"/>
                  </a:lnTo>
                  <a:lnTo>
                    <a:pt x="3609" y="1574"/>
                  </a:lnTo>
                  <a:lnTo>
                    <a:pt x="3605" y="1566"/>
                  </a:lnTo>
                  <a:lnTo>
                    <a:pt x="3603" y="1559"/>
                  </a:lnTo>
                  <a:lnTo>
                    <a:pt x="3603" y="1559"/>
                  </a:lnTo>
                  <a:lnTo>
                    <a:pt x="3605" y="1555"/>
                  </a:lnTo>
                  <a:lnTo>
                    <a:pt x="3607" y="1552"/>
                  </a:lnTo>
                  <a:lnTo>
                    <a:pt x="3613" y="1546"/>
                  </a:lnTo>
                  <a:lnTo>
                    <a:pt x="3614" y="1544"/>
                  </a:lnTo>
                  <a:lnTo>
                    <a:pt x="3614" y="1543"/>
                  </a:lnTo>
                  <a:lnTo>
                    <a:pt x="3614" y="1539"/>
                  </a:lnTo>
                  <a:lnTo>
                    <a:pt x="3611" y="1535"/>
                  </a:lnTo>
                  <a:lnTo>
                    <a:pt x="3611" y="1535"/>
                  </a:lnTo>
                  <a:lnTo>
                    <a:pt x="3605" y="1530"/>
                  </a:lnTo>
                  <a:lnTo>
                    <a:pt x="3598" y="1528"/>
                  </a:lnTo>
                  <a:lnTo>
                    <a:pt x="3591" y="1522"/>
                  </a:lnTo>
                  <a:lnTo>
                    <a:pt x="3585" y="1517"/>
                  </a:lnTo>
                  <a:lnTo>
                    <a:pt x="3585" y="1517"/>
                  </a:lnTo>
                  <a:lnTo>
                    <a:pt x="3582" y="1508"/>
                  </a:lnTo>
                  <a:lnTo>
                    <a:pt x="3578" y="1497"/>
                  </a:lnTo>
                  <a:lnTo>
                    <a:pt x="3576" y="1488"/>
                  </a:lnTo>
                  <a:lnTo>
                    <a:pt x="3573" y="1482"/>
                  </a:lnTo>
                  <a:lnTo>
                    <a:pt x="3569" y="1478"/>
                  </a:lnTo>
                  <a:lnTo>
                    <a:pt x="3569" y="1478"/>
                  </a:lnTo>
                  <a:lnTo>
                    <a:pt x="3564" y="1475"/>
                  </a:lnTo>
                  <a:lnTo>
                    <a:pt x="3558" y="1473"/>
                  </a:lnTo>
                  <a:lnTo>
                    <a:pt x="3553" y="1471"/>
                  </a:lnTo>
                  <a:lnTo>
                    <a:pt x="3547" y="1473"/>
                  </a:lnTo>
                  <a:lnTo>
                    <a:pt x="3535" y="1477"/>
                  </a:lnTo>
                  <a:lnTo>
                    <a:pt x="3524" y="1480"/>
                  </a:lnTo>
                  <a:lnTo>
                    <a:pt x="3524" y="1480"/>
                  </a:lnTo>
                  <a:lnTo>
                    <a:pt x="3513" y="1484"/>
                  </a:lnTo>
                  <a:lnTo>
                    <a:pt x="3500" y="1486"/>
                  </a:lnTo>
                  <a:lnTo>
                    <a:pt x="3489" y="1486"/>
                  </a:lnTo>
                  <a:lnTo>
                    <a:pt x="3478" y="1486"/>
                  </a:lnTo>
                  <a:lnTo>
                    <a:pt x="3478" y="1486"/>
                  </a:lnTo>
                  <a:lnTo>
                    <a:pt x="3462" y="1482"/>
                  </a:lnTo>
                  <a:lnTo>
                    <a:pt x="3446" y="1480"/>
                  </a:lnTo>
                  <a:lnTo>
                    <a:pt x="3446" y="1480"/>
                  </a:lnTo>
                  <a:lnTo>
                    <a:pt x="3437" y="1477"/>
                  </a:lnTo>
                  <a:lnTo>
                    <a:pt x="3430" y="1471"/>
                  </a:lnTo>
                  <a:lnTo>
                    <a:pt x="3417" y="1458"/>
                  </a:lnTo>
                  <a:lnTo>
                    <a:pt x="3417" y="1458"/>
                  </a:lnTo>
                  <a:lnTo>
                    <a:pt x="3406" y="1451"/>
                  </a:lnTo>
                  <a:lnTo>
                    <a:pt x="3395" y="1445"/>
                  </a:lnTo>
                  <a:lnTo>
                    <a:pt x="3384" y="1444"/>
                  </a:lnTo>
                  <a:lnTo>
                    <a:pt x="3372" y="1445"/>
                  </a:lnTo>
                  <a:lnTo>
                    <a:pt x="3372" y="1445"/>
                  </a:lnTo>
                  <a:lnTo>
                    <a:pt x="3359" y="1444"/>
                  </a:lnTo>
                  <a:lnTo>
                    <a:pt x="3346" y="1442"/>
                  </a:lnTo>
                  <a:lnTo>
                    <a:pt x="3341" y="1440"/>
                  </a:lnTo>
                  <a:lnTo>
                    <a:pt x="3335" y="1436"/>
                  </a:lnTo>
                  <a:lnTo>
                    <a:pt x="3332" y="1431"/>
                  </a:lnTo>
                  <a:lnTo>
                    <a:pt x="3328" y="1425"/>
                  </a:lnTo>
                  <a:lnTo>
                    <a:pt x="3328" y="1425"/>
                  </a:lnTo>
                  <a:lnTo>
                    <a:pt x="3324" y="1414"/>
                  </a:lnTo>
                  <a:lnTo>
                    <a:pt x="3323" y="1405"/>
                  </a:lnTo>
                  <a:lnTo>
                    <a:pt x="3319" y="1396"/>
                  </a:lnTo>
                  <a:lnTo>
                    <a:pt x="3315" y="1390"/>
                  </a:lnTo>
                  <a:lnTo>
                    <a:pt x="3312" y="1387"/>
                  </a:lnTo>
                  <a:lnTo>
                    <a:pt x="3312" y="1387"/>
                  </a:lnTo>
                  <a:lnTo>
                    <a:pt x="3308" y="1385"/>
                  </a:lnTo>
                  <a:lnTo>
                    <a:pt x="3303" y="1383"/>
                  </a:lnTo>
                  <a:lnTo>
                    <a:pt x="3297" y="1385"/>
                  </a:lnTo>
                  <a:lnTo>
                    <a:pt x="3292" y="1387"/>
                  </a:lnTo>
                  <a:lnTo>
                    <a:pt x="3288" y="1390"/>
                  </a:lnTo>
                  <a:lnTo>
                    <a:pt x="3285" y="1396"/>
                  </a:lnTo>
                  <a:lnTo>
                    <a:pt x="3283" y="1401"/>
                  </a:lnTo>
                  <a:lnTo>
                    <a:pt x="3281" y="1407"/>
                  </a:lnTo>
                  <a:lnTo>
                    <a:pt x="3281" y="1407"/>
                  </a:lnTo>
                  <a:lnTo>
                    <a:pt x="3283" y="1412"/>
                  </a:lnTo>
                  <a:lnTo>
                    <a:pt x="3285" y="1416"/>
                  </a:lnTo>
                  <a:lnTo>
                    <a:pt x="3290" y="1423"/>
                  </a:lnTo>
                  <a:lnTo>
                    <a:pt x="3290" y="1423"/>
                  </a:lnTo>
                  <a:lnTo>
                    <a:pt x="3301" y="1436"/>
                  </a:lnTo>
                  <a:lnTo>
                    <a:pt x="3306" y="1444"/>
                  </a:lnTo>
                  <a:lnTo>
                    <a:pt x="3310" y="1451"/>
                  </a:lnTo>
                  <a:lnTo>
                    <a:pt x="3310" y="1451"/>
                  </a:lnTo>
                  <a:lnTo>
                    <a:pt x="3310" y="1456"/>
                  </a:lnTo>
                  <a:lnTo>
                    <a:pt x="3310" y="1462"/>
                  </a:lnTo>
                  <a:lnTo>
                    <a:pt x="3310" y="1475"/>
                  </a:lnTo>
                  <a:lnTo>
                    <a:pt x="3310" y="1475"/>
                  </a:lnTo>
                  <a:lnTo>
                    <a:pt x="3314" y="1480"/>
                  </a:lnTo>
                  <a:lnTo>
                    <a:pt x="3315" y="1488"/>
                  </a:lnTo>
                  <a:lnTo>
                    <a:pt x="3326" y="1497"/>
                  </a:lnTo>
                  <a:lnTo>
                    <a:pt x="3326" y="1497"/>
                  </a:lnTo>
                  <a:lnTo>
                    <a:pt x="3337" y="1504"/>
                  </a:lnTo>
                  <a:lnTo>
                    <a:pt x="3350" y="1513"/>
                  </a:lnTo>
                  <a:lnTo>
                    <a:pt x="3364" y="1519"/>
                  </a:lnTo>
                  <a:lnTo>
                    <a:pt x="3372" y="1521"/>
                  </a:lnTo>
                  <a:lnTo>
                    <a:pt x="3377" y="1519"/>
                  </a:lnTo>
                  <a:lnTo>
                    <a:pt x="3377" y="1519"/>
                  </a:lnTo>
                  <a:lnTo>
                    <a:pt x="3382" y="1517"/>
                  </a:lnTo>
                  <a:lnTo>
                    <a:pt x="3386" y="1513"/>
                  </a:lnTo>
                  <a:lnTo>
                    <a:pt x="3390" y="1504"/>
                  </a:lnTo>
                  <a:lnTo>
                    <a:pt x="3395" y="1495"/>
                  </a:lnTo>
                  <a:lnTo>
                    <a:pt x="3399" y="1491"/>
                  </a:lnTo>
                  <a:lnTo>
                    <a:pt x="3402" y="1489"/>
                  </a:lnTo>
                  <a:lnTo>
                    <a:pt x="3402" y="1489"/>
                  </a:lnTo>
                  <a:lnTo>
                    <a:pt x="3410" y="1488"/>
                  </a:lnTo>
                  <a:lnTo>
                    <a:pt x="3413" y="1491"/>
                  </a:lnTo>
                  <a:lnTo>
                    <a:pt x="3420" y="1500"/>
                  </a:lnTo>
                  <a:lnTo>
                    <a:pt x="3420" y="1500"/>
                  </a:lnTo>
                  <a:lnTo>
                    <a:pt x="3424" y="1506"/>
                  </a:lnTo>
                  <a:lnTo>
                    <a:pt x="3428" y="1508"/>
                  </a:lnTo>
                  <a:lnTo>
                    <a:pt x="3437" y="1513"/>
                  </a:lnTo>
                  <a:lnTo>
                    <a:pt x="3446" y="1519"/>
                  </a:lnTo>
                  <a:lnTo>
                    <a:pt x="3449" y="1522"/>
                  </a:lnTo>
                  <a:lnTo>
                    <a:pt x="3451" y="1528"/>
                  </a:lnTo>
                  <a:lnTo>
                    <a:pt x="3451" y="1528"/>
                  </a:lnTo>
                  <a:lnTo>
                    <a:pt x="3455" y="1541"/>
                  </a:lnTo>
                  <a:lnTo>
                    <a:pt x="3455" y="1552"/>
                  </a:lnTo>
                  <a:lnTo>
                    <a:pt x="3453" y="1574"/>
                  </a:lnTo>
                  <a:lnTo>
                    <a:pt x="3453" y="1574"/>
                  </a:lnTo>
                  <a:lnTo>
                    <a:pt x="3451" y="1585"/>
                  </a:lnTo>
                  <a:lnTo>
                    <a:pt x="3448" y="1596"/>
                  </a:lnTo>
                  <a:lnTo>
                    <a:pt x="3444" y="1605"/>
                  </a:lnTo>
                  <a:lnTo>
                    <a:pt x="3435" y="1614"/>
                  </a:lnTo>
                  <a:lnTo>
                    <a:pt x="3435" y="1614"/>
                  </a:lnTo>
                  <a:lnTo>
                    <a:pt x="3430" y="1618"/>
                  </a:lnTo>
                  <a:lnTo>
                    <a:pt x="3422" y="1620"/>
                  </a:lnTo>
                  <a:lnTo>
                    <a:pt x="3408" y="1623"/>
                  </a:lnTo>
                  <a:lnTo>
                    <a:pt x="3408" y="1623"/>
                  </a:lnTo>
                  <a:lnTo>
                    <a:pt x="3399" y="1629"/>
                  </a:lnTo>
                  <a:lnTo>
                    <a:pt x="3388" y="1634"/>
                  </a:lnTo>
                  <a:lnTo>
                    <a:pt x="3388" y="1634"/>
                  </a:lnTo>
                  <a:lnTo>
                    <a:pt x="3364" y="1643"/>
                  </a:lnTo>
                  <a:lnTo>
                    <a:pt x="3353" y="1649"/>
                  </a:lnTo>
                  <a:lnTo>
                    <a:pt x="3350" y="1654"/>
                  </a:lnTo>
                  <a:lnTo>
                    <a:pt x="3346" y="1660"/>
                  </a:lnTo>
                  <a:lnTo>
                    <a:pt x="3346" y="1660"/>
                  </a:lnTo>
                  <a:lnTo>
                    <a:pt x="3346" y="1664"/>
                  </a:lnTo>
                  <a:lnTo>
                    <a:pt x="3346" y="1669"/>
                  </a:lnTo>
                  <a:lnTo>
                    <a:pt x="3344" y="1675"/>
                  </a:lnTo>
                  <a:lnTo>
                    <a:pt x="3343" y="1680"/>
                  </a:lnTo>
                  <a:lnTo>
                    <a:pt x="3343" y="1680"/>
                  </a:lnTo>
                  <a:lnTo>
                    <a:pt x="3341" y="1682"/>
                  </a:lnTo>
                  <a:lnTo>
                    <a:pt x="3337" y="1684"/>
                  </a:lnTo>
                  <a:lnTo>
                    <a:pt x="3330" y="1686"/>
                  </a:lnTo>
                  <a:lnTo>
                    <a:pt x="3323" y="1686"/>
                  </a:lnTo>
                  <a:lnTo>
                    <a:pt x="3317" y="1689"/>
                  </a:lnTo>
                  <a:lnTo>
                    <a:pt x="3317" y="1689"/>
                  </a:lnTo>
                  <a:lnTo>
                    <a:pt x="3314" y="1691"/>
                  </a:lnTo>
                  <a:lnTo>
                    <a:pt x="3310" y="1697"/>
                  </a:lnTo>
                  <a:lnTo>
                    <a:pt x="3308" y="1700"/>
                  </a:lnTo>
                  <a:lnTo>
                    <a:pt x="3305" y="1704"/>
                  </a:lnTo>
                  <a:lnTo>
                    <a:pt x="3305" y="1704"/>
                  </a:lnTo>
                  <a:lnTo>
                    <a:pt x="3297" y="1708"/>
                  </a:lnTo>
                  <a:lnTo>
                    <a:pt x="3290" y="1708"/>
                  </a:lnTo>
                  <a:lnTo>
                    <a:pt x="3281" y="1708"/>
                  </a:lnTo>
                  <a:lnTo>
                    <a:pt x="3272" y="1709"/>
                  </a:lnTo>
                  <a:lnTo>
                    <a:pt x="3272" y="1709"/>
                  </a:lnTo>
                  <a:lnTo>
                    <a:pt x="3254" y="1713"/>
                  </a:lnTo>
                  <a:lnTo>
                    <a:pt x="3245" y="1715"/>
                  </a:lnTo>
                  <a:lnTo>
                    <a:pt x="3236" y="1715"/>
                  </a:lnTo>
                  <a:lnTo>
                    <a:pt x="3236" y="1715"/>
                  </a:lnTo>
                  <a:lnTo>
                    <a:pt x="3227" y="1713"/>
                  </a:lnTo>
                  <a:lnTo>
                    <a:pt x="3219" y="1709"/>
                  </a:lnTo>
                  <a:lnTo>
                    <a:pt x="3214" y="1706"/>
                  </a:lnTo>
                  <a:lnTo>
                    <a:pt x="3210" y="1700"/>
                  </a:lnTo>
                  <a:lnTo>
                    <a:pt x="3207" y="1695"/>
                  </a:lnTo>
                  <a:lnTo>
                    <a:pt x="3203" y="1687"/>
                  </a:lnTo>
                  <a:lnTo>
                    <a:pt x="3201" y="1680"/>
                  </a:lnTo>
                  <a:lnTo>
                    <a:pt x="3201" y="1673"/>
                  </a:lnTo>
                  <a:lnTo>
                    <a:pt x="3201" y="1673"/>
                  </a:lnTo>
                  <a:lnTo>
                    <a:pt x="3203" y="1653"/>
                  </a:lnTo>
                  <a:lnTo>
                    <a:pt x="3201" y="1642"/>
                  </a:lnTo>
                  <a:lnTo>
                    <a:pt x="3201" y="1638"/>
                  </a:lnTo>
                  <a:lnTo>
                    <a:pt x="3198" y="1634"/>
                  </a:lnTo>
                  <a:lnTo>
                    <a:pt x="3198" y="1634"/>
                  </a:lnTo>
                  <a:lnTo>
                    <a:pt x="3192" y="1629"/>
                  </a:lnTo>
                  <a:lnTo>
                    <a:pt x="3187" y="1623"/>
                  </a:lnTo>
                  <a:lnTo>
                    <a:pt x="3180" y="1620"/>
                  </a:lnTo>
                  <a:lnTo>
                    <a:pt x="3176" y="1614"/>
                  </a:lnTo>
                  <a:lnTo>
                    <a:pt x="3176" y="1614"/>
                  </a:lnTo>
                  <a:lnTo>
                    <a:pt x="3172" y="1605"/>
                  </a:lnTo>
                  <a:lnTo>
                    <a:pt x="3170" y="1598"/>
                  </a:lnTo>
                  <a:lnTo>
                    <a:pt x="3169" y="1588"/>
                  </a:lnTo>
                  <a:lnTo>
                    <a:pt x="3165" y="1581"/>
                  </a:lnTo>
                  <a:lnTo>
                    <a:pt x="3165" y="1581"/>
                  </a:lnTo>
                  <a:lnTo>
                    <a:pt x="3158" y="1572"/>
                  </a:lnTo>
                  <a:lnTo>
                    <a:pt x="3154" y="1566"/>
                  </a:lnTo>
                  <a:lnTo>
                    <a:pt x="3152" y="1559"/>
                  </a:lnTo>
                  <a:lnTo>
                    <a:pt x="3152" y="1559"/>
                  </a:lnTo>
                  <a:lnTo>
                    <a:pt x="3151" y="1543"/>
                  </a:lnTo>
                  <a:lnTo>
                    <a:pt x="3147" y="1533"/>
                  </a:lnTo>
                  <a:lnTo>
                    <a:pt x="3141" y="1526"/>
                  </a:lnTo>
                  <a:lnTo>
                    <a:pt x="3141" y="1526"/>
                  </a:lnTo>
                  <a:lnTo>
                    <a:pt x="3132" y="1513"/>
                  </a:lnTo>
                  <a:lnTo>
                    <a:pt x="3129" y="1506"/>
                  </a:lnTo>
                  <a:lnTo>
                    <a:pt x="3127" y="1497"/>
                  </a:lnTo>
                  <a:lnTo>
                    <a:pt x="3127" y="1497"/>
                  </a:lnTo>
                  <a:lnTo>
                    <a:pt x="3125" y="1489"/>
                  </a:lnTo>
                  <a:lnTo>
                    <a:pt x="3123" y="1482"/>
                  </a:lnTo>
                  <a:lnTo>
                    <a:pt x="3114" y="1469"/>
                  </a:lnTo>
                  <a:lnTo>
                    <a:pt x="3114" y="1469"/>
                  </a:lnTo>
                  <a:lnTo>
                    <a:pt x="3111" y="1462"/>
                  </a:lnTo>
                  <a:lnTo>
                    <a:pt x="3109" y="1456"/>
                  </a:lnTo>
                  <a:lnTo>
                    <a:pt x="3105" y="1442"/>
                  </a:lnTo>
                  <a:lnTo>
                    <a:pt x="3105" y="1442"/>
                  </a:lnTo>
                  <a:lnTo>
                    <a:pt x="3102" y="1434"/>
                  </a:lnTo>
                  <a:lnTo>
                    <a:pt x="3096" y="1427"/>
                  </a:lnTo>
                  <a:lnTo>
                    <a:pt x="3087" y="1420"/>
                  </a:lnTo>
                  <a:lnTo>
                    <a:pt x="3080" y="1414"/>
                  </a:lnTo>
                  <a:lnTo>
                    <a:pt x="3080" y="1414"/>
                  </a:lnTo>
                  <a:lnTo>
                    <a:pt x="3069" y="1411"/>
                  </a:lnTo>
                  <a:lnTo>
                    <a:pt x="3062" y="1411"/>
                  </a:lnTo>
                  <a:lnTo>
                    <a:pt x="3056" y="1412"/>
                  </a:lnTo>
                  <a:lnTo>
                    <a:pt x="3056" y="1412"/>
                  </a:lnTo>
                  <a:lnTo>
                    <a:pt x="3053" y="1416"/>
                  </a:lnTo>
                  <a:lnTo>
                    <a:pt x="3053" y="1416"/>
                  </a:lnTo>
                  <a:lnTo>
                    <a:pt x="3055" y="1420"/>
                  </a:lnTo>
                  <a:lnTo>
                    <a:pt x="3055" y="1423"/>
                  </a:lnTo>
                  <a:lnTo>
                    <a:pt x="3062" y="1433"/>
                  </a:lnTo>
                  <a:lnTo>
                    <a:pt x="3073" y="1449"/>
                  </a:lnTo>
                  <a:lnTo>
                    <a:pt x="3073" y="1449"/>
                  </a:lnTo>
                  <a:lnTo>
                    <a:pt x="3082" y="1466"/>
                  </a:lnTo>
                  <a:lnTo>
                    <a:pt x="3091" y="1480"/>
                  </a:lnTo>
                  <a:lnTo>
                    <a:pt x="3091" y="1480"/>
                  </a:lnTo>
                  <a:lnTo>
                    <a:pt x="3093" y="1489"/>
                  </a:lnTo>
                  <a:lnTo>
                    <a:pt x="3093" y="1497"/>
                  </a:lnTo>
                  <a:lnTo>
                    <a:pt x="3093" y="1506"/>
                  </a:lnTo>
                  <a:lnTo>
                    <a:pt x="3094" y="1515"/>
                  </a:lnTo>
                  <a:lnTo>
                    <a:pt x="3094" y="1515"/>
                  </a:lnTo>
                  <a:lnTo>
                    <a:pt x="3102" y="1532"/>
                  </a:lnTo>
                  <a:lnTo>
                    <a:pt x="3111" y="1546"/>
                  </a:lnTo>
                  <a:lnTo>
                    <a:pt x="3122" y="1561"/>
                  </a:lnTo>
                  <a:lnTo>
                    <a:pt x="3131" y="1577"/>
                  </a:lnTo>
                  <a:lnTo>
                    <a:pt x="3131" y="1577"/>
                  </a:lnTo>
                  <a:lnTo>
                    <a:pt x="3134" y="1588"/>
                  </a:lnTo>
                  <a:lnTo>
                    <a:pt x="3138" y="1598"/>
                  </a:lnTo>
                  <a:lnTo>
                    <a:pt x="3141" y="1620"/>
                  </a:lnTo>
                  <a:lnTo>
                    <a:pt x="3141" y="1620"/>
                  </a:lnTo>
                  <a:lnTo>
                    <a:pt x="3149" y="1638"/>
                  </a:lnTo>
                  <a:lnTo>
                    <a:pt x="3158" y="1656"/>
                  </a:lnTo>
                  <a:lnTo>
                    <a:pt x="3169" y="1673"/>
                  </a:lnTo>
                  <a:lnTo>
                    <a:pt x="3178" y="1689"/>
                  </a:lnTo>
                  <a:lnTo>
                    <a:pt x="3178" y="1689"/>
                  </a:lnTo>
                  <a:lnTo>
                    <a:pt x="3187" y="1704"/>
                  </a:lnTo>
                  <a:lnTo>
                    <a:pt x="3198" y="1715"/>
                  </a:lnTo>
                  <a:lnTo>
                    <a:pt x="3208" y="1728"/>
                  </a:lnTo>
                  <a:lnTo>
                    <a:pt x="3212" y="1735"/>
                  </a:lnTo>
                  <a:lnTo>
                    <a:pt x="3216" y="1743"/>
                  </a:lnTo>
                  <a:lnTo>
                    <a:pt x="3216" y="1743"/>
                  </a:lnTo>
                  <a:lnTo>
                    <a:pt x="3219" y="1754"/>
                  </a:lnTo>
                  <a:lnTo>
                    <a:pt x="3223" y="1757"/>
                  </a:lnTo>
                  <a:lnTo>
                    <a:pt x="3227" y="1761"/>
                  </a:lnTo>
                  <a:lnTo>
                    <a:pt x="3227" y="1761"/>
                  </a:lnTo>
                  <a:lnTo>
                    <a:pt x="3232" y="1761"/>
                  </a:lnTo>
                  <a:lnTo>
                    <a:pt x="3237" y="1761"/>
                  </a:lnTo>
                  <a:lnTo>
                    <a:pt x="3247" y="1761"/>
                  </a:lnTo>
                  <a:lnTo>
                    <a:pt x="3247" y="1761"/>
                  </a:lnTo>
                  <a:lnTo>
                    <a:pt x="3263" y="1763"/>
                  </a:lnTo>
                  <a:lnTo>
                    <a:pt x="3272" y="1763"/>
                  </a:lnTo>
                  <a:lnTo>
                    <a:pt x="3279" y="1759"/>
                  </a:lnTo>
                  <a:lnTo>
                    <a:pt x="3279" y="1759"/>
                  </a:lnTo>
                  <a:lnTo>
                    <a:pt x="3283" y="1755"/>
                  </a:lnTo>
                  <a:lnTo>
                    <a:pt x="3288" y="1752"/>
                  </a:lnTo>
                  <a:lnTo>
                    <a:pt x="3288" y="1752"/>
                  </a:lnTo>
                  <a:lnTo>
                    <a:pt x="3295" y="1750"/>
                  </a:lnTo>
                  <a:lnTo>
                    <a:pt x="3303" y="1750"/>
                  </a:lnTo>
                  <a:lnTo>
                    <a:pt x="3303" y="1750"/>
                  </a:lnTo>
                  <a:lnTo>
                    <a:pt x="3310" y="1750"/>
                  </a:lnTo>
                  <a:lnTo>
                    <a:pt x="3314" y="1748"/>
                  </a:lnTo>
                  <a:lnTo>
                    <a:pt x="3324" y="1741"/>
                  </a:lnTo>
                  <a:lnTo>
                    <a:pt x="3324" y="1741"/>
                  </a:lnTo>
                  <a:lnTo>
                    <a:pt x="3328" y="1739"/>
                  </a:lnTo>
                  <a:lnTo>
                    <a:pt x="3334" y="1737"/>
                  </a:lnTo>
                  <a:lnTo>
                    <a:pt x="3337" y="1737"/>
                  </a:lnTo>
                  <a:lnTo>
                    <a:pt x="3341" y="1741"/>
                  </a:lnTo>
                  <a:lnTo>
                    <a:pt x="3341" y="1741"/>
                  </a:lnTo>
                  <a:lnTo>
                    <a:pt x="3343" y="1744"/>
                  </a:lnTo>
                  <a:lnTo>
                    <a:pt x="3343" y="1748"/>
                  </a:lnTo>
                  <a:lnTo>
                    <a:pt x="3341" y="1755"/>
                  </a:lnTo>
                  <a:lnTo>
                    <a:pt x="3335" y="1770"/>
                  </a:lnTo>
                  <a:lnTo>
                    <a:pt x="3335" y="1770"/>
                  </a:lnTo>
                  <a:lnTo>
                    <a:pt x="3332" y="1781"/>
                  </a:lnTo>
                  <a:lnTo>
                    <a:pt x="3326" y="1792"/>
                  </a:lnTo>
                  <a:lnTo>
                    <a:pt x="3326" y="1792"/>
                  </a:lnTo>
                  <a:lnTo>
                    <a:pt x="3319" y="1805"/>
                  </a:lnTo>
                  <a:lnTo>
                    <a:pt x="3310" y="1820"/>
                  </a:lnTo>
                  <a:lnTo>
                    <a:pt x="3310" y="1820"/>
                  </a:lnTo>
                  <a:lnTo>
                    <a:pt x="3305" y="1829"/>
                  </a:lnTo>
                  <a:lnTo>
                    <a:pt x="3303" y="1838"/>
                  </a:lnTo>
                  <a:lnTo>
                    <a:pt x="3299" y="1847"/>
                  </a:lnTo>
                  <a:lnTo>
                    <a:pt x="3299" y="1858"/>
                  </a:lnTo>
                  <a:lnTo>
                    <a:pt x="3299" y="1858"/>
                  </a:lnTo>
                  <a:lnTo>
                    <a:pt x="3299" y="1865"/>
                  </a:lnTo>
                  <a:lnTo>
                    <a:pt x="3299" y="1873"/>
                  </a:lnTo>
                  <a:lnTo>
                    <a:pt x="3295" y="1880"/>
                  </a:lnTo>
                  <a:lnTo>
                    <a:pt x="3290" y="1886"/>
                  </a:lnTo>
                  <a:lnTo>
                    <a:pt x="3290" y="1886"/>
                  </a:lnTo>
                  <a:lnTo>
                    <a:pt x="3279" y="1898"/>
                  </a:lnTo>
                  <a:lnTo>
                    <a:pt x="3266" y="1908"/>
                  </a:lnTo>
                  <a:lnTo>
                    <a:pt x="3254" y="1919"/>
                  </a:lnTo>
                  <a:lnTo>
                    <a:pt x="3247" y="1924"/>
                  </a:lnTo>
                  <a:lnTo>
                    <a:pt x="3243" y="1930"/>
                  </a:lnTo>
                  <a:lnTo>
                    <a:pt x="3243" y="1930"/>
                  </a:lnTo>
                  <a:lnTo>
                    <a:pt x="3237" y="1939"/>
                  </a:lnTo>
                  <a:lnTo>
                    <a:pt x="3234" y="1948"/>
                  </a:lnTo>
                  <a:lnTo>
                    <a:pt x="3234" y="1948"/>
                  </a:lnTo>
                  <a:lnTo>
                    <a:pt x="3218" y="1972"/>
                  </a:lnTo>
                  <a:lnTo>
                    <a:pt x="3199" y="1992"/>
                  </a:lnTo>
                  <a:lnTo>
                    <a:pt x="3199" y="1992"/>
                  </a:lnTo>
                  <a:lnTo>
                    <a:pt x="3192" y="1999"/>
                  </a:lnTo>
                  <a:lnTo>
                    <a:pt x="3183" y="2007"/>
                  </a:lnTo>
                  <a:lnTo>
                    <a:pt x="3174" y="2014"/>
                  </a:lnTo>
                  <a:lnTo>
                    <a:pt x="3169" y="2021"/>
                  </a:lnTo>
                  <a:lnTo>
                    <a:pt x="3169" y="2021"/>
                  </a:lnTo>
                  <a:lnTo>
                    <a:pt x="3165" y="2030"/>
                  </a:lnTo>
                  <a:lnTo>
                    <a:pt x="3161" y="2038"/>
                  </a:lnTo>
                  <a:lnTo>
                    <a:pt x="3161" y="2038"/>
                  </a:lnTo>
                  <a:lnTo>
                    <a:pt x="3154" y="2045"/>
                  </a:lnTo>
                  <a:lnTo>
                    <a:pt x="3151" y="2049"/>
                  </a:lnTo>
                  <a:lnTo>
                    <a:pt x="3147" y="2054"/>
                  </a:lnTo>
                  <a:lnTo>
                    <a:pt x="3147" y="2054"/>
                  </a:lnTo>
                  <a:lnTo>
                    <a:pt x="3143" y="2063"/>
                  </a:lnTo>
                  <a:lnTo>
                    <a:pt x="3140" y="2073"/>
                  </a:lnTo>
                  <a:lnTo>
                    <a:pt x="3140" y="2082"/>
                  </a:lnTo>
                  <a:lnTo>
                    <a:pt x="3138" y="2091"/>
                  </a:lnTo>
                  <a:lnTo>
                    <a:pt x="3138" y="2091"/>
                  </a:lnTo>
                  <a:lnTo>
                    <a:pt x="3140" y="2102"/>
                  </a:lnTo>
                  <a:lnTo>
                    <a:pt x="3145" y="2113"/>
                  </a:lnTo>
                  <a:lnTo>
                    <a:pt x="3145" y="2113"/>
                  </a:lnTo>
                  <a:lnTo>
                    <a:pt x="3152" y="2137"/>
                  </a:lnTo>
                  <a:lnTo>
                    <a:pt x="3160" y="2161"/>
                  </a:lnTo>
                  <a:lnTo>
                    <a:pt x="3160" y="2161"/>
                  </a:lnTo>
                  <a:lnTo>
                    <a:pt x="3163" y="2174"/>
                  </a:lnTo>
                  <a:lnTo>
                    <a:pt x="3167" y="2188"/>
                  </a:lnTo>
                  <a:lnTo>
                    <a:pt x="3167" y="2203"/>
                  </a:lnTo>
                  <a:lnTo>
                    <a:pt x="3167" y="2218"/>
                  </a:lnTo>
                  <a:lnTo>
                    <a:pt x="3167" y="2218"/>
                  </a:lnTo>
                  <a:lnTo>
                    <a:pt x="3165" y="2230"/>
                  </a:lnTo>
                  <a:lnTo>
                    <a:pt x="3163" y="2243"/>
                  </a:lnTo>
                  <a:lnTo>
                    <a:pt x="3160" y="2254"/>
                  </a:lnTo>
                  <a:lnTo>
                    <a:pt x="3156" y="2267"/>
                  </a:lnTo>
                  <a:lnTo>
                    <a:pt x="3156" y="2267"/>
                  </a:lnTo>
                  <a:lnTo>
                    <a:pt x="3152" y="2291"/>
                  </a:lnTo>
                  <a:lnTo>
                    <a:pt x="3149" y="2302"/>
                  </a:lnTo>
                  <a:lnTo>
                    <a:pt x="3143" y="2311"/>
                  </a:lnTo>
                  <a:lnTo>
                    <a:pt x="3143" y="2311"/>
                  </a:lnTo>
                  <a:lnTo>
                    <a:pt x="3138" y="2317"/>
                  </a:lnTo>
                  <a:lnTo>
                    <a:pt x="3134" y="2320"/>
                  </a:lnTo>
                  <a:lnTo>
                    <a:pt x="3123" y="2326"/>
                  </a:lnTo>
                  <a:lnTo>
                    <a:pt x="3111" y="2331"/>
                  </a:lnTo>
                  <a:lnTo>
                    <a:pt x="3100" y="2337"/>
                  </a:lnTo>
                  <a:lnTo>
                    <a:pt x="3100" y="2337"/>
                  </a:lnTo>
                  <a:lnTo>
                    <a:pt x="3085" y="2346"/>
                  </a:lnTo>
                  <a:lnTo>
                    <a:pt x="3080" y="2353"/>
                  </a:lnTo>
                  <a:lnTo>
                    <a:pt x="3076" y="2361"/>
                  </a:lnTo>
                  <a:lnTo>
                    <a:pt x="3076" y="2361"/>
                  </a:lnTo>
                  <a:lnTo>
                    <a:pt x="3074" y="2368"/>
                  </a:lnTo>
                  <a:lnTo>
                    <a:pt x="3076" y="2373"/>
                  </a:lnTo>
                  <a:lnTo>
                    <a:pt x="3080" y="2377"/>
                  </a:lnTo>
                  <a:lnTo>
                    <a:pt x="3085" y="2381"/>
                  </a:lnTo>
                  <a:lnTo>
                    <a:pt x="3085" y="2381"/>
                  </a:lnTo>
                  <a:lnTo>
                    <a:pt x="3089" y="2388"/>
                  </a:lnTo>
                  <a:lnTo>
                    <a:pt x="3093" y="2395"/>
                  </a:lnTo>
                  <a:lnTo>
                    <a:pt x="3093" y="2405"/>
                  </a:lnTo>
                  <a:lnTo>
                    <a:pt x="3091" y="2414"/>
                  </a:lnTo>
                  <a:lnTo>
                    <a:pt x="3087" y="2432"/>
                  </a:lnTo>
                  <a:lnTo>
                    <a:pt x="3082" y="2449"/>
                  </a:lnTo>
                  <a:lnTo>
                    <a:pt x="3082" y="2449"/>
                  </a:lnTo>
                  <a:lnTo>
                    <a:pt x="3080" y="2454"/>
                  </a:lnTo>
                  <a:lnTo>
                    <a:pt x="3076" y="2458"/>
                  </a:lnTo>
                  <a:lnTo>
                    <a:pt x="3067" y="2467"/>
                  </a:lnTo>
                  <a:lnTo>
                    <a:pt x="3058" y="2474"/>
                  </a:lnTo>
                  <a:lnTo>
                    <a:pt x="3055" y="2480"/>
                  </a:lnTo>
                  <a:lnTo>
                    <a:pt x="3053" y="2487"/>
                  </a:lnTo>
                  <a:lnTo>
                    <a:pt x="3053" y="2487"/>
                  </a:lnTo>
                  <a:lnTo>
                    <a:pt x="3051" y="2504"/>
                  </a:lnTo>
                  <a:lnTo>
                    <a:pt x="3049" y="2511"/>
                  </a:lnTo>
                  <a:lnTo>
                    <a:pt x="3047" y="2520"/>
                  </a:lnTo>
                  <a:lnTo>
                    <a:pt x="3047" y="2520"/>
                  </a:lnTo>
                  <a:lnTo>
                    <a:pt x="3044" y="2528"/>
                  </a:lnTo>
                  <a:lnTo>
                    <a:pt x="3040" y="2535"/>
                  </a:lnTo>
                  <a:lnTo>
                    <a:pt x="3027" y="2548"/>
                  </a:lnTo>
                  <a:lnTo>
                    <a:pt x="3015" y="2559"/>
                  </a:lnTo>
                  <a:lnTo>
                    <a:pt x="3009" y="2566"/>
                  </a:lnTo>
                  <a:lnTo>
                    <a:pt x="3006" y="2573"/>
                  </a:lnTo>
                  <a:lnTo>
                    <a:pt x="3006" y="2573"/>
                  </a:lnTo>
                  <a:lnTo>
                    <a:pt x="3000" y="2588"/>
                  </a:lnTo>
                  <a:lnTo>
                    <a:pt x="2998" y="2594"/>
                  </a:lnTo>
                  <a:lnTo>
                    <a:pt x="2995" y="2599"/>
                  </a:lnTo>
                  <a:lnTo>
                    <a:pt x="2995" y="2599"/>
                  </a:lnTo>
                  <a:lnTo>
                    <a:pt x="2980" y="2616"/>
                  </a:lnTo>
                  <a:lnTo>
                    <a:pt x="2964" y="2630"/>
                  </a:lnTo>
                  <a:lnTo>
                    <a:pt x="2964" y="2630"/>
                  </a:lnTo>
                  <a:lnTo>
                    <a:pt x="2957" y="2634"/>
                  </a:lnTo>
                  <a:lnTo>
                    <a:pt x="2948" y="2638"/>
                  </a:lnTo>
                  <a:lnTo>
                    <a:pt x="2939" y="2639"/>
                  </a:lnTo>
                  <a:lnTo>
                    <a:pt x="2929" y="2639"/>
                  </a:lnTo>
                  <a:lnTo>
                    <a:pt x="2911" y="2639"/>
                  </a:lnTo>
                  <a:lnTo>
                    <a:pt x="2895" y="2636"/>
                  </a:lnTo>
                  <a:lnTo>
                    <a:pt x="2895" y="2636"/>
                  </a:lnTo>
                  <a:lnTo>
                    <a:pt x="2884" y="2636"/>
                  </a:lnTo>
                  <a:lnTo>
                    <a:pt x="2875" y="2636"/>
                  </a:lnTo>
                  <a:lnTo>
                    <a:pt x="2866" y="2639"/>
                  </a:lnTo>
                  <a:lnTo>
                    <a:pt x="2857" y="2643"/>
                  </a:lnTo>
                  <a:lnTo>
                    <a:pt x="2857" y="2643"/>
                  </a:lnTo>
                  <a:lnTo>
                    <a:pt x="2843" y="2647"/>
                  </a:lnTo>
                  <a:lnTo>
                    <a:pt x="2837" y="2647"/>
                  </a:lnTo>
                  <a:lnTo>
                    <a:pt x="2832" y="2647"/>
                  </a:lnTo>
                  <a:lnTo>
                    <a:pt x="2826" y="2645"/>
                  </a:lnTo>
                  <a:lnTo>
                    <a:pt x="2823" y="2639"/>
                  </a:lnTo>
                  <a:lnTo>
                    <a:pt x="2819" y="2634"/>
                  </a:lnTo>
                  <a:lnTo>
                    <a:pt x="2817" y="2627"/>
                  </a:lnTo>
                  <a:lnTo>
                    <a:pt x="2817" y="2627"/>
                  </a:lnTo>
                  <a:lnTo>
                    <a:pt x="2817" y="2616"/>
                  </a:lnTo>
                  <a:lnTo>
                    <a:pt x="2819" y="2603"/>
                  </a:lnTo>
                  <a:lnTo>
                    <a:pt x="2819" y="2590"/>
                  </a:lnTo>
                  <a:lnTo>
                    <a:pt x="2819" y="2579"/>
                  </a:lnTo>
                  <a:lnTo>
                    <a:pt x="2819" y="2579"/>
                  </a:lnTo>
                  <a:lnTo>
                    <a:pt x="2815" y="2562"/>
                  </a:lnTo>
                  <a:lnTo>
                    <a:pt x="2810" y="2550"/>
                  </a:lnTo>
                  <a:lnTo>
                    <a:pt x="2810" y="2550"/>
                  </a:lnTo>
                  <a:lnTo>
                    <a:pt x="2786" y="2504"/>
                  </a:lnTo>
                  <a:lnTo>
                    <a:pt x="2786" y="2504"/>
                  </a:lnTo>
                  <a:lnTo>
                    <a:pt x="2783" y="2493"/>
                  </a:lnTo>
                  <a:lnTo>
                    <a:pt x="2781" y="2484"/>
                  </a:lnTo>
                  <a:lnTo>
                    <a:pt x="2779" y="2462"/>
                  </a:lnTo>
                  <a:lnTo>
                    <a:pt x="2779" y="2441"/>
                  </a:lnTo>
                  <a:lnTo>
                    <a:pt x="2777" y="2421"/>
                  </a:lnTo>
                  <a:lnTo>
                    <a:pt x="2777" y="2421"/>
                  </a:lnTo>
                  <a:lnTo>
                    <a:pt x="2774" y="2412"/>
                  </a:lnTo>
                  <a:lnTo>
                    <a:pt x="2770" y="2406"/>
                  </a:lnTo>
                  <a:lnTo>
                    <a:pt x="2766" y="2399"/>
                  </a:lnTo>
                  <a:lnTo>
                    <a:pt x="2763" y="2392"/>
                  </a:lnTo>
                  <a:lnTo>
                    <a:pt x="2763" y="2392"/>
                  </a:lnTo>
                  <a:lnTo>
                    <a:pt x="2761" y="2379"/>
                  </a:lnTo>
                  <a:lnTo>
                    <a:pt x="2757" y="2366"/>
                  </a:lnTo>
                  <a:lnTo>
                    <a:pt x="2757" y="2366"/>
                  </a:lnTo>
                  <a:lnTo>
                    <a:pt x="2754" y="2351"/>
                  </a:lnTo>
                  <a:lnTo>
                    <a:pt x="2752" y="2342"/>
                  </a:lnTo>
                  <a:lnTo>
                    <a:pt x="2747" y="2335"/>
                  </a:lnTo>
                  <a:lnTo>
                    <a:pt x="2747" y="2335"/>
                  </a:lnTo>
                  <a:lnTo>
                    <a:pt x="2745" y="2331"/>
                  </a:lnTo>
                  <a:lnTo>
                    <a:pt x="2739" y="2329"/>
                  </a:lnTo>
                  <a:lnTo>
                    <a:pt x="2732" y="2322"/>
                  </a:lnTo>
                  <a:lnTo>
                    <a:pt x="2732" y="2322"/>
                  </a:lnTo>
                  <a:lnTo>
                    <a:pt x="2728" y="2317"/>
                  </a:lnTo>
                  <a:lnTo>
                    <a:pt x="2727" y="2309"/>
                  </a:lnTo>
                  <a:lnTo>
                    <a:pt x="2727" y="2302"/>
                  </a:lnTo>
                  <a:lnTo>
                    <a:pt x="2727" y="2293"/>
                  </a:lnTo>
                  <a:lnTo>
                    <a:pt x="2728" y="2276"/>
                  </a:lnTo>
                  <a:lnTo>
                    <a:pt x="2732" y="2263"/>
                  </a:lnTo>
                  <a:lnTo>
                    <a:pt x="2732" y="2263"/>
                  </a:lnTo>
                  <a:lnTo>
                    <a:pt x="2736" y="2251"/>
                  </a:lnTo>
                  <a:lnTo>
                    <a:pt x="2739" y="2240"/>
                  </a:lnTo>
                  <a:lnTo>
                    <a:pt x="2750" y="2218"/>
                  </a:lnTo>
                  <a:lnTo>
                    <a:pt x="2754" y="2207"/>
                  </a:lnTo>
                  <a:lnTo>
                    <a:pt x="2756" y="2194"/>
                  </a:lnTo>
                  <a:lnTo>
                    <a:pt x="2756" y="2183"/>
                  </a:lnTo>
                  <a:lnTo>
                    <a:pt x="2750" y="2174"/>
                  </a:lnTo>
                  <a:lnTo>
                    <a:pt x="2750" y="2174"/>
                  </a:lnTo>
                  <a:lnTo>
                    <a:pt x="2747" y="2168"/>
                  </a:lnTo>
                  <a:lnTo>
                    <a:pt x="2747" y="2163"/>
                  </a:lnTo>
                  <a:lnTo>
                    <a:pt x="2747" y="2152"/>
                  </a:lnTo>
                  <a:lnTo>
                    <a:pt x="2748" y="2141"/>
                  </a:lnTo>
                  <a:lnTo>
                    <a:pt x="2748" y="2128"/>
                  </a:lnTo>
                  <a:lnTo>
                    <a:pt x="2748" y="2128"/>
                  </a:lnTo>
                  <a:lnTo>
                    <a:pt x="2748" y="2113"/>
                  </a:lnTo>
                  <a:lnTo>
                    <a:pt x="2748" y="2113"/>
                  </a:lnTo>
                  <a:lnTo>
                    <a:pt x="2743" y="2098"/>
                  </a:lnTo>
                  <a:lnTo>
                    <a:pt x="2737" y="2084"/>
                  </a:lnTo>
                  <a:lnTo>
                    <a:pt x="2737" y="2084"/>
                  </a:lnTo>
                  <a:lnTo>
                    <a:pt x="2728" y="2073"/>
                  </a:lnTo>
                  <a:lnTo>
                    <a:pt x="2719" y="2062"/>
                  </a:lnTo>
                  <a:lnTo>
                    <a:pt x="2699" y="2041"/>
                  </a:lnTo>
                  <a:lnTo>
                    <a:pt x="2699" y="2041"/>
                  </a:lnTo>
                  <a:lnTo>
                    <a:pt x="2692" y="2029"/>
                  </a:lnTo>
                  <a:lnTo>
                    <a:pt x="2687" y="2014"/>
                  </a:lnTo>
                  <a:lnTo>
                    <a:pt x="2685" y="1999"/>
                  </a:lnTo>
                  <a:lnTo>
                    <a:pt x="2687" y="1986"/>
                  </a:lnTo>
                  <a:lnTo>
                    <a:pt x="2687" y="1986"/>
                  </a:lnTo>
                  <a:lnTo>
                    <a:pt x="2692" y="1957"/>
                  </a:lnTo>
                  <a:lnTo>
                    <a:pt x="2694" y="1942"/>
                  </a:lnTo>
                  <a:lnTo>
                    <a:pt x="2694" y="1928"/>
                  </a:lnTo>
                  <a:lnTo>
                    <a:pt x="2690" y="1913"/>
                  </a:lnTo>
                  <a:lnTo>
                    <a:pt x="2685" y="1902"/>
                  </a:lnTo>
                  <a:lnTo>
                    <a:pt x="2679" y="1897"/>
                  </a:lnTo>
                  <a:lnTo>
                    <a:pt x="2674" y="1891"/>
                  </a:lnTo>
                  <a:lnTo>
                    <a:pt x="2669" y="1887"/>
                  </a:lnTo>
                  <a:lnTo>
                    <a:pt x="2661" y="1886"/>
                  </a:lnTo>
                  <a:lnTo>
                    <a:pt x="2661" y="1886"/>
                  </a:lnTo>
                  <a:lnTo>
                    <a:pt x="2652" y="1882"/>
                  </a:lnTo>
                  <a:lnTo>
                    <a:pt x="2643" y="1876"/>
                  </a:lnTo>
                  <a:lnTo>
                    <a:pt x="2627" y="1864"/>
                  </a:lnTo>
                  <a:lnTo>
                    <a:pt x="2627" y="1864"/>
                  </a:lnTo>
                  <a:lnTo>
                    <a:pt x="2620" y="1858"/>
                  </a:lnTo>
                  <a:lnTo>
                    <a:pt x="2616" y="1856"/>
                  </a:lnTo>
                  <a:lnTo>
                    <a:pt x="2611" y="1856"/>
                  </a:lnTo>
                  <a:lnTo>
                    <a:pt x="2611" y="1856"/>
                  </a:lnTo>
                  <a:lnTo>
                    <a:pt x="2600" y="1856"/>
                  </a:lnTo>
                  <a:lnTo>
                    <a:pt x="2587" y="1860"/>
                  </a:lnTo>
                  <a:lnTo>
                    <a:pt x="2587" y="1860"/>
                  </a:lnTo>
                  <a:lnTo>
                    <a:pt x="2564" y="1869"/>
                  </a:lnTo>
                  <a:lnTo>
                    <a:pt x="2551" y="1873"/>
                  </a:lnTo>
                  <a:lnTo>
                    <a:pt x="2544" y="1873"/>
                  </a:lnTo>
                  <a:lnTo>
                    <a:pt x="2536" y="1871"/>
                  </a:lnTo>
                  <a:lnTo>
                    <a:pt x="2536" y="1871"/>
                  </a:lnTo>
                  <a:lnTo>
                    <a:pt x="2529" y="1867"/>
                  </a:lnTo>
                  <a:lnTo>
                    <a:pt x="2522" y="1865"/>
                  </a:lnTo>
                  <a:lnTo>
                    <a:pt x="2522" y="1865"/>
                  </a:lnTo>
                  <a:lnTo>
                    <a:pt x="2515" y="1865"/>
                  </a:lnTo>
                  <a:lnTo>
                    <a:pt x="2506" y="1867"/>
                  </a:lnTo>
                  <a:lnTo>
                    <a:pt x="2506" y="1867"/>
                  </a:lnTo>
                  <a:lnTo>
                    <a:pt x="2482" y="1871"/>
                  </a:lnTo>
                  <a:lnTo>
                    <a:pt x="2460" y="1878"/>
                  </a:lnTo>
                  <a:lnTo>
                    <a:pt x="2460" y="1878"/>
                  </a:lnTo>
                  <a:lnTo>
                    <a:pt x="2451" y="1880"/>
                  </a:lnTo>
                  <a:lnTo>
                    <a:pt x="2440" y="1880"/>
                  </a:lnTo>
                  <a:lnTo>
                    <a:pt x="2429" y="1878"/>
                  </a:lnTo>
                  <a:lnTo>
                    <a:pt x="2420" y="1875"/>
                  </a:lnTo>
                  <a:lnTo>
                    <a:pt x="2400" y="1865"/>
                  </a:lnTo>
                  <a:lnTo>
                    <a:pt x="2382" y="1856"/>
                  </a:lnTo>
                  <a:lnTo>
                    <a:pt x="2382" y="1856"/>
                  </a:lnTo>
                  <a:lnTo>
                    <a:pt x="2371" y="1847"/>
                  </a:lnTo>
                  <a:lnTo>
                    <a:pt x="2362" y="1838"/>
                  </a:lnTo>
                  <a:lnTo>
                    <a:pt x="2355" y="1825"/>
                  </a:lnTo>
                  <a:lnTo>
                    <a:pt x="2350" y="1810"/>
                  </a:lnTo>
                  <a:lnTo>
                    <a:pt x="2339" y="1781"/>
                  </a:lnTo>
                  <a:lnTo>
                    <a:pt x="2332" y="1768"/>
                  </a:lnTo>
                  <a:lnTo>
                    <a:pt x="2326" y="1757"/>
                  </a:lnTo>
                  <a:lnTo>
                    <a:pt x="2326" y="1757"/>
                  </a:lnTo>
                  <a:lnTo>
                    <a:pt x="2317" y="1746"/>
                  </a:lnTo>
                  <a:lnTo>
                    <a:pt x="2306" y="1733"/>
                  </a:lnTo>
                  <a:lnTo>
                    <a:pt x="2297" y="1722"/>
                  </a:lnTo>
                  <a:lnTo>
                    <a:pt x="2294" y="1715"/>
                  </a:lnTo>
                  <a:lnTo>
                    <a:pt x="2292" y="1708"/>
                  </a:lnTo>
                  <a:lnTo>
                    <a:pt x="2292" y="1708"/>
                  </a:lnTo>
                  <a:lnTo>
                    <a:pt x="2292" y="1697"/>
                  </a:lnTo>
                  <a:lnTo>
                    <a:pt x="2294" y="1684"/>
                  </a:lnTo>
                  <a:lnTo>
                    <a:pt x="2295" y="1671"/>
                  </a:lnTo>
                  <a:lnTo>
                    <a:pt x="2299" y="1660"/>
                  </a:lnTo>
                  <a:lnTo>
                    <a:pt x="2299" y="1660"/>
                  </a:lnTo>
                  <a:lnTo>
                    <a:pt x="2304" y="1643"/>
                  </a:lnTo>
                  <a:lnTo>
                    <a:pt x="2306" y="1636"/>
                  </a:lnTo>
                  <a:lnTo>
                    <a:pt x="2308" y="1627"/>
                  </a:lnTo>
                  <a:lnTo>
                    <a:pt x="2308" y="1627"/>
                  </a:lnTo>
                  <a:lnTo>
                    <a:pt x="2306" y="1614"/>
                  </a:lnTo>
                  <a:lnTo>
                    <a:pt x="2303" y="1603"/>
                  </a:lnTo>
                  <a:lnTo>
                    <a:pt x="2303" y="1603"/>
                  </a:lnTo>
                  <a:lnTo>
                    <a:pt x="2301" y="1588"/>
                  </a:lnTo>
                  <a:lnTo>
                    <a:pt x="2301" y="1581"/>
                  </a:lnTo>
                  <a:lnTo>
                    <a:pt x="2299" y="1576"/>
                  </a:lnTo>
                  <a:lnTo>
                    <a:pt x="2299" y="1576"/>
                  </a:lnTo>
                  <a:lnTo>
                    <a:pt x="2295" y="1570"/>
                  </a:lnTo>
                  <a:lnTo>
                    <a:pt x="2294" y="1563"/>
                  </a:lnTo>
                  <a:lnTo>
                    <a:pt x="2295" y="1552"/>
                  </a:lnTo>
                  <a:lnTo>
                    <a:pt x="2299" y="1541"/>
                  </a:lnTo>
                  <a:lnTo>
                    <a:pt x="2303" y="1528"/>
                  </a:lnTo>
                  <a:lnTo>
                    <a:pt x="2303" y="1528"/>
                  </a:lnTo>
                  <a:lnTo>
                    <a:pt x="2304" y="1522"/>
                  </a:lnTo>
                  <a:lnTo>
                    <a:pt x="2306" y="1519"/>
                  </a:lnTo>
                  <a:lnTo>
                    <a:pt x="2315" y="1510"/>
                  </a:lnTo>
                  <a:lnTo>
                    <a:pt x="2315" y="1510"/>
                  </a:lnTo>
                  <a:lnTo>
                    <a:pt x="2324" y="1500"/>
                  </a:lnTo>
                  <a:lnTo>
                    <a:pt x="2330" y="1491"/>
                  </a:lnTo>
                  <a:lnTo>
                    <a:pt x="2335" y="1482"/>
                  </a:lnTo>
                  <a:lnTo>
                    <a:pt x="2339" y="1471"/>
                  </a:lnTo>
                  <a:lnTo>
                    <a:pt x="2339" y="1471"/>
                  </a:lnTo>
                  <a:lnTo>
                    <a:pt x="2341" y="1464"/>
                  </a:lnTo>
                  <a:lnTo>
                    <a:pt x="2344" y="1458"/>
                  </a:lnTo>
                  <a:lnTo>
                    <a:pt x="2355" y="1449"/>
                  </a:lnTo>
                  <a:lnTo>
                    <a:pt x="2366" y="1442"/>
                  </a:lnTo>
                  <a:lnTo>
                    <a:pt x="2379" y="1434"/>
                  </a:lnTo>
                  <a:lnTo>
                    <a:pt x="2379" y="1434"/>
                  </a:lnTo>
                  <a:lnTo>
                    <a:pt x="2388" y="1425"/>
                  </a:lnTo>
                  <a:lnTo>
                    <a:pt x="2393" y="1412"/>
                  </a:lnTo>
                  <a:lnTo>
                    <a:pt x="2397" y="1401"/>
                  </a:lnTo>
                  <a:lnTo>
                    <a:pt x="2399" y="1389"/>
                  </a:lnTo>
                  <a:lnTo>
                    <a:pt x="2399" y="1389"/>
                  </a:lnTo>
                  <a:lnTo>
                    <a:pt x="2400" y="1372"/>
                  </a:lnTo>
                  <a:lnTo>
                    <a:pt x="2404" y="1355"/>
                  </a:lnTo>
                  <a:lnTo>
                    <a:pt x="2408" y="1339"/>
                  </a:lnTo>
                  <a:lnTo>
                    <a:pt x="2413" y="1332"/>
                  </a:lnTo>
                  <a:lnTo>
                    <a:pt x="2417" y="1324"/>
                  </a:lnTo>
                  <a:lnTo>
                    <a:pt x="2417" y="1324"/>
                  </a:lnTo>
                  <a:lnTo>
                    <a:pt x="2420" y="1321"/>
                  </a:lnTo>
                  <a:lnTo>
                    <a:pt x="2426" y="1319"/>
                  </a:lnTo>
                  <a:lnTo>
                    <a:pt x="2435" y="1315"/>
                  </a:lnTo>
                  <a:lnTo>
                    <a:pt x="2444" y="1311"/>
                  </a:lnTo>
                  <a:lnTo>
                    <a:pt x="2448" y="1308"/>
                  </a:lnTo>
                  <a:lnTo>
                    <a:pt x="2449" y="1304"/>
                  </a:lnTo>
                  <a:lnTo>
                    <a:pt x="2449" y="1304"/>
                  </a:lnTo>
                  <a:lnTo>
                    <a:pt x="2451" y="1295"/>
                  </a:lnTo>
                  <a:lnTo>
                    <a:pt x="2451" y="1284"/>
                  </a:lnTo>
                  <a:lnTo>
                    <a:pt x="2451" y="1280"/>
                  </a:lnTo>
                  <a:lnTo>
                    <a:pt x="2453" y="1275"/>
                  </a:lnTo>
                  <a:lnTo>
                    <a:pt x="2457" y="1273"/>
                  </a:lnTo>
                  <a:lnTo>
                    <a:pt x="2464" y="1271"/>
                  </a:lnTo>
                  <a:lnTo>
                    <a:pt x="2464" y="1271"/>
                  </a:lnTo>
                  <a:lnTo>
                    <a:pt x="2469" y="1273"/>
                  </a:lnTo>
                  <a:lnTo>
                    <a:pt x="2475" y="1277"/>
                  </a:lnTo>
                  <a:lnTo>
                    <a:pt x="2478" y="1280"/>
                  </a:lnTo>
                  <a:lnTo>
                    <a:pt x="2484" y="1280"/>
                  </a:lnTo>
                  <a:lnTo>
                    <a:pt x="2484" y="1280"/>
                  </a:lnTo>
                  <a:lnTo>
                    <a:pt x="2495" y="1280"/>
                  </a:lnTo>
                  <a:lnTo>
                    <a:pt x="2500" y="1280"/>
                  </a:lnTo>
                  <a:lnTo>
                    <a:pt x="2506" y="1282"/>
                  </a:lnTo>
                  <a:lnTo>
                    <a:pt x="2506" y="1282"/>
                  </a:lnTo>
                  <a:lnTo>
                    <a:pt x="2513" y="1284"/>
                  </a:lnTo>
                  <a:lnTo>
                    <a:pt x="2520" y="1284"/>
                  </a:lnTo>
                  <a:lnTo>
                    <a:pt x="2525" y="1284"/>
                  </a:lnTo>
                  <a:lnTo>
                    <a:pt x="2531" y="1282"/>
                  </a:lnTo>
                  <a:lnTo>
                    <a:pt x="2542" y="1275"/>
                  </a:lnTo>
                  <a:lnTo>
                    <a:pt x="2554" y="1266"/>
                  </a:lnTo>
                  <a:lnTo>
                    <a:pt x="2554" y="1266"/>
                  </a:lnTo>
                  <a:lnTo>
                    <a:pt x="2565" y="1258"/>
                  </a:lnTo>
                  <a:lnTo>
                    <a:pt x="2576" y="1253"/>
                  </a:lnTo>
                  <a:lnTo>
                    <a:pt x="2589" y="1251"/>
                  </a:lnTo>
                  <a:lnTo>
                    <a:pt x="2602" y="1253"/>
                  </a:lnTo>
                  <a:lnTo>
                    <a:pt x="2602" y="1253"/>
                  </a:lnTo>
                  <a:lnTo>
                    <a:pt x="2616" y="1253"/>
                  </a:lnTo>
                  <a:lnTo>
                    <a:pt x="2631" y="1253"/>
                  </a:lnTo>
                  <a:lnTo>
                    <a:pt x="2643" y="1249"/>
                  </a:lnTo>
                  <a:lnTo>
                    <a:pt x="2658" y="1245"/>
                  </a:lnTo>
                  <a:lnTo>
                    <a:pt x="2658" y="1245"/>
                  </a:lnTo>
                  <a:lnTo>
                    <a:pt x="2669" y="1244"/>
                  </a:lnTo>
                  <a:lnTo>
                    <a:pt x="2681" y="1242"/>
                  </a:lnTo>
                  <a:lnTo>
                    <a:pt x="2694" y="1242"/>
                  </a:lnTo>
                  <a:lnTo>
                    <a:pt x="2705" y="1245"/>
                  </a:lnTo>
                  <a:lnTo>
                    <a:pt x="2705" y="1245"/>
                  </a:lnTo>
                  <a:lnTo>
                    <a:pt x="2708" y="1247"/>
                  </a:lnTo>
                  <a:lnTo>
                    <a:pt x="2712" y="1251"/>
                  </a:lnTo>
                  <a:lnTo>
                    <a:pt x="2714" y="1258"/>
                  </a:lnTo>
                  <a:lnTo>
                    <a:pt x="2714" y="1266"/>
                  </a:lnTo>
                  <a:lnTo>
                    <a:pt x="2712" y="1277"/>
                  </a:lnTo>
                  <a:lnTo>
                    <a:pt x="2708" y="1295"/>
                  </a:lnTo>
                  <a:lnTo>
                    <a:pt x="2708" y="1304"/>
                  </a:lnTo>
                  <a:lnTo>
                    <a:pt x="2710" y="1313"/>
                  </a:lnTo>
                  <a:lnTo>
                    <a:pt x="2710" y="1313"/>
                  </a:lnTo>
                  <a:lnTo>
                    <a:pt x="2712" y="1319"/>
                  </a:lnTo>
                  <a:lnTo>
                    <a:pt x="2718" y="1324"/>
                  </a:lnTo>
                  <a:lnTo>
                    <a:pt x="2728" y="1332"/>
                  </a:lnTo>
                  <a:lnTo>
                    <a:pt x="2739" y="1337"/>
                  </a:lnTo>
                  <a:lnTo>
                    <a:pt x="2752" y="1339"/>
                  </a:lnTo>
                  <a:lnTo>
                    <a:pt x="2752" y="1339"/>
                  </a:lnTo>
                  <a:lnTo>
                    <a:pt x="2765" y="1343"/>
                  </a:lnTo>
                  <a:lnTo>
                    <a:pt x="2774" y="1348"/>
                  </a:lnTo>
                  <a:lnTo>
                    <a:pt x="2783" y="1355"/>
                  </a:lnTo>
                  <a:lnTo>
                    <a:pt x="2792" y="1363"/>
                  </a:lnTo>
                  <a:lnTo>
                    <a:pt x="2792" y="1363"/>
                  </a:lnTo>
                  <a:lnTo>
                    <a:pt x="2803" y="1372"/>
                  </a:lnTo>
                  <a:lnTo>
                    <a:pt x="2819" y="1377"/>
                  </a:lnTo>
                  <a:lnTo>
                    <a:pt x="2833" y="1381"/>
                  </a:lnTo>
                  <a:lnTo>
                    <a:pt x="2841" y="1381"/>
                  </a:lnTo>
                  <a:lnTo>
                    <a:pt x="2846" y="1379"/>
                  </a:lnTo>
                  <a:lnTo>
                    <a:pt x="2846" y="1379"/>
                  </a:lnTo>
                  <a:lnTo>
                    <a:pt x="2852" y="1376"/>
                  </a:lnTo>
                  <a:lnTo>
                    <a:pt x="2853" y="1368"/>
                  </a:lnTo>
                  <a:lnTo>
                    <a:pt x="2853" y="1355"/>
                  </a:lnTo>
                  <a:lnTo>
                    <a:pt x="2853" y="1355"/>
                  </a:lnTo>
                  <a:lnTo>
                    <a:pt x="2855" y="1350"/>
                  </a:lnTo>
                  <a:lnTo>
                    <a:pt x="2857" y="1346"/>
                  </a:lnTo>
                  <a:lnTo>
                    <a:pt x="2862" y="1339"/>
                  </a:lnTo>
                  <a:lnTo>
                    <a:pt x="2870" y="1335"/>
                  </a:lnTo>
                  <a:lnTo>
                    <a:pt x="2881" y="1333"/>
                  </a:lnTo>
                  <a:lnTo>
                    <a:pt x="2881" y="1333"/>
                  </a:lnTo>
                  <a:lnTo>
                    <a:pt x="2886" y="1333"/>
                  </a:lnTo>
                  <a:lnTo>
                    <a:pt x="2891" y="1335"/>
                  </a:lnTo>
                  <a:lnTo>
                    <a:pt x="2901" y="1339"/>
                  </a:lnTo>
                  <a:lnTo>
                    <a:pt x="2910" y="1346"/>
                  </a:lnTo>
                  <a:lnTo>
                    <a:pt x="2919" y="1354"/>
                  </a:lnTo>
                  <a:lnTo>
                    <a:pt x="2919" y="1354"/>
                  </a:lnTo>
                  <a:lnTo>
                    <a:pt x="2924" y="1357"/>
                  </a:lnTo>
                  <a:lnTo>
                    <a:pt x="2929" y="1361"/>
                  </a:lnTo>
                  <a:lnTo>
                    <a:pt x="2940" y="1363"/>
                  </a:lnTo>
                  <a:lnTo>
                    <a:pt x="2964" y="1361"/>
                  </a:lnTo>
                  <a:lnTo>
                    <a:pt x="2964" y="1361"/>
                  </a:lnTo>
                  <a:lnTo>
                    <a:pt x="2969" y="1363"/>
                  </a:lnTo>
                  <a:lnTo>
                    <a:pt x="2973" y="1365"/>
                  </a:lnTo>
                  <a:lnTo>
                    <a:pt x="2977" y="1365"/>
                  </a:lnTo>
                  <a:lnTo>
                    <a:pt x="2977" y="1365"/>
                  </a:lnTo>
                  <a:lnTo>
                    <a:pt x="2980" y="1361"/>
                  </a:lnTo>
                  <a:lnTo>
                    <a:pt x="2984" y="1359"/>
                  </a:lnTo>
                  <a:lnTo>
                    <a:pt x="2984" y="1359"/>
                  </a:lnTo>
                  <a:lnTo>
                    <a:pt x="2989" y="1359"/>
                  </a:lnTo>
                  <a:lnTo>
                    <a:pt x="2995" y="1361"/>
                  </a:lnTo>
                  <a:lnTo>
                    <a:pt x="2995" y="1361"/>
                  </a:lnTo>
                  <a:lnTo>
                    <a:pt x="3009" y="1366"/>
                  </a:lnTo>
                  <a:lnTo>
                    <a:pt x="3016" y="1366"/>
                  </a:lnTo>
                  <a:lnTo>
                    <a:pt x="3026" y="1365"/>
                  </a:lnTo>
                  <a:lnTo>
                    <a:pt x="3026" y="1365"/>
                  </a:lnTo>
                  <a:lnTo>
                    <a:pt x="3035" y="1359"/>
                  </a:lnTo>
                  <a:lnTo>
                    <a:pt x="3035" y="1359"/>
                  </a:lnTo>
                  <a:lnTo>
                    <a:pt x="3040" y="1355"/>
                  </a:lnTo>
                  <a:lnTo>
                    <a:pt x="3047" y="1354"/>
                  </a:lnTo>
                  <a:lnTo>
                    <a:pt x="3047" y="1354"/>
                  </a:lnTo>
                  <a:lnTo>
                    <a:pt x="3056" y="1354"/>
                  </a:lnTo>
                  <a:lnTo>
                    <a:pt x="3065" y="1354"/>
                  </a:lnTo>
                  <a:lnTo>
                    <a:pt x="3076" y="1352"/>
                  </a:lnTo>
                  <a:lnTo>
                    <a:pt x="3083" y="1350"/>
                  </a:lnTo>
                  <a:lnTo>
                    <a:pt x="3083" y="1350"/>
                  </a:lnTo>
                  <a:lnTo>
                    <a:pt x="3089" y="1346"/>
                  </a:lnTo>
                  <a:lnTo>
                    <a:pt x="3091" y="1344"/>
                  </a:lnTo>
                  <a:lnTo>
                    <a:pt x="3093" y="1341"/>
                  </a:lnTo>
                  <a:lnTo>
                    <a:pt x="3093" y="1337"/>
                  </a:lnTo>
                  <a:lnTo>
                    <a:pt x="3089" y="1330"/>
                  </a:lnTo>
                  <a:lnTo>
                    <a:pt x="3087" y="1322"/>
                  </a:lnTo>
                  <a:lnTo>
                    <a:pt x="3087" y="1322"/>
                  </a:lnTo>
                  <a:lnTo>
                    <a:pt x="3089" y="1313"/>
                  </a:lnTo>
                  <a:lnTo>
                    <a:pt x="3093" y="1304"/>
                  </a:lnTo>
                  <a:lnTo>
                    <a:pt x="3093" y="1304"/>
                  </a:lnTo>
                  <a:lnTo>
                    <a:pt x="3100" y="1293"/>
                  </a:lnTo>
                  <a:lnTo>
                    <a:pt x="3105" y="1280"/>
                  </a:lnTo>
                  <a:lnTo>
                    <a:pt x="3107" y="1273"/>
                  </a:lnTo>
                  <a:lnTo>
                    <a:pt x="3109" y="1267"/>
                  </a:lnTo>
                  <a:lnTo>
                    <a:pt x="3107" y="1264"/>
                  </a:lnTo>
                  <a:lnTo>
                    <a:pt x="3105" y="1258"/>
                  </a:lnTo>
                  <a:lnTo>
                    <a:pt x="3105" y="1258"/>
                  </a:lnTo>
                  <a:lnTo>
                    <a:pt x="3102" y="1256"/>
                  </a:lnTo>
                  <a:lnTo>
                    <a:pt x="3100" y="1255"/>
                  </a:lnTo>
                  <a:lnTo>
                    <a:pt x="3096" y="1255"/>
                  </a:lnTo>
                  <a:lnTo>
                    <a:pt x="3094" y="1256"/>
                  </a:lnTo>
                  <a:lnTo>
                    <a:pt x="3087" y="1266"/>
                  </a:lnTo>
                  <a:lnTo>
                    <a:pt x="3087" y="1266"/>
                  </a:lnTo>
                  <a:lnTo>
                    <a:pt x="3080" y="1269"/>
                  </a:lnTo>
                  <a:lnTo>
                    <a:pt x="3071" y="1271"/>
                  </a:lnTo>
                  <a:lnTo>
                    <a:pt x="3060" y="1271"/>
                  </a:lnTo>
                  <a:lnTo>
                    <a:pt x="3053" y="1269"/>
                  </a:lnTo>
                  <a:lnTo>
                    <a:pt x="3053" y="1269"/>
                  </a:lnTo>
                  <a:lnTo>
                    <a:pt x="3047" y="1266"/>
                  </a:lnTo>
                  <a:lnTo>
                    <a:pt x="3042" y="1262"/>
                  </a:lnTo>
                  <a:lnTo>
                    <a:pt x="3036" y="1260"/>
                  </a:lnTo>
                  <a:lnTo>
                    <a:pt x="3029" y="1260"/>
                  </a:lnTo>
                  <a:lnTo>
                    <a:pt x="3029" y="1260"/>
                  </a:lnTo>
                  <a:lnTo>
                    <a:pt x="3022" y="1266"/>
                  </a:lnTo>
                  <a:lnTo>
                    <a:pt x="3016" y="1269"/>
                  </a:lnTo>
                  <a:lnTo>
                    <a:pt x="3013" y="1271"/>
                  </a:lnTo>
                  <a:lnTo>
                    <a:pt x="3009" y="1273"/>
                  </a:lnTo>
                  <a:lnTo>
                    <a:pt x="3006" y="1271"/>
                  </a:lnTo>
                  <a:lnTo>
                    <a:pt x="3000" y="1269"/>
                  </a:lnTo>
                  <a:lnTo>
                    <a:pt x="3000" y="1269"/>
                  </a:lnTo>
                  <a:lnTo>
                    <a:pt x="2997" y="1266"/>
                  </a:lnTo>
                  <a:lnTo>
                    <a:pt x="2993" y="1260"/>
                  </a:lnTo>
                  <a:lnTo>
                    <a:pt x="2986" y="1251"/>
                  </a:lnTo>
                  <a:lnTo>
                    <a:pt x="2986" y="1251"/>
                  </a:lnTo>
                  <a:lnTo>
                    <a:pt x="2973" y="1242"/>
                  </a:lnTo>
                  <a:lnTo>
                    <a:pt x="2973" y="1242"/>
                  </a:lnTo>
                  <a:lnTo>
                    <a:pt x="2968" y="1236"/>
                  </a:lnTo>
                  <a:lnTo>
                    <a:pt x="2966" y="1233"/>
                  </a:lnTo>
                  <a:lnTo>
                    <a:pt x="2964" y="1227"/>
                  </a:lnTo>
                  <a:lnTo>
                    <a:pt x="2964" y="1223"/>
                  </a:lnTo>
                  <a:lnTo>
                    <a:pt x="2966" y="1201"/>
                  </a:lnTo>
                  <a:lnTo>
                    <a:pt x="2966" y="1201"/>
                  </a:lnTo>
                  <a:lnTo>
                    <a:pt x="2964" y="1194"/>
                  </a:lnTo>
                  <a:lnTo>
                    <a:pt x="2962" y="1189"/>
                  </a:lnTo>
                  <a:lnTo>
                    <a:pt x="2957" y="1178"/>
                  </a:lnTo>
                  <a:lnTo>
                    <a:pt x="2957" y="1178"/>
                  </a:lnTo>
                  <a:lnTo>
                    <a:pt x="2955" y="1172"/>
                  </a:lnTo>
                  <a:lnTo>
                    <a:pt x="2951" y="1170"/>
                  </a:lnTo>
                  <a:lnTo>
                    <a:pt x="2942" y="1167"/>
                  </a:lnTo>
                  <a:lnTo>
                    <a:pt x="2942" y="1167"/>
                  </a:lnTo>
                  <a:lnTo>
                    <a:pt x="2937" y="1165"/>
                  </a:lnTo>
                  <a:lnTo>
                    <a:pt x="2937" y="1165"/>
                  </a:lnTo>
                  <a:lnTo>
                    <a:pt x="2931" y="1165"/>
                  </a:lnTo>
                  <a:lnTo>
                    <a:pt x="2929" y="1167"/>
                  </a:lnTo>
                  <a:lnTo>
                    <a:pt x="2928" y="1170"/>
                  </a:lnTo>
                  <a:lnTo>
                    <a:pt x="2928" y="1170"/>
                  </a:lnTo>
                  <a:lnTo>
                    <a:pt x="2926" y="1174"/>
                  </a:lnTo>
                  <a:lnTo>
                    <a:pt x="2924" y="1179"/>
                  </a:lnTo>
                  <a:lnTo>
                    <a:pt x="2924" y="1179"/>
                  </a:lnTo>
                  <a:lnTo>
                    <a:pt x="2922" y="1183"/>
                  </a:lnTo>
                  <a:lnTo>
                    <a:pt x="2919" y="1185"/>
                  </a:lnTo>
                  <a:lnTo>
                    <a:pt x="2919" y="1185"/>
                  </a:lnTo>
                  <a:lnTo>
                    <a:pt x="2910" y="1185"/>
                  </a:lnTo>
                  <a:lnTo>
                    <a:pt x="2906" y="1187"/>
                  </a:lnTo>
                  <a:lnTo>
                    <a:pt x="2904" y="1190"/>
                  </a:lnTo>
                  <a:lnTo>
                    <a:pt x="2904" y="1190"/>
                  </a:lnTo>
                  <a:lnTo>
                    <a:pt x="2902" y="1194"/>
                  </a:lnTo>
                  <a:lnTo>
                    <a:pt x="2904" y="1200"/>
                  </a:lnTo>
                  <a:lnTo>
                    <a:pt x="2910" y="1207"/>
                  </a:lnTo>
                  <a:lnTo>
                    <a:pt x="2910" y="1207"/>
                  </a:lnTo>
                  <a:lnTo>
                    <a:pt x="2915" y="1212"/>
                  </a:lnTo>
                  <a:lnTo>
                    <a:pt x="2919" y="1218"/>
                  </a:lnTo>
                  <a:lnTo>
                    <a:pt x="2919" y="1218"/>
                  </a:lnTo>
                  <a:lnTo>
                    <a:pt x="2920" y="1222"/>
                  </a:lnTo>
                  <a:lnTo>
                    <a:pt x="2920" y="1227"/>
                  </a:lnTo>
                  <a:lnTo>
                    <a:pt x="2917" y="1229"/>
                  </a:lnTo>
                  <a:lnTo>
                    <a:pt x="2913" y="1231"/>
                  </a:lnTo>
                  <a:lnTo>
                    <a:pt x="2913" y="1231"/>
                  </a:lnTo>
                  <a:lnTo>
                    <a:pt x="2908" y="1233"/>
                  </a:lnTo>
                  <a:lnTo>
                    <a:pt x="2906" y="1234"/>
                  </a:lnTo>
                  <a:lnTo>
                    <a:pt x="2904" y="1236"/>
                  </a:lnTo>
                  <a:lnTo>
                    <a:pt x="2904" y="1242"/>
                  </a:lnTo>
                  <a:lnTo>
                    <a:pt x="2904" y="1242"/>
                  </a:lnTo>
                  <a:lnTo>
                    <a:pt x="2902" y="1245"/>
                  </a:lnTo>
                  <a:lnTo>
                    <a:pt x="2901" y="1249"/>
                  </a:lnTo>
                  <a:lnTo>
                    <a:pt x="2899" y="1251"/>
                  </a:lnTo>
                  <a:lnTo>
                    <a:pt x="2895" y="1251"/>
                  </a:lnTo>
                  <a:lnTo>
                    <a:pt x="2895" y="1251"/>
                  </a:lnTo>
                  <a:lnTo>
                    <a:pt x="2890" y="1251"/>
                  </a:lnTo>
                  <a:lnTo>
                    <a:pt x="2884" y="1249"/>
                  </a:lnTo>
                  <a:lnTo>
                    <a:pt x="2881" y="1245"/>
                  </a:lnTo>
                  <a:lnTo>
                    <a:pt x="2879" y="1240"/>
                  </a:lnTo>
                  <a:lnTo>
                    <a:pt x="2879" y="1240"/>
                  </a:lnTo>
                  <a:lnTo>
                    <a:pt x="2879" y="1233"/>
                  </a:lnTo>
                  <a:lnTo>
                    <a:pt x="2879" y="1231"/>
                  </a:lnTo>
                  <a:lnTo>
                    <a:pt x="2882" y="1229"/>
                  </a:lnTo>
                  <a:lnTo>
                    <a:pt x="2882" y="1229"/>
                  </a:lnTo>
                  <a:lnTo>
                    <a:pt x="2890" y="1229"/>
                  </a:lnTo>
                  <a:lnTo>
                    <a:pt x="2891" y="1227"/>
                  </a:lnTo>
                  <a:lnTo>
                    <a:pt x="2893" y="1225"/>
                  </a:lnTo>
                  <a:lnTo>
                    <a:pt x="2893" y="1225"/>
                  </a:lnTo>
                  <a:lnTo>
                    <a:pt x="2890" y="1222"/>
                  </a:lnTo>
                  <a:lnTo>
                    <a:pt x="2886" y="1220"/>
                  </a:lnTo>
                  <a:lnTo>
                    <a:pt x="2877" y="1216"/>
                  </a:lnTo>
                  <a:lnTo>
                    <a:pt x="2877" y="1216"/>
                  </a:lnTo>
                  <a:lnTo>
                    <a:pt x="2870" y="1209"/>
                  </a:lnTo>
                  <a:lnTo>
                    <a:pt x="2870" y="1209"/>
                  </a:lnTo>
                  <a:lnTo>
                    <a:pt x="2861" y="1201"/>
                  </a:lnTo>
                  <a:lnTo>
                    <a:pt x="2861" y="1201"/>
                  </a:lnTo>
                  <a:lnTo>
                    <a:pt x="2852" y="1190"/>
                  </a:lnTo>
                  <a:lnTo>
                    <a:pt x="2850" y="1183"/>
                  </a:lnTo>
                  <a:lnTo>
                    <a:pt x="2848" y="1178"/>
                  </a:lnTo>
                  <a:lnTo>
                    <a:pt x="2848" y="1178"/>
                  </a:lnTo>
                  <a:lnTo>
                    <a:pt x="2846" y="1163"/>
                  </a:lnTo>
                  <a:lnTo>
                    <a:pt x="2844" y="1150"/>
                  </a:lnTo>
                  <a:lnTo>
                    <a:pt x="2844" y="1150"/>
                  </a:lnTo>
                  <a:lnTo>
                    <a:pt x="2841" y="1143"/>
                  </a:lnTo>
                  <a:lnTo>
                    <a:pt x="2833" y="1135"/>
                  </a:lnTo>
                  <a:lnTo>
                    <a:pt x="2833" y="1135"/>
                  </a:lnTo>
                  <a:lnTo>
                    <a:pt x="2828" y="1132"/>
                  </a:lnTo>
                  <a:lnTo>
                    <a:pt x="2821" y="1130"/>
                  </a:lnTo>
                  <a:lnTo>
                    <a:pt x="2806" y="1123"/>
                  </a:lnTo>
                  <a:lnTo>
                    <a:pt x="2806" y="1123"/>
                  </a:lnTo>
                  <a:lnTo>
                    <a:pt x="2790" y="1113"/>
                  </a:lnTo>
                  <a:lnTo>
                    <a:pt x="2783" y="1108"/>
                  </a:lnTo>
                  <a:lnTo>
                    <a:pt x="2776" y="1102"/>
                  </a:lnTo>
                  <a:lnTo>
                    <a:pt x="2776" y="1102"/>
                  </a:lnTo>
                  <a:lnTo>
                    <a:pt x="2768" y="1093"/>
                  </a:lnTo>
                  <a:lnTo>
                    <a:pt x="2763" y="1082"/>
                  </a:lnTo>
                  <a:lnTo>
                    <a:pt x="2763" y="1082"/>
                  </a:lnTo>
                  <a:lnTo>
                    <a:pt x="2757" y="1075"/>
                  </a:lnTo>
                  <a:lnTo>
                    <a:pt x="2752" y="1073"/>
                  </a:lnTo>
                  <a:lnTo>
                    <a:pt x="2748" y="1071"/>
                  </a:lnTo>
                  <a:lnTo>
                    <a:pt x="2748" y="1071"/>
                  </a:lnTo>
                  <a:lnTo>
                    <a:pt x="2743" y="1071"/>
                  </a:lnTo>
                  <a:lnTo>
                    <a:pt x="2741" y="1073"/>
                  </a:lnTo>
                  <a:lnTo>
                    <a:pt x="2737" y="1075"/>
                  </a:lnTo>
                  <a:lnTo>
                    <a:pt x="2737" y="1077"/>
                  </a:lnTo>
                  <a:lnTo>
                    <a:pt x="2737" y="1084"/>
                  </a:lnTo>
                  <a:lnTo>
                    <a:pt x="2739" y="1091"/>
                  </a:lnTo>
                  <a:lnTo>
                    <a:pt x="2739" y="1091"/>
                  </a:lnTo>
                  <a:lnTo>
                    <a:pt x="2745" y="1099"/>
                  </a:lnTo>
                  <a:lnTo>
                    <a:pt x="2750" y="1108"/>
                  </a:lnTo>
                  <a:lnTo>
                    <a:pt x="2750" y="1108"/>
                  </a:lnTo>
                  <a:lnTo>
                    <a:pt x="2756" y="1117"/>
                  </a:lnTo>
                  <a:lnTo>
                    <a:pt x="2763" y="1128"/>
                  </a:lnTo>
                  <a:lnTo>
                    <a:pt x="2763" y="1128"/>
                  </a:lnTo>
                  <a:lnTo>
                    <a:pt x="2770" y="1134"/>
                  </a:lnTo>
                  <a:lnTo>
                    <a:pt x="2777" y="1137"/>
                  </a:lnTo>
                  <a:lnTo>
                    <a:pt x="2785" y="1143"/>
                  </a:lnTo>
                  <a:lnTo>
                    <a:pt x="2790" y="1146"/>
                  </a:lnTo>
                  <a:lnTo>
                    <a:pt x="2790" y="1146"/>
                  </a:lnTo>
                  <a:lnTo>
                    <a:pt x="2801" y="1159"/>
                  </a:lnTo>
                  <a:lnTo>
                    <a:pt x="2801" y="1159"/>
                  </a:lnTo>
                  <a:lnTo>
                    <a:pt x="2808" y="1161"/>
                  </a:lnTo>
                  <a:lnTo>
                    <a:pt x="2815" y="1165"/>
                  </a:lnTo>
                  <a:lnTo>
                    <a:pt x="2815" y="1165"/>
                  </a:lnTo>
                  <a:lnTo>
                    <a:pt x="2824" y="1172"/>
                  </a:lnTo>
                  <a:lnTo>
                    <a:pt x="2828" y="1178"/>
                  </a:lnTo>
                  <a:lnTo>
                    <a:pt x="2828" y="1179"/>
                  </a:lnTo>
                  <a:lnTo>
                    <a:pt x="2826" y="1181"/>
                  </a:lnTo>
                  <a:lnTo>
                    <a:pt x="2826" y="1181"/>
                  </a:lnTo>
                  <a:lnTo>
                    <a:pt x="2824" y="1181"/>
                  </a:lnTo>
                  <a:lnTo>
                    <a:pt x="2823" y="1181"/>
                  </a:lnTo>
                  <a:lnTo>
                    <a:pt x="2817" y="1178"/>
                  </a:lnTo>
                  <a:lnTo>
                    <a:pt x="2812" y="1176"/>
                  </a:lnTo>
                  <a:lnTo>
                    <a:pt x="2808" y="1176"/>
                  </a:lnTo>
                  <a:lnTo>
                    <a:pt x="2806" y="1178"/>
                  </a:lnTo>
                  <a:lnTo>
                    <a:pt x="2806" y="1178"/>
                  </a:lnTo>
                  <a:lnTo>
                    <a:pt x="2804" y="1185"/>
                  </a:lnTo>
                  <a:lnTo>
                    <a:pt x="2804" y="1190"/>
                  </a:lnTo>
                  <a:lnTo>
                    <a:pt x="2806" y="1194"/>
                  </a:lnTo>
                  <a:lnTo>
                    <a:pt x="2806" y="1194"/>
                  </a:lnTo>
                  <a:lnTo>
                    <a:pt x="2810" y="1201"/>
                  </a:lnTo>
                  <a:lnTo>
                    <a:pt x="2810" y="1205"/>
                  </a:lnTo>
                  <a:lnTo>
                    <a:pt x="2808" y="1211"/>
                  </a:lnTo>
                  <a:lnTo>
                    <a:pt x="2808" y="1211"/>
                  </a:lnTo>
                  <a:lnTo>
                    <a:pt x="2803" y="1218"/>
                  </a:lnTo>
                  <a:lnTo>
                    <a:pt x="2803" y="1218"/>
                  </a:lnTo>
                  <a:lnTo>
                    <a:pt x="2797" y="1223"/>
                  </a:lnTo>
                  <a:lnTo>
                    <a:pt x="2797" y="1223"/>
                  </a:lnTo>
                  <a:lnTo>
                    <a:pt x="2794" y="1229"/>
                  </a:lnTo>
                  <a:lnTo>
                    <a:pt x="2794" y="1229"/>
                  </a:lnTo>
                  <a:lnTo>
                    <a:pt x="2788" y="1231"/>
                  </a:lnTo>
                  <a:lnTo>
                    <a:pt x="2786" y="1233"/>
                  </a:lnTo>
                  <a:lnTo>
                    <a:pt x="2785" y="1234"/>
                  </a:lnTo>
                  <a:lnTo>
                    <a:pt x="2785" y="1234"/>
                  </a:lnTo>
                  <a:lnTo>
                    <a:pt x="2781" y="1242"/>
                  </a:lnTo>
                  <a:lnTo>
                    <a:pt x="2779" y="1245"/>
                  </a:lnTo>
                  <a:lnTo>
                    <a:pt x="2777" y="1247"/>
                  </a:lnTo>
                  <a:lnTo>
                    <a:pt x="2777" y="1247"/>
                  </a:lnTo>
                  <a:lnTo>
                    <a:pt x="2772" y="1249"/>
                  </a:lnTo>
                  <a:lnTo>
                    <a:pt x="2766" y="1249"/>
                  </a:lnTo>
                  <a:lnTo>
                    <a:pt x="2766" y="1249"/>
                  </a:lnTo>
                  <a:lnTo>
                    <a:pt x="2759" y="1247"/>
                  </a:lnTo>
                  <a:lnTo>
                    <a:pt x="2754" y="1244"/>
                  </a:lnTo>
                  <a:lnTo>
                    <a:pt x="2754" y="1244"/>
                  </a:lnTo>
                  <a:lnTo>
                    <a:pt x="2748" y="1238"/>
                  </a:lnTo>
                  <a:lnTo>
                    <a:pt x="2748" y="1233"/>
                  </a:lnTo>
                  <a:lnTo>
                    <a:pt x="2748" y="1229"/>
                  </a:lnTo>
                  <a:lnTo>
                    <a:pt x="2750" y="1227"/>
                  </a:lnTo>
                  <a:lnTo>
                    <a:pt x="2752" y="1225"/>
                  </a:lnTo>
                  <a:lnTo>
                    <a:pt x="2757" y="1225"/>
                  </a:lnTo>
                  <a:lnTo>
                    <a:pt x="2757" y="1225"/>
                  </a:lnTo>
                  <a:lnTo>
                    <a:pt x="2766" y="1225"/>
                  </a:lnTo>
                  <a:lnTo>
                    <a:pt x="2777" y="1227"/>
                  </a:lnTo>
                  <a:lnTo>
                    <a:pt x="2777" y="1227"/>
                  </a:lnTo>
                  <a:lnTo>
                    <a:pt x="2783" y="1227"/>
                  </a:lnTo>
                  <a:lnTo>
                    <a:pt x="2785" y="1227"/>
                  </a:lnTo>
                  <a:lnTo>
                    <a:pt x="2788" y="1225"/>
                  </a:lnTo>
                  <a:lnTo>
                    <a:pt x="2788" y="1225"/>
                  </a:lnTo>
                  <a:lnTo>
                    <a:pt x="2788" y="1222"/>
                  </a:lnTo>
                  <a:lnTo>
                    <a:pt x="2788" y="1216"/>
                  </a:lnTo>
                  <a:lnTo>
                    <a:pt x="2788" y="1216"/>
                  </a:lnTo>
                  <a:lnTo>
                    <a:pt x="2790" y="1207"/>
                  </a:lnTo>
                  <a:lnTo>
                    <a:pt x="2790" y="1207"/>
                  </a:lnTo>
                  <a:lnTo>
                    <a:pt x="2790" y="1194"/>
                  </a:lnTo>
                  <a:lnTo>
                    <a:pt x="2785" y="1181"/>
                  </a:lnTo>
                  <a:lnTo>
                    <a:pt x="2785" y="1181"/>
                  </a:lnTo>
                  <a:lnTo>
                    <a:pt x="2779" y="1172"/>
                  </a:lnTo>
                  <a:lnTo>
                    <a:pt x="2772" y="1167"/>
                  </a:lnTo>
                  <a:lnTo>
                    <a:pt x="2756" y="1159"/>
                  </a:lnTo>
                  <a:lnTo>
                    <a:pt x="2756" y="1159"/>
                  </a:lnTo>
                  <a:lnTo>
                    <a:pt x="2741" y="1150"/>
                  </a:lnTo>
                  <a:lnTo>
                    <a:pt x="2736" y="1146"/>
                  </a:lnTo>
                  <a:lnTo>
                    <a:pt x="2728" y="1139"/>
                  </a:lnTo>
                  <a:lnTo>
                    <a:pt x="2728" y="1139"/>
                  </a:lnTo>
                  <a:lnTo>
                    <a:pt x="2718" y="1126"/>
                  </a:lnTo>
                  <a:lnTo>
                    <a:pt x="2718" y="1126"/>
                  </a:lnTo>
                  <a:lnTo>
                    <a:pt x="2714" y="1119"/>
                  </a:lnTo>
                  <a:lnTo>
                    <a:pt x="2712" y="1110"/>
                  </a:lnTo>
                  <a:lnTo>
                    <a:pt x="2712" y="1110"/>
                  </a:lnTo>
                  <a:lnTo>
                    <a:pt x="2708" y="1102"/>
                  </a:lnTo>
                  <a:lnTo>
                    <a:pt x="2703" y="1097"/>
                  </a:lnTo>
                  <a:lnTo>
                    <a:pt x="2696" y="1091"/>
                  </a:lnTo>
                  <a:lnTo>
                    <a:pt x="2689" y="1090"/>
                  </a:lnTo>
                  <a:lnTo>
                    <a:pt x="2689" y="1090"/>
                  </a:lnTo>
                  <a:lnTo>
                    <a:pt x="2681" y="1090"/>
                  </a:lnTo>
                  <a:lnTo>
                    <a:pt x="2678" y="1090"/>
                  </a:lnTo>
                  <a:lnTo>
                    <a:pt x="2676" y="1093"/>
                  </a:lnTo>
                  <a:lnTo>
                    <a:pt x="2676" y="1093"/>
                  </a:lnTo>
                  <a:lnTo>
                    <a:pt x="2667" y="1102"/>
                  </a:lnTo>
                  <a:lnTo>
                    <a:pt x="2658" y="1110"/>
                  </a:lnTo>
                  <a:lnTo>
                    <a:pt x="2658" y="1110"/>
                  </a:lnTo>
                  <a:lnTo>
                    <a:pt x="2650" y="1113"/>
                  </a:lnTo>
                  <a:lnTo>
                    <a:pt x="2643" y="1113"/>
                  </a:lnTo>
                  <a:lnTo>
                    <a:pt x="2643" y="1113"/>
                  </a:lnTo>
                  <a:lnTo>
                    <a:pt x="2632" y="1112"/>
                  </a:lnTo>
                  <a:lnTo>
                    <a:pt x="2623" y="1108"/>
                  </a:lnTo>
                  <a:lnTo>
                    <a:pt x="2623" y="1108"/>
                  </a:lnTo>
                  <a:lnTo>
                    <a:pt x="2620" y="1108"/>
                  </a:lnTo>
                  <a:lnTo>
                    <a:pt x="2614" y="1108"/>
                  </a:lnTo>
                  <a:lnTo>
                    <a:pt x="2607" y="1113"/>
                  </a:lnTo>
                  <a:lnTo>
                    <a:pt x="2607" y="1113"/>
                  </a:lnTo>
                  <a:lnTo>
                    <a:pt x="2603" y="1117"/>
                  </a:lnTo>
                  <a:lnTo>
                    <a:pt x="2602" y="1121"/>
                  </a:lnTo>
                  <a:lnTo>
                    <a:pt x="2602" y="1126"/>
                  </a:lnTo>
                  <a:lnTo>
                    <a:pt x="2603" y="1134"/>
                  </a:lnTo>
                  <a:lnTo>
                    <a:pt x="2602" y="1141"/>
                  </a:lnTo>
                  <a:lnTo>
                    <a:pt x="2602" y="1141"/>
                  </a:lnTo>
                  <a:lnTo>
                    <a:pt x="2598" y="1145"/>
                  </a:lnTo>
                  <a:lnTo>
                    <a:pt x="2591" y="1148"/>
                  </a:lnTo>
                  <a:lnTo>
                    <a:pt x="2578" y="1154"/>
                  </a:lnTo>
                  <a:lnTo>
                    <a:pt x="2578" y="1154"/>
                  </a:lnTo>
                  <a:lnTo>
                    <a:pt x="2573" y="1159"/>
                  </a:lnTo>
                  <a:lnTo>
                    <a:pt x="2565" y="1167"/>
                  </a:lnTo>
                  <a:lnTo>
                    <a:pt x="2556" y="1181"/>
                  </a:lnTo>
                  <a:lnTo>
                    <a:pt x="2556" y="1181"/>
                  </a:lnTo>
                  <a:lnTo>
                    <a:pt x="2554" y="1189"/>
                  </a:lnTo>
                  <a:lnTo>
                    <a:pt x="2554" y="1196"/>
                  </a:lnTo>
                  <a:lnTo>
                    <a:pt x="2554" y="1203"/>
                  </a:lnTo>
                  <a:lnTo>
                    <a:pt x="2553" y="1211"/>
                  </a:lnTo>
                  <a:lnTo>
                    <a:pt x="2553" y="1211"/>
                  </a:lnTo>
                  <a:lnTo>
                    <a:pt x="2551" y="1216"/>
                  </a:lnTo>
                  <a:lnTo>
                    <a:pt x="2547" y="1220"/>
                  </a:lnTo>
                  <a:lnTo>
                    <a:pt x="2536" y="1227"/>
                  </a:lnTo>
                  <a:lnTo>
                    <a:pt x="2536" y="1227"/>
                  </a:lnTo>
                  <a:lnTo>
                    <a:pt x="2529" y="1233"/>
                  </a:lnTo>
                  <a:lnTo>
                    <a:pt x="2524" y="1240"/>
                  </a:lnTo>
                  <a:lnTo>
                    <a:pt x="2524" y="1240"/>
                  </a:lnTo>
                  <a:lnTo>
                    <a:pt x="2518" y="1247"/>
                  </a:lnTo>
                  <a:lnTo>
                    <a:pt x="2515" y="1251"/>
                  </a:lnTo>
                  <a:lnTo>
                    <a:pt x="2511" y="1253"/>
                  </a:lnTo>
                  <a:lnTo>
                    <a:pt x="2511" y="1253"/>
                  </a:lnTo>
                  <a:lnTo>
                    <a:pt x="2506" y="1253"/>
                  </a:lnTo>
                  <a:lnTo>
                    <a:pt x="2502" y="1251"/>
                  </a:lnTo>
                  <a:lnTo>
                    <a:pt x="2493" y="1247"/>
                  </a:lnTo>
                  <a:lnTo>
                    <a:pt x="2493" y="1247"/>
                  </a:lnTo>
                  <a:lnTo>
                    <a:pt x="2487" y="1249"/>
                  </a:lnTo>
                  <a:lnTo>
                    <a:pt x="2482" y="1249"/>
                  </a:lnTo>
                  <a:lnTo>
                    <a:pt x="2473" y="1251"/>
                  </a:lnTo>
                  <a:lnTo>
                    <a:pt x="2473" y="1251"/>
                  </a:lnTo>
                  <a:lnTo>
                    <a:pt x="2466" y="1249"/>
                  </a:lnTo>
                  <a:lnTo>
                    <a:pt x="2458" y="1247"/>
                  </a:lnTo>
                  <a:lnTo>
                    <a:pt x="2446" y="1242"/>
                  </a:lnTo>
                  <a:lnTo>
                    <a:pt x="2446" y="1242"/>
                  </a:lnTo>
                  <a:lnTo>
                    <a:pt x="2437" y="1238"/>
                  </a:lnTo>
                  <a:lnTo>
                    <a:pt x="2428" y="1234"/>
                  </a:lnTo>
                  <a:lnTo>
                    <a:pt x="2428" y="1234"/>
                  </a:lnTo>
                  <a:lnTo>
                    <a:pt x="2420" y="1227"/>
                  </a:lnTo>
                  <a:lnTo>
                    <a:pt x="2413" y="1218"/>
                  </a:lnTo>
                  <a:lnTo>
                    <a:pt x="2410" y="1205"/>
                  </a:lnTo>
                  <a:lnTo>
                    <a:pt x="2406" y="1194"/>
                  </a:lnTo>
                  <a:lnTo>
                    <a:pt x="2406" y="1194"/>
                  </a:lnTo>
                  <a:lnTo>
                    <a:pt x="2406" y="1187"/>
                  </a:lnTo>
                  <a:lnTo>
                    <a:pt x="2408" y="1181"/>
                  </a:lnTo>
                  <a:lnTo>
                    <a:pt x="2415" y="1170"/>
                  </a:lnTo>
                  <a:lnTo>
                    <a:pt x="2415" y="1170"/>
                  </a:lnTo>
                  <a:lnTo>
                    <a:pt x="2417" y="1165"/>
                  </a:lnTo>
                  <a:lnTo>
                    <a:pt x="2419" y="1159"/>
                  </a:lnTo>
                  <a:lnTo>
                    <a:pt x="2417" y="1148"/>
                  </a:lnTo>
                  <a:lnTo>
                    <a:pt x="2413" y="1139"/>
                  </a:lnTo>
                  <a:lnTo>
                    <a:pt x="2411" y="1126"/>
                  </a:lnTo>
                  <a:lnTo>
                    <a:pt x="2411" y="1126"/>
                  </a:lnTo>
                  <a:lnTo>
                    <a:pt x="2411" y="1119"/>
                  </a:lnTo>
                  <a:lnTo>
                    <a:pt x="2415" y="1115"/>
                  </a:lnTo>
                  <a:lnTo>
                    <a:pt x="2420" y="1112"/>
                  </a:lnTo>
                  <a:lnTo>
                    <a:pt x="2426" y="1110"/>
                  </a:lnTo>
                  <a:lnTo>
                    <a:pt x="2426" y="1110"/>
                  </a:lnTo>
                  <a:lnTo>
                    <a:pt x="2431" y="1108"/>
                  </a:lnTo>
                  <a:lnTo>
                    <a:pt x="2433" y="1106"/>
                  </a:lnTo>
                  <a:lnTo>
                    <a:pt x="2433" y="1106"/>
                  </a:lnTo>
                  <a:lnTo>
                    <a:pt x="2439" y="1102"/>
                  </a:lnTo>
                  <a:lnTo>
                    <a:pt x="2439" y="1102"/>
                  </a:lnTo>
                  <a:lnTo>
                    <a:pt x="2442" y="1102"/>
                  </a:lnTo>
                  <a:lnTo>
                    <a:pt x="2448" y="1104"/>
                  </a:lnTo>
                  <a:lnTo>
                    <a:pt x="2455" y="1110"/>
                  </a:lnTo>
                  <a:lnTo>
                    <a:pt x="2455" y="1110"/>
                  </a:lnTo>
                  <a:lnTo>
                    <a:pt x="2460" y="1112"/>
                  </a:lnTo>
                  <a:lnTo>
                    <a:pt x="2466" y="1113"/>
                  </a:lnTo>
                  <a:lnTo>
                    <a:pt x="2466" y="1113"/>
                  </a:lnTo>
                  <a:lnTo>
                    <a:pt x="2478" y="1115"/>
                  </a:lnTo>
                  <a:lnTo>
                    <a:pt x="2491" y="1115"/>
                  </a:lnTo>
                  <a:lnTo>
                    <a:pt x="2491" y="1115"/>
                  </a:lnTo>
                  <a:lnTo>
                    <a:pt x="2502" y="1115"/>
                  </a:lnTo>
                  <a:lnTo>
                    <a:pt x="2511" y="1113"/>
                  </a:lnTo>
                  <a:lnTo>
                    <a:pt x="2522" y="1112"/>
                  </a:lnTo>
                  <a:lnTo>
                    <a:pt x="2525" y="1108"/>
                  </a:lnTo>
                  <a:lnTo>
                    <a:pt x="2529" y="1104"/>
                  </a:lnTo>
                  <a:lnTo>
                    <a:pt x="2529" y="1104"/>
                  </a:lnTo>
                  <a:lnTo>
                    <a:pt x="2533" y="1099"/>
                  </a:lnTo>
                  <a:lnTo>
                    <a:pt x="2533" y="1093"/>
                  </a:lnTo>
                  <a:lnTo>
                    <a:pt x="2533" y="1088"/>
                  </a:lnTo>
                  <a:lnTo>
                    <a:pt x="2535" y="1082"/>
                  </a:lnTo>
                  <a:lnTo>
                    <a:pt x="2535" y="1082"/>
                  </a:lnTo>
                  <a:lnTo>
                    <a:pt x="2540" y="1075"/>
                  </a:lnTo>
                  <a:lnTo>
                    <a:pt x="2545" y="1068"/>
                  </a:lnTo>
                  <a:lnTo>
                    <a:pt x="2545" y="1068"/>
                  </a:lnTo>
                  <a:lnTo>
                    <a:pt x="2547" y="1060"/>
                  </a:lnTo>
                  <a:lnTo>
                    <a:pt x="2547" y="1057"/>
                  </a:lnTo>
                  <a:lnTo>
                    <a:pt x="2545" y="1051"/>
                  </a:lnTo>
                  <a:lnTo>
                    <a:pt x="2542" y="1049"/>
                  </a:lnTo>
                  <a:lnTo>
                    <a:pt x="2533" y="1044"/>
                  </a:lnTo>
                  <a:lnTo>
                    <a:pt x="2522" y="1040"/>
                  </a:lnTo>
                  <a:lnTo>
                    <a:pt x="2522" y="1040"/>
                  </a:lnTo>
                  <a:lnTo>
                    <a:pt x="2518" y="1036"/>
                  </a:lnTo>
                  <a:lnTo>
                    <a:pt x="2516" y="1033"/>
                  </a:lnTo>
                  <a:lnTo>
                    <a:pt x="2515" y="1025"/>
                  </a:lnTo>
                  <a:lnTo>
                    <a:pt x="2513" y="1018"/>
                  </a:lnTo>
                  <a:lnTo>
                    <a:pt x="2509" y="1014"/>
                  </a:lnTo>
                  <a:lnTo>
                    <a:pt x="2506" y="1011"/>
                  </a:lnTo>
                  <a:lnTo>
                    <a:pt x="2506" y="1011"/>
                  </a:lnTo>
                  <a:lnTo>
                    <a:pt x="2489" y="1007"/>
                  </a:lnTo>
                  <a:lnTo>
                    <a:pt x="2484" y="1003"/>
                  </a:lnTo>
                  <a:lnTo>
                    <a:pt x="2482" y="1000"/>
                  </a:lnTo>
                  <a:lnTo>
                    <a:pt x="2480" y="996"/>
                  </a:lnTo>
                  <a:lnTo>
                    <a:pt x="2480" y="996"/>
                  </a:lnTo>
                  <a:lnTo>
                    <a:pt x="2482" y="990"/>
                  </a:lnTo>
                  <a:lnTo>
                    <a:pt x="2484" y="989"/>
                  </a:lnTo>
                  <a:lnTo>
                    <a:pt x="2489" y="987"/>
                  </a:lnTo>
                  <a:lnTo>
                    <a:pt x="2493" y="987"/>
                  </a:lnTo>
                  <a:lnTo>
                    <a:pt x="2513" y="987"/>
                  </a:lnTo>
                  <a:lnTo>
                    <a:pt x="2513" y="987"/>
                  </a:lnTo>
                  <a:lnTo>
                    <a:pt x="2520" y="987"/>
                  </a:lnTo>
                  <a:lnTo>
                    <a:pt x="2527" y="987"/>
                  </a:lnTo>
                  <a:lnTo>
                    <a:pt x="2531" y="985"/>
                  </a:lnTo>
                  <a:lnTo>
                    <a:pt x="2533" y="983"/>
                  </a:lnTo>
                  <a:lnTo>
                    <a:pt x="2533" y="981"/>
                  </a:lnTo>
                  <a:lnTo>
                    <a:pt x="2533" y="976"/>
                  </a:lnTo>
                  <a:lnTo>
                    <a:pt x="2533" y="976"/>
                  </a:lnTo>
                  <a:lnTo>
                    <a:pt x="2529" y="970"/>
                  </a:lnTo>
                  <a:lnTo>
                    <a:pt x="2527" y="965"/>
                  </a:lnTo>
                  <a:lnTo>
                    <a:pt x="2529" y="961"/>
                  </a:lnTo>
                  <a:lnTo>
                    <a:pt x="2531" y="961"/>
                  </a:lnTo>
                  <a:lnTo>
                    <a:pt x="2533" y="959"/>
                  </a:lnTo>
                  <a:lnTo>
                    <a:pt x="2538" y="961"/>
                  </a:lnTo>
                  <a:lnTo>
                    <a:pt x="2538" y="961"/>
                  </a:lnTo>
                  <a:lnTo>
                    <a:pt x="2542" y="963"/>
                  </a:lnTo>
                  <a:lnTo>
                    <a:pt x="2547" y="967"/>
                  </a:lnTo>
                  <a:lnTo>
                    <a:pt x="2551" y="968"/>
                  </a:lnTo>
                  <a:lnTo>
                    <a:pt x="2556" y="970"/>
                  </a:lnTo>
                  <a:lnTo>
                    <a:pt x="2556" y="970"/>
                  </a:lnTo>
                  <a:lnTo>
                    <a:pt x="2562" y="970"/>
                  </a:lnTo>
                  <a:lnTo>
                    <a:pt x="2567" y="968"/>
                  </a:lnTo>
                  <a:lnTo>
                    <a:pt x="2573" y="967"/>
                  </a:lnTo>
                  <a:lnTo>
                    <a:pt x="2576" y="961"/>
                  </a:lnTo>
                  <a:lnTo>
                    <a:pt x="2576" y="961"/>
                  </a:lnTo>
                  <a:lnTo>
                    <a:pt x="2576" y="956"/>
                  </a:lnTo>
                  <a:lnTo>
                    <a:pt x="2574" y="952"/>
                  </a:lnTo>
                  <a:lnTo>
                    <a:pt x="2573" y="945"/>
                  </a:lnTo>
                  <a:lnTo>
                    <a:pt x="2573" y="945"/>
                  </a:lnTo>
                  <a:lnTo>
                    <a:pt x="2573" y="937"/>
                  </a:lnTo>
                  <a:lnTo>
                    <a:pt x="2576" y="934"/>
                  </a:lnTo>
                  <a:lnTo>
                    <a:pt x="2582" y="932"/>
                  </a:lnTo>
                  <a:lnTo>
                    <a:pt x="2587" y="932"/>
                  </a:lnTo>
                  <a:lnTo>
                    <a:pt x="2587" y="932"/>
                  </a:lnTo>
                  <a:lnTo>
                    <a:pt x="2596" y="934"/>
                  </a:lnTo>
                  <a:lnTo>
                    <a:pt x="2605" y="932"/>
                  </a:lnTo>
                  <a:lnTo>
                    <a:pt x="2614" y="930"/>
                  </a:lnTo>
                  <a:lnTo>
                    <a:pt x="2618" y="928"/>
                  </a:lnTo>
                  <a:lnTo>
                    <a:pt x="2622" y="924"/>
                  </a:lnTo>
                  <a:lnTo>
                    <a:pt x="2622" y="924"/>
                  </a:lnTo>
                  <a:lnTo>
                    <a:pt x="2623" y="917"/>
                  </a:lnTo>
                  <a:lnTo>
                    <a:pt x="2623" y="912"/>
                  </a:lnTo>
                  <a:lnTo>
                    <a:pt x="2623" y="904"/>
                  </a:lnTo>
                  <a:lnTo>
                    <a:pt x="2627" y="897"/>
                  </a:lnTo>
                  <a:lnTo>
                    <a:pt x="2627" y="897"/>
                  </a:lnTo>
                  <a:lnTo>
                    <a:pt x="2631" y="891"/>
                  </a:lnTo>
                  <a:lnTo>
                    <a:pt x="2636" y="888"/>
                  </a:lnTo>
                  <a:lnTo>
                    <a:pt x="2643" y="886"/>
                  </a:lnTo>
                  <a:lnTo>
                    <a:pt x="2650" y="886"/>
                  </a:lnTo>
                  <a:lnTo>
                    <a:pt x="2650" y="886"/>
                  </a:lnTo>
                  <a:lnTo>
                    <a:pt x="2658" y="888"/>
                  </a:lnTo>
                  <a:lnTo>
                    <a:pt x="2663" y="886"/>
                  </a:lnTo>
                  <a:lnTo>
                    <a:pt x="2663" y="886"/>
                  </a:lnTo>
                  <a:lnTo>
                    <a:pt x="2670" y="879"/>
                  </a:lnTo>
                  <a:lnTo>
                    <a:pt x="2670" y="879"/>
                  </a:lnTo>
                  <a:lnTo>
                    <a:pt x="2679" y="879"/>
                  </a:lnTo>
                  <a:lnTo>
                    <a:pt x="2687" y="879"/>
                  </a:lnTo>
                  <a:lnTo>
                    <a:pt x="2690" y="877"/>
                  </a:lnTo>
                  <a:lnTo>
                    <a:pt x="2692" y="873"/>
                  </a:lnTo>
                  <a:lnTo>
                    <a:pt x="2692" y="869"/>
                  </a:lnTo>
                  <a:lnTo>
                    <a:pt x="2692" y="864"/>
                  </a:lnTo>
                  <a:lnTo>
                    <a:pt x="2692" y="864"/>
                  </a:lnTo>
                  <a:lnTo>
                    <a:pt x="2690" y="860"/>
                  </a:lnTo>
                  <a:lnTo>
                    <a:pt x="2689" y="857"/>
                  </a:lnTo>
                  <a:lnTo>
                    <a:pt x="2683" y="851"/>
                  </a:lnTo>
                  <a:lnTo>
                    <a:pt x="2678" y="844"/>
                  </a:lnTo>
                  <a:lnTo>
                    <a:pt x="2676" y="840"/>
                  </a:lnTo>
                  <a:lnTo>
                    <a:pt x="2676" y="836"/>
                  </a:lnTo>
                  <a:lnTo>
                    <a:pt x="2676" y="836"/>
                  </a:lnTo>
                  <a:lnTo>
                    <a:pt x="2678" y="833"/>
                  </a:lnTo>
                  <a:lnTo>
                    <a:pt x="2679" y="829"/>
                  </a:lnTo>
                  <a:lnTo>
                    <a:pt x="2681" y="827"/>
                  </a:lnTo>
                  <a:lnTo>
                    <a:pt x="2679" y="824"/>
                  </a:lnTo>
                  <a:lnTo>
                    <a:pt x="2679" y="824"/>
                  </a:lnTo>
                  <a:lnTo>
                    <a:pt x="2678" y="820"/>
                  </a:lnTo>
                  <a:lnTo>
                    <a:pt x="2676" y="820"/>
                  </a:lnTo>
                  <a:lnTo>
                    <a:pt x="2672" y="816"/>
                  </a:lnTo>
                  <a:lnTo>
                    <a:pt x="2672" y="816"/>
                  </a:lnTo>
                  <a:lnTo>
                    <a:pt x="2670" y="811"/>
                  </a:lnTo>
                  <a:lnTo>
                    <a:pt x="2672" y="807"/>
                  </a:lnTo>
                  <a:lnTo>
                    <a:pt x="2674" y="805"/>
                  </a:lnTo>
                  <a:lnTo>
                    <a:pt x="2678" y="802"/>
                  </a:lnTo>
                  <a:lnTo>
                    <a:pt x="2696" y="798"/>
                  </a:lnTo>
                  <a:lnTo>
                    <a:pt x="2696" y="798"/>
                  </a:lnTo>
                  <a:lnTo>
                    <a:pt x="2696" y="796"/>
                  </a:lnTo>
                  <a:lnTo>
                    <a:pt x="2694" y="794"/>
                  </a:lnTo>
                  <a:lnTo>
                    <a:pt x="2687" y="789"/>
                  </a:lnTo>
                  <a:lnTo>
                    <a:pt x="2683" y="785"/>
                  </a:lnTo>
                  <a:lnTo>
                    <a:pt x="2683" y="783"/>
                  </a:lnTo>
                  <a:lnTo>
                    <a:pt x="2685" y="781"/>
                  </a:lnTo>
                  <a:lnTo>
                    <a:pt x="2685" y="781"/>
                  </a:lnTo>
                  <a:lnTo>
                    <a:pt x="2689" y="781"/>
                  </a:lnTo>
                  <a:lnTo>
                    <a:pt x="2692" y="783"/>
                  </a:lnTo>
                  <a:lnTo>
                    <a:pt x="2696" y="783"/>
                  </a:lnTo>
                  <a:lnTo>
                    <a:pt x="2698" y="783"/>
                  </a:lnTo>
                  <a:lnTo>
                    <a:pt x="2698" y="783"/>
                  </a:lnTo>
                  <a:lnTo>
                    <a:pt x="2699" y="780"/>
                  </a:lnTo>
                  <a:lnTo>
                    <a:pt x="2699" y="778"/>
                  </a:lnTo>
                  <a:lnTo>
                    <a:pt x="2701" y="774"/>
                  </a:lnTo>
                  <a:lnTo>
                    <a:pt x="2703" y="772"/>
                  </a:lnTo>
                  <a:lnTo>
                    <a:pt x="2703" y="772"/>
                  </a:lnTo>
                  <a:lnTo>
                    <a:pt x="2707" y="770"/>
                  </a:lnTo>
                  <a:lnTo>
                    <a:pt x="2710" y="770"/>
                  </a:lnTo>
                  <a:lnTo>
                    <a:pt x="2712" y="774"/>
                  </a:lnTo>
                  <a:lnTo>
                    <a:pt x="2712" y="776"/>
                  </a:lnTo>
                  <a:lnTo>
                    <a:pt x="2710" y="783"/>
                  </a:lnTo>
                  <a:lnTo>
                    <a:pt x="2708" y="789"/>
                  </a:lnTo>
                  <a:lnTo>
                    <a:pt x="2708" y="789"/>
                  </a:lnTo>
                  <a:lnTo>
                    <a:pt x="2708" y="792"/>
                  </a:lnTo>
                  <a:lnTo>
                    <a:pt x="2708" y="796"/>
                  </a:lnTo>
                  <a:lnTo>
                    <a:pt x="2710" y="803"/>
                  </a:lnTo>
                  <a:lnTo>
                    <a:pt x="2710" y="803"/>
                  </a:lnTo>
                  <a:lnTo>
                    <a:pt x="2708" y="809"/>
                  </a:lnTo>
                  <a:lnTo>
                    <a:pt x="2707" y="814"/>
                  </a:lnTo>
                  <a:lnTo>
                    <a:pt x="2707" y="814"/>
                  </a:lnTo>
                  <a:lnTo>
                    <a:pt x="2707" y="820"/>
                  </a:lnTo>
                  <a:lnTo>
                    <a:pt x="2707" y="824"/>
                  </a:lnTo>
                  <a:lnTo>
                    <a:pt x="2708" y="829"/>
                  </a:lnTo>
                  <a:lnTo>
                    <a:pt x="2710" y="835"/>
                  </a:lnTo>
                  <a:lnTo>
                    <a:pt x="2710" y="835"/>
                  </a:lnTo>
                  <a:lnTo>
                    <a:pt x="2708" y="840"/>
                  </a:lnTo>
                  <a:lnTo>
                    <a:pt x="2705" y="846"/>
                  </a:lnTo>
                  <a:lnTo>
                    <a:pt x="2705" y="851"/>
                  </a:lnTo>
                  <a:lnTo>
                    <a:pt x="2705" y="855"/>
                  </a:lnTo>
                  <a:lnTo>
                    <a:pt x="2708" y="858"/>
                  </a:lnTo>
                  <a:lnTo>
                    <a:pt x="2708" y="858"/>
                  </a:lnTo>
                  <a:lnTo>
                    <a:pt x="2719" y="868"/>
                  </a:lnTo>
                  <a:lnTo>
                    <a:pt x="2719" y="868"/>
                  </a:lnTo>
                  <a:lnTo>
                    <a:pt x="2727" y="871"/>
                  </a:lnTo>
                  <a:lnTo>
                    <a:pt x="2730" y="871"/>
                  </a:lnTo>
                  <a:lnTo>
                    <a:pt x="2734" y="869"/>
                  </a:lnTo>
                  <a:lnTo>
                    <a:pt x="2734" y="869"/>
                  </a:lnTo>
                  <a:lnTo>
                    <a:pt x="2737" y="866"/>
                  </a:lnTo>
                  <a:lnTo>
                    <a:pt x="2739" y="862"/>
                  </a:lnTo>
                  <a:lnTo>
                    <a:pt x="2741" y="860"/>
                  </a:lnTo>
                  <a:lnTo>
                    <a:pt x="2748" y="860"/>
                  </a:lnTo>
                  <a:lnTo>
                    <a:pt x="2748" y="860"/>
                  </a:lnTo>
                  <a:lnTo>
                    <a:pt x="2756" y="864"/>
                  </a:lnTo>
                  <a:lnTo>
                    <a:pt x="2763" y="868"/>
                  </a:lnTo>
                  <a:lnTo>
                    <a:pt x="2772" y="869"/>
                  </a:lnTo>
                  <a:lnTo>
                    <a:pt x="2776" y="869"/>
                  </a:lnTo>
                  <a:lnTo>
                    <a:pt x="2781" y="868"/>
                  </a:lnTo>
                  <a:lnTo>
                    <a:pt x="2781" y="868"/>
                  </a:lnTo>
                  <a:lnTo>
                    <a:pt x="2799" y="860"/>
                  </a:lnTo>
                  <a:lnTo>
                    <a:pt x="2808" y="858"/>
                  </a:lnTo>
                  <a:lnTo>
                    <a:pt x="2819" y="858"/>
                  </a:lnTo>
                  <a:lnTo>
                    <a:pt x="2819" y="858"/>
                  </a:lnTo>
                  <a:lnTo>
                    <a:pt x="2826" y="858"/>
                  </a:lnTo>
                  <a:lnTo>
                    <a:pt x="2835" y="858"/>
                  </a:lnTo>
                  <a:lnTo>
                    <a:pt x="2843" y="857"/>
                  </a:lnTo>
                  <a:lnTo>
                    <a:pt x="2850" y="851"/>
                  </a:lnTo>
                  <a:lnTo>
                    <a:pt x="2850" y="851"/>
                  </a:lnTo>
                  <a:lnTo>
                    <a:pt x="2852" y="846"/>
                  </a:lnTo>
                  <a:lnTo>
                    <a:pt x="2853" y="842"/>
                  </a:lnTo>
                  <a:lnTo>
                    <a:pt x="2855" y="840"/>
                  </a:lnTo>
                  <a:lnTo>
                    <a:pt x="2859" y="836"/>
                  </a:lnTo>
                  <a:lnTo>
                    <a:pt x="2859" y="836"/>
                  </a:lnTo>
                  <a:lnTo>
                    <a:pt x="2862" y="836"/>
                  </a:lnTo>
                  <a:lnTo>
                    <a:pt x="2866" y="836"/>
                  </a:lnTo>
                  <a:lnTo>
                    <a:pt x="2870" y="835"/>
                  </a:lnTo>
                  <a:lnTo>
                    <a:pt x="2872" y="831"/>
                  </a:lnTo>
                  <a:lnTo>
                    <a:pt x="2872" y="831"/>
                  </a:lnTo>
                  <a:lnTo>
                    <a:pt x="2872" y="827"/>
                  </a:lnTo>
                  <a:lnTo>
                    <a:pt x="2870" y="824"/>
                  </a:lnTo>
                  <a:lnTo>
                    <a:pt x="2870" y="822"/>
                  </a:lnTo>
                  <a:lnTo>
                    <a:pt x="2870" y="822"/>
                  </a:lnTo>
                  <a:lnTo>
                    <a:pt x="2873" y="816"/>
                  </a:lnTo>
                  <a:lnTo>
                    <a:pt x="2877" y="811"/>
                  </a:lnTo>
                  <a:lnTo>
                    <a:pt x="2877" y="811"/>
                  </a:lnTo>
                  <a:lnTo>
                    <a:pt x="2877" y="803"/>
                  </a:lnTo>
                  <a:lnTo>
                    <a:pt x="2877" y="796"/>
                  </a:lnTo>
                  <a:lnTo>
                    <a:pt x="2875" y="789"/>
                  </a:lnTo>
                  <a:lnTo>
                    <a:pt x="2875" y="783"/>
                  </a:lnTo>
                  <a:lnTo>
                    <a:pt x="2875" y="783"/>
                  </a:lnTo>
                  <a:lnTo>
                    <a:pt x="2877" y="776"/>
                  </a:lnTo>
                  <a:lnTo>
                    <a:pt x="2884" y="770"/>
                  </a:lnTo>
                  <a:lnTo>
                    <a:pt x="2891" y="769"/>
                  </a:lnTo>
                  <a:lnTo>
                    <a:pt x="2899" y="770"/>
                  </a:lnTo>
                  <a:lnTo>
                    <a:pt x="2899" y="770"/>
                  </a:lnTo>
                  <a:lnTo>
                    <a:pt x="2908" y="780"/>
                  </a:lnTo>
                  <a:lnTo>
                    <a:pt x="2911" y="780"/>
                  </a:lnTo>
                  <a:lnTo>
                    <a:pt x="2913" y="780"/>
                  </a:lnTo>
                  <a:lnTo>
                    <a:pt x="2917" y="780"/>
                  </a:lnTo>
                  <a:lnTo>
                    <a:pt x="2919" y="776"/>
                  </a:lnTo>
                  <a:lnTo>
                    <a:pt x="2919" y="776"/>
                  </a:lnTo>
                  <a:lnTo>
                    <a:pt x="2922" y="770"/>
                  </a:lnTo>
                  <a:lnTo>
                    <a:pt x="2922" y="765"/>
                  </a:lnTo>
                  <a:lnTo>
                    <a:pt x="2919" y="758"/>
                  </a:lnTo>
                  <a:lnTo>
                    <a:pt x="2917" y="752"/>
                  </a:lnTo>
                  <a:lnTo>
                    <a:pt x="2913" y="745"/>
                  </a:lnTo>
                  <a:lnTo>
                    <a:pt x="2913" y="739"/>
                  </a:lnTo>
                  <a:lnTo>
                    <a:pt x="2915" y="732"/>
                  </a:lnTo>
                  <a:lnTo>
                    <a:pt x="2920" y="726"/>
                  </a:lnTo>
                  <a:lnTo>
                    <a:pt x="2920" y="726"/>
                  </a:lnTo>
                  <a:lnTo>
                    <a:pt x="2926" y="725"/>
                  </a:lnTo>
                  <a:lnTo>
                    <a:pt x="2929" y="725"/>
                  </a:lnTo>
                  <a:lnTo>
                    <a:pt x="2937" y="726"/>
                  </a:lnTo>
                  <a:lnTo>
                    <a:pt x="2944" y="728"/>
                  </a:lnTo>
                  <a:lnTo>
                    <a:pt x="2948" y="728"/>
                  </a:lnTo>
                  <a:lnTo>
                    <a:pt x="2953" y="728"/>
                  </a:lnTo>
                  <a:lnTo>
                    <a:pt x="2953" y="728"/>
                  </a:lnTo>
                  <a:lnTo>
                    <a:pt x="2957" y="726"/>
                  </a:lnTo>
                  <a:lnTo>
                    <a:pt x="2960" y="723"/>
                  </a:lnTo>
                  <a:lnTo>
                    <a:pt x="2964" y="719"/>
                  </a:lnTo>
                  <a:lnTo>
                    <a:pt x="2969" y="717"/>
                  </a:lnTo>
                  <a:lnTo>
                    <a:pt x="2969" y="717"/>
                  </a:lnTo>
                  <a:lnTo>
                    <a:pt x="2977" y="719"/>
                  </a:lnTo>
                  <a:lnTo>
                    <a:pt x="2982" y="721"/>
                  </a:lnTo>
                  <a:lnTo>
                    <a:pt x="2989" y="721"/>
                  </a:lnTo>
                  <a:lnTo>
                    <a:pt x="2997" y="719"/>
                  </a:lnTo>
                  <a:lnTo>
                    <a:pt x="2997" y="719"/>
                  </a:lnTo>
                  <a:lnTo>
                    <a:pt x="2998" y="717"/>
                  </a:lnTo>
                  <a:lnTo>
                    <a:pt x="3000" y="715"/>
                  </a:lnTo>
                  <a:lnTo>
                    <a:pt x="3002" y="712"/>
                  </a:lnTo>
                  <a:lnTo>
                    <a:pt x="3000" y="710"/>
                  </a:lnTo>
                  <a:lnTo>
                    <a:pt x="2997" y="704"/>
                  </a:lnTo>
                  <a:lnTo>
                    <a:pt x="2989" y="701"/>
                  </a:lnTo>
                  <a:lnTo>
                    <a:pt x="2989" y="701"/>
                  </a:lnTo>
                  <a:lnTo>
                    <a:pt x="2980" y="701"/>
                  </a:lnTo>
                  <a:lnTo>
                    <a:pt x="2973" y="701"/>
                  </a:lnTo>
                  <a:lnTo>
                    <a:pt x="2973" y="701"/>
                  </a:lnTo>
                  <a:lnTo>
                    <a:pt x="2964" y="697"/>
                  </a:lnTo>
                  <a:lnTo>
                    <a:pt x="2960" y="695"/>
                  </a:lnTo>
                  <a:lnTo>
                    <a:pt x="2957" y="693"/>
                  </a:lnTo>
                  <a:lnTo>
                    <a:pt x="2957" y="693"/>
                  </a:lnTo>
                  <a:lnTo>
                    <a:pt x="2948" y="695"/>
                  </a:lnTo>
                  <a:lnTo>
                    <a:pt x="2940" y="697"/>
                  </a:lnTo>
                  <a:lnTo>
                    <a:pt x="2928" y="706"/>
                  </a:lnTo>
                  <a:lnTo>
                    <a:pt x="2928" y="706"/>
                  </a:lnTo>
                  <a:lnTo>
                    <a:pt x="2922" y="710"/>
                  </a:lnTo>
                  <a:lnTo>
                    <a:pt x="2917" y="710"/>
                  </a:lnTo>
                  <a:lnTo>
                    <a:pt x="2911" y="708"/>
                  </a:lnTo>
                  <a:lnTo>
                    <a:pt x="2906" y="706"/>
                  </a:lnTo>
                  <a:lnTo>
                    <a:pt x="2906" y="706"/>
                  </a:lnTo>
                  <a:lnTo>
                    <a:pt x="2902" y="701"/>
                  </a:lnTo>
                  <a:lnTo>
                    <a:pt x="2901" y="695"/>
                  </a:lnTo>
                  <a:lnTo>
                    <a:pt x="2899" y="688"/>
                  </a:lnTo>
                  <a:lnTo>
                    <a:pt x="2897" y="680"/>
                  </a:lnTo>
                  <a:lnTo>
                    <a:pt x="2897" y="680"/>
                  </a:lnTo>
                  <a:lnTo>
                    <a:pt x="2891" y="671"/>
                  </a:lnTo>
                  <a:lnTo>
                    <a:pt x="2890" y="668"/>
                  </a:lnTo>
                  <a:lnTo>
                    <a:pt x="2888" y="660"/>
                  </a:lnTo>
                  <a:lnTo>
                    <a:pt x="2888" y="660"/>
                  </a:lnTo>
                  <a:lnTo>
                    <a:pt x="2884" y="646"/>
                  </a:lnTo>
                  <a:lnTo>
                    <a:pt x="2882" y="638"/>
                  </a:lnTo>
                  <a:lnTo>
                    <a:pt x="2882" y="631"/>
                  </a:lnTo>
                  <a:lnTo>
                    <a:pt x="2882" y="631"/>
                  </a:lnTo>
                  <a:lnTo>
                    <a:pt x="2884" y="625"/>
                  </a:lnTo>
                  <a:lnTo>
                    <a:pt x="2886" y="620"/>
                  </a:lnTo>
                  <a:lnTo>
                    <a:pt x="2886" y="620"/>
                  </a:lnTo>
                  <a:lnTo>
                    <a:pt x="2891" y="613"/>
                  </a:lnTo>
                  <a:lnTo>
                    <a:pt x="2897" y="609"/>
                  </a:lnTo>
                  <a:lnTo>
                    <a:pt x="2910" y="602"/>
                  </a:lnTo>
                  <a:lnTo>
                    <a:pt x="2910" y="602"/>
                  </a:lnTo>
                  <a:lnTo>
                    <a:pt x="2920" y="596"/>
                  </a:lnTo>
                  <a:lnTo>
                    <a:pt x="2924" y="594"/>
                  </a:lnTo>
                  <a:lnTo>
                    <a:pt x="2926" y="589"/>
                  </a:lnTo>
                  <a:lnTo>
                    <a:pt x="2926" y="589"/>
                  </a:lnTo>
                  <a:lnTo>
                    <a:pt x="2926" y="587"/>
                  </a:lnTo>
                  <a:lnTo>
                    <a:pt x="2926" y="583"/>
                  </a:lnTo>
                  <a:lnTo>
                    <a:pt x="2924" y="578"/>
                  </a:lnTo>
                  <a:lnTo>
                    <a:pt x="2924" y="578"/>
                  </a:lnTo>
                  <a:lnTo>
                    <a:pt x="2924" y="569"/>
                  </a:lnTo>
                  <a:lnTo>
                    <a:pt x="2924" y="569"/>
                  </a:lnTo>
                  <a:lnTo>
                    <a:pt x="2922" y="563"/>
                  </a:lnTo>
                  <a:lnTo>
                    <a:pt x="2920" y="558"/>
                  </a:lnTo>
                  <a:lnTo>
                    <a:pt x="2917" y="556"/>
                  </a:lnTo>
                  <a:lnTo>
                    <a:pt x="2913" y="554"/>
                  </a:lnTo>
                  <a:lnTo>
                    <a:pt x="2913" y="554"/>
                  </a:lnTo>
                  <a:lnTo>
                    <a:pt x="2904" y="552"/>
                  </a:lnTo>
                  <a:lnTo>
                    <a:pt x="2895" y="556"/>
                  </a:lnTo>
                  <a:lnTo>
                    <a:pt x="2890" y="561"/>
                  </a:lnTo>
                  <a:lnTo>
                    <a:pt x="2886" y="565"/>
                  </a:lnTo>
                  <a:lnTo>
                    <a:pt x="2886" y="569"/>
                  </a:lnTo>
                  <a:lnTo>
                    <a:pt x="2886" y="569"/>
                  </a:lnTo>
                  <a:lnTo>
                    <a:pt x="2882" y="578"/>
                  </a:lnTo>
                  <a:lnTo>
                    <a:pt x="2881" y="585"/>
                  </a:lnTo>
                  <a:lnTo>
                    <a:pt x="2872" y="600"/>
                  </a:lnTo>
                  <a:lnTo>
                    <a:pt x="2872" y="600"/>
                  </a:lnTo>
                  <a:lnTo>
                    <a:pt x="2866" y="607"/>
                  </a:lnTo>
                  <a:lnTo>
                    <a:pt x="2861" y="609"/>
                  </a:lnTo>
                  <a:lnTo>
                    <a:pt x="2853" y="611"/>
                  </a:lnTo>
                  <a:lnTo>
                    <a:pt x="2846" y="613"/>
                  </a:lnTo>
                  <a:lnTo>
                    <a:pt x="2846" y="613"/>
                  </a:lnTo>
                  <a:lnTo>
                    <a:pt x="2843" y="616"/>
                  </a:lnTo>
                  <a:lnTo>
                    <a:pt x="2841" y="620"/>
                  </a:lnTo>
                  <a:lnTo>
                    <a:pt x="2839" y="627"/>
                  </a:lnTo>
                  <a:lnTo>
                    <a:pt x="2839" y="627"/>
                  </a:lnTo>
                  <a:lnTo>
                    <a:pt x="2837" y="633"/>
                  </a:lnTo>
                  <a:lnTo>
                    <a:pt x="2833" y="635"/>
                  </a:lnTo>
                  <a:lnTo>
                    <a:pt x="2830" y="636"/>
                  </a:lnTo>
                  <a:lnTo>
                    <a:pt x="2826" y="640"/>
                  </a:lnTo>
                  <a:lnTo>
                    <a:pt x="2826" y="640"/>
                  </a:lnTo>
                  <a:lnTo>
                    <a:pt x="2823" y="646"/>
                  </a:lnTo>
                  <a:lnTo>
                    <a:pt x="2823" y="651"/>
                  </a:lnTo>
                  <a:lnTo>
                    <a:pt x="2824" y="664"/>
                  </a:lnTo>
                  <a:lnTo>
                    <a:pt x="2824" y="664"/>
                  </a:lnTo>
                  <a:lnTo>
                    <a:pt x="2823" y="669"/>
                  </a:lnTo>
                  <a:lnTo>
                    <a:pt x="2819" y="677"/>
                  </a:lnTo>
                  <a:lnTo>
                    <a:pt x="2817" y="682"/>
                  </a:lnTo>
                  <a:lnTo>
                    <a:pt x="2815" y="688"/>
                  </a:lnTo>
                  <a:lnTo>
                    <a:pt x="2815" y="688"/>
                  </a:lnTo>
                  <a:lnTo>
                    <a:pt x="2817" y="695"/>
                  </a:lnTo>
                  <a:lnTo>
                    <a:pt x="2821" y="701"/>
                  </a:lnTo>
                  <a:lnTo>
                    <a:pt x="2830" y="712"/>
                  </a:lnTo>
                  <a:lnTo>
                    <a:pt x="2830" y="712"/>
                  </a:lnTo>
                  <a:lnTo>
                    <a:pt x="2833" y="719"/>
                  </a:lnTo>
                  <a:lnTo>
                    <a:pt x="2837" y="726"/>
                  </a:lnTo>
                  <a:lnTo>
                    <a:pt x="2837" y="734"/>
                  </a:lnTo>
                  <a:lnTo>
                    <a:pt x="2835" y="741"/>
                  </a:lnTo>
                  <a:lnTo>
                    <a:pt x="2835" y="741"/>
                  </a:lnTo>
                  <a:lnTo>
                    <a:pt x="2830" y="747"/>
                  </a:lnTo>
                  <a:lnTo>
                    <a:pt x="2824" y="750"/>
                  </a:lnTo>
                  <a:lnTo>
                    <a:pt x="2810" y="756"/>
                  </a:lnTo>
                  <a:lnTo>
                    <a:pt x="2810" y="756"/>
                  </a:lnTo>
                  <a:lnTo>
                    <a:pt x="2806" y="758"/>
                  </a:lnTo>
                  <a:lnTo>
                    <a:pt x="2804" y="761"/>
                  </a:lnTo>
                  <a:lnTo>
                    <a:pt x="2803" y="765"/>
                  </a:lnTo>
                  <a:lnTo>
                    <a:pt x="2803" y="769"/>
                  </a:lnTo>
                  <a:lnTo>
                    <a:pt x="2804" y="778"/>
                  </a:lnTo>
                  <a:lnTo>
                    <a:pt x="2808" y="787"/>
                  </a:lnTo>
                  <a:lnTo>
                    <a:pt x="2808" y="787"/>
                  </a:lnTo>
                  <a:lnTo>
                    <a:pt x="2808" y="796"/>
                  </a:lnTo>
                  <a:lnTo>
                    <a:pt x="2808" y="802"/>
                  </a:lnTo>
                  <a:lnTo>
                    <a:pt x="2806" y="803"/>
                  </a:lnTo>
                  <a:lnTo>
                    <a:pt x="2803" y="803"/>
                  </a:lnTo>
                  <a:lnTo>
                    <a:pt x="2794" y="803"/>
                  </a:lnTo>
                  <a:lnTo>
                    <a:pt x="2794" y="803"/>
                  </a:lnTo>
                  <a:lnTo>
                    <a:pt x="2785" y="803"/>
                  </a:lnTo>
                  <a:lnTo>
                    <a:pt x="2783" y="803"/>
                  </a:lnTo>
                  <a:lnTo>
                    <a:pt x="2781" y="805"/>
                  </a:lnTo>
                  <a:lnTo>
                    <a:pt x="2776" y="820"/>
                  </a:lnTo>
                  <a:lnTo>
                    <a:pt x="2776" y="820"/>
                  </a:lnTo>
                  <a:lnTo>
                    <a:pt x="2772" y="824"/>
                  </a:lnTo>
                  <a:lnTo>
                    <a:pt x="2768" y="827"/>
                  </a:lnTo>
                  <a:lnTo>
                    <a:pt x="2765" y="827"/>
                  </a:lnTo>
                  <a:lnTo>
                    <a:pt x="2761" y="827"/>
                  </a:lnTo>
                  <a:lnTo>
                    <a:pt x="2757" y="824"/>
                  </a:lnTo>
                  <a:lnTo>
                    <a:pt x="2756" y="822"/>
                  </a:lnTo>
                  <a:lnTo>
                    <a:pt x="2754" y="816"/>
                  </a:lnTo>
                  <a:lnTo>
                    <a:pt x="2754" y="811"/>
                  </a:lnTo>
                  <a:lnTo>
                    <a:pt x="2754" y="811"/>
                  </a:lnTo>
                  <a:lnTo>
                    <a:pt x="2754" y="809"/>
                  </a:lnTo>
                  <a:lnTo>
                    <a:pt x="2756" y="805"/>
                  </a:lnTo>
                  <a:lnTo>
                    <a:pt x="2759" y="802"/>
                  </a:lnTo>
                  <a:lnTo>
                    <a:pt x="2761" y="802"/>
                  </a:lnTo>
                  <a:lnTo>
                    <a:pt x="2761" y="800"/>
                  </a:lnTo>
                  <a:lnTo>
                    <a:pt x="2757" y="794"/>
                  </a:lnTo>
                  <a:lnTo>
                    <a:pt x="2757" y="794"/>
                  </a:lnTo>
                  <a:lnTo>
                    <a:pt x="2750" y="789"/>
                  </a:lnTo>
                  <a:lnTo>
                    <a:pt x="2741" y="787"/>
                  </a:lnTo>
                  <a:lnTo>
                    <a:pt x="2734" y="783"/>
                  </a:lnTo>
                  <a:lnTo>
                    <a:pt x="2728" y="778"/>
                  </a:lnTo>
                  <a:lnTo>
                    <a:pt x="2728" y="778"/>
                  </a:lnTo>
                  <a:lnTo>
                    <a:pt x="2727" y="774"/>
                  </a:lnTo>
                  <a:lnTo>
                    <a:pt x="2725" y="770"/>
                  </a:lnTo>
                  <a:lnTo>
                    <a:pt x="2727" y="765"/>
                  </a:lnTo>
                  <a:lnTo>
                    <a:pt x="2730" y="758"/>
                  </a:lnTo>
                  <a:lnTo>
                    <a:pt x="2730" y="752"/>
                  </a:lnTo>
                  <a:lnTo>
                    <a:pt x="2730" y="752"/>
                  </a:lnTo>
                  <a:lnTo>
                    <a:pt x="2728" y="747"/>
                  </a:lnTo>
                  <a:lnTo>
                    <a:pt x="2725" y="747"/>
                  </a:lnTo>
                  <a:lnTo>
                    <a:pt x="2718" y="748"/>
                  </a:lnTo>
                  <a:lnTo>
                    <a:pt x="2718" y="748"/>
                  </a:lnTo>
                  <a:lnTo>
                    <a:pt x="2712" y="748"/>
                  </a:lnTo>
                  <a:lnTo>
                    <a:pt x="2708" y="747"/>
                  </a:lnTo>
                  <a:lnTo>
                    <a:pt x="2705" y="745"/>
                  </a:lnTo>
                  <a:lnTo>
                    <a:pt x="2701" y="747"/>
                  </a:lnTo>
                  <a:lnTo>
                    <a:pt x="2701" y="747"/>
                  </a:lnTo>
                  <a:lnTo>
                    <a:pt x="2698" y="748"/>
                  </a:lnTo>
                  <a:lnTo>
                    <a:pt x="2696" y="752"/>
                  </a:lnTo>
                  <a:lnTo>
                    <a:pt x="2694" y="756"/>
                  </a:lnTo>
                  <a:lnTo>
                    <a:pt x="2692" y="759"/>
                  </a:lnTo>
                  <a:lnTo>
                    <a:pt x="2692" y="759"/>
                  </a:lnTo>
                  <a:lnTo>
                    <a:pt x="2690" y="759"/>
                  </a:lnTo>
                  <a:lnTo>
                    <a:pt x="2687" y="759"/>
                  </a:lnTo>
                  <a:lnTo>
                    <a:pt x="2683" y="759"/>
                  </a:lnTo>
                  <a:lnTo>
                    <a:pt x="2683" y="759"/>
                  </a:lnTo>
                  <a:lnTo>
                    <a:pt x="2679" y="759"/>
                  </a:lnTo>
                  <a:lnTo>
                    <a:pt x="2676" y="761"/>
                  </a:lnTo>
                  <a:lnTo>
                    <a:pt x="2672" y="765"/>
                  </a:lnTo>
                  <a:lnTo>
                    <a:pt x="2670" y="770"/>
                  </a:lnTo>
                  <a:lnTo>
                    <a:pt x="2667" y="772"/>
                  </a:lnTo>
                  <a:lnTo>
                    <a:pt x="2663" y="774"/>
                  </a:lnTo>
                  <a:lnTo>
                    <a:pt x="2663" y="774"/>
                  </a:lnTo>
                  <a:lnTo>
                    <a:pt x="2660" y="774"/>
                  </a:lnTo>
                  <a:lnTo>
                    <a:pt x="2658" y="772"/>
                  </a:lnTo>
                  <a:lnTo>
                    <a:pt x="2656" y="769"/>
                  </a:lnTo>
                  <a:lnTo>
                    <a:pt x="2654" y="763"/>
                  </a:lnTo>
                  <a:lnTo>
                    <a:pt x="2652" y="759"/>
                  </a:lnTo>
                  <a:lnTo>
                    <a:pt x="2650" y="759"/>
                  </a:lnTo>
                  <a:lnTo>
                    <a:pt x="2650" y="759"/>
                  </a:lnTo>
                  <a:lnTo>
                    <a:pt x="2647" y="759"/>
                  </a:lnTo>
                  <a:lnTo>
                    <a:pt x="2643" y="759"/>
                  </a:lnTo>
                  <a:lnTo>
                    <a:pt x="2641" y="759"/>
                  </a:lnTo>
                  <a:lnTo>
                    <a:pt x="2640" y="756"/>
                  </a:lnTo>
                  <a:lnTo>
                    <a:pt x="2640" y="756"/>
                  </a:lnTo>
                  <a:lnTo>
                    <a:pt x="2640" y="752"/>
                  </a:lnTo>
                  <a:lnTo>
                    <a:pt x="2641" y="750"/>
                  </a:lnTo>
                  <a:lnTo>
                    <a:pt x="2645" y="745"/>
                  </a:lnTo>
                  <a:lnTo>
                    <a:pt x="2645" y="745"/>
                  </a:lnTo>
                  <a:lnTo>
                    <a:pt x="2649" y="741"/>
                  </a:lnTo>
                  <a:lnTo>
                    <a:pt x="2649" y="737"/>
                  </a:lnTo>
                  <a:lnTo>
                    <a:pt x="2647" y="736"/>
                  </a:lnTo>
                  <a:lnTo>
                    <a:pt x="2645" y="736"/>
                  </a:lnTo>
                  <a:lnTo>
                    <a:pt x="2638" y="737"/>
                  </a:lnTo>
                  <a:lnTo>
                    <a:pt x="2636" y="736"/>
                  </a:lnTo>
                  <a:lnTo>
                    <a:pt x="2634" y="734"/>
                  </a:lnTo>
                  <a:lnTo>
                    <a:pt x="2634" y="734"/>
                  </a:lnTo>
                  <a:lnTo>
                    <a:pt x="2632" y="732"/>
                  </a:lnTo>
                  <a:lnTo>
                    <a:pt x="2634" y="728"/>
                  </a:lnTo>
                  <a:lnTo>
                    <a:pt x="2641" y="725"/>
                  </a:lnTo>
                  <a:lnTo>
                    <a:pt x="2645" y="723"/>
                  </a:lnTo>
                  <a:lnTo>
                    <a:pt x="2649" y="719"/>
                  </a:lnTo>
                  <a:lnTo>
                    <a:pt x="2649" y="715"/>
                  </a:lnTo>
                  <a:lnTo>
                    <a:pt x="2647" y="712"/>
                  </a:lnTo>
                  <a:lnTo>
                    <a:pt x="2647" y="712"/>
                  </a:lnTo>
                  <a:lnTo>
                    <a:pt x="2641" y="710"/>
                  </a:lnTo>
                  <a:lnTo>
                    <a:pt x="2634" y="710"/>
                  </a:lnTo>
                  <a:lnTo>
                    <a:pt x="2631" y="708"/>
                  </a:lnTo>
                  <a:lnTo>
                    <a:pt x="2631" y="706"/>
                  </a:lnTo>
                  <a:lnTo>
                    <a:pt x="2632" y="703"/>
                  </a:lnTo>
                  <a:lnTo>
                    <a:pt x="2632" y="703"/>
                  </a:lnTo>
                  <a:lnTo>
                    <a:pt x="2636" y="697"/>
                  </a:lnTo>
                  <a:lnTo>
                    <a:pt x="2638" y="695"/>
                  </a:lnTo>
                  <a:lnTo>
                    <a:pt x="2636" y="692"/>
                  </a:lnTo>
                  <a:lnTo>
                    <a:pt x="2636" y="692"/>
                  </a:lnTo>
                  <a:lnTo>
                    <a:pt x="2632" y="690"/>
                  </a:lnTo>
                  <a:lnTo>
                    <a:pt x="2629" y="688"/>
                  </a:lnTo>
                  <a:lnTo>
                    <a:pt x="2629" y="686"/>
                  </a:lnTo>
                  <a:lnTo>
                    <a:pt x="2629" y="686"/>
                  </a:lnTo>
                  <a:lnTo>
                    <a:pt x="2627" y="684"/>
                  </a:lnTo>
                  <a:lnTo>
                    <a:pt x="2629" y="682"/>
                  </a:lnTo>
                  <a:lnTo>
                    <a:pt x="2631" y="680"/>
                  </a:lnTo>
                  <a:lnTo>
                    <a:pt x="2631" y="680"/>
                  </a:lnTo>
                  <a:lnTo>
                    <a:pt x="2632" y="679"/>
                  </a:lnTo>
                  <a:lnTo>
                    <a:pt x="2634" y="679"/>
                  </a:lnTo>
                  <a:lnTo>
                    <a:pt x="2634" y="677"/>
                  </a:lnTo>
                  <a:lnTo>
                    <a:pt x="2634" y="677"/>
                  </a:lnTo>
                  <a:lnTo>
                    <a:pt x="2634" y="675"/>
                  </a:lnTo>
                  <a:lnTo>
                    <a:pt x="2632" y="673"/>
                  </a:lnTo>
                  <a:lnTo>
                    <a:pt x="2632" y="671"/>
                  </a:lnTo>
                  <a:lnTo>
                    <a:pt x="2632" y="671"/>
                  </a:lnTo>
                  <a:lnTo>
                    <a:pt x="2629" y="666"/>
                  </a:lnTo>
                  <a:lnTo>
                    <a:pt x="2631" y="664"/>
                  </a:lnTo>
                  <a:lnTo>
                    <a:pt x="2636" y="664"/>
                  </a:lnTo>
                  <a:lnTo>
                    <a:pt x="2636" y="664"/>
                  </a:lnTo>
                  <a:lnTo>
                    <a:pt x="2649" y="664"/>
                  </a:lnTo>
                  <a:lnTo>
                    <a:pt x="2654" y="662"/>
                  </a:lnTo>
                  <a:lnTo>
                    <a:pt x="2656" y="660"/>
                  </a:lnTo>
                  <a:lnTo>
                    <a:pt x="2660" y="658"/>
                  </a:lnTo>
                  <a:lnTo>
                    <a:pt x="2660" y="658"/>
                  </a:lnTo>
                  <a:lnTo>
                    <a:pt x="2660" y="655"/>
                  </a:lnTo>
                  <a:lnTo>
                    <a:pt x="2660" y="651"/>
                  </a:lnTo>
                  <a:lnTo>
                    <a:pt x="2658" y="646"/>
                  </a:lnTo>
                  <a:lnTo>
                    <a:pt x="2660" y="642"/>
                  </a:lnTo>
                  <a:lnTo>
                    <a:pt x="2660" y="642"/>
                  </a:lnTo>
                  <a:lnTo>
                    <a:pt x="2661" y="638"/>
                  </a:lnTo>
                  <a:lnTo>
                    <a:pt x="2665" y="635"/>
                  </a:lnTo>
                  <a:lnTo>
                    <a:pt x="2676" y="635"/>
                  </a:lnTo>
                  <a:lnTo>
                    <a:pt x="2685" y="633"/>
                  </a:lnTo>
                  <a:lnTo>
                    <a:pt x="2689" y="631"/>
                  </a:lnTo>
                  <a:lnTo>
                    <a:pt x="2690" y="627"/>
                  </a:lnTo>
                  <a:lnTo>
                    <a:pt x="2690" y="627"/>
                  </a:lnTo>
                  <a:lnTo>
                    <a:pt x="2690" y="624"/>
                  </a:lnTo>
                  <a:lnTo>
                    <a:pt x="2689" y="620"/>
                  </a:lnTo>
                  <a:lnTo>
                    <a:pt x="2687" y="616"/>
                  </a:lnTo>
                  <a:lnTo>
                    <a:pt x="2689" y="613"/>
                  </a:lnTo>
                  <a:lnTo>
                    <a:pt x="2689" y="613"/>
                  </a:lnTo>
                  <a:lnTo>
                    <a:pt x="2692" y="609"/>
                  </a:lnTo>
                  <a:lnTo>
                    <a:pt x="2696" y="607"/>
                  </a:lnTo>
                  <a:lnTo>
                    <a:pt x="2707" y="609"/>
                  </a:lnTo>
                  <a:lnTo>
                    <a:pt x="2707" y="609"/>
                  </a:lnTo>
                  <a:lnTo>
                    <a:pt x="2718" y="613"/>
                  </a:lnTo>
                  <a:lnTo>
                    <a:pt x="2725" y="614"/>
                  </a:lnTo>
                  <a:lnTo>
                    <a:pt x="2730" y="614"/>
                  </a:lnTo>
                  <a:lnTo>
                    <a:pt x="2730" y="614"/>
                  </a:lnTo>
                  <a:lnTo>
                    <a:pt x="2734" y="611"/>
                  </a:lnTo>
                  <a:lnTo>
                    <a:pt x="2734" y="609"/>
                  </a:lnTo>
                  <a:lnTo>
                    <a:pt x="2727" y="603"/>
                  </a:lnTo>
                  <a:lnTo>
                    <a:pt x="2727" y="603"/>
                  </a:lnTo>
                  <a:lnTo>
                    <a:pt x="2723" y="602"/>
                  </a:lnTo>
                  <a:lnTo>
                    <a:pt x="2719" y="600"/>
                  </a:lnTo>
                  <a:lnTo>
                    <a:pt x="2719" y="598"/>
                  </a:lnTo>
                  <a:lnTo>
                    <a:pt x="2721" y="596"/>
                  </a:lnTo>
                  <a:lnTo>
                    <a:pt x="2727" y="592"/>
                  </a:lnTo>
                  <a:lnTo>
                    <a:pt x="2732" y="589"/>
                  </a:lnTo>
                  <a:lnTo>
                    <a:pt x="2732" y="589"/>
                  </a:lnTo>
                  <a:lnTo>
                    <a:pt x="2737" y="583"/>
                  </a:lnTo>
                  <a:lnTo>
                    <a:pt x="2741" y="576"/>
                  </a:lnTo>
                  <a:lnTo>
                    <a:pt x="2745" y="569"/>
                  </a:lnTo>
                  <a:lnTo>
                    <a:pt x="2748" y="561"/>
                  </a:lnTo>
                  <a:lnTo>
                    <a:pt x="2748" y="561"/>
                  </a:lnTo>
                  <a:lnTo>
                    <a:pt x="2752" y="558"/>
                  </a:lnTo>
                  <a:lnTo>
                    <a:pt x="2756" y="556"/>
                  </a:lnTo>
                  <a:lnTo>
                    <a:pt x="2761" y="556"/>
                  </a:lnTo>
                  <a:lnTo>
                    <a:pt x="2765" y="558"/>
                  </a:lnTo>
                  <a:lnTo>
                    <a:pt x="2772" y="559"/>
                  </a:lnTo>
                  <a:lnTo>
                    <a:pt x="2776" y="559"/>
                  </a:lnTo>
                  <a:lnTo>
                    <a:pt x="2781" y="558"/>
                  </a:lnTo>
                  <a:lnTo>
                    <a:pt x="2781" y="558"/>
                  </a:lnTo>
                  <a:lnTo>
                    <a:pt x="2781" y="556"/>
                  </a:lnTo>
                  <a:lnTo>
                    <a:pt x="2779" y="550"/>
                  </a:lnTo>
                  <a:lnTo>
                    <a:pt x="2772" y="541"/>
                  </a:lnTo>
                  <a:lnTo>
                    <a:pt x="2770" y="536"/>
                  </a:lnTo>
                  <a:lnTo>
                    <a:pt x="2768" y="532"/>
                  </a:lnTo>
                  <a:lnTo>
                    <a:pt x="2770" y="528"/>
                  </a:lnTo>
                  <a:lnTo>
                    <a:pt x="2776" y="526"/>
                  </a:lnTo>
                  <a:lnTo>
                    <a:pt x="2776" y="526"/>
                  </a:lnTo>
                  <a:lnTo>
                    <a:pt x="2783" y="528"/>
                  </a:lnTo>
                  <a:lnTo>
                    <a:pt x="2792" y="532"/>
                  </a:lnTo>
                  <a:lnTo>
                    <a:pt x="2794" y="532"/>
                  </a:lnTo>
                  <a:lnTo>
                    <a:pt x="2797" y="530"/>
                  </a:lnTo>
                  <a:lnTo>
                    <a:pt x="2799" y="528"/>
                  </a:lnTo>
                  <a:lnTo>
                    <a:pt x="2799" y="525"/>
                  </a:lnTo>
                  <a:lnTo>
                    <a:pt x="2799" y="525"/>
                  </a:lnTo>
                  <a:lnTo>
                    <a:pt x="2799" y="521"/>
                  </a:lnTo>
                  <a:lnTo>
                    <a:pt x="2797" y="517"/>
                  </a:lnTo>
                  <a:lnTo>
                    <a:pt x="2797" y="514"/>
                  </a:lnTo>
                  <a:lnTo>
                    <a:pt x="2799" y="510"/>
                  </a:lnTo>
                  <a:lnTo>
                    <a:pt x="2799" y="510"/>
                  </a:lnTo>
                  <a:lnTo>
                    <a:pt x="2806" y="510"/>
                  </a:lnTo>
                  <a:lnTo>
                    <a:pt x="2812" y="510"/>
                  </a:lnTo>
                  <a:lnTo>
                    <a:pt x="2814" y="508"/>
                  </a:lnTo>
                  <a:lnTo>
                    <a:pt x="2814" y="508"/>
                  </a:lnTo>
                  <a:lnTo>
                    <a:pt x="2815" y="504"/>
                  </a:lnTo>
                  <a:lnTo>
                    <a:pt x="2814" y="501"/>
                  </a:lnTo>
                  <a:lnTo>
                    <a:pt x="2814" y="501"/>
                  </a:lnTo>
                  <a:lnTo>
                    <a:pt x="2812" y="499"/>
                  </a:lnTo>
                  <a:lnTo>
                    <a:pt x="2808" y="495"/>
                  </a:lnTo>
                  <a:lnTo>
                    <a:pt x="2808" y="493"/>
                  </a:lnTo>
                  <a:lnTo>
                    <a:pt x="2808" y="490"/>
                  </a:lnTo>
                  <a:lnTo>
                    <a:pt x="2808" y="490"/>
                  </a:lnTo>
                  <a:lnTo>
                    <a:pt x="2817" y="488"/>
                  </a:lnTo>
                  <a:lnTo>
                    <a:pt x="2823" y="488"/>
                  </a:lnTo>
                  <a:lnTo>
                    <a:pt x="2826" y="486"/>
                  </a:lnTo>
                  <a:lnTo>
                    <a:pt x="2826" y="486"/>
                  </a:lnTo>
                  <a:lnTo>
                    <a:pt x="2828" y="482"/>
                  </a:lnTo>
                  <a:lnTo>
                    <a:pt x="2830" y="477"/>
                  </a:lnTo>
                  <a:lnTo>
                    <a:pt x="2830" y="468"/>
                  </a:lnTo>
                  <a:lnTo>
                    <a:pt x="2830" y="468"/>
                  </a:lnTo>
                  <a:lnTo>
                    <a:pt x="2833" y="462"/>
                  </a:lnTo>
                  <a:lnTo>
                    <a:pt x="2837" y="457"/>
                  </a:lnTo>
                  <a:lnTo>
                    <a:pt x="2843" y="455"/>
                  </a:lnTo>
                  <a:lnTo>
                    <a:pt x="2848" y="453"/>
                  </a:lnTo>
                  <a:lnTo>
                    <a:pt x="2862" y="451"/>
                  </a:lnTo>
                  <a:lnTo>
                    <a:pt x="2873" y="449"/>
                  </a:lnTo>
                  <a:lnTo>
                    <a:pt x="2873" y="449"/>
                  </a:lnTo>
                  <a:lnTo>
                    <a:pt x="2879" y="446"/>
                  </a:lnTo>
                  <a:lnTo>
                    <a:pt x="2882" y="442"/>
                  </a:lnTo>
                  <a:lnTo>
                    <a:pt x="2888" y="433"/>
                  </a:lnTo>
                  <a:lnTo>
                    <a:pt x="2890" y="427"/>
                  </a:lnTo>
                  <a:lnTo>
                    <a:pt x="2891" y="424"/>
                  </a:lnTo>
                  <a:lnTo>
                    <a:pt x="2897" y="422"/>
                  </a:lnTo>
                  <a:lnTo>
                    <a:pt x="2902" y="422"/>
                  </a:lnTo>
                  <a:lnTo>
                    <a:pt x="2902" y="422"/>
                  </a:lnTo>
                  <a:lnTo>
                    <a:pt x="2910" y="424"/>
                  </a:lnTo>
                  <a:lnTo>
                    <a:pt x="2915" y="426"/>
                  </a:lnTo>
                  <a:lnTo>
                    <a:pt x="2919" y="424"/>
                  </a:lnTo>
                  <a:lnTo>
                    <a:pt x="2919" y="424"/>
                  </a:lnTo>
                  <a:lnTo>
                    <a:pt x="2922" y="420"/>
                  </a:lnTo>
                  <a:lnTo>
                    <a:pt x="2924" y="416"/>
                  </a:lnTo>
                  <a:lnTo>
                    <a:pt x="2926" y="411"/>
                  </a:lnTo>
                  <a:lnTo>
                    <a:pt x="2929" y="409"/>
                  </a:lnTo>
                  <a:lnTo>
                    <a:pt x="2929" y="409"/>
                  </a:lnTo>
                  <a:lnTo>
                    <a:pt x="2935" y="407"/>
                  </a:lnTo>
                  <a:lnTo>
                    <a:pt x="2939" y="409"/>
                  </a:lnTo>
                  <a:lnTo>
                    <a:pt x="2940" y="413"/>
                  </a:lnTo>
                  <a:lnTo>
                    <a:pt x="2940" y="416"/>
                  </a:lnTo>
                  <a:lnTo>
                    <a:pt x="2939" y="427"/>
                  </a:lnTo>
                  <a:lnTo>
                    <a:pt x="2939" y="431"/>
                  </a:lnTo>
                  <a:lnTo>
                    <a:pt x="2939" y="435"/>
                  </a:lnTo>
                  <a:lnTo>
                    <a:pt x="2939" y="435"/>
                  </a:lnTo>
                  <a:lnTo>
                    <a:pt x="2942" y="437"/>
                  </a:lnTo>
                  <a:lnTo>
                    <a:pt x="2946" y="437"/>
                  </a:lnTo>
                  <a:lnTo>
                    <a:pt x="2949" y="435"/>
                  </a:lnTo>
                  <a:lnTo>
                    <a:pt x="2953" y="433"/>
                  </a:lnTo>
                  <a:lnTo>
                    <a:pt x="2953" y="433"/>
                  </a:lnTo>
                  <a:lnTo>
                    <a:pt x="2953" y="429"/>
                  </a:lnTo>
                  <a:lnTo>
                    <a:pt x="2953" y="426"/>
                  </a:lnTo>
                  <a:lnTo>
                    <a:pt x="2953" y="422"/>
                  </a:lnTo>
                  <a:lnTo>
                    <a:pt x="2955" y="418"/>
                  </a:lnTo>
                  <a:lnTo>
                    <a:pt x="2955" y="418"/>
                  </a:lnTo>
                  <a:lnTo>
                    <a:pt x="2957" y="415"/>
                  </a:lnTo>
                  <a:lnTo>
                    <a:pt x="2958" y="415"/>
                  </a:lnTo>
                  <a:lnTo>
                    <a:pt x="2960" y="415"/>
                  </a:lnTo>
                  <a:lnTo>
                    <a:pt x="2962" y="416"/>
                  </a:lnTo>
                  <a:lnTo>
                    <a:pt x="2964" y="422"/>
                  </a:lnTo>
                  <a:lnTo>
                    <a:pt x="2966" y="422"/>
                  </a:lnTo>
                  <a:lnTo>
                    <a:pt x="2969" y="422"/>
                  </a:lnTo>
                  <a:lnTo>
                    <a:pt x="2969" y="422"/>
                  </a:lnTo>
                  <a:lnTo>
                    <a:pt x="2971" y="420"/>
                  </a:lnTo>
                  <a:lnTo>
                    <a:pt x="2973" y="418"/>
                  </a:lnTo>
                  <a:lnTo>
                    <a:pt x="2973" y="413"/>
                  </a:lnTo>
                  <a:lnTo>
                    <a:pt x="2975" y="409"/>
                  </a:lnTo>
                  <a:lnTo>
                    <a:pt x="2975" y="407"/>
                  </a:lnTo>
                  <a:lnTo>
                    <a:pt x="2978" y="405"/>
                  </a:lnTo>
                  <a:lnTo>
                    <a:pt x="2978" y="405"/>
                  </a:lnTo>
                  <a:lnTo>
                    <a:pt x="2982" y="407"/>
                  </a:lnTo>
                  <a:lnTo>
                    <a:pt x="2984" y="409"/>
                  </a:lnTo>
                  <a:lnTo>
                    <a:pt x="2986" y="416"/>
                  </a:lnTo>
                  <a:lnTo>
                    <a:pt x="2986" y="420"/>
                  </a:lnTo>
                  <a:lnTo>
                    <a:pt x="2987" y="422"/>
                  </a:lnTo>
                  <a:lnTo>
                    <a:pt x="2993" y="422"/>
                  </a:lnTo>
                  <a:lnTo>
                    <a:pt x="2998" y="420"/>
                  </a:lnTo>
                  <a:lnTo>
                    <a:pt x="2998" y="420"/>
                  </a:lnTo>
                  <a:lnTo>
                    <a:pt x="3009" y="415"/>
                  </a:lnTo>
                  <a:lnTo>
                    <a:pt x="3013" y="415"/>
                  </a:lnTo>
                  <a:lnTo>
                    <a:pt x="3015" y="416"/>
                  </a:lnTo>
                  <a:lnTo>
                    <a:pt x="3016" y="420"/>
                  </a:lnTo>
                  <a:lnTo>
                    <a:pt x="3016" y="420"/>
                  </a:lnTo>
                  <a:lnTo>
                    <a:pt x="3016" y="424"/>
                  </a:lnTo>
                  <a:lnTo>
                    <a:pt x="3015" y="426"/>
                  </a:lnTo>
                  <a:lnTo>
                    <a:pt x="3011" y="429"/>
                  </a:lnTo>
                  <a:lnTo>
                    <a:pt x="3007" y="433"/>
                  </a:lnTo>
                  <a:lnTo>
                    <a:pt x="3006" y="435"/>
                  </a:lnTo>
                  <a:lnTo>
                    <a:pt x="3006" y="437"/>
                  </a:lnTo>
                  <a:lnTo>
                    <a:pt x="3006" y="437"/>
                  </a:lnTo>
                  <a:lnTo>
                    <a:pt x="3007" y="442"/>
                  </a:lnTo>
                  <a:lnTo>
                    <a:pt x="3011" y="444"/>
                  </a:lnTo>
                  <a:lnTo>
                    <a:pt x="3020" y="444"/>
                  </a:lnTo>
                  <a:lnTo>
                    <a:pt x="3020" y="444"/>
                  </a:lnTo>
                  <a:lnTo>
                    <a:pt x="3029" y="442"/>
                  </a:lnTo>
                  <a:lnTo>
                    <a:pt x="3038" y="442"/>
                  </a:lnTo>
                  <a:lnTo>
                    <a:pt x="3038" y="442"/>
                  </a:lnTo>
                  <a:lnTo>
                    <a:pt x="3045" y="444"/>
                  </a:lnTo>
                  <a:lnTo>
                    <a:pt x="3051" y="446"/>
                  </a:lnTo>
                  <a:lnTo>
                    <a:pt x="3051" y="446"/>
                  </a:lnTo>
                  <a:lnTo>
                    <a:pt x="3062" y="451"/>
                  </a:lnTo>
                  <a:lnTo>
                    <a:pt x="3074" y="457"/>
                  </a:lnTo>
                  <a:lnTo>
                    <a:pt x="3074" y="457"/>
                  </a:lnTo>
                  <a:lnTo>
                    <a:pt x="3080" y="460"/>
                  </a:lnTo>
                  <a:lnTo>
                    <a:pt x="3087" y="466"/>
                  </a:lnTo>
                  <a:lnTo>
                    <a:pt x="3098" y="473"/>
                  </a:lnTo>
                  <a:lnTo>
                    <a:pt x="3098" y="473"/>
                  </a:lnTo>
                  <a:lnTo>
                    <a:pt x="3107" y="479"/>
                  </a:lnTo>
                  <a:lnTo>
                    <a:pt x="3116" y="482"/>
                  </a:lnTo>
                  <a:lnTo>
                    <a:pt x="3134" y="488"/>
                  </a:lnTo>
                  <a:lnTo>
                    <a:pt x="3134" y="488"/>
                  </a:lnTo>
                  <a:lnTo>
                    <a:pt x="3145" y="492"/>
                  </a:lnTo>
                  <a:lnTo>
                    <a:pt x="3156" y="493"/>
                  </a:lnTo>
                  <a:lnTo>
                    <a:pt x="3156" y="493"/>
                  </a:lnTo>
                  <a:lnTo>
                    <a:pt x="3165" y="497"/>
                  </a:lnTo>
                  <a:lnTo>
                    <a:pt x="3170" y="504"/>
                  </a:lnTo>
                  <a:lnTo>
                    <a:pt x="3172" y="512"/>
                  </a:lnTo>
                  <a:lnTo>
                    <a:pt x="3172" y="519"/>
                  </a:lnTo>
                  <a:lnTo>
                    <a:pt x="3169" y="526"/>
                  </a:lnTo>
                  <a:lnTo>
                    <a:pt x="3163" y="536"/>
                  </a:lnTo>
                  <a:lnTo>
                    <a:pt x="3158" y="543"/>
                  </a:lnTo>
                  <a:lnTo>
                    <a:pt x="3152" y="548"/>
                  </a:lnTo>
                  <a:lnTo>
                    <a:pt x="3152" y="548"/>
                  </a:lnTo>
                  <a:lnTo>
                    <a:pt x="3143" y="552"/>
                  </a:lnTo>
                  <a:lnTo>
                    <a:pt x="3136" y="554"/>
                  </a:lnTo>
                  <a:lnTo>
                    <a:pt x="3127" y="554"/>
                  </a:lnTo>
                  <a:lnTo>
                    <a:pt x="3118" y="554"/>
                  </a:lnTo>
                  <a:lnTo>
                    <a:pt x="3100" y="547"/>
                  </a:lnTo>
                  <a:lnTo>
                    <a:pt x="3083" y="539"/>
                  </a:lnTo>
                  <a:lnTo>
                    <a:pt x="3083" y="539"/>
                  </a:lnTo>
                  <a:lnTo>
                    <a:pt x="3073" y="536"/>
                  </a:lnTo>
                  <a:lnTo>
                    <a:pt x="3067" y="536"/>
                  </a:lnTo>
                  <a:lnTo>
                    <a:pt x="3062" y="536"/>
                  </a:lnTo>
                  <a:lnTo>
                    <a:pt x="3062" y="536"/>
                  </a:lnTo>
                  <a:lnTo>
                    <a:pt x="3058" y="539"/>
                  </a:lnTo>
                  <a:lnTo>
                    <a:pt x="3056" y="545"/>
                  </a:lnTo>
                  <a:lnTo>
                    <a:pt x="3058" y="550"/>
                  </a:lnTo>
                  <a:lnTo>
                    <a:pt x="3062" y="554"/>
                  </a:lnTo>
                  <a:lnTo>
                    <a:pt x="3062" y="554"/>
                  </a:lnTo>
                  <a:lnTo>
                    <a:pt x="3069" y="558"/>
                  </a:lnTo>
                  <a:lnTo>
                    <a:pt x="3078" y="559"/>
                  </a:lnTo>
                  <a:lnTo>
                    <a:pt x="3085" y="561"/>
                  </a:lnTo>
                  <a:lnTo>
                    <a:pt x="3089" y="563"/>
                  </a:lnTo>
                  <a:lnTo>
                    <a:pt x="3091" y="565"/>
                  </a:lnTo>
                  <a:lnTo>
                    <a:pt x="3091" y="565"/>
                  </a:lnTo>
                  <a:lnTo>
                    <a:pt x="3094" y="569"/>
                  </a:lnTo>
                  <a:lnTo>
                    <a:pt x="3094" y="572"/>
                  </a:lnTo>
                  <a:lnTo>
                    <a:pt x="3094" y="581"/>
                  </a:lnTo>
                  <a:lnTo>
                    <a:pt x="3094" y="591"/>
                  </a:lnTo>
                  <a:lnTo>
                    <a:pt x="3098" y="600"/>
                  </a:lnTo>
                  <a:lnTo>
                    <a:pt x="3098" y="600"/>
                  </a:lnTo>
                  <a:lnTo>
                    <a:pt x="3102" y="605"/>
                  </a:lnTo>
                  <a:lnTo>
                    <a:pt x="3111" y="613"/>
                  </a:lnTo>
                  <a:lnTo>
                    <a:pt x="3118" y="618"/>
                  </a:lnTo>
                  <a:lnTo>
                    <a:pt x="3127" y="622"/>
                  </a:lnTo>
                  <a:lnTo>
                    <a:pt x="3127" y="622"/>
                  </a:lnTo>
                  <a:lnTo>
                    <a:pt x="3132" y="622"/>
                  </a:lnTo>
                  <a:lnTo>
                    <a:pt x="3136" y="622"/>
                  </a:lnTo>
                  <a:lnTo>
                    <a:pt x="3140" y="618"/>
                  </a:lnTo>
                  <a:lnTo>
                    <a:pt x="3140" y="614"/>
                  </a:lnTo>
                  <a:lnTo>
                    <a:pt x="3141" y="605"/>
                  </a:lnTo>
                  <a:lnTo>
                    <a:pt x="3145" y="598"/>
                  </a:lnTo>
                  <a:lnTo>
                    <a:pt x="3145" y="598"/>
                  </a:lnTo>
                  <a:lnTo>
                    <a:pt x="3147" y="594"/>
                  </a:lnTo>
                  <a:lnTo>
                    <a:pt x="3149" y="594"/>
                  </a:lnTo>
                  <a:lnTo>
                    <a:pt x="3154" y="598"/>
                  </a:lnTo>
                  <a:lnTo>
                    <a:pt x="3154" y="598"/>
                  </a:lnTo>
                  <a:lnTo>
                    <a:pt x="3165" y="600"/>
                  </a:lnTo>
                  <a:lnTo>
                    <a:pt x="3170" y="600"/>
                  </a:lnTo>
                  <a:lnTo>
                    <a:pt x="3174" y="598"/>
                  </a:lnTo>
                  <a:lnTo>
                    <a:pt x="3174" y="598"/>
                  </a:lnTo>
                  <a:lnTo>
                    <a:pt x="3178" y="594"/>
                  </a:lnTo>
                  <a:lnTo>
                    <a:pt x="3178" y="591"/>
                  </a:lnTo>
                  <a:lnTo>
                    <a:pt x="3178" y="581"/>
                  </a:lnTo>
                  <a:lnTo>
                    <a:pt x="3174" y="570"/>
                  </a:lnTo>
                  <a:lnTo>
                    <a:pt x="3174" y="567"/>
                  </a:lnTo>
                  <a:lnTo>
                    <a:pt x="3174" y="561"/>
                  </a:lnTo>
                  <a:lnTo>
                    <a:pt x="3174" y="561"/>
                  </a:lnTo>
                  <a:lnTo>
                    <a:pt x="3178" y="556"/>
                  </a:lnTo>
                  <a:lnTo>
                    <a:pt x="3183" y="552"/>
                  </a:lnTo>
                  <a:lnTo>
                    <a:pt x="3190" y="548"/>
                  </a:lnTo>
                  <a:lnTo>
                    <a:pt x="3196" y="548"/>
                  </a:lnTo>
                  <a:lnTo>
                    <a:pt x="3196" y="548"/>
                  </a:lnTo>
                  <a:lnTo>
                    <a:pt x="3207" y="548"/>
                  </a:lnTo>
                  <a:lnTo>
                    <a:pt x="3210" y="548"/>
                  </a:lnTo>
                  <a:lnTo>
                    <a:pt x="3216" y="547"/>
                  </a:lnTo>
                  <a:lnTo>
                    <a:pt x="3216" y="547"/>
                  </a:lnTo>
                  <a:lnTo>
                    <a:pt x="3218" y="543"/>
                  </a:lnTo>
                  <a:lnTo>
                    <a:pt x="3218" y="541"/>
                  </a:lnTo>
                  <a:lnTo>
                    <a:pt x="3216" y="536"/>
                  </a:lnTo>
                  <a:lnTo>
                    <a:pt x="3216" y="528"/>
                  </a:lnTo>
                  <a:lnTo>
                    <a:pt x="3216" y="523"/>
                  </a:lnTo>
                  <a:lnTo>
                    <a:pt x="3216" y="523"/>
                  </a:lnTo>
                  <a:lnTo>
                    <a:pt x="3223" y="512"/>
                  </a:lnTo>
                  <a:lnTo>
                    <a:pt x="3225" y="506"/>
                  </a:lnTo>
                  <a:lnTo>
                    <a:pt x="3223" y="499"/>
                  </a:lnTo>
                  <a:lnTo>
                    <a:pt x="3223" y="499"/>
                  </a:lnTo>
                  <a:lnTo>
                    <a:pt x="3219" y="493"/>
                  </a:lnTo>
                  <a:lnTo>
                    <a:pt x="3218" y="488"/>
                  </a:lnTo>
                  <a:lnTo>
                    <a:pt x="3219" y="482"/>
                  </a:lnTo>
                  <a:lnTo>
                    <a:pt x="3221" y="479"/>
                  </a:lnTo>
                  <a:lnTo>
                    <a:pt x="3223" y="477"/>
                  </a:lnTo>
                  <a:lnTo>
                    <a:pt x="3223" y="477"/>
                  </a:lnTo>
                  <a:lnTo>
                    <a:pt x="3227" y="475"/>
                  </a:lnTo>
                  <a:lnTo>
                    <a:pt x="3230" y="475"/>
                  </a:lnTo>
                  <a:lnTo>
                    <a:pt x="3239" y="477"/>
                  </a:lnTo>
                  <a:lnTo>
                    <a:pt x="3250" y="481"/>
                  </a:lnTo>
                  <a:lnTo>
                    <a:pt x="3256" y="486"/>
                  </a:lnTo>
                  <a:lnTo>
                    <a:pt x="3256" y="486"/>
                  </a:lnTo>
                  <a:lnTo>
                    <a:pt x="3261" y="492"/>
                  </a:lnTo>
                  <a:lnTo>
                    <a:pt x="3263" y="499"/>
                  </a:lnTo>
                  <a:lnTo>
                    <a:pt x="3261" y="504"/>
                  </a:lnTo>
                  <a:lnTo>
                    <a:pt x="3257" y="510"/>
                  </a:lnTo>
                  <a:lnTo>
                    <a:pt x="3250" y="523"/>
                  </a:lnTo>
                  <a:lnTo>
                    <a:pt x="3250" y="528"/>
                  </a:lnTo>
                  <a:lnTo>
                    <a:pt x="3250" y="536"/>
                  </a:lnTo>
                  <a:lnTo>
                    <a:pt x="3250" y="536"/>
                  </a:lnTo>
                  <a:lnTo>
                    <a:pt x="3254" y="539"/>
                  </a:lnTo>
                  <a:lnTo>
                    <a:pt x="3257" y="541"/>
                  </a:lnTo>
                  <a:lnTo>
                    <a:pt x="3263" y="541"/>
                  </a:lnTo>
                  <a:lnTo>
                    <a:pt x="3268" y="541"/>
                  </a:lnTo>
                  <a:lnTo>
                    <a:pt x="3279" y="536"/>
                  </a:lnTo>
                  <a:lnTo>
                    <a:pt x="3286" y="528"/>
                  </a:lnTo>
                  <a:lnTo>
                    <a:pt x="3286" y="528"/>
                  </a:lnTo>
                  <a:lnTo>
                    <a:pt x="3290" y="523"/>
                  </a:lnTo>
                  <a:lnTo>
                    <a:pt x="3292" y="515"/>
                  </a:lnTo>
                  <a:lnTo>
                    <a:pt x="3294" y="510"/>
                  </a:lnTo>
                  <a:lnTo>
                    <a:pt x="3297" y="504"/>
                  </a:lnTo>
                  <a:lnTo>
                    <a:pt x="3297" y="504"/>
                  </a:lnTo>
                  <a:lnTo>
                    <a:pt x="3305" y="501"/>
                  </a:lnTo>
                  <a:lnTo>
                    <a:pt x="3310" y="501"/>
                  </a:lnTo>
                  <a:lnTo>
                    <a:pt x="3317" y="501"/>
                  </a:lnTo>
                  <a:lnTo>
                    <a:pt x="3323" y="499"/>
                  </a:lnTo>
                  <a:lnTo>
                    <a:pt x="3323" y="499"/>
                  </a:lnTo>
                  <a:lnTo>
                    <a:pt x="3334" y="495"/>
                  </a:lnTo>
                  <a:lnTo>
                    <a:pt x="3344" y="488"/>
                  </a:lnTo>
                  <a:lnTo>
                    <a:pt x="3357" y="482"/>
                  </a:lnTo>
                  <a:lnTo>
                    <a:pt x="3361" y="482"/>
                  </a:lnTo>
                  <a:lnTo>
                    <a:pt x="3366" y="482"/>
                  </a:lnTo>
                  <a:lnTo>
                    <a:pt x="3366" y="482"/>
                  </a:lnTo>
                  <a:lnTo>
                    <a:pt x="3370" y="484"/>
                  </a:lnTo>
                  <a:lnTo>
                    <a:pt x="3372" y="486"/>
                  </a:lnTo>
                  <a:lnTo>
                    <a:pt x="3375" y="493"/>
                  </a:lnTo>
                  <a:lnTo>
                    <a:pt x="3377" y="497"/>
                  </a:lnTo>
                  <a:lnTo>
                    <a:pt x="3381" y="497"/>
                  </a:lnTo>
                  <a:lnTo>
                    <a:pt x="3382" y="499"/>
                  </a:lnTo>
                  <a:lnTo>
                    <a:pt x="3388" y="497"/>
                  </a:lnTo>
                  <a:lnTo>
                    <a:pt x="3388" y="497"/>
                  </a:lnTo>
                  <a:lnTo>
                    <a:pt x="3393" y="490"/>
                  </a:lnTo>
                  <a:lnTo>
                    <a:pt x="3395" y="488"/>
                  </a:lnTo>
                  <a:lnTo>
                    <a:pt x="3401" y="488"/>
                  </a:lnTo>
                  <a:lnTo>
                    <a:pt x="3401" y="488"/>
                  </a:lnTo>
                  <a:lnTo>
                    <a:pt x="3404" y="490"/>
                  </a:lnTo>
                  <a:lnTo>
                    <a:pt x="3406" y="492"/>
                  </a:lnTo>
                  <a:lnTo>
                    <a:pt x="3410" y="493"/>
                  </a:lnTo>
                  <a:lnTo>
                    <a:pt x="3415" y="493"/>
                  </a:lnTo>
                  <a:lnTo>
                    <a:pt x="3415" y="493"/>
                  </a:lnTo>
                  <a:lnTo>
                    <a:pt x="3420" y="493"/>
                  </a:lnTo>
                  <a:lnTo>
                    <a:pt x="3424" y="492"/>
                  </a:lnTo>
                  <a:lnTo>
                    <a:pt x="3430" y="486"/>
                  </a:lnTo>
                  <a:lnTo>
                    <a:pt x="3435" y="481"/>
                  </a:lnTo>
                  <a:lnTo>
                    <a:pt x="3439" y="479"/>
                  </a:lnTo>
                  <a:lnTo>
                    <a:pt x="3444" y="479"/>
                  </a:lnTo>
                  <a:lnTo>
                    <a:pt x="3444" y="479"/>
                  </a:lnTo>
                  <a:lnTo>
                    <a:pt x="3451" y="481"/>
                  </a:lnTo>
                  <a:lnTo>
                    <a:pt x="3460" y="486"/>
                  </a:lnTo>
                  <a:lnTo>
                    <a:pt x="3468" y="490"/>
                  </a:lnTo>
                  <a:lnTo>
                    <a:pt x="3473" y="488"/>
                  </a:lnTo>
                  <a:lnTo>
                    <a:pt x="3477" y="486"/>
                  </a:lnTo>
                  <a:lnTo>
                    <a:pt x="3477" y="486"/>
                  </a:lnTo>
                  <a:lnTo>
                    <a:pt x="3480" y="482"/>
                  </a:lnTo>
                  <a:lnTo>
                    <a:pt x="3480" y="479"/>
                  </a:lnTo>
                  <a:lnTo>
                    <a:pt x="3478" y="473"/>
                  </a:lnTo>
                  <a:lnTo>
                    <a:pt x="3477" y="466"/>
                  </a:lnTo>
                  <a:lnTo>
                    <a:pt x="3475" y="462"/>
                  </a:lnTo>
                  <a:lnTo>
                    <a:pt x="3477" y="459"/>
                  </a:lnTo>
                  <a:lnTo>
                    <a:pt x="3477" y="459"/>
                  </a:lnTo>
                  <a:lnTo>
                    <a:pt x="3478" y="457"/>
                  </a:lnTo>
                  <a:lnTo>
                    <a:pt x="3480" y="455"/>
                  </a:lnTo>
                  <a:lnTo>
                    <a:pt x="3486" y="453"/>
                  </a:lnTo>
                  <a:lnTo>
                    <a:pt x="3500" y="453"/>
                  </a:lnTo>
                  <a:lnTo>
                    <a:pt x="3500" y="453"/>
                  </a:lnTo>
                  <a:lnTo>
                    <a:pt x="3516" y="451"/>
                  </a:lnTo>
                  <a:lnTo>
                    <a:pt x="3524" y="453"/>
                  </a:lnTo>
                  <a:lnTo>
                    <a:pt x="3533" y="453"/>
                  </a:lnTo>
                  <a:lnTo>
                    <a:pt x="3533" y="453"/>
                  </a:lnTo>
                  <a:lnTo>
                    <a:pt x="3538" y="457"/>
                  </a:lnTo>
                  <a:lnTo>
                    <a:pt x="3544" y="459"/>
                  </a:lnTo>
                  <a:lnTo>
                    <a:pt x="3551" y="466"/>
                  </a:lnTo>
                  <a:lnTo>
                    <a:pt x="3560" y="475"/>
                  </a:lnTo>
                  <a:lnTo>
                    <a:pt x="3567" y="482"/>
                  </a:lnTo>
                  <a:lnTo>
                    <a:pt x="3567" y="482"/>
                  </a:lnTo>
                  <a:lnTo>
                    <a:pt x="3576" y="486"/>
                  </a:lnTo>
                  <a:lnTo>
                    <a:pt x="3576" y="486"/>
                  </a:lnTo>
                  <a:lnTo>
                    <a:pt x="3585" y="488"/>
                  </a:lnTo>
                  <a:lnTo>
                    <a:pt x="3591" y="488"/>
                  </a:lnTo>
                  <a:lnTo>
                    <a:pt x="3594" y="486"/>
                  </a:lnTo>
                  <a:lnTo>
                    <a:pt x="3594" y="486"/>
                  </a:lnTo>
                  <a:lnTo>
                    <a:pt x="3598" y="481"/>
                  </a:lnTo>
                  <a:lnTo>
                    <a:pt x="3598" y="475"/>
                  </a:lnTo>
                  <a:lnTo>
                    <a:pt x="3598" y="468"/>
                  </a:lnTo>
                  <a:lnTo>
                    <a:pt x="3596" y="462"/>
                  </a:lnTo>
                  <a:lnTo>
                    <a:pt x="3596" y="462"/>
                  </a:lnTo>
                  <a:lnTo>
                    <a:pt x="3593" y="457"/>
                  </a:lnTo>
                  <a:lnTo>
                    <a:pt x="3587" y="453"/>
                  </a:lnTo>
                  <a:lnTo>
                    <a:pt x="3584" y="448"/>
                  </a:lnTo>
                  <a:lnTo>
                    <a:pt x="3582" y="440"/>
                  </a:lnTo>
                  <a:lnTo>
                    <a:pt x="3582" y="440"/>
                  </a:lnTo>
                  <a:lnTo>
                    <a:pt x="3580" y="431"/>
                  </a:lnTo>
                  <a:lnTo>
                    <a:pt x="3578" y="424"/>
                  </a:lnTo>
                  <a:lnTo>
                    <a:pt x="3578" y="424"/>
                  </a:lnTo>
                  <a:lnTo>
                    <a:pt x="3574" y="416"/>
                  </a:lnTo>
                  <a:lnTo>
                    <a:pt x="3573" y="411"/>
                  </a:lnTo>
                  <a:lnTo>
                    <a:pt x="3574" y="405"/>
                  </a:lnTo>
                  <a:lnTo>
                    <a:pt x="3576" y="400"/>
                  </a:lnTo>
                  <a:lnTo>
                    <a:pt x="3576" y="400"/>
                  </a:lnTo>
                  <a:lnTo>
                    <a:pt x="3582" y="396"/>
                  </a:lnTo>
                  <a:lnTo>
                    <a:pt x="3585" y="396"/>
                  </a:lnTo>
                  <a:lnTo>
                    <a:pt x="3591" y="394"/>
                  </a:lnTo>
                  <a:lnTo>
                    <a:pt x="3596" y="394"/>
                  </a:lnTo>
                  <a:lnTo>
                    <a:pt x="3596" y="394"/>
                  </a:lnTo>
                  <a:lnTo>
                    <a:pt x="3596" y="383"/>
                  </a:lnTo>
                  <a:lnTo>
                    <a:pt x="3596" y="372"/>
                  </a:lnTo>
                  <a:lnTo>
                    <a:pt x="3598" y="367"/>
                  </a:lnTo>
                  <a:lnTo>
                    <a:pt x="3600" y="361"/>
                  </a:lnTo>
                  <a:lnTo>
                    <a:pt x="3603" y="358"/>
                  </a:lnTo>
                  <a:lnTo>
                    <a:pt x="3607" y="354"/>
                  </a:lnTo>
                  <a:lnTo>
                    <a:pt x="3607" y="354"/>
                  </a:lnTo>
                  <a:lnTo>
                    <a:pt x="3614" y="352"/>
                  </a:lnTo>
                  <a:lnTo>
                    <a:pt x="3622" y="350"/>
                  </a:lnTo>
                  <a:lnTo>
                    <a:pt x="3629" y="349"/>
                  </a:lnTo>
                  <a:lnTo>
                    <a:pt x="3636" y="350"/>
                  </a:lnTo>
                  <a:lnTo>
                    <a:pt x="3643" y="352"/>
                  </a:lnTo>
                  <a:lnTo>
                    <a:pt x="3651" y="354"/>
                  </a:lnTo>
                  <a:lnTo>
                    <a:pt x="3656" y="358"/>
                  </a:lnTo>
                  <a:lnTo>
                    <a:pt x="3660" y="363"/>
                  </a:lnTo>
                  <a:lnTo>
                    <a:pt x="3660" y="363"/>
                  </a:lnTo>
                  <a:lnTo>
                    <a:pt x="3663" y="371"/>
                  </a:lnTo>
                  <a:lnTo>
                    <a:pt x="3663" y="378"/>
                  </a:lnTo>
                  <a:lnTo>
                    <a:pt x="3661" y="393"/>
                  </a:lnTo>
                  <a:lnTo>
                    <a:pt x="3661" y="393"/>
                  </a:lnTo>
                  <a:lnTo>
                    <a:pt x="3658" y="407"/>
                  </a:lnTo>
                  <a:lnTo>
                    <a:pt x="3658" y="407"/>
                  </a:lnTo>
                  <a:lnTo>
                    <a:pt x="3654" y="413"/>
                  </a:lnTo>
                  <a:lnTo>
                    <a:pt x="3654" y="413"/>
                  </a:lnTo>
                  <a:lnTo>
                    <a:pt x="3654" y="416"/>
                  </a:lnTo>
                  <a:lnTo>
                    <a:pt x="3656" y="422"/>
                  </a:lnTo>
                  <a:lnTo>
                    <a:pt x="3661" y="429"/>
                  </a:lnTo>
                  <a:lnTo>
                    <a:pt x="3661" y="429"/>
                  </a:lnTo>
                  <a:lnTo>
                    <a:pt x="3661" y="440"/>
                  </a:lnTo>
                  <a:lnTo>
                    <a:pt x="3660" y="449"/>
                  </a:lnTo>
                  <a:lnTo>
                    <a:pt x="3658" y="460"/>
                  </a:lnTo>
                  <a:lnTo>
                    <a:pt x="3658" y="470"/>
                  </a:lnTo>
                  <a:lnTo>
                    <a:pt x="3658" y="470"/>
                  </a:lnTo>
                  <a:lnTo>
                    <a:pt x="3660" y="484"/>
                  </a:lnTo>
                  <a:lnTo>
                    <a:pt x="3663" y="501"/>
                  </a:lnTo>
                  <a:lnTo>
                    <a:pt x="3663" y="501"/>
                  </a:lnTo>
                  <a:lnTo>
                    <a:pt x="3661" y="512"/>
                  </a:lnTo>
                  <a:lnTo>
                    <a:pt x="3658" y="521"/>
                  </a:lnTo>
                  <a:lnTo>
                    <a:pt x="3651" y="528"/>
                  </a:lnTo>
                  <a:lnTo>
                    <a:pt x="3643" y="537"/>
                  </a:lnTo>
                  <a:lnTo>
                    <a:pt x="3643" y="537"/>
                  </a:lnTo>
                  <a:lnTo>
                    <a:pt x="3636" y="545"/>
                  </a:lnTo>
                  <a:lnTo>
                    <a:pt x="3632" y="550"/>
                  </a:lnTo>
                  <a:lnTo>
                    <a:pt x="3632" y="554"/>
                  </a:lnTo>
                  <a:lnTo>
                    <a:pt x="3632" y="554"/>
                  </a:lnTo>
                  <a:lnTo>
                    <a:pt x="3636" y="559"/>
                  </a:lnTo>
                  <a:lnTo>
                    <a:pt x="3641" y="561"/>
                  </a:lnTo>
                  <a:lnTo>
                    <a:pt x="3649" y="563"/>
                  </a:lnTo>
                  <a:lnTo>
                    <a:pt x="3654" y="563"/>
                  </a:lnTo>
                  <a:lnTo>
                    <a:pt x="3654" y="563"/>
                  </a:lnTo>
                  <a:lnTo>
                    <a:pt x="3661" y="561"/>
                  </a:lnTo>
                  <a:lnTo>
                    <a:pt x="3667" y="558"/>
                  </a:lnTo>
                  <a:lnTo>
                    <a:pt x="3667" y="558"/>
                  </a:lnTo>
                  <a:lnTo>
                    <a:pt x="3670" y="556"/>
                  </a:lnTo>
                  <a:lnTo>
                    <a:pt x="3670" y="552"/>
                  </a:lnTo>
                  <a:lnTo>
                    <a:pt x="3674" y="545"/>
                  </a:lnTo>
                  <a:lnTo>
                    <a:pt x="3674" y="545"/>
                  </a:lnTo>
                  <a:lnTo>
                    <a:pt x="3680" y="536"/>
                  </a:lnTo>
                  <a:lnTo>
                    <a:pt x="3685" y="530"/>
                  </a:lnTo>
                  <a:lnTo>
                    <a:pt x="3692" y="523"/>
                  </a:lnTo>
                  <a:lnTo>
                    <a:pt x="3694" y="517"/>
                  </a:lnTo>
                  <a:lnTo>
                    <a:pt x="3694" y="514"/>
                  </a:lnTo>
                  <a:lnTo>
                    <a:pt x="3694" y="514"/>
                  </a:lnTo>
                  <a:lnTo>
                    <a:pt x="3694" y="501"/>
                  </a:lnTo>
                  <a:lnTo>
                    <a:pt x="3694" y="495"/>
                  </a:lnTo>
                  <a:lnTo>
                    <a:pt x="3696" y="490"/>
                  </a:lnTo>
                  <a:lnTo>
                    <a:pt x="3696" y="490"/>
                  </a:lnTo>
                  <a:lnTo>
                    <a:pt x="3699" y="484"/>
                  </a:lnTo>
                  <a:lnTo>
                    <a:pt x="3705" y="482"/>
                  </a:lnTo>
                  <a:lnTo>
                    <a:pt x="3710" y="481"/>
                  </a:lnTo>
                  <a:lnTo>
                    <a:pt x="3716" y="482"/>
                  </a:lnTo>
                  <a:lnTo>
                    <a:pt x="3716" y="482"/>
                  </a:lnTo>
                  <a:lnTo>
                    <a:pt x="3723" y="486"/>
                  </a:lnTo>
                  <a:lnTo>
                    <a:pt x="3727" y="492"/>
                  </a:lnTo>
                  <a:lnTo>
                    <a:pt x="3730" y="499"/>
                  </a:lnTo>
                  <a:lnTo>
                    <a:pt x="3734" y="506"/>
                  </a:lnTo>
                  <a:lnTo>
                    <a:pt x="3734" y="506"/>
                  </a:lnTo>
                  <a:lnTo>
                    <a:pt x="3736" y="512"/>
                  </a:lnTo>
                  <a:lnTo>
                    <a:pt x="3739" y="517"/>
                  </a:lnTo>
                  <a:lnTo>
                    <a:pt x="3745" y="521"/>
                  </a:lnTo>
                  <a:lnTo>
                    <a:pt x="3747" y="521"/>
                  </a:lnTo>
                  <a:lnTo>
                    <a:pt x="3750" y="519"/>
                  </a:lnTo>
                  <a:lnTo>
                    <a:pt x="3750" y="519"/>
                  </a:lnTo>
                  <a:lnTo>
                    <a:pt x="3754" y="517"/>
                  </a:lnTo>
                  <a:lnTo>
                    <a:pt x="3756" y="514"/>
                  </a:lnTo>
                  <a:lnTo>
                    <a:pt x="3756" y="510"/>
                  </a:lnTo>
                  <a:lnTo>
                    <a:pt x="3756" y="504"/>
                  </a:lnTo>
                  <a:lnTo>
                    <a:pt x="3752" y="495"/>
                  </a:lnTo>
                  <a:lnTo>
                    <a:pt x="3743" y="486"/>
                  </a:lnTo>
                  <a:lnTo>
                    <a:pt x="3734" y="477"/>
                  </a:lnTo>
                  <a:lnTo>
                    <a:pt x="3725" y="470"/>
                  </a:lnTo>
                  <a:lnTo>
                    <a:pt x="3718" y="464"/>
                  </a:lnTo>
                  <a:lnTo>
                    <a:pt x="3710" y="462"/>
                  </a:lnTo>
                  <a:lnTo>
                    <a:pt x="3710" y="462"/>
                  </a:lnTo>
                  <a:lnTo>
                    <a:pt x="3696" y="462"/>
                  </a:lnTo>
                  <a:lnTo>
                    <a:pt x="3690" y="460"/>
                  </a:lnTo>
                  <a:lnTo>
                    <a:pt x="3683" y="457"/>
                  </a:lnTo>
                  <a:lnTo>
                    <a:pt x="3683" y="457"/>
                  </a:lnTo>
                  <a:lnTo>
                    <a:pt x="3681" y="451"/>
                  </a:lnTo>
                  <a:lnTo>
                    <a:pt x="3681" y="446"/>
                  </a:lnTo>
                  <a:lnTo>
                    <a:pt x="3683" y="440"/>
                  </a:lnTo>
                  <a:lnTo>
                    <a:pt x="3683" y="435"/>
                  </a:lnTo>
                  <a:lnTo>
                    <a:pt x="3683" y="435"/>
                  </a:lnTo>
                  <a:lnTo>
                    <a:pt x="3680" y="429"/>
                  </a:lnTo>
                  <a:lnTo>
                    <a:pt x="3678" y="424"/>
                  </a:lnTo>
                  <a:lnTo>
                    <a:pt x="3676" y="418"/>
                  </a:lnTo>
                  <a:lnTo>
                    <a:pt x="3676" y="413"/>
                  </a:lnTo>
                  <a:lnTo>
                    <a:pt x="3676" y="413"/>
                  </a:lnTo>
                  <a:lnTo>
                    <a:pt x="3680" y="405"/>
                  </a:lnTo>
                  <a:lnTo>
                    <a:pt x="3683" y="398"/>
                  </a:lnTo>
                  <a:lnTo>
                    <a:pt x="3685" y="393"/>
                  </a:lnTo>
                  <a:lnTo>
                    <a:pt x="3687" y="383"/>
                  </a:lnTo>
                  <a:lnTo>
                    <a:pt x="3687" y="383"/>
                  </a:lnTo>
                  <a:lnTo>
                    <a:pt x="3687" y="371"/>
                  </a:lnTo>
                  <a:lnTo>
                    <a:pt x="3690" y="365"/>
                  </a:lnTo>
                  <a:lnTo>
                    <a:pt x="3692" y="363"/>
                  </a:lnTo>
                  <a:lnTo>
                    <a:pt x="3696" y="361"/>
                  </a:lnTo>
                  <a:lnTo>
                    <a:pt x="3696" y="361"/>
                  </a:lnTo>
                  <a:lnTo>
                    <a:pt x="3699" y="363"/>
                  </a:lnTo>
                  <a:lnTo>
                    <a:pt x="3701" y="365"/>
                  </a:lnTo>
                  <a:lnTo>
                    <a:pt x="3703" y="371"/>
                  </a:lnTo>
                  <a:lnTo>
                    <a:pt x="3703" y="378"/>
                  </a:lnTo>
                  <a:lnTo>
                    <a:pt x="3701" y="387"/>
                  </a:lnTo>
                  <a:lnTo>
                    <a:pt x="3698" y="405"/>
                  </a:lnTo>
                  <a:lnTo>
                    <a:pt x="3698" y="413"/>
                  </a:lnTo>
                  <a:lnTo>
                    <a:pt x="3699" y="416"/>
                  </a:lnTo>
                  <a:lnTo>
                    <a:pt x="3701" y="418"/>
                  </a:lnTo>
                  <a:lnTo>
                    <a:pt x="3701" y="418"/>
                  </a:lnTo>
                  <a:lnTo>
                    <a:pt x="3707" y="420"/>
                  </a:lnTo>
                  <a:lnTo>
                    <a:pt x="3712" y="420"/>
                  </a:lnTo>
                  <a:lnTo>
                    <a:pt x="3719" y="418"/>
                  </a:lnTo>
                  <a:lnTo>
                    <a:pt x="3725" y="420"/>
                  </a:lnTo>
                  <a:lnTo>
                    <a:pt x="3725" y="420"/>
                  </a:lnTo>
                  <a:lnTo>
                    <a:pt x="3732" y="420"/>
                  </a:lnTo>
                  <a:lnTo>
                    <a:pt x="3738" y="420"/>
                  </a:lnTo>
                  <a:lnTo>
                    <a:pt x="3738" y="418"/>
                  </a:lnTo>
                  <a:lnTo>
                    <a:pt x="3738" y="416"/>
                  </a:lnTo>
                  <a:lnTo>
                    <a:pt x="3734" y="411"/>
                  </a:lnTo>
                  <a:lnTo>
                    <a:pt x="3734" y="411"/>
                  </a:lnTo>
                  <a:lnTo>
                    <a:pt x="3728" y="409"/>
                  </a:lnTo>
                  <a:lnTo>
                    <a:pt x="3723" y="407"/>
                  </a:lnTo>
                  <a:lnTo>
                    <a:pt x="3718" y="405"/>
                  </a:lnTo>
                  <a:lnTo>
                    <a:pt x="3714" y="402"/>
                  </a:lnTo>
                  <a:lnTo>
                    <a:pt x="3714" y="402"/>
                  </a:lnTo>
                  <a:lnTo>
                    <a:pt x="3714" y="398"/>
                  </a:lnTo>
                  <a:lnTo>
                    <a:pt x="3718" y="393"/>
                  </a:lnTo>
                  <a:lnTo>
                    <a:pt x="3721" y="389"/>
                  </a:lnTo>
                  <a:lnTo>
                    <a:pt x="3725" y="389"/>
                  </a:lnTo>
                  <a:lnTo>
                    <a:pt x="3725" y="389"/>
                  </a:lnTo>
                  <a:lnTo>
                    <a:pt x="3728" y="389"/>
                  </a:lnTo>
                  <a:lnTo>
                    <a:pt x="3732" y="391"/>
                  </a:lnTo>
                  <a:lnTo>
                    <a:pt x="3738" y="393"/>
                  </a:lnTo>
                  <a:lnTo>
                    <a:pt x="3741" y="393"/>
                  </a:lnTo>
                  <a:lnTo>
                    <a:pt x="3741" y="393"/>
                  </a:lnTo>
                  <a:lnTo>
                    <a:pt x="3750" y="393"/>
                  </a:lnTo>
                  <a:lnTo>
                    <a:pt x="3750" y="393"/>
                  </a:lnTo>
                  <a:lnTo>
                    <a:pt x="3750" y="389"/>
                  </a:lnTo>
                  <a:lnTo>
                    <a:pt x="3748" y="385"/>
                  </a:lnTo>
                  <a:lnTo>
                    <a:pt x="3747" y="382"/>
                  </a:lnTo>
                  <a:lnTo>
                    <a:pt x="3747" y="378"/>
                  </a:lnTo>
                  <a:lnTo>
                    <a:pt x="3747" y="378"/>
                  </a:lnTo>
                  <a:lnTo>
                    <a:pt x="3748" y="374"/>
                  </a:lnTo>
                  <a:lnTo>
                    <a:pt x="3752" y="372"/>
                  </a:lnTo>
                  <a:lnTo>
                    <a:pt x="3763" y="372"/>
                  </a:lnTo>
                  <a:lnTo>
                    <a:pt x="3763" y="372"/>
                  </a:lnTo>
                  <a:lnTo>
                    <a:pt x="3774" y="374"/>
                  </a:lnTo>
                  <a:lnTo>
                    <a:pt x="3779" y="376"/>
                  </a:lnTo>
                  <a:lnTo>
                    <a:pt x="3785" y="380"/>
                  </a:lnTo>
                  <a:lnTo>
                    <a:pt x="3785" y="380"/>
                  </a:lnTo>
                  <a:lnTo>
                    <a:pt x="3788" y="385"/>
                  </a:lnTo>
                  <a:lnTo>
                    <a:pt x="3790" y="387"/>
                  </a:lnTo>
                  <a:lnTo>
                    <a:pt x="3794" y="389"/>
                  </a:lnTo>
                  <a:lnTo>
                    <a:pt x="3794" y="389"/>
                  </a:lnTo>
                  <a:lnTo>
                    <a:pt x="3797" y="389"/>
                  </a:lnTo>
                  <a:lnTo>
                    <a:pt x="3799" y="389"/>
                  </a:lnTo>
                  <a:lnTo>
                    <a:pt x="3803" y="389"/>
                  </a:lnTo>
                  <a:lnTo>
                    <a:pt x="3806" y="391"/>
                  </a:lnTo>
                  <a:lnTo>
                    <a:pt x="3806" y="391"/>
                  </a:lnTo>
                  <a:lnTo>
                    <a:pt x="3808" y="393"/>
                  </a:lnTo>
                  <a:lnTo>
                    <a:pt x="3810" y="396"/>
                  </a:lnTo>
                  <a:lnTo>
                    <a:pt x="3810" y="404"/>
                  </a:lnTo>
                  <a:lnTo>
                    <a:pt x="3808" y="416"/>
                  </a:lnTo>
                  <a:lnTo>
                    <a:pt x="3808" y="416"/>
                  </a:lnTo>
                  <a:lnTo>
                    <a:pt x="3806" y="424"/>
                  </a:lnTo>
                  <a:lnTo>
                    <a:pt x="3808" y="429"/>
                  </a:lnTo>
                  <a:lnTo>
                    <a:pt x="3810" y="433"/>
                  </a:lnTo>
                  <a:lnTo>
                    <a:pt x="3812" y="438"/>
                  </a:lnTo>
                  <a:lnTo>
                    <a:pt x="3819" y="446"/>
                  </a:lnTo>
                  <a:lnTo>
                    <a:pt x="3830" y="449"/>
                  </a:lnTo>
                  <a:lnTo>
                    <a:pt x="3830" y="449"/>
                  </a:lnTo>
                  <a:lnTo>
                    <a:pt x="3837" y="453"/>
                  </a:lnTo>
                  <a:lnTo>
                    <a:pt x="3843" y="459"/>
                  </a:lnTo>
                  <a:lnTo>
                    <a:pt x="3848" y="462"/>
                  </a:lnTo>
                  <a:lnTo>
                    <a:pt x="3852" y="464"/>
                  </a:lnTo>
                  <a:lnTo>
                    <a:pt x="3855" y="464"/>
                  </a:lnTo>
                  <a:lnTo>
                    <a:pt x="3855" y="464"/>
                  </a:lnTo>
                  <a:lnTo>
                    <a:pt x="3859" y="462"/>
                  </a:lnTo>
                  <a:lnTo>
                    <a:pt x="3861" y="460"/>
                  </a:lnTo>
                  <a:lnTo>
                    <a:pt x="3861" y="457"/>
                  </a:lnTo>
                  <a:lnTo>
                    <a:pt x="3859" y="451"/>
                  </a:lnTo>
                  <a:lnTo>
                    <a:pt x="3859" y="451"/>
                  </a:lnTo>
                  <a:lnTo>
                    <a:pt x="3855" y="448"/>
                  </a:lnTo>
                  <a:lnTo>
                    <a:pt x="3852" y="446"/>
                  </a:lnTo>
                  <a:lnTo>
                    <a:pt x="3844" y="442"/>
                  </a:lnTo>
                  <a:lnTo>
                    <a:pt x="3844" y="442"/>
                  </a:lnTo>
                  <a:lnTo>
                    <a:pt x="3837" y="440"/>
                  </a:lnTo>
                  <a:lnTo>
                    <a:pt x="3832" y="435"/>
                  </a:lnTo>
                  <a:lnTo>
                    <a:pt x="3828" y="429"/>
                  </a:lnTo>
                  <a:lnTo>
                    <a:pt x="3828" y="422"/>
                  </a:lnTo>
                  <a:lnTo>
                    <a:pt x="3826" y="405"/>
                  </a:lnTo>
                  <a:lnTo>
                    <a:pt x="3826" y="398"/>
                  </a:lnTo>
                  <a:lnTo>
                    <a:pt x="3824" y="391"/>
                  </a:lnTo>
                  <a:lnTo>
                    <a:pt x="3824" y="391"/>
                  </a:lnTo>
                  <a:lnTo>
                    <a:pt x="3823" y="387"/>
                  </a:lnTo>
                  <a:lnTo>
                    <a:pt x="3819" y="383"/>
                  </a:lnTo>
                  <a:lnTo>
                    <a:pt x="3812" y="378"/>
                  </a:lnTo>
                  <a:lnTo>
                    <a:pt x="3803" y="372"/>
                  </a:lnTo>
                  <a:lnTo>
                    <a:pt x="3797" y="365"/>
                  </a:lnTo>
                  <a:lnTo>
                    <a:pt x="3797" y="365"/>
                  </a:lnTo>
                  <a:lnTo>
                    <a:pt x="3794" y="360"/>
                  </a:lnTo>
                  <a:lnTo>
                    <a:pt x="3794" y="354"/>
                  </a:lnTo>
                  <a:lnTo>
                    <a:pt x="3794" y="349"/>
                  </a:lnTo>
                  <a:lnTo>
                    <a:pt x="3794" y="343"/>
                  </a:lnTo>
                  <a:lnTo>
                    <a:pt x="3797" y="337"/>
                  </a:lnTo>
                  <a:lnTo>
                    <a:pt x="3801" y="332"/>
                  </a:lnTo>
                  <a:lnTo>
                    <a:pt x="3805" y="328"/>
                  </a:lnTo>
                  <a:lnTo>
                    <a:pt x="3810" y="326"/>
                  </a:lnTo>
                  <a:lnTo>
                    <a:pt x="3810" y="326"/>
                  </a:lnTo>
                  <a:lnTo>
                    <a:pt x="3815" y="325"/>
                  </a:lnTo>
                  <a:lnTo>
                    <a:pt x="3821" y="325"/>
                  </a:lnTo>
                  <a:lnTo>
                    <a:pt x="3832" y="326"/>
                  </a:lnTo>
                  <a:lnTo>
                    <a:pt x="3832" y="326"/>
                  </a:lnTo>
                  <a:lnTo>
                    <a:pt x="3843" y="326"/>
                  </a:lnTo>
                  <a:lnTo>
                    <a:pt x="3852" y="323"/>
                  </a:lnTo>
                  <a:lnTo>
                    <a:pt x="3852" y="323"/>
                  </a:lnTo>
                  <a:lnTo>
                    <a:pt x="3857" y="319"/>
                  </a:lnTo>
                  <a:lnTo>
                    <a:pt x="3861" y="317"/>
                  </a:lnTo>
                  <a:lnTo>
                    <a:pt x="3864" y="317"/>
                  </a:lnTo>
                  <a:lnTo>
                    <a:pt x="3864" y="317"/>
                  </a:lnTo>
                  <a:lnTo>
                    <a:pt x="3866" y="319"/>
                  </a:lnTo>
                  <a:lnTo>
                    <a:pt x="3870" y="321"/>
                  </a:lnTo>
                  <a:lnTo>
                    <a:pt x="3873" y="326"/>
                  </a:lnTo>
                  <a:lnTo>
                    <a:pt x="3877" y="332"/>
                  </a:lnTo>
                  <a:lnTo>
                    <a:pt x="3881" y="334"/>
                  </a:lnTo>
                  <a:lnTo>
                    <a:pt x="3882" y="334"/>
                  </a:lnTo>
                  <a:lnTo>
                    <a:pt x="3882" y="334"/>
                  </a:lnTo>
                  <a:lnTo>
                    <a:pt x="3888" y="334"/>
                  </a:lnTo>
                  <a:lnTo>
                    <a:pt x="3890" y="334"/>
                  </a:lnTo>
                  <a:lnTo>
                    <a:pt x="3892" y="332"/>
                  </a:lnTo>
                  <a:lnTo>
                    <a:pt x="3892" y="330"/>
                  </a:lnTo>
                  <a:lnTo>
                    <a:pt x="3890" y="325"/>
                  </a:lnTo>
                  <a:lnTo>
                    <a:pt x="3888" y="319"/>
                  </a:lnTo>
                  <a:lnTo>
                    <a:pt x="3888" y="319"/>
                  </a:lnTo>
                  <a:lnTo>
                    <a:pt x="3881" y="308"/>
                  </a:lnTo>
                  <a:lnTo>
                    <a:pt x="3875" y="295"/>
                  </a:lnTo>
                  <a:lnTo>
                    <a:pt x="3873" y="290"/>
                  </a:lnTo>
                  <a:lnTo>
                    <a:pt x="3875" y="284"/>
                  </a:lnTo>
                  <a:lnTo>
                    <a:pt x="3877" y="279"/>
                  </a:lnTo>
                  <a:lnTo>
                    <a:pt x="3882" y="273"/>
                  </a:lnTo>
                  <a:lnTo>
                    <a:pt x="3882" y="273"/>
                  </a:lnTo>
                  <a:lnTo>
                    <a:pt x="3890" y="270"/>
                  </a:lnTo>
                  <a:lnTo>
                    <a:pt x="3897" y="266"/>
                  </a:lnTo>
                  <a:lnTo>
                    <a:pt x="3915" y="260"/>
                  </a:lnTo>
                  <a:lnTo>
                    <a:pt x="3933" y="259"/>
                  </a:lnTo>
                  <a:lnTo>
                    <a:pt x="3949" y="260"/>
                  </a:lnTo>
                  <a:lnTo>
                    <a:pt x="3949" y="260"/>
                  </a:lnTo>
                  <a:lnTo>
                    <a:pt x="3959" y="262"/>
                  </a:lnTo>
                  <a:lnTo>
                    <a:pt x="3966" y="264"/>
                  </a:lnTo>
                  <a:lnTo>
                    <a:pt x="3966" y="264"/>
                  </a:lnTo>
                  <a:lnTo>
                    <a:pt x="3971" y="262"/>
                  </a:lnTo>
                  <a:lnTo>
                    <a:pt x="3975" y="259"/>
                  </a:lnTo>
                  <a:lnTo>
                    <a:pt x="3975" y="259"/>
                  </a:lnTo>
                  <a:lnTo>
                    <a:pt x="3980" y="257"/>
                  </a:lnTo>
                  <a:lnTo>
                    <a:pt x="3984" y="257"/>
                  </a:lnTo>
                  <a:lnTo>
                    <a:pt x="3993" y="259"/>
                  </a:lnTo>
                  <a:lnTo>
                    <a:pt x="4002" y="259"/>
                  </a:lnTo>
                  <a:lnTo>
                    <a:pt x="4006" y="259"/>
                  </a:lnTo>
                  <a:lnTo>
                    <a:pt x="4009" y="255"/>
                  </a:lnTo>
                  <a:lnTo>
                    <a:pt x="4009" y="255"/>
                  </a:lnTo>
                  <a:lnTo>
                    <a:pt x="4017" y="248"/>
                  </a:lnTo>
                  <a:lnTo>
                    <a:pt x="4020" y="248"/>
                  </a:lnTo>
                  <a:lnTo>
                    <a:pt x="4026" y="248"/>
                  </a:lnTo>
                  <a:lnTo>
                    <a:pt x="4026" y="248"/>
                  </a:lnTo>
                  <a:lnTo>
                    <a:pt x="4029" y="253"/>
                  </a:lnTo>
                  <a:lnTo>
                    <a:pt x="4033" y="257"/>
                  </a:lnTo>
                  <a:lnTo>
                    <a:pt x="4036" y="260"/>
                  </a:lnTo>
                  <a:lnTo>
                    <a:pt x="4045" y="259"/>
                  </a:lnTo>
                  <a:lnTo>
                    <a:pt x="4045" y="259"/>
                  </a:lnTo>
                  <a:lnTo>
                    <a:pt x="4049" y="259"/>
                  </a:lnTo>
                  <a:lnTo>
                    <a:pt x="4051" y="255"/>
                  </a:lnTo>
                  <a:lnTo>
                    <a:pt x="4055" y="251"/>
                  </a:lnTo>
                  <a:lnTo>
                    <a:pt x="4056" y="246"/>
                  </a:lnTo>
                  <a:lnTo>
                    <a:pt x="4058" y="244"/>
                  </a:lnTo>
                  <a:lnTo>
                    <a:pt x="4060" y="242"/>
                  </a:lnTo>
                  <a:lnTo>
                    <a:pt x="4060" y="242"/>
                  </a:lnTo>
                  <a:lnTo>
                    <a:pt x="4065" y="240"/>
                  </a:lnTo>
                  <a:lnTo>
                    <a:pt x="4069" y="242"/>
                  </a:lnTo>
                  <a:lnTo>
                    <a:pt x="4078" y="246"/>
                  </a:lnTo>
                  <a:lnTo>
                    <a:pt x="4087" y="249"/>
                  </a:lnTo>
                  <a:lnTo>
                    <a:pt x="4091" y="249"/>
                  </a:lnTo>
                  <a:lnTo>
                    <a:pt x="4094" y="248"/>
                  </a:lnTo>
                  <a:lnTo>
                    <a:pt x="4094" y="248"/>
                  </a:lnTo>
                  <a:lnTo>
                    <a:pt x="4094" y="246"/>
                  </a:lnTo>
                  <a:lnTo>
                    <a:pt x="4094" y="244"/>
                  </a:lnTo>
                  <a:lnTo>
                    <a:pt x="4091" y="238"/>
                  </a:lnTo>
                  <a:lnTo>
                    <a:pt x="4091" y="238"/>
                  </a:lnTo>
                  <a:lnTo>
                    <a:pt x="4089" y="233"/>
                  </a:lnTo>
                  <a:lnTo>
                    <a:pt x="4091" y="227"/>
                  </a:lnTo>
                  <a:lnTo>
                    <a:pt x="4091" y="227"/>
                  </a:lnTo>
                  <a:lnTo>
                    <a:pt x="4091" y="222"/>
                  </a:lnTo>
                  <a:lnTo>
                    <a:pt x="4093" y="218"/>
                  </a:lnTo>
                  <a:lnTo>
                    <a:pt x="4100" y="215"/>
                  </a:lnTo>
                  <a:lnTo>
                    <a:pt x="4116" y="209"/>
                  </a:lnTo>
                  <a:lnTo>
                    <a:pt x="4116" y="209"/>
                  </a:lnTo>
                  <a:lnTo>
                    <a:pt x="4132" y="205"/>
                  </a:lnTo>
                  <a:lnTo>
                    <a:pt x="4142" y="205"/>
                  </a:lnTo>
                  <a:lnTo>
                    <a:pt x="4149" y="207"/>
                  </a:lnTo>
                  <a:lnTo>
                    <a:pt x="4149" y="207"/>
                  </a:lnTo>
                  <a:lnTo>
                    <a:pt x="4156" y="211"/>
                  </a:lnTo>
                  <a:lnTo>
                    <a:pt x="4163" y="215"/>
                  </a:lnTo>
                  <a:lnTo>
                    <a:pt x="4163" y="215"/>
                  </a:lnTo>
                  <a:lnTo>
                    <a:pt x="4180" y="233"/>
                  </a:lnTo>
                  <a:lnTo>
                    <a:pt x="4190" y="240"/>
                  </a:lnTo>
                  <a:lnTo>
                    <a:pt x="4196" y="242"/>
                  </a:lnTo>
                  <a:lnTo>
                    <a:pt x="4201" y="242"/>
                  </a:lnTo>
                  <a:lnTo>
                    <a:pt x="4201" y="242"/>
                  </a:lnTo>
                  <a:lnTo>
                    <a:pt x="4209" y="238"/>
                  </a:lnTo>
                  <a:lnTo>
                    <a:pt x="4214" y="237"/>
                  </a:lnTo>
                  <a:lnTo>
                    <a:pt x="4214" y="237"/>
                  </a:lnTo>
                  <a:lnTo>
                    <a:pt x="4225" y="235"/>
                  </a:lnTo>
                  <a:lnTo>
                    <a:pt x="4236" y="235"/>
                  </a:lnTo>
                  <a:lnTo>
                    <a:pt x="4236" y="235"/>
                  </a:lnTo>
                  <a:lnTo>
                    <a:pt x="4245" y="231"/>
                  </a:lnTo>
                  <a:lnTo>
                    <a:pt x="4248" y="231"/>
                  </a:lnTo>
                  <a:lnTo>
                    <a:pt x="4252" y="233"/>
                  </a:lnTo>
                  <a:lnTo>
                    <a:pt x="4252" y="233"/>
                  </a:lnTo>
                  <a:lnTo>
                    <a:pt x="4256" y="237"/>
                  </a:lnTo>
                  <a:lnTo>
                    <a:pt x="4257" y="242"/>
                  </a:lnTo>
                  <a:lnTo>
                    <a:pt x="4259" y="246"/>
                  </a:lnTo>
                  <a:lnTo>
                    <a:pt x="4261" y="249"/>
                  </a:lnTo>
                  <a:lnTo>
                    <a:pt x="4261" y="249"/>
                  </a:lnTo>
                  <a:lnTo>
                    <a:pt x="4268" y="253"/>
                  </a:lnTo>
                  <a:lnTo>
                    <a:pt x="4274" y="255"/>
                  </a:lnTo>
                  <a:lnTo>
                    <a:pt x="4274" y="255"/>
                  </a:lnTo>
                  <a:lnTo>
                    <a:pt x="4277" y="260"/>
                  </a:lnTo>
                  <a:lnTo>
                    <a:pt x="4277" y="264"/>
                  </a:lnTo>
                  <a:lnTo>
                    <a:pt x="4276" y="271"/>
                  </a:lnTo>
                  <a:lnTo>
                    <a:pt x="4276" y="271"/>
                  </a:lnTo>
                  <a:lnTo>
                    <a:pt x="4276" y="275"/>
                  </a:lnTo>
                  <a:lnTo>
                    <a:pt x="4277" y="277"/>
                  </a:lnTo>
                  <a:lnTo>
                    <a:pt x="4281" y="282"/>
                  </a:lnTo>
                  <a:lnTo>
                    <a:pt x="4281" y="282"/>
                  </a:lnTo>
                  <a:lnTo>
                    <a:pt x="4285" y="290"/>
                  </a:lnTo>
                  <a:lnTo>
                    <a:pt x="4285" y="295"/>
                  </a:lnTo>
                  <a:lnTo>
                    <a:pt x="4281" y="301"/>
                  </a:lnTo>
                  <a:lnTo>
                    <a:pt x="4272" y="304"/>
                  </a:lnTo>
                  <a:lnTo>
                    <a:pt x="4272" y="304"/>
                  </a:lnTo>
                  <a:lnTo>
                    <a:pt x="4263" y="308"/>
                  </a:lnTo>
                  <a:lnTo>
                    <a:pt x="4254" y="308"/>
                  </a:lnTo>
                  <a:lnTo>
                    <a:pt x="4245" y="308"/>
                  </a:lnTo>
                  <a:lnTo>
                    <a:pt x="4236" y="310"/>
                  </a:lnTo>
                  <a:lnTo>
                    <a:pt x="4236" y="310"/>
                  </a:lnTo>
                  <a:lnTo>
                    <a:pt x="4228" y="314"/>
                  </a:lnTo>
                  <a:lnTo>
                    <a:pt x="4223" y="319"/>
                  </a:lnTo>
                  <a:lnTo>
                    <a:pt x="4212" y="330"/>
                  </a:lnTo>
                  <a:lnTo>
                    <a:pt x="4212" y="330"/>
                  </a:lnTo>
                  <a:lnTo>
                    <a:pt x="4207" y="336"/>
                  </a:lnTo>
                  <a:lnTo>
                    <a:pt x="4203" y="339"/>
                  </a:lnTo>
                  <a:lnTo>
                    <a:pt x="4190" y="345"/>
                  </a:lnTo>
                  <a:lnTo>
                    <a:pt x="4190" y="345"/>
                  </a:lnTo>
                  <a:lnTo>
                    <a:pt x="4187" y="349"/>
                  </a:lnTo>
                  <a:lnTo>
                    <a:pt x="4183" y="354"/>
                  </a:lnTo>
                  <a:lnTo>
                    <a:pt x="4183" y="356"/>
                  </a:lnTo>
                  <a:lnTo>
                    <a:pt x="4185" y="358"/>
                  </a:lnTo>
                  <a:lnTo>
                    <a:pt x="4187" y="360"/>
                  </a:lnTo>
                  <a:lnTo>
                    <a:pt x="4190" y="360"/>
                  </a:lnTo>
                  <a:lnTo>
                    <a:pt x="4190" y="360"/>
                  </a:lnTo>
                  <a:lnTo>
                    <a:pt x="4194" y="360"/>
                  </a:lnTo>
                  <a:lnTo>
                    <a:pt x="4198" y="356"/>
                  </a:lnTo>
                  <a:lnTo>
                    <a:pt x="4201" y="354"/>
                  </a:lnTo>
                  <a:lnTo>
                    <a:pt x="4207" y="352"/>
                  </a:lnTo>
                  <a:lnTo>
                    <a:pt x="4207" y="352"/>
                  </a:lnTo>
                  <a:lnTo>
                    <a:pt x="4212" y="354"/>
                  </a:lnTo>
                  <a:lnTo>
                    <a:pt x="4221" y="356"/>
                  </a:lnTo>
                  <a:lnTo>
                    <a:pt x="4221" y="356"/>
                  </a:lnTo>
                  <a:lnTo>
                    <a:pt x="4221" y="350"/>
                  </a:lnTo>
                  <a:lnTo>
                    <a:pt x="4219" y="347"/>
                  </a:lnTo>
                  <a:lnTo>
                    <a:pt x="4218" y="343"/>
                  </a:lnTo>
                  <a:lnTo>
                    <a:pt x="4219" y="337"/>
                  </a:lnTo>
                  <a:lnTo>
                    <a:pt x="4219" y="337"/>
                  </a:lnTo>
                  <a:lnTo>
                    <a:pt x="4223" y="334"/>
                  </a:lnTo>
                  <a:lnTo>
                    <a:pt x="4228" y="332"/>
                  </a:lnTo>
                  <a:lnTo>
                    <a:pt x="4232" y="330"/>
                  </a:lnTo>
                  <a:lnTo>
                    <a:pt x="4238" y="332"/>
                  </a:lnTo>
                  <a:lnTo>
                    <a:pt x="4238" y="332"/>
                  </a:lnTo>
                  <a:lnTo>
                    <a:pt x="4241" y="336"/>
                  </a:lnTo>
                  <a:lnTo>
                    <a:pt x="4243" y="337"/>
                  </a:lnTo>
                  <a:lnTo>
                    <a:pt x="4247" y="339"/>
                  </a:lnTo>
                  <a:lnTo>
                    <a:pt x="4247" y="339"/>
                  </a:lnTo>
                  <a:lnTo>
                    <a:pt x="4248" y="339"/>
                  </a:lnTo>
                  <a:lnTo>
                    <a:pt x="4252" y="337"/>
                  </a:lnTo>
                  <a:lnTo>
                    <a:pt x="4254" y="336"/>
                  </a:lnTo>
                  <a:lnTo>
                    <a:pt x="4256" y="334"/>
                  </a:lnTo>
                  <a:lnTo>
                    <a:pt x="4256" y="334"/>
                  </a:lnTo>
                  <a:lnTo>
                    <a:pt x="4261" y="334"/>
                  </a:lnTo>
                  <a:lnTo>
                    <a:pt x="4263" y="337"/>
                  </a:lnTo>
                  <a:lnTo>
                    <a:pt x="4263" y="341"/>
                  </a:lnTo>
                  <a:lnTo>
                    <a:pt x="4263" y="345"/>
                  </a:lnTo>
                  <a:lnTo>
                    <a:pt x="4263" y="345"/>
                  </a:lnTo>
                  <a:lnTo>
                    <a:pt x="4267" y="349"/>
                  </a:lnTo>
                  <a:lnTo>
                    <a:pt x="4270" y="350"/>
                  </a:lnTo>
                  <a:lnTo>
                    <a:pt x="4274" y="349"/>
                  </a:lnTo>
                  <a:lnTo>
                    <a:pt x="4277" y="345"/>
                  </a:lnTo>
                  <a:lnTo>
                    <a:pt x="4277" y="345"/>
                  </a:lnTo>
                  <a:lnTo>
                    <a:pt x="4285" y="334"/>
                  </a:lnTo>
                  <a:lnTo>
                    <a:pt x="4288" y="332"/>
                  </a:lnTo>
                  <a:lnTo>
                    <a:pt x="4296" y="330"/>
                  </a:lnTo>
                  <a:lnTo>
                    <a:pt x="4296" y="330"/>
                  </a:lnTo>
                  <a:lnTo>
                    <a:pt x="4306" y="326"/>
                  </a:lnTo>
                  <a:lnTo>
                    <a:pt x="4315" y="326"/>
                  </a:lnTo>
                  <a:lnTo>
                    <a:pt x="4326" y="328"/>
                  </a:lnTo>
                  <a:lnTo>
                    <a:pt x="4337" y="332"/>
                  </a:lnTo>
                  <a:lnTo>
                    <a:pt x="4337" y="332"/>
                  </a:lnTo>
                  <a:lnTo>
                    <a:pt x="4344" y="336"/>
                  </a:lnTo>
                  <a:lnTo>
                    <a:pt x="4350" y="343"/>
                  </a:lnTo>
                  <a:lnTo>
                    <a:pt x="4350" y="343"/>
                  </a:lnTo>
                  <a:lnTo>
                    <a:pt x="4353" y="349"/>
                  </a:lnTo>
                  <a:lnTo>
                    <a:pt x="4355" y="352"/>
                  </a:lnTo>
                  <a:lnTo>
                    <a:pt x="4359" y="354"/>
                  </a:lnTo>
                  <a:lnTo>
                    <a:pt x="4359" y="354"/>
                  </a:lnTo>
                  <a:lnTo>
                    <a:pt x="4368" y="356"/>
                  </a:lnTo>
                  <a:lnTo>
                    <a:pt x="4379" y="356"/>
                  </a:lnTo>
                  <a:lnTo>
                    <a:pt x="4390" y="354"/>
                  </a:lnTo>
                  <a:lnTo>
                    <a:pt x="4401" y="356"/>
                  </a:lnTo>
                  <a:lnTo>
                    <a:pt x="4401" y="356"/>
                  </a:lnTo>
                  <a:lnTo>
                    <a:pt x="4415" y="361"/>
                  </a:lnTo>
                  <a:lnTo>
                    <a:pt x="4421" y="363"/>
                  </a:lnTo>
                  <a:lnTo>
                    <a:pt x="4428" y="363"/>
                  </a:lnTo>
                  <a:lnTo>
                    <a:pt x="4428" y="363"/>
                  </a:lnTo>
                  <a:lnTo>
                    <a:pt x="4433" y="361"/>
                  </a:lnTo>
                  <a:lnTo>
                    <a:pt x="4437" y="358"/>
                  </a:lnTo>
                  <a:lnTo>
                    <a:pt x="4439" y="352"/>
                  </a:lnTo>
                  <a:lnTo>
                    <a:pt x="4435" y="349"/>
                  </a:lnTo>
                  <a:lnTo>
                    <a:pt x="4435" y="349"/>
                  </a:lnTo>
                  <a:lnTo>
                    <a:pt x="4430" y="345"/>
                  </a:lnTo>
                  <a:lnTo>
                    <a:pt x="4424" y="345"/>
                  </a:lnTo>
                  <a:lnTo>
                    <a:pt x="4419" y="343"/>
                  </a:lnTo>
                  <a:lnTo>
                    <a:pt x="4417" y="341"/>
                  </a:lnTo>
                  <a:lnTo>
                    <a:pt x="4415" y="337"/>
                  </a:lnTo>
                  <a:lnTo>
                    <a:pt x="4415" y="337"/>
                  </a:lnTo>
                  <a:lnTo>
                    <a:pt x="4417" y="334"/>
                  </a:lnTo>
                  <a:lnTo>
                    <a:pt x="4419" y="328"/>
                  </a:lnTo>
                  <a:lnTo>
                    <a:pt x="4422" y="325"/>
                  </a:lnTo>
                  <a:lnTo>
                    <a:pt x="4426" y="323"/>
                  </a:lnTo>
                  <a:lnTo>
                    <a:pt x="4426" y="323"/>
                  </a:lnTo>
                  <a:lnTo>
                    <a:pt x="4431" y="321"/>
                  </a:lnTo>
                  <a:lnTo>
                    <a:pt x="4437" y="321"/>
                  </a:lnTo>
                  <a:lnTo>
                    <a:pt x="4446" y="323"/>
                  </a:lnTo>
                  <a:lnTo>
                    <a:pt x="4453" y="326"/>
                  </a:lnTo>
                  <a:lnTo>
                    <a:pt x="4459" y="330"/>
                  </a:lnTo>
                  <a:lnTo>
                    <a:pt x="4464" y="336"/>
                  </a:lnTo>
                  <a:lnTo>
                    <a:pt x="4468" y="341"/>
                  </a:lnTo>
                  <a:lnTo>
                    <a:pt x="4468" y="347"/>
                  </a:lnTo>
                  <a:lnTo>
                    <a:pt x="4468" y="347"/>
                  </a:lnTo>
                  <a:lnTo>
                    <a:pt x="4466" y="349"/>
                  </a:lnTo>
                  <a:lnTo>
                    <a:pt x="4464" y="350"/>
                  </a:lnTo>
                  <a:lnTo>
                    <a:pt x="4459" y="354"/>
                  </a:lnTo>
                  <a:lnTo>
                    <a:pt x="4455" y="356"/>
                  </a:lnTo>
                  <a:lnTo>
                    <a:pt x="4453" y="358"/>
                  </a:lnTo>
                  <a:lnTo>
                    <a:pt x="4451" y="361"/>
                  </a:lnTo>
                  <a:lnTo>
                    <a:pt x="4451" y="361"/>
                  </a:lnTo>
                  <a:lnTo>
                    <a:pt x="4451" y="369"/>
                  </a:lnTo>
                  <a:lnTo>
                    <a:pt x="4455" y="374"/>
                  </a:lnTo>
                  <a:lnTo>
                    <a:pt x="4460" y="376"/>
                  </a:lnTo>
                  <a:lnTo>
                    <a:pt x="4468" y="376"/>
                  </a:lnTo>
                  <a:lnTo>
                    <a:pt x="4482" y="376"/>
                  </a:lnTo>
                  <a:lnTo>
                    <a:pt x="4488" y="378"/>
                  </a:lnTo>
                  <a:lnTo>
                    <a:pt x="4493" y="380"/>
                  </a:lnTo>
                  <a:lnTo>
                    <a:pt x="4493" y="380"/>
                  </a:lnTo>
                  <a:lnTo>
                    <a:pt x="4495" y="385"/>
                  </a:lnTo>
                  <a:lnTo>
                    <a:pt x="4497" y="389"/>
                  </a:lnTo>
                  <a:lnTo>
                    <a:pt x="4498" y="393"/>
                  </a:lnTo>
                  <a:lnTo>
                    <a:pt x="4504" y="394"/>
                  </a:lnTo>
                  <a:lnTo>
                    <a:pt x="4504" y="394"/>
                  </a:lnTo>
                  <a:lnTo>
                    <a:pt x="4511" y="394"/>
                  </a:lnTo>
                  <a:lnTo>
                    <a:pt x="4513" y="396"/>
                  </a:lnTo>
                  <a:lnTo>
                    <a:pt x="4517" y="398"/>
                  </a:lnTo>
                  <a:lnTo>
                    <a:pt x="4517" y="398"/>
                  </a:lnTo>
                  <a:lnTo>
                    <a:pt x="4518" y="404"/>
                  </a:lnTo>
                  <a:lnTo>
                    <a:pt x="4518" y="407"/>
                  </a:lnTo>
                  <a:lnTo>
                    <a:pt x="4518" y="407"/>
                  </a:lnTo>
                  <a:lnTo>
                    <a:pt x="4520" y="411"/>
                  </a:lnTo>
                  <a:lnTo>
                    <a:pt x="4524" y="411"/>
                  </a:lnTo>
                  <a:lnTo>
                    <a:pt x="4529" y="411"/>
                  </a:lnTo>
                  <a:lnTo>
                    <a:pt x="4529" y="411"/>
                  </a:lnTo>
                  <a:lnTo>
                    <a:pt x="4535" y="413"/>
                  </a:lnTo>
                  <a:lnTo>
                    <a:pt x="4540" y="416"/>
                  </a:lnTo>
                  <a:lnTo>
                    <a:pt x="4540" y="416"/>
                  </a:lnTo>
                  <a:lnTo>
                    <a:pt x="4544" y="422"/>
                  </a:lnTo>
                  <a:lnTo>
                    <a:pt x="4549" y="426"/>
                  </a:lnTo>
                  <a:lnTo>
                    <a:pt x="4555" y="427"/>
                  </a:lnTo>
                  <a:lnTo>
                    <a:pt x="4558" y="427"/>
                  </a:lnTo>
                  <a:lnTo>
                    <a:pt x="4562" y="426"/>
                  </a:lnTo>
                  <a:lnTo>
                    <a:pt x="4562" y="426"/>
                  </a:lnTo>
                  <a:lnTo>
                    <a:pt x="4564" y="422"/>
                  </a:lnTo>
                  <a:lnTo>
                    <a:pt x="4565" y="418"/>
                  </a:lnTo>
                  <a:lnTo>
                    <a:pt x="4565" y="416"/>
                  </a:lnTo>
                  <a:lnTo>
                    <a:pt x="4564" y="413"/>
                  </a:lnTo>
                  <a:lnTo>
                    <a:pt x="4560" y="407"/>
                  </a:lnTo>
                  <a:lnTo>
                    <a:pt x="4556" y="402"/>
                  </a:lnTo>
                  <a:lnTo>
                    <a:pt x="4556" y="402"/>
                  </a:lnTo>
                  <a:lnTo>
                    <a:pt x="4556" y="398"/>
                  </a:lnTo>
                  <a:lnTo>
                    <a:pt x="4556" y="394"/>
                  </a:lnTo>
                  <a:lnTo>
                    <a:pt x="4560" y="391"/>
                  </a:lnTo>
                  <a:lnTo>
                    <a:pt x="4565" y="389"/>
                  </a:lnTo>
                  <a:lnTo>
                    <a:pt x="4573" y="391"/>
                  </a:lnTo>
                  <a:lnTo>
                    <a:pt x="4573" y="391"/>
                  </a:lnTo>
                  <a:lnTo>
                    <a:pt x="4585" y="398"/>
                  </a:lnTo>
                  <a:lnTo>
                    <a:pt x="4591" y="400"/>
                  </a:lnTo>
                  <a:lnTo>
                    <a:pt x="4598" y="400"/>
                  </a:lnTo>
                  <a:lnTo>
                    <a:pt x="4598" y="400"/>
                  </a:lnTo>
                  <a:lnTo>
                    <a:pt x="4602" y="396"/>
                  </a:lnTo>
                  <a:lnTo>
                    <a:pt x="4603" y="394"/>
                  </a:lnTo>
                  <a:lnTo>
                    <a:pt x="4607" y="394"/>
                  </a:lnTo>
                  <a:lnTo>
                    <a:pt x="4607" y="394"/>
                  </a:lnTo>
                  <a:lnTo>
                    <a:pt x="4611" y="394"/>
                  </a:lnTo>
                  <a:lnTo>
                    <a:pt x="4614" y="396"/>
                  </a:lnTo>
                  <a:lnTo>
                    <a:pt x="4620" y="400"/>
                  </a:lnTo>
                  <a:lnTo>
                    <a:pt x="4620" y="400"/>
                  </a:lnTo>
                  <a:lnTo>
                    <a:pt x="4634" y="409"/>
                  </a:lnTo>
                  <a:lnTo>
                    <a:pt x="4638" y="411"/>
                  </a:lnTo>
                  <a:lnTo>
                    <a:pt x="4642" y="413"/>
                  </a:lnTo>
                  <a:lnTo>
                    <a:pt x="4645" y="411"/>
                  </a:lnTo>
                  <a:lnTo>
                    <a:pt x="4649" y="409"/>
                  </a:lnTo>
                  <a:lnTo>
                    <a:pt x="4649" y="409"/>
                  </a:lnTo>
                  <a:lnTo>
                    <a:pt x="4651" y="405"/>
                  </a:lnTo>
                  <a:lnTo>
                    <a:pt x="4651" y="402"/>
                  </a:lnTo>
                  <a:lnTo>
                    <a:pt x="4652" y="400"/>
                  </a:lnTo>
                  <a:lnTo>
                    <a:pt x="4658" y="398"/>
                  </a:lnTo>
                  <a:lnTo>
                    <a:pt x="4658" y="398"/>
                  </a:lnTo>
                  <a:lnTo>
                    <a:pt x="4661" y="400"/>
                  </a:lnTo>
                  <a:lnTo>
                    <a:pt x="4663" y="404"/>
                  </a:lnTo>
                  <a:lnTo>
                    <a:pt x="4667" y="405"/>
                  </a:lnTo>
                  <a:lnTo>
                    <a:pt x="4672" y="405"/>
                  </a:lnTo>
                  <a:lnTo>
                    <a:pt x="4672" y="405"/>
                  </a:lnTo>
                  <a:lnTo>
                    <a:pt x="4678" y="405"/>
                  </a:lnTo>
                  <a:lnTo>
                    <a:pt x="4680" y="405"/>
                  </a:lnTo>
                  <a:lnTo>
                    <a:pt x="4680" y="398"/>
                  </a:lnTo>
                  <a:lnTo>
                    <a:pt x="4680" y="398"/>
                  </a:lnTo>
                  <a:lnTo>
                    <a:pt x="4681" y="393"/>
                  </a:lnTo>
                  <a:lnTo>
                    <a:pt x="4685" y="385"/>
                  </a:lnTo>
                  <a:lnTo>
                    <a:pt x="4685" y="385"/>
                  </a:lnTo>
                  <a:lnTo>
                    <a:pt x="4685" y="382"/>
                  </a:lnTo>
                  <a:lnTo>
                    <a:pt x="4685" y="378"/>
                  </a:lnTo>
                  <a:lnTo>
                    <a:pt x="4685" y="378"/>
                  </a:lnTo>
                  <a:lnTo>
                    <a:pt x="4683" y="376"/>
                  </a:lnTo>
                  <a:lnTo>
                    <a:pt x="4685" y="376"/>
                  </a:lnTo>
                  <a:lnTo>
                    <a:pt x="4685" y="376"/>
                  </a:lnTo>
                  <a:lnTo>
                    <a:pt x="4685" y="372"/>
                  </a:lnTo>
                  <a:lnTo>
                    <a:pt x="4689" y="371"/>
                  </a:lnTo>
                  <a:lnTo>
                    <a:pt x="4689" y="371"/>
                  </a:lnTo>
                  <a:lnTo>
                    <a:pt x="4696" y="367"/>
                  </a:lnTo>
                  <a:lnTo>
                    <a:pt x="4705" y="367"/>
                  </a:lnTo>
                  <a:lnTo>
                    <a:pt x="4719" y="369"/>
                  </a:lnTo>
                  <a:lnTo>
                    <a:pt x="4719" y="369"/>
                  </a:lnTo>
                  <a:lnTo>
                    <a:pt x="4729" y="369"/>
                  </a:lnTo>
                  <a:lnTo>
                    <a:pt x="4738" y="372"/>
                  </a:lnTo>
                  <a:lnTo>
                    <a:pt x="4745" y="376"/>
                  </a:lnTo>
                  <a:lnTo>
                    <a:pt x="4747" y="378"/>
                  </a:lnTo>
                  <a:lnTo>
                    <a:pt x="4748" y="383"/>
                  </a:lnTo>
                  <a:lnTo>
                    <a:pt x="4748" y="383"/>
                  </a:lnTo>
                  <a:lnTo>
                    <a:pt x="4750" y="389"/>
                  </a:lnTo>
                  <a:lnTo>
                    <a:pt x="4752" y="396"/>
                  </a:lnTo>
                  <a:lnTo>
                    <a:pt x="4756" y="400"/>
                  </a:lnTo>
                  <a:lnTo>
                    <a:pt x="4763" y="402"/>
                  </a:lnTo>
                  <a:lnTo>
                    <a:pt x="4763" y="402"/>
                  </a:lnTo>
                  <a:lnTo>
                    <a:pt x="4770" y="402"/>
                  </a:lnTo>
                  <a:lnTo>
                    <a:pt x="4777" y="400"/>
                  </a:lnTo>
                  <a:lnTo>
                    <a:pt x="4783" y="398"/>
                  </a:lnTo>
                  <a:lnTo>
                    <a:pt x="4788" y="393"/>
                  </a:lnTo>
                  <a:lnTo>
                    <a:pt x="4788" y="393"/>
                  </a:lnTo>
                  <a:lnTo>
                    <a:pt x="4794" y="387"/>
                  </a:lnTo>
                  <a:lnTo>
                    <a:pt x="4797" y="383"/>
                  </a:lnTo>
                  <a:lnTo>
                    <a:pt x="4803" y="383"/>
                  </a:lnTo>
                  <a:lnTo>
                    <a:pt x="4810" y="383"/>
                  </a:lnTo>
                  <a:lnTo>
                    <a:pt x="4810" y="383"/>
                  </a:lnTo>
                  <a:lnTo>
                    <a:pt x="4815" y="383"/>
                  </a:lnTo>
                  <a:lnTo>
                    <a:pt x="4823" y="387"/>
                  </a:lnTo>
                  <a:lnTo>
                    <a:pt x="4828" y="391"/>
                  </a:lnTo>
                  <a:lnTo>
                    <a:pt x="4830" y="396"/>
                  </a:lnTo>
                  <a:lnTo>
                    <a:pt x="4830" y="396"/>
                  </a:lnTo>
                  <a:lnTo>
                    <a:pt x="4830" y="405"/>
                  </a:lnTo>
                  <a:lnTo>
                    <a:pt x="4828" y="411"/>
                  </a:lnTo>
                  <a:lnTo>
                    <a:pt x="4828" y="415"/>
                  </a:lnTo>
                  <a:lnTo>
                    <a:pt x="4830" y="416"/>
                  </a:lnTo>
                  <a:lnTo>
                    <a:pt x="4834" y="420"/>
                  </a:lnTo>
                  <a:lnTo>
                    <a:pt x="4839" y="422"/>
                  </a:lnTo>
                  <a:lnTo>
                    <a:pt x="4839" y="422"/>
                  </a:lnTo>
                  <a:lnTo>
                    <a:pt x="4848" y="424"/>
                  </a:lnTo>
                  <a:lnTo>
                    <a:pt x="4859" y="424"/>
                  </a:lnTo>
                  <a:lnTo>
                    <a:pt x="4879" y="424"/>
                  </a:lnTo>
                  <a:lnTo>
                    <a:pt x="4879" y="424"/>
                  </a:lnTo>
                  <a:lnTo>
                    <a:pt x="4895" y="420"/>
                  </a:lnTo>
                  <a:lnTo>
                    <a:pt x="4911" y="416"/>
                  </a:lnTo>
                  <a:lnTo>
                    <a:pt x="4928" y="415"/>
                  </a:lnTo>
                  <a:lnTo>
                    <a:pt x="4935" y="416"/>
                  </a:lnTo>
                  <a:lnTo>
                    <a:pt x="4944" y="418"/>
                  </a:lnTo>
                  <a:lnTo>
                    <a:pt x="4944" y="418"/>
                  </a:lnTo>
                  <a:lnTo>
                    <a:pt x="4964" y="426"/>
                  </a:lnTo>
                  <a:lnTo>
                    <a:pt x="4980" y="437"/>
                  </a:lnTo>
                  <a:lnTo>
                    <a:pt x="4980" y="437"/>
                  </a:lnTo>
                  <a:lnTo>
                    <a:pt x="4998" y="449"/>
                  </a:lnTo>
                  <a:lnTo>
                    <a:pt x="5006" y="453"/>
                  </a:lnTo>
                  <a:lnTo>
                    <a:pt x="5017" y="457"/>
                  </a:lnTo>
                  <a:lnTo>
                    <a:pt x="5017" y="457"/>
                  </a:lnTo>
                  <a:lnTo>
                    <a:pt x="5026" y="457"/>
                  </a:lnTo>
                  <a:lnTo>
                    <a:pt x="5036" y="455"/>
                  </a:lnTo>
                  <a:lnTo>
                    <a:pt x="5058" y="449"/>
                  </a:lnTo>
                  <a:lnTo>
                    <a:pt x="5078" y="446"/>
                  </a:lnTo>
                  <a:lnTo>
                    <a:pt x="5089" y="446"/>
                  </a:lnTo>
                  <a:lnTo>
                    <a:pt x="5100" y="448"/>
                  </a:lnTo>
                  <a:lnTo>
                    <a:pt x="5100" y="448"/>
                  </a:lnTo>
                  <a:lnTo>
                    <a:pt x="5111" y="451"/>
                  </a:lnTo>
                  <a:lnTo>
                    <a:pt x="5116" y="453"/>
                  </a:lnTo>
                  <a:lnTo>
                    <a:pt x="5123" y="455"/>
                  </a:lnTo>
                  <a:lnTo>
                    <a:pt x="5123" y="455"/>
                  </a:lnTo>
                  <a:lnTo>
                    <a:pt x="5133" y="453"/>
                  </a:lnTo>
                  <a:lnTo>
                    <a:pt x="5142" y="449"/>
                  </a:lnTo>
                  <a:lnTo>
                    <a:pt x="5156" y="437"/>
                  </a:lnTo>
                  <a:lnTo>
                    <a:pt x="5156" y="437"/>
                  </a:lnTo>
                  <a:lnTo>
                    <a:pt x="5165" y="433"/>
                  </a:lnTo>
                  <a:lnTo>
                    <a:pt x="5174" y="433"/>
                  </a:lnTo>
                  <a:lnTo>
                    <a:pt x="5185" y="433"/>
                  </a:lnTo>
                  <a:lnTo>
                    <a:pt x="5194" y="437"/>
                  </a:lnTo>
                  <a:lnTo>
                    <a:pt x="5194" y="437"/>
                  </a:lnTo>
                  <a:lnTo>
                    <a:pt x="5212" y="442"/>
                  </a:lnTo>
                  <a:lnTo>
                    <a:pt x="5229" y="451"/>
                  </a:lnTo>
                  <a:lnTo>
                    <a:pt x="5229" y="451"/>
                  </a:lnTo>
                  <a:lnTo>
                    <a:pt x="5245" y="457"/>
                  </a:lnTo>
                  <a:lnTo>
                    <a:pt x="5263" y="464"/>
                  </a:lnTo>
                  <a:lnTo>
                    <a:pt x="5263" y="464"/>
                  </a:lnTo>
                  <a:lnTo>
                    <a:pt x="5276" y="466"/>
                  </a:lnTo>
                  <a:lnTo>
                    <a:pt x="5279" y="468"/>
                  </a:lnTo>
                  <a:lnTo>
                    <a:pt x="5285" y="471"/>
                  </a:lnTo>
                  <a:lnTo>
                    <a:pt x="5285" y="471"/>
                  </a:lnTo>
                  <a:lnTo>
                    <a:pt x="5297" y="479"/>
                  </a:lnTo>
                  <a:lnTo>
                    <a:pt x="5310" y="488"/>
                  </a:lnTo>
                  <a:lnTo>
                    <a:pt x="5310" y="488"/>
                  </a:lnTo>
                  <a:lnTo>
                    <a:pt x="5350" y="521"/>
                  </a:lnTo>
                  <a:lnTo>
                    <a:pt x="5350" y="521"/>
                  </a:lnTo>
                  <a:lnTo>
                    <a:pt x="5359" y="526"/>
                  </a:lnTo>
                  <a:lnTo>
                    <a:pt x="5368" y="530"/>
                  </a:lnTo>
                  <a:lnTo>
                    <a:pt x="5377" y="534"/>
                  </a:lnTo>
                  <a:lnTo>
                    <a:pt x="5386" y="536"/>
                  </a:lnTo>
                  <a:lnTo>
                    <a:pt x="5386" y="536"/>
                  </a:lnTo>
                  <a:lnTo>
                    <a:pt x="5399" y="537"/>
                  </a:lnTo>
                  <a:lnTo>
                    <a:pt x="5408" y="543"/>
                  </a:lnTo>
                  <a:lnTo>
                    <a:pt x="5417" y="550"/>
                  </a:lnTo>
                  <a:lnTo>
                    <a:pt x="5424" y="561"/>
                  </a:lnTo>
                  <a:lnTo>
                    <a:pt x="5424" y="561"/>
                  </a:lnTo>
                  <a:lnTo>
                    <a:pt x="5426" y="567"/>
                  </a:lnTo>
                  <a:lnTo>
                    <a:pt x="5426" y="572"/>
                  </a:lnTo>
                  <a:lnTo>
                    <a:pt x="5424" y="578"/>
                  </a:lnTo>
                  <a:lnTo>
                    <a:pt x="5417" y="580"/>
                  </a:lnTo>
                  <a:lnTo>
                    <a:pt x="5417" y="580"/>
                  </a:lnTo>
                  <a:close/>
                  <a:moveTo>
                    <a:pt x="3431" y="1278"/>
                  </a:moveTo>
                  <a:lnTo>
                    <a:pt x="3431" y="1278"/>
                  </a:lnTo>
                  <a:lnTo>
                    <a:pt x="3428" y="1269"/>
                  </a:lnTo>
                  <a:lnTo>
                    <a:pt x="3424" y="1264"/>
                  </a:lnTo>
                  <a:lnTo>
                    <a:pt x="3419" y="1258"/>
                  </a:lnTo>
                  <a:lnTo>
                    <a:pt x="3411" y="1253"/>
                  </a:lnTo>
                  <a:lnTo>
                    <a:pt x="3404" y="1247"/>
                  </a:lnTo>
                  <a:lnTo>
                    <a:pt x="3399" y="1242"/>
                  </a:lnTo>
                  <a:lnTo>
                    <a:pt x="3395" y="1234"/>
                  </a:lnTo>
                  <a:lnTo>
                    <a:pt x="3393" y="1227"/>
                  </a:lnTo>
                  <a:lnTo>
                    <a:pt x="3393" y="1227"/>
                  </a:lnTo>
                  <a:lnTo>
                    <a:pt x="3401" y="1227"/>
                  </a:lnTo>
                  <a:lnTo>
                    <a:pt x="3410" y="1229"/>
                  </a:lnTo>
                  <a:lnTo>
                    <a:pt x="3419" y="1231"/>
                  </a:lnTo>
                  <a:lnTo>
                    <a:pt x="3424" y="1231"/>
                  </a:lnTo>
                  <a:lnTo>
                    <a:pt x="3424" y="1231"/>
                  </a:lnTo>
                  <a:lnTo>
                    <a:pt x="3428" y="1227"/>
                  </a:lnTo>
                  <a:lnTo>
                    <a:pt x="3430" y="1223"/>
                  </a:lnTo>
                  <a:lnTo>
                    <a:pt x="3430" y="1220"/>
                  </a:lnTo>
                  <a:lnTo>
                    <a:pt x="3428" y="1216"/>
                  </a:lnTo>
                  <a:lnTo>
                    <a:pt x="3422" y="1209"/>
                  </a:lnTo>
                  <a:lnTo>
                    <a:pt x="3419" y="1201"/>
                  </a:lnTo>
                  <a:lnTo>
                    <a:pt x="3419" y="1201"/>
                  </a:lnTo>
                  <a:lnTo>
                    <a:pt x="3415" y="1190"/>
                  </a:lnTo>
                  <a:lnTo>
                    <a:pt x="3413" y="1185"/>
                  </a:lnTo>
                  <a:lnTo>
                    <a:pt x="3411" y="1181"/>
                  </a:lnTo>
                  <a:lnTo>
                    <a:pt x="3411" y="1181"/>
                  </a:lnTo>
                  <a:lnTo>
                    <a:pt x="3406" y="1176"/>
                  </a:lnTo>
                  <a:lnTo>
                    <a:pt x="3402" y="1176"/>
                  </a:lnTo>
                  <a:lnTo>
                    <a:pt x="3401" y="1176"/>
                  </a:lnTo>
                  <a:lnTo>
                    <a:pt x="3397" y="1178"/>
                  </a:lnTo>
                  <a:lnTo>
                    <a:pt x="3393" y="1185"/>
                  </a:lnTo>
                  <a:lnTo>
                    <a:pt x="3388" y="1192"/>
                  </a:lnTo>
                  <a:lnTo>
                    <a:pt x="3388" y="1192"/>
                  </a:lnTo>
                  <a:lnTo>
                    <a:pt x="3373" y="1176"/>
                  </a:lnTo>
                  <a:lnTo>
                    <a:pt x="3364" y="1170"/>
                  </a:lnTo>
                  <a:lnTo>
                    <a:pt x="3352" y="1165"/>
                  </a:lnTo>
                  <a:lnTo>
                    <a:pt x="3352" y="1165"/>
                  </a:lnTo>
                  <a:lnTo>
                    <a:pt x="3339" y="1163"/>
                  </a:lnTo>
                  <a:lnTo>
                    <a:pt x="3330" y="1159"/>
                  </a:lnTo>
                  <a:lnTo>
                    <a:pt x="3326" y="1156"/>
                  </a:lnTo>
                  <a:lnTo>
                    <a:pt x="3324" y="1152"/>
                  </a:lnTo>
                  <a:lnTo>
                    <a:pt x="3323" y="1148"/>
                  </a:lnTo>
                  <a:lnTo>
                    <a:pt x="3324" y="1141"/>
                  </a:lnTo>
                  <a:lnTo>
                    <a:pt x="3324" y="1141"/>
                  </a:lnTo>
                  <a:lnTo>
                    <a:pt x="3324" y="1134"/>
                  </a:lnTo>
                  <a:lnTo>
                    <a:pt x="3328" y="1124"/>
                  </a:lnTo>
                  <a:lnTo>
                    <a:pt x="3334" y="1117"/>
                  </a:lnTo>
                  <a:lnTo>
                    <a:pt x="3341" y="1113"/>
                  </a:lnTo>
                  <a:lnTo>
                    <a:pt x="3341" y="1113"/>
                  </a:lnTo>
                  <a:lnTo>
                    <a:pt x="3346" y="1112"/>
                  </a:lnTo>
                  <a:lnTo>
                    <a:pt x="3352" y="1113"/>
                  </a:lnTo>
                  <a:lnTo>
                    <a:pt x="3366" y="1115"/>
                  </a:lnTo>
                  <a:lnTo>
                    <a:pt x="3373" y="1115"/>
                  </a:lnTo>
                  <a:lnTo>
                    <a:pt x="3379" y="1115"/>
                  </a:lnTo>
                  <a:lnTo>
                    <a:pt x="3382" y="1113"/>
                  </a:lnTo>
                  <a:lnTo>
                    <a:pt x="3386" y="1110"/>
                  </a:lnTo>
                  <a:lnTo>
                    <a:pt x="3382" y="1104"/>
                  </a:lnTo>
                  <a:lnTo>
                    <a:pt x="3382" y="1104"/>
                  </a:lnTo>
                  <a:lnTo>
                    <a:pt x="3373" y="1095"/>
                  </a:lnTo>
                  <a:lnTo>
                    <a:pt x="3364" y="1084"/>
                  </a:lnTo>
                  <a:lnTo>
                    <a:pt x="3353" y="1075"/>
                  </a:lnTo>
                  <a:lnTo>
                    <a:pt x="3343" y="1069"/>
                  </a:lnTo>
                  <a:lnTo>
                    <a:pt x="3343" y="1069"/>
                  </a:lnTo>
                  <a:lnTo>
                    <a:pt x="3334" y="1068"/>
                  </a:lnTo>
                  <a:lnTo>
                    <a:pt x="3324" y="1066"/>
                  </a:lnTo>
                  <a:lnTo>
                    <a:pt x="3315" y="1068"/>
                  </a:lnTo>
                  <a:lnTo>
                    <a:pt x="3306" y="1073"/>
                  </a:lnTo>
                  <a:lnTo>
                    <a:pt x="3306" y="1073"/>
                  </a:lnTo>
                  <a:lnTo>
                    <a:pt x="3297" y="1079"/>
                  </a:lnTo>
                  <a:lnTo>
                    <a:pt x="3292" y="1086"/>
                  </a:lnTo>
                  <a:lnTo>
                    <a:pt x="3286" y="1091"/>
                  </a:lnTo>
                  <a:lnTo>
                    <a:pt x="3281" y="1095"/>
                  </a:lnTo>
                  <a:lnTo>
                    <a:pt x="3276" y="1097"/>
                  </a:lnTo>
                  <a:lnTo>
                    <a:pt x="3276" y="1097"/>
                  </a:lnTo>
                  <a:lnTo>
                    <a:pt x="3259" y="1102"/>
                  </a:lnTo>
                  <a:lnTo>
                    <a:pt x="3254" y="1106"/>
                  </a:lnTo>
                  <a:lnTo>
                    <a:pt x="3250" y="1115"/>
                  </a:lnTo>
                  <a:lnTo>
                    <a:pt x="3250" y="1115"/>
                  </a:lnTo>
                  <a:lnTo>
                    <a:pt x="3245" y="1126"/>
                  </a:lnTo>
                  <a:lnTo>
                    <a:pt x="3241" y="1132"/>
                  </a:lnTo>
                  <a:lnTo>
                    <a:pt x="3243" y="1137"/>
                  </a:lnTo>
                  <a:lnTo>
                    <a:pt x="3243" y="1137"/>
                  </a:lnTo>
                  <a:lnTo>
                    <a:pt x="3247" y="1143"/>
                  </a:lnTo>
                  <a:lnTo>
                    <a:pt x="3250" y="1145"/>
                  </a:lnTo>
                  <a:lnTo>
                    <a:pt x="3256" y="1148"/>
                  </a:lnTo>
                  <a:lnTo>
                    <a:pt x="3261" y="1152"/>
                  </a:lnTo>
                  <a:lnTo>
                    <a:pt x="3261" y="1152"/>
                  </a:lnTo>
                  <a:lnTo>
                    <a:pt x="3261" y="1156"/>
                  </a:lnTo>
                  <a:lnTo>
                    <a:pt x="3261" y="1161"/>
                  </a:lnTo>
                  <a:lnTo>
                    <a:pt x="3261" y="1167"/>
                  </a:lnTo>
                  <a:lnTo>
                    <a:pt x="3263" y="1172"/>
                  </a:lnTo>
                  <a:lnTo>
                    <a:pt x="3263" y="1172"/>
                  </a:lnTo>
                  <a:lnTo>
                    <a:pt x="3268" y="1179"/>
                  </a:lnTo>
                  <a:lnTo>
                    <a:pt x="3276" y="1187"/>
                  </a:lnTo>
                  <a:lnTo>
                    <a:pt x="3276" y="1187"/>
                  </a:lnTo>
                  <a:lnTo>
                    <a:pt x="3286" y="1196"/>
                  </a:lnTo>
                  <a:lnTo>
                    <a:pt x="3299" y="1203"/>
                  </a:lnTo>
                  <a:lnTo>
                    <a:pt x="3308" y="1212"/>
                  </a:lnTo>
                  <a:lnTo>
                    <a:pt x="3312" y="1216"/>
                  </a:lnTo>
                  <a:lnTo>
                    <a:pt x="3315" y="1223"/>
                  </a:lnTo>
                  <a:lnTo>
                    <a:pt x="3315" y="1223"/>
                  </a:lnTo>
                  <a:lnTo>
                    <a:pt x="3317" y="1233"/>
                  </a:lnTo>
                  <a:lnTo>
                    <a:pt x="3317" y="1242"/>
                  </a:lnTo>
                  <a:lnTo>
                    <a:pt x="3315" y="1260"/>
                  </a:lnTo>
                  <a:lnTo>
                    <a:pt x="3315" y="1260"/>
                  </a:lnTo>
                  <a:lnTo>
                    <a:pt x="3314" y="1282"/>
                  </a:lnTo>
                  <a:lnTo>
                    <a:pt x="3315" y="1291"/>
                  </a:lnTo>
                  <a:lnTo>
                    <a:pt x="3317" y="1300"/>
                  </a:lnTo>
                  <a:lnTo>
                    <a:pt x="3317" y="1300"/>
                  </a:lnTo>
                  <a:lnTo>
                    <a:pt x="3321" y="1306"/>
                  </a:lnTo>
                  <a:lnTo>
                    <a:pt x="3326" y="1310"/>
                  </a:lnTo>
                  <a:lnTo>
                    <a:pt x="3332" y="1315"/>
                  </a:lnTo>
                  <a:lnTo>
                    <a:pt x="3341" y="1319"/>
                  </a:lnTo>
                  <a:lnTo>
                    <a:pt x="3341" y="1319"/>
                  </a:lnTo>
                  <a:lnTo>
                    <a:pt x="3352" y="1322"/>
                  </a:lnTo>
                  <a:lnTo>
                    <a:pt x="3364" y="1326"/>
                  </a:lnTo>
                  <a:lnTo>
                    <a:pt x="3377" y="1330"/>
                  </a:lnTo>
                  <a:lnTo>
                    <a:pt x="3388" y="1335"/>
                  </a:lnTo>
                  <a:lnTo>
                    <a:pt x="3388" y="1335"/>
                  </a:lnTo>
                  <a:lnTo>
                    <a:pt x="3402" y="1343"/>
                  </a:lnTo>
                  <a:lnTo>
                    <a:pt x="3410" y="1343"/>
                  </a:lnTo>
                  <a:lnTo>
                    <a:pt x="3420" y="1339"/>
                  </a:lnTo>
                  <a:lnTo>
                    <a:pt x="3420" y="1339"/>
                  </a:lnTo>
                  <a:lnTo>
                    <a:pt x="3426" y="1335"/>
                  </a:lnTo>
                  <a:lnTo>
                    <a:pt x="3430" y="1328"/>
                  </a:lnTo>
                  <a:lnTo>
                    <a:pt x="3431" y="1321"/>
                  </a:lnTo>
                  <a:lnTo>
                    <a:pt x="3433" y="1311"/>
                  </a:lnTo>
                  <a:lnTo>
                    <a:pt x="3431" y="1293"/>
                  </a:lnTo>
                  <a:lnTo>
                    <a:pt x="3431" y="1278"/>
                  </a:lnTo>
                  <a:lnTo>
                    <a:pt x="3431" y="1278"/>
                  </a:lnTo>
                  <a:close/>
                  <a:moveTo>
                    <a:pt x="4643" y="844"/>
                  </a:moveTo>
                  <a:lnTo>
                    <a:pt x="4643" y="844"/>
                  </a:lnTo>
                  <a:lnTo>
                    <a:pt x="4643" y="844"/>
                  </a:lnTo>
                  <a:lnTo>
                    <a:pt x="4643" y="844"/>
                  </a:lnTo>
                  <a:lnTo>
                    <a:pt x="4638" y="847"/>
                  </a:lnTo>
                  <a:lnTo>
                    <a:pt x="4638" y="851"/>
                  </a:lnTo>
                  <a:lnTo>
                    <a:pt x="4638" y="853"/>
                  </a:lnTo>
                  <a:lnTo>
                    <a:pt x="4638" y="853"/>
                  </a:lnTo>
                  <a:lnTo>
                    <a:pt x="4638" y="853"/>
                  </a:lnTo>
                  <a:lnTo>
                    <a:pt x="4638" y="853"/>
                  </a:lnTo>
                  <a:lnTo>
                    <a:pt x="4638" y="853"/>
                  </a:lnTo>
                  <a:lnTo>
                    <a:pt x="4638" y="853"/>
                  </a:lnTo>
                  <a:lnTo>
                    <a:pt x="4638" y="853"/>
                  </a:lnTo>
                  <a:lnTo>
                    <a:pt x="4638" y="853"/>
                  </a:lnTo>
                  <a:lnTo>
                    <a:pt x="4638" y="853"/>
                  </a:lnTo>
                  <a:lnTo>
                    <a:pt x="4638" y="853"/>
                  </a:lnTo>
                  <a:lnTo>
                    <a:pt x="4640" y="855"/>
                  </a:lnTo>
                  <a:lnTo>
                    <a:pt x="4640" y="855"/>
                  </a:lnTo>
                  <a:lnTo>
                    <a:pt x="4640" y="855"/>
                  </a:lnTo>
                  <a:lnTo>
                    <a:pt x="4640" y="855"/>
                  </a:lnTo>
                  <a:lnTo>
                    <a:pt x="4642" y="855"/>
                  </a:lnTo>
                  <a:lnTo>
                    <a:pt x="4642" y="855"/>
                  </a:lnTo>
                  <a:lnTo>
                    <a:pt x="4643" y="855"/>
                  </a:lnTo>
                  <a:lnTo>
                    <a:pt x="4643" y="855"/>
                  </a:lnTo>
                  <a:lnTo>
                    <a:pt x="4647" y="855"/>
                  </a:lnTo>
                  <a:lnTo>
                    <a:pt x="4647" y="855"/>
                  </a:lnTo>
                  <a:lnTo>
                    <a:pt x="4645" y="855"/>
                  </a:lnTo>
                  <a:lnTo>
                    <a:pt x="4645" y="855"/>
                  </a:lnTo>
                  <a:lnTo>
                    <a:pt x="4645" y="853"/>
                  </a:lnTo>
                  <a:lnTo>
                    <a:pt x="4645" y="853"/>
                  </a:lnTo>
                  <a:lnTo>
                    <a:pt x="4647" y="851"/>
                  </a:lnTo>
                  <a:lnTo>
                    <a:pt x="4647" y="847"/>
                  </a:lnTo>
                  <a:lnTo>
                    <a:pt x="4645" y="846"/>
                  </a:lnTo>
                  <a:lnTo>
                    <a:pt x="4643" y="844"/>
                  </a:lnTo>
                  <a:lnTo>
                    <a:pt x="4643" y="844"/>
                  </a:lnTo>
                  <a:close/>
                  <a:moveTo>
                    <a:pt x="4018" y="138"/>
                  </a:moveTo>
                  <a:lnTo>
                    <a:pt x="4018" y="138"/>
                  </a:lnTo>
                  <a:lnTo>
                    <a:pt x="4018" y="141"/>
                  </a:lnTo>
                  <a:lnTo>
                    <a:pt x="4018" y="143"/>
                  </a:lnTo>
                  <a:lnTo>
                    <a:pt x="4013" y="145"/>
                  </a:lnTo>
                  <a:lnTo>
                    <a:pt x="4006" y="147"/>
                  </a:lnTo>
                  <a:lnTo>
                    <a:pt x="4000" y="150"/>
                  </a:lnTo>
                  <a:lnTo>
                    <a:pt x="4000" y="150"/>
                  </a:lnTo>
                  <a:lnTo>
                    <a:pt x="3998" y="154"/>
                  </a:lnTo>
                  <a:lnTo>
                    <a:pt x="3998" y="158"/>
                  </a:lnTo>
                  <a:lnTo>
                    <a:pt x="4000" y="161"/>
                  </a:lnTo>
                  <a:lnTo>
                    <a:pt x="4004" y="163"/>
                  </a:lnTo>
                  <a:lnTo>
                    <a:pt x="4004" y="163"/>
                  </a:lnTo>
                  <a:lnTo>
                    <a:pt x="4011" y="169"/>
                  </a:lnTo>
                  <a:lnTo>
                    <a:pt x="4024" y="171"/>
                  </a:lnTo>
                  <a:lnTo>
                    <a:pt x="4036" y="171"/>
                  </a:lnTo>
                  <a:lnTo>
                    <a:pt x="4047" y="169"/>
                  </a:lnTo>
                  <a:lnTo>
                    <a:pt x="4058" y="165"/>
                  </a:lnTo>
                  <a:lnTo>
                    <a:pt x="4062" y="161"/>
                  </a:lnTo>
                  <a:lnTo>
                    <a:pt x="4065" y="158"/>
                  </a:lnTo>
                  <a:lnTo>
                    <a:pt x="4065" y="154"/>
                  </a:lnTo>
                  <a:lnTo>
                    <a:pt x="4065" y="150"/>
                  </a:lnTo>
                  <a:lnTo>
                    <a:pt x="4064" y="145"/>
                  </a:lnTo>
                  <a:lnTo>
                    <a:pt x="4058" y="139"/>
                  </a:lnTo>
                  <a:lnTo>
                    <a:pt x="4058" y="139"/>
                  </a:lnTo>
                  <a:lnTo>
                    <a:pt x="4053" y="136"/>
                  </a:lnTo>
                  <a:lnTo>
                    <a:pt x="4047" y="130"/>
                  </a:lnTo>
                  <a:lnTo>
                    <a:pt x="4047" y="130"/>
                  </a:lnTo>
                  <a:lnTo>
                    <a:pt x="4044" y="123"/>
                  </a:lnTo>
                  <a:lnTo>
                    <a:pt x="4040" y="116"/>
                  </a:lnTo>
                  <a:lnTo>
                    <a:pt x="4040" y="116"/>
                  </a:lnTo>
                  <a:lnTo>
                    <a:pt x="4036" y="108"/>
                  </a:lnTo>
                  <a:lnTo>
                    <a:pt x="4031" y="103"/>
                  </a:lnTo>
                  <a:lnTo>
                    <a:pt x="4024" y="99"/>
                  </a:lnTo>
                  <a:lnTo>
                    <a:pt x="4017" y="97"/>
                  </a:lnTo>
                  <a:lnTo>
                    <a:pt x="4017" y="97"/>
                  </a:lnTo>
                  <a:lnTo>
                    <a:pt x="4009" y="99"/>
                  </a:lnTo>
                  <a:lnTo>
                    <a:pt x="4002" y="103"/>
                  </a:lnTo>
                  <a:lnTo>
                    <a:pt x="4002" y="103"/>
                  </a:lnTo>
                  <a:lnTo>
                    <a:pt x="3997" y="108"/>
                  </a:lnTo>
                  <a:lnTo>
                    <a:pt x="3993" y="116"/>
                  </a:lnTo>
                  <a:lnTo>
                    <a:pt x="3993" y="116"/>
                  </a:lnTo>
                  <a:lnTo>
                    <a:pt x="3993" y="121"/>
                  </a:lnTo>
                  <a:lnTo>
                    <a:pt x="3995" y="125"/>
                  </a:lnTo>
                  <a:lnTo>
                    <a:pt x="3998" y="127"/>
                  </a:lnTo>
                  <a:lnTo>
                    <a:pt x="4004" y="128"/>
                  </a:lnTo>
                  <a:lnTo>
                    <a:pt x="4013" y="132"/>
                  </a:lnTo>
                  <a:lnTo>
                    <a:pt x="4017" y="136"/>
                  </a:lnTo>
                  <a:lnTo>
                    <a:pt x="4018" y="138"/>
                  </a:lnTo>
                  <a:lnTo>
                    <a:pt x="4018" y="138"/>
                  </a:lnTo>
                  <a:close/>
                  <a:moveTo>
                    <a:pt x="4591" y="1321"/>
                  </a:moveTo>
                  <a:lnTo>
                    <a:pt x="4591" y="1321"/>
                  </a:lnTo>
                  <a:lnTo>
                    <a:pt x="4593" y="1317"/>
                  </a:lnTo>
                  <a:lnTo>
                    <a:pt x="4593" y="1311"/>
                  </a:lnTo>
                  <a:lnTo>
                    <a:pt x="4593" y="1311"/>
                  </a:lnTo>
                  <a:lnTo>
                    <a:pt x="4591" y="1308"/>
                  </a:lnTo>
                  <a:lnTo>
                    <a:pt x="4585" y="1306"/>
                  </a:lnTo>
                  <a:lnTo>
                    <a:pt x="4585" y="1306"/>
                  </a:lnTo>
                  <a:lnTo>
                    <a:pt x="4582" y="1306"/>
                  </a:lnTo>
                  <a:lnTo>
                    <a:pt x="4576" y="1308"/>
                  </a:lnTo>
                  <a:lnTo>
                    <a:pt x="4567" y="1315"/>
                  </a:lnTo>
                  <a:lnTo>
                    <a:pt x="4564" y="1319"/>
                  </a:lnTo>
                  <a:lnTo>
                    <a:pt x="4564" y="1322"/>
                  </a:lnTo>
                  <a:lnTo>
                    <a:pt x="4564" y="1326"/>
                  </a:lnTo>
                  <a:lnTo>
                    <a:pt x="4567" y="1330"/>
                  </a:lnTo>
                  <a:lnTo>
                    <a:pt x="4567" y="1330"/>
                  </a:lnTo>
                  <a:lnTo>
                    <a:pt x="4575" y="1332"/>
                  </a:lnTo>
                  <a:lnTo>
                    <a:pt x="4580" y="1330"/>
                  </a:lnTo>
                  <a:lnTo>
                    <a:pt x="4587" y="1326"/>
                  </a:lnTo>
                  <a:lnTo>
                    <a:pt x="4591" y="1321"/>
                  </a:lnTo>
                  <a:lnTo>
                    <a:pt x="4591" y="1321"/>
                  </a:lnTo>
                  <a:close/>
                  <a:moveTo>
                    <a:pt x="4542" y="1317"/>
                  </a:moveTo>
                  <a:lnTo>
                    <a:pt x="4542" y="1317"/>
                  </a:lnTo>
                  <a:lnTo>
                    <a:pt x="4535" y="1315"/>
                  </a:lnTo>
                  <a:lnTo>
                    <a:pt x="4535" y="1315"/>
                  </a:lnTo>
                  <a:lnTo>
                    <a:pt x="4526" y="1315"/>
                  </a:lnTo>
                  <a:lnTo>
                    <a:pt x="4526" y="1315"/>
                  </a:lnTo>
                  <a:lnTo>
                    <a:pt x="4522" y="1317"/>
                  </a:lnTo>
                  <a:lnTo>
                    <a:pt x="4520" y="1321"/>
                  </a:lnTo>
                  <a:lnTo>
                    <a:pt x="4518" y="1328"/>
                  </a:lnTo>
                  <a:lnTo>
                    <a:pt x="4518" y="1328"/>
                  </a:lnTo>
                  <a:lnTo>
                    <a:pt x="4518" y="1335"/>
                  </a:lnTo>
                  <a:lnTo>
                    <a:pt x="4520" y="1339"/>
                  </a:lnTo>
                  <a:lnTo>
                    <a:pt x="4524" y="1341"/>
                  </a:lnTo>
                  <a:lnTo>
                    <a:pt x="4527" y="1341"/>
                  </a:lnTo>
                  <a:lnTo>
                    <a:pt x="4535" y="1339"/>
                  </a:lnTo>
                  <a:lnTo>
                    <a:pt x="4536" y="1341"/>
                  </a:lnTo>
                  <a:lnTo>
                    <a:pt x="4538" y="1344"/>
                  </a:lnTo>
                  <a:lnTo>
                    <a:pt x="4538" y="1344"/>
                  </a:lnTo>
                  <a:lnTo>
                    <a:pt x="4536" y="1348"/>
                  </a:lnTo>
                  <a:lnTo>
                    <a:pt x="4535" y="1352"/>
                  </a:lnTo>
                  <a:lnTo>
                    <a:pt x="4533" y="1355"/>
                  </a:lnTo>
                  <a:lnTo>
                    <a:pt x="4531" y="1361"/>
                  </a:lnTo>
                  <a:lnTo>
                    <a:pt x="4531" y="1361"/>
                  </a:lnTo>
                  <a:lnTo>
                    <a:pt x="4533" y="1365"/>
                  </a:lnTo>
                  <a:lnTo>
                    <a:pt x="4536" y="1366"/>
                  </a:lnTo>
                  <a:lnTo>
                    <a:pt x="4540" y="1368"/>
                  </a:lnTo>
                  <a:lnTo>
                    <a:pt x="4546" y="1366"/>
                  </a:lnTo>
                  <a:lnTo>
                    <a:pt x="4546" y="1366"/>
                  </a:lnTo>
                  <a:lnTo>
                    <a:pt x="4549" y="1363"/>
                  </a:lnTo>
                  <a:lnTo>
                    <a:pt x="4551" y="1359"/>
                  </a:lnTo>
                  <a:lnTo>
                    <a:pt x="4553" y="1348"/>
                  </a:lnTo>
                  <a:lnTo>
                    <a:pt x="4551" y="1337"/>
                  </a:lnTo>
                  <a:lnTo>
                    <a:pt x="4551" y="1328"/>
                  </a:lnTo>
                  <a:lnTo>
                    <a:pt x="4551" y="1328"/>
                  </a:lnTo>
                  <a:lnTo>
                    <a:pt x="4549" y="1321"/>
                  </a:lnTo>
                  <a:lnTo>
                    <a:pt x="4546" y="1319"/>
                  </a:lnTo>
                  <a:lnTo>
                    <a:pt x="4542" y="1317"/>
                  </a:lnTo>
                  <a:lnTo>
                    <a:pt x="4542" y="1317"/>
                  </a:lnTo>
                  <a:close/>
                  <a:moveTo>
                    <a:pt x="4076" y="198"/>
                  </a:moveTo>
                  <a:lnTo>
                    <a:pt x="4076" y="198"/>
                  </a:lnTo>
                  <a:lnTo>
                    <a:pt x="4084" y="198"/>
                  </a:lnTo>
                  <a:lnTo>
                    <a:pt x="4089" y="196"/>
                  </a:lnTo>
                  <a:lnTo>
                    <a:pt x="4102" y="191"/>
                  </a:lnTo>
                  <a:lnTo>
                    <a:pt x="4102" y="191"/>
                  </a:lnTo>
                  <a:lnTo>
                    <a:pt x="4107" y="187"/>
                  </a:lnTo>
                  <a:lnTo>
                    <a:pt x="4113" y="187"/>
                  </a:lnTo>
                  <a:lnTo>
                    <a:pt x="4123" y="187"/>
                  </a:lnTo>
                  <a:lnTo>
                    <a:pt x="4123" y="187"/>
                  </a:lnTo>
                  <a:lnTo>
                    <a:pt x="4129" y="185"/>
                  </a:lnTo>
                  <a:lnTo>
                    <a:pt x="4134" y="182"/>
                  </a:lnTo>
                  <a:lnTo>
                    <a:pt x="4136" y="176"/>
                  </a:lnTo>
                  <a:lnTo>
                    <a:pt x="4136" y="172"/>
                  </a:lnTo>
                  <a:lnTo>
                    <a:pt x="4134" y="167"/>
                  </a:lnTo>
                  <a:lnTo>
                    <a:pt x="4131" y="161"/>
                  </a:lnTo>
                  <a:lnTo>
                    <a:pt x="4127" y="158"/>
                  </a:lnTo>
                  <a:lnTo>
                    <a:pt x="4122" y="156"/>
                  </a:lnTo>
                  <a:lnTo>
                    <a:pt x="4122" y="156"/>
                  </a:lnTo>
                  <a:lnTo>
                    <a:pt x="4113" y="152"/>
                  </a:lnTo>
                  <a:lnTo>
                    <a:pt x="4102" y="152"/>
                  </a:lnTo>
                  <a:lnTo>
                    <a:pt x="4102" y="152"/>
                  </a:lnTo>
                  <a:lnTo>
                    <a:pt x="4094" y="154"/>
                  </a:lnTo>
                  <a:lnTo>
                    <a:pt x="4091" y="156"/>
                  </a:lnTo>
                  <a:lnTo>
                    <a:pt x="4091" y="156"/>
                  </a:lnTo>
                  <a:lnTo>
                    <a:pt x="4087" y="160"/>
                  </a:lnTo>
                  <a:lnTo>
                    <a:pt x="4087" y="163"/>
                  </a:lnTo>
                  <a:lnTo>
                    <a:pt x="4085" y="169"/>
                  </a:lnTo>
                  <a:lnTo>
                    <a:pt x="4085" y="169"/>
                  </a:lnTo>
                  <a:lnTo>
                    <a:pt x="4080" y="176"/>
                  </a:lnTo>
                  <a:lnTo>
                    <a:pt x="4073" y="185"/>
                  </a:lnTo>
                  <a:lnTo>
                    <a:pt x="4071" y="189"/>
                  </a:lnTo>
                  <a:lnTo>
                    <a:pt x="4071" y="193"/>
                  </a:lnTo>
                  <a:lnTo>
                    <a:pt x="4071" y="196"/>
                  </a:lnTo>
                  <a:lnTo>
                    <a:pt x="4076" y="198"/>
                  </a:lnTo>
                  <a:lnTo>
                    <a:pt x="4076" y="198"/>
                  </a:lnTo>
                  <a:close/>
                  <a:moveTo>
                    <a:pt x="4721" y="352"/>
                  </a:moveTo>
                  <a:lnTo>
                    <a:pt x="4721" y="352"/>
                  </a:lnTo>
                  <a:lnTo>
                    <a:pt x="4727" y="350"/>
                  </a:lnTo>
                  <a:lnTo>
                    <a:pt x="4730" y="345"/>
                  </a:lnTo>
                  <a:lnTo>
                    <a:pt x="4732" y="337"/>
                  </a:lnTo>
                  <a:lnTo>
                    <a:pt x="4730" y="332"/>
                  </a:lnTo>
                  <a:lnTo>
                    <a:pt x="4730" y="332"/>
                  </a:lnTo>
                  <a:lnTo>
                    <a:pt x="4727" y="328"/>
                  </a:lnTo>
                  <a:lnTo>
                    <a:pt x="4719" y="325"/>
                  </a:lnTo>
                  <a:lnTo>
                    <a:pt x="4712" y="323"/>
                  </a:lnTo>
                  <a:lnTo>
                    <a:pt x="4705" y="323"/>
                  </a:lnTo>
                  <a:lnTo>
                    <a:pt x="4705" y="323"/>
                  </a:lnTo>
                  <a:lnTo>
                    <a:pt x="4698" y="323"/>
                  </a:lnTo>
                  <a:lnTo>
                    <a:pt x="4698" y="323"/>
                  </a:lnTo>
                  <a:lnTo>
                    <a:pt x="4692" y="325"/>
                  </a:lnTo>
                  <a:lnTo>
                    <a:pt x="4687" y="328"/>
                  </a:lnTo>
                  <a:lnTo>
                    <a:pt x="4685" y="332"/>
                  </a:lnTo>
                  <a:lnTo>
                    <a:pt x="4685" y="334"/>
                  </a:lnTo>
                  <a:lnTo>
                    <a:pt x="4685" y="337"/>
                  </a:lnTo>
                  <a:lnTo>
                    <a:pt x="4687" y="341"/>
                  </a:lnTo>
                  <a:lnTo>
                    <a:pt x="4687" y="341"/>
                  </a:lnTo>
                  <a:lnTo>
                    <a:pt x="4694" y="347"/>
                  </a:lnTo>
                  <a:lnTo>
                    <a:pt x="4703" y="350"/>
                  </a:lnTo>
                  <a:lnTo>
                    <a:pt x="4714" y="352"/>
                  </a:lnTo>
                  <a:lnTo>
                    <a:pt x="4721" y="352"/>
                  </a:lnTo>
                  <a:lnTo>
                    <a:pt x="4721" y="352"/>
                  </a:lnTo>
                  <a:close/>
                  <a:moveTo>
                    <a:pt x="4857" y="420"/>
                  </a:moveTo>
                  <a:lnTo>
                    <a:pt x="4857" y="420"/>
                  </a:lnTo>
                  <a:lnTo>
                    <a:pt x="4861" y="422"/>
                  </a:lnTo>
                  <a:lnTo>
                    <a:pt x="4864" y="420"/>
                  </a:lnTo>
                  <a:lnTo>
                    <a:pt x="4866" y="418"/>
                  </a:lnTo>
                  <a:lnTo>
                    <a:pt x="4868" y="415"/>
                  </a:lnTo>
                  <a:lnTo>
                    <a:pt x="4868" y="411"/>
                  </a:lnTo>
                  <a:lnTo>
                    <a:pt x="4866" y="409"/>
                  </a:lnTo>
                  <a:lnTo>
                    <a:pt x="4864" y="405"/>
                  </a:lnTo>
                  <a:lnTo>
                    <a:pt x="4861" y="404"/>
                  </a:lnTo>
                  <a:lnTo>
                    <a:pt x="4861" y="404"/>
                  </a:lnTo>
                  <a:lnTo>
                    <a:pt x="4857" y="404"/>
                  </a:lnTo>
                  <a:lnTo>
                    <a:pt x="4855" y="405"/>
                  </a:lnTo>
                  <a:lnTo>
                    <a:pt x="4855" y="405"/>
                  </a:lnTo>
                  <a:lnTo>
                    <a:pt x="4854" y="409"/>
                  </a:lnTo>
                  <a:lnTo>
                    <a:pt x="4852" y="415"/>
                  </a:lnTo>
                  <a:lnTo>
                    <a:pt x="4854" y="418"/>
                  </a:lnTo>
                  <a:lnTo>
                    <a:pt x="4857" y="420"/>
                  </a:lnTo>
                  <a:lnTo>
                    <a:pt x="4857" y="420"/>
                  </a:lnTo>
                  <a:close/>
                  <a:moveTo>
                    <a:pt x="4642" y="304"/>
                  </a:moveTo>
                  <a:lnTo>
                    <a:pt x="4642" y="304"/>
                  </a:lnTo>
                  <a:lnTo>
                    <a:pt x="4652" y="310"/>
                  </a:lnTo>
                  <a:lnTo>
                    <a:pt x="4658" y="314"/>
                  </a:lnTo>
                  <a:lnTo>
                    <a:pt x="4663" y="314"/>
                  </a:lnTo>
                  <a:lnTo>
                    <a:pt x="4669" y="314"/>
                  </a:lnTo>
                  <a:lnTo>
                    <a:pt x="4674" y="312"/>
                  </a:lnTo>
                  <a:lnTo>
                    <a:pt x="4678" y="308"/>
                  </a:lnTo>
                  <a:lnTo>
                    <a:pt x="4681" y="301"/>
                  </a:lnTo>
                  <a:lnTo>
                    <a:pt x="4681" y="301"/>
                  </a:lnTo>
                  <a:lnTo>
                    <a:pt x="4681" y="297"/>
                  </a:lnTo>
                  <a:lnTo>
                    <a:pt x="4681" y="292"/>
                  </a:lnTo>
                  <a:lnTo>
                    <a:pt x="4678" y="282"/>
                  </a:lnTo>
                  <a:lnTo>
                    <a:pt x="4678" y="282"/>
                  </a:lnTo>
                  <a:lnTo>
                    <a:pt x="4676" y="275"/>
                  </a:lnTo>
                  <a:lnTo>
                    <a:pt x="4674" y="268"/>
                  </a:lnTo>
                  <a:lnTo>
                    <a:pt x="4674" y="268"/>
                  </a:lnTo>
                  <a:lnTo>
                    <a:pt x="4671" y="264"/>
                  </a:lnTo>
                  <a:lnTo>
                    <a:pt x="4669" y="262"/>
                  </a:lnTo>
                  <a:lnTo>
                    <a:pt x="4661" y="260"/>
                  </a:lnTo>
                  <a:lnTo>
                    <a:pt x="4661" y="260"/>
                  </a:lnTo>
                  <a:lnTo>
                    <a:pt x="4654" y="260"/>
                  </a:lnTo>
                  <a:lnTo>
                    <a:pt x="4649" y="262"/>
                  </a:lnTo>
                  <a:lnTo>
                    <a:pt x="4640" y="268"/>
                  </a:lnTo>
                  <a:lnTo>
                    <a:pt x="4640" y="268"/>
                  </a:lnTo>
                  <a:lnTo>
                    <a:pt x="4636" y="273"/>
                  </a:lnTo>
                  <a:lnTo>
                    <a:pt x="4632" y="279"/>
                  </a:lnTo>
                  <a:lnTo>
                    <a:pt x="4631" y="282"/>
                  </a:lnTo>
                  <a:lnTo>
                    <a:pt x="4631" y="288"/>
                  </a:lnTo>
                  <a:lnTo>
                    <a:pt x="4632" y="292"/>
                  </a:lnTo>
                  <a:lnTo>
                    <a:pt x="4634" y="295"/>
                  </a:lnTo>
                  <a:lnTo>
                    <a:pt x="4642" y="304"/>
                  </a:lnTo>
                  <a:lnTo>
                    <a:pt x="4642" y="304"/>
                  </a:lnTo>
                  <a:close/>
                  <a:moveTo>
                    <a:pt x="5125" y="442"/>
                  </a:moveTo>
                  <a:lnTo>
                    <a:pt x="5125" y="442"/>
                  </a:lnTo>
                  <a:lnTo>
                    <a:pt x="5125" y="438"/>
                  </a:lnTo>
                  <a:lnTo>
                    <a:pt x="5123" y="437"/>
                  </a:lnTo>
                  <a:lnTo>
                    <a:pt x="5122" y="435"/>
                  </a:lnTo>
                  <a:lnTo>
                    <a:pt x="5118" y="435"/>
                  </a:lnTo>
                  <a:lnTo>
                    <a:pt x="5118" y="435"/>
                  </a:lnTo>
                  <a:lnTo>
                    <a:pt x="5113" y="435"/>
                  </a:lnTo>
                  <a:lnTo>
                    <a:pt x="5113" y="438"/>
                  </a:lnTo>
                  <a:lnTo>
                    <a:pt x="5113" y="440"/>
                  </a:lnTo>
                  <a:lnTo>
                    <a:pt x="5113" y="440"/>
                  </a:lnTo>
                  <a:lnTo>
                    <a:pt x="5114" y="446"/>
                  </a:lnTo>
                  <a:lnTo>
                    <a:pt x="5118" y="448"/>
                  </a:lnTo>
                  <a:lnTo>
                    <a:pt x="5123" y="448"/>
                  </a:lnTo>
                  <a:lnTo>
                    <a:pt x="5125" y="442"/>
                  </a:lnTo>
                  <a:lnTo>
                    <a:pt x="5125" y="442"/>
                  </a:lnTo>
                  <a:close/>
                  <a:moveTo>
                    <a:pt x="4703" y="1034"/>
                  </a:moveTo>
                  <a:lnTo>
                    <a:pt x="4703" y="1034"/>
                  </a:lnTo>
                  <a:lnTo>
                    <a:pt x="4703" y="1036"/>
                  </a:lnTo>
                  <a:lnTo>
                    <a:pt x="4707" y="1040"/>
                  </a:lnTo>
                  <a:lnTo>
                    <a:pt x="4709" y="1042"/>
                  </a:lnTo>
                  <a:lnTo>
                    <a:pt x="4712" y="1044"/>
                  </a:lnTo>
                  <a:lnTo>
                    <a:pt x="4712" y="1044"/>
                  </a:lnTo>
                  <a:lnTo>
                    <a:pt x="4718" y="1044"/>
                  </a:lnTo>
                  <a:lnTo>
                    <a:pt x="4719" y="1042"/>
                  </a:lnTo>
                  <a:lnTo>
                    <a:pt x="4721" y="1034"/>
                  </a:lnTo>
                  <a:lnTo>
                    <a:pt x="4721" y="1034"/>
                  </a:lnTo>
                  <a:lnTo>
                    <a:pt x="4721" y="1027"/>
                  </a:lnTo>
                  <a:lnTo>
                    <a:pt x="4719" y="1022"/>
                  </a:lnTo>
                  <a:lnTo>
                    <a:pt x="4718" y="1014"/>
                  </a:lnTo>
                  <a:lnTo>
                    <a:pt x="4716" y="1007"/>
                  </a:lnTo>
                  <a:lnTo>
                    <a:pt x="4716" y="1007"/>
                  </a:lnTo>
                  <a:lnTo>
                    <a:pt x="4718" y="1000"/>
                  </a:lnTo>
                  <a:lnTo>
                    <a:pt x="4721" y="990"/>
                  </a:lnTo>
                  <a:lnTo>
                    <a:pt x="4721" y="990"/>
                  </a:lnTo>
                  <a:lnTo>
                    <a:pt x="4721" y="981"/>
                  </a:lnTo>
                  <a:lnTo>
                    <a:pt x="4721" y="981"/>
                  </a:lnTo>
                  <a:lnTo>
                    <a:pt x="4723" y="979"/>
                  </a:lnTo>
                  <a:lnTo>
                    <a:pt x="4725" y="979"/>
                  </a:lnTo>
                  <a:lnTo>
                    <a:pt x="4730" y="979"/>
                  </a:lnTo>
                  <a:lnTo>
                    <a:pt x="4730" y="979"/>
                  </a:lnTo>
                  <a:lnTo>
                    <a:pt x="4743" y="983"/>
                  </a:lnTo>
                  <a:lnTo>
                    <a:pt x="4745" y="981"/>
                  </a:lnTo>
                  <a:lnTo>
                    <a:pt x="4747" y="981"/>
                  </a:lnTo>
                  <a:lnTo>
                    <a:pt x="4748" y="978"/>
                  </a:lnTo>
                  <a:lnTo>
                    <a:pt x="4748" y="974"/>
                  </a:lnTo>
                  <a:lnTo>
                    <a:pt x="4748" y="974"/>
                  </a:lnTo>
                  <a:lnTo>
                    <a:pt x="4747" y="970"/>
                  </a:lnTo>
                  <a:lnTo>
                    <a:pt x="4743" y="967"/>
                  </a:lnTo>
                  <a:lnTo>
                    <a:pt x="4736" y="961"/>
                  </a:lnTo>
                  <a:lnTo>
                    <a:pt x="4736" y="961"/>
                  </a:lnTo>
                  <a:lnTo>
                    <a:pt x="4732" y="956"/>
                  </a:lnTo>
                  <a:lnTo>
                    <a:pt x="4729" y="950"/>
                  </a:lnTo>
                  <a:lnTo>
                    <a:pt x="4729" y="943"/>
                  </a:lnTo>
                  <a:lnTo>
                    <a:pt x="4729" y="935"/>
                  </a:lnTo>
                  <a:lnTo>
                    <a:pt x="4732" y="908"/>
                  </a:lnTo>
                  <a:lnTo>
                    <a:pt x="4732" y="908"/>
                  </a:lnTo>
                  <a:lnTo>
                    <a:pt x="4732" y="904"/>
                  </a:lnTo>
                  <a:lnTo>
                    <a:pt x="4730" y="899"/>
                  </a:lnTo>
                  <a:lnTo>
                    <a:pt x="4727" y="891"/>
                  </a:lnTo>
                  <a:lnTo>
                    <a:pt x="4727" y="891"/>
                  </a:lnTo>
                  <a:lnTo>
                    <a:pt x="4725" y="886"/>
                  </a:lnTo>
                  <a:lnTo>
                    <a:pt x="4725" y="879"/>
                  </a:lnTo>
                  <a:lnTo>
                    <a:pt x="4727" y="873"/>
                  </a:lnTo>
                  <a:lnTo>
                    <a:pt x="4725" y="866"/>
                  </a:lnTo>
                  <a:lnTo>
                    <a:pt x="4725" y="866"/>
                  </a:lnTo>
                  <a:lnTo>
                    <a:pt x="4721" y="866"/>
                  </a:lnTo>
                  <a:lnTo>
                    <a:pt x="4721" y="866"/>
                  </a:lnTo>
                  <a:lnTo>
                    <a:pt x="4718" y="866"/>
                  </a:lnTo>
                  <a:lnTo>
                    <a:pt x="4716" y="869"/>
                  </a:lnTo>
                  <a:lnTo>
                    <a:pt x="4716" y="877"/>
                  </a:lnTo>
                  <a:lnTo>
                    <a:pt x="4716" y="877"/>
                  </a:lnTo>
                  <a:lnTo>
                    <a:pt x="4714" y="884"/>
                  </a:lnTo>
                  <a:lnTo>
                    <a:pt x="4712" y="891"/>
                  </a:lnTo>
                  <a:lnTo>
                    <a:pt x="4709" y="897"/>
                  </a:lnTo>
                  <a:lnTo>
                    <a:pt x="4707" y="904"/>
                  </a:lnTo>
                  <a:lnTo>
                    <a:pt x="4707" y="904"/>
                  </a:lnTo>
                  <a:lnTo>
                    <a:pt x="4707" y="919"/>
                  </a:lnTo>
                  <a:lnTo>
                    <a:pt x="4709" y="934"/>
                  </a:lnTo>
                  <a:lnTo>
                    <a:pt x="4709" y="934"/>
                  </a:lnTo>
                  <a:lnTo>
                    <a:pt x="4710" y="952"/>
                  </a:lnTo>
                  <a:lnTo>
                    <a:pt x="4710" y="972"/>
                  </a:lnTo>
                  <a:lnTo>
                    <a:pt x="4710" y="972"/>
                  </a:lnTo>
                  <a:lnTo>
                    <a:pt x="4709" y="985"/>
                  </a:lnTo>
                  <a:lnTo>
                    <a:pt x="4707" y="990"/>
                  </a:lnTo>
                  <a:lnTo>
                    <a:pt x="4707" y="998"/>
                  </a:lnTo>
                  <a:lnTo>
                    <a:pt x="4707" y="998"/>
                  </a:lnTo>
                  <a:lnTo>
                    <a:pt x="4710" y="1011"/>
                  </a:lnTo>
                  <a:lnTo>
                    <a:pt x="4710" y="1018"/>
                  </a:lnTo>
                  <a:lnTo>
                    <a:pt x="4709" y="1023"/>
                  </a:lnTo>
                  <a:lnTo>
                    <a:pt x="4709" y="1023"/>
                  </a:lnTo>
                  <a:lnTo>
                    <a:pt x="4707" y="1027"/>
                  </a:lnTo>
                  <a:lnTo>
                    <a:pt x="4705" y="1027"/>
                  </a:lnTo>
                  <a:lnTo>
                    <a:pt x="4703" y="1031"/>
                  </a:lnTo>
                  <a:lnTo>
                    <a:pt x="4703" y="1034"/>
                  </a:lnTo>
                  <a:lnTo>
                    <a:pt x="4703" y="1034"/>
                  </a:lnTo>
                  <a:close/>
                  <a:moveTo>
                    <a:pt x="4846" y="409"/>
                  </a:moveTo>
                  <a:lnTo>
                    <a:pt x="4846" y="409"/>
                  </a:lnTo>
                  <a:lnTo>
                    <a:pt x="4844" y="407"/>
                  </a:lnTo>
                  <a:lnTo>
                    <a:pt x="4844" y="407"/>
                  </a:lnTo>
                  <a:lnTo>
                    <a:pt x="4841" y="407"/>
                  </a:lnTo>
                  <a:lnTo>
                    <a:pt x="4837" y="411"/>
                  </a:lnTo>
                  <a:lnTo>
                    <a:pt x="4837" y="413"/>
                  </a:lnTo>
                  <a:lnTo>
                    <a:pt x="4839" y="416"/>
                  </a:lnTo>
                  <a:lnTo>
                    <a:pt x="4839" y="416"/>
                  </a:lnTo>
                  <a:lnTo>
                    <a:pt x="4843" y="418"/>
                  </a:lnTo>
                  <a:lnTo>
                    <a:pt x="4846" y="416"/>
                  </a:lnTo>
                  <a:lnTo>
                    <a:pt x="4848" y="413"/>
                  </a:lnTo>
                  <a:lnTo>
                    <a:pt x="4846" y="409"/>
                  </a:lnTo>
                  <a:lnTo>
                    <a:pt x="4846" y="409"/>
                  </a:lnTo>
                  <a:close/>
                  <a:moveTo>
                    <a:pt x="5310" y="424"/>
                  </a:moveTo>
                  <a:lnTo>
                    <a:pt x="5310" y="424"/>
                  </a:lnTo>
                  <a:lnTo>
                    <a:pt x="5317" y="422"/>
                  </a:lnTo>
                  <a:lnTo>
                    <a:pt x="5321" y="418"/>
                  </a:lnTo>
                  <a:lnTo>
                    <a:pt x="5323" y="415"/>
                  </a:lnTo>
                  <a:lnTo>
                    <a:pt x="5323" y="415"/>
                  </a:lnTo>
                  <a:lnTo>
                    <a:pt x="5321" y="411"/>
                  </a:lnTo>
                  <a:lnTo>
                    <a:pt x="5319" y="407"/>
                  </a:lnTo>
                  <a:lnTo>
                    <a:pt x="5310" y="405"/>
                  </a:lnTo>
                  <a:lnTo>
                    <a:pt x="5310" y="405"/>
                  </a:lnTo>
                  <a:lnTo>
                    <a:pt x="5301" y="404"/>
                  </a:lnTo>
                  <a:lnTo>
                    <a:pt x="5297" y="404"/>
                  </a:lnTo>
                  <a:lnTo>
                    <a:pt x="5292" y="404"/>
                  </a:lnTo>
                  <a:lnTo>
                    <a:pt x="5292" y="404"/>
                  </a:lnTo>
                  <a:lnTo>
                    <a:pt x="5290" y="407"/>
                  </a:lnTo>
                  <a:lnTo>
                    <a:pt x="5290" y="413"/>
                  </a:lnTo>
                  <a:lnTo>
                    <a:pt x="5290" y="413"/>
                  </a:lnTo>
                  <a:lnTo>
                    <a:pt x="5294" y="416"/>
                  </a:lnTo>
                  <a:lnTo>
                    <a:pt x="5299" y="420"/>
                  </a:lnTo>
                  <a:lnTo>
                    <a:pt x="5310" y="424"/>
                  </a:lnTo>
                  <a:lnTo>
                    <a:pt x="5310" y="424"/>
                  </a:lnTo>
                  <a:close/>
                  <a:moveTo>
                    <a:pt x="4292" y="2137"/>
                  </a:moveTo>
                  <a:lnTo>
                    <a:pt x="4292" y="2137"/>
                  </a:lnTo>
                  <a:lnTo>
                    <a:pt x="4294" y="2135"/>
                  </a:lnTo>
                  <a:lnTo>
                    <a:pt x="4294" y="2131"/>
                  </a:lnTo>
                  <a:lnTo>
                    <a:pt x="4292" y="2124"/>
                  </a:lnTo>
                  <a:lnTo>
                    <a:pt x="4292" y="2124"/>
                  </a:lnTo>
                  <a:lnTo>
                    <a:pt x="4292" y="2120"/>
                  </a:lnTo>
                  <a:lnTo>
                    <a:pt x="4290" y="2119"/>
                  </a:lnTo>
                  <a:lnTo>
                    <a:pt x="4290" y="2119"/>
                  </a:lnTo>
                  <a:lnTo>
                    <a:pt x="4288" y="2117"/>
                  </a:lnTo>
                  <a:lnTo>
                    <a:pt x="4285" y="2117"/>
                  </a:lnTo>
                  <a:lnTo>
                    <a:pt x="4279" y="2119"/>
                  </a:lnTo>
                  <a:lnTo>
                    <a:pt x="4279" y="2119"/>
                  </a:lnTo>
                  <a:lnTo>
                    <a:pt x="4276" y="2117"/>
                  </a:lnTo>
                  <a:lnTo>
                    <a:pt x="4272" y="2113"/>
                  </a:lnTo>
                  <a:lnTo>
                    <a:pt x="4268" y="2106"/>
                  </a:lnTo>
                  <a:lnTo>
                    <a:pt x="4268" y="2106"/>
                  </a:lnTo>
                  <a:lnTo>
                    <a:pt x="4265" y="2098"/>
                  </a:lnTo>
                  <a:lnTo>
                    <a:pt x="4261" y="2097"/>
                  </a:lnTo>
                  <a:lnTo>
                    <a:pt x="4257" y="2095"/>
                  </a:lnTo>
                  <a:lnTo>
                    <a:pt x="4257" y="2095"/>
                  </a:lnTo>
                  <a:lnTo>
                    <a:pt x="4250" y="2095"/>
                  </a:lnTo>
                  <a:lnTo>
                    <a:pt x="4245" y="2095"/>
                  </a:lnTo>
                  <a:lnTo>
                    <a:pt x="4245" y="2095"/>
                  </a:lnTo>
                  <a:lnTo>
                    <a:pt x="4241" y="2093"/>
                  </a:lnTo>
                  <a:lnTo>
                    <a:pt x="4239" y="2093"/>
                  </a:lnTo>
                  <a:lnTo>
                    <a:pt x="4239" y="2093"/>
                  </a:lnTo>
                  <a:lnTo>
                    <a:pt x="4238" y="2093"/>
                  </a:lnTo>
                  <a:lnTo>
                    <a:pt x="4236" y="2095"/>
                  </a:lnTo>
                  <a:lnTo>
                    <a:pt x="4234" y="2097"/>
                  </a:lnTo>
                  <a:lnTo>
                    <a:pt x="4232" y="2098"/>
                  </a:lnTo>
                  <a:lnTo>
                    <a:pt x="4232" y="2098"/>
                  </a:lnTo>
                  <a:lnTo>
                    <a:pt x="4227" y="2098"/>
                  </a:lnTo>
                  <a:lnTo>
                    <a:pt x="4221" y="2097"/>
                  </a:lnTo>
                  <a:lnTo>
                    <a:pt x="4212" y="2093"/>
                  </a:lnTo>
                  <a:lnTo>
                    <a:pt x="4212" y="2093"/>
                  </a:lnTo>
                  <a:lnTo>
                    <a:pt x="4209" y="2091"/>
                  </a:lnTo>
                  <a:lnTo>
                    <a:pt x="4205" y="2089"/>
                  </a:lnTo>
                  <a:lnTo>
                    <a:pt x="4205" y="2089"/>
                  </a:lnTo>
                  <a:lnTo>
                    <a:pt x="4199" y="2086"/>
                  </a:lnTo>
                  <a:lnTo>
                    <a:pt x="4194" y="2084"/>
                  </a:lnTo>
                  <a:lnTo>
                    <a:pt x="4194" y="2084"/>
                  </a:lnTo>
                  <a:lnTo>
                    <a:pt x="4190" y="2084"/>
                  </a:lnTo>
                  <a:lnTo>
                    <a:pt x="4189" y="2084"/>
                  </a:lnTo>
                  <a:lnTo>
                    <a:pt x="4181" y="2087"/>
                  </a:lnTo>
                  <a:lnTo>
                    <a:pt x="4181" y="2087"/>
                  </a:lnTo>
                  <a:lnTo>
                    <a:pt x="4176" y="2087"/>
                  </a:lnTo>
                  <a:lnTo>
                    <a:pt x="4172" y="2087"/>
                  </a:lnTo>
                  <a:lnTo>
                    <a:pt x="4172" y="2087"/>
                  </a:lnTo>
                  <a:lnTo>
                    <a:pt x="4163" y="2089"/>
                  </a:lnTo>
                  <a:lnTo>
                    <a:pt x="4163" y="2089"/>
                  </a:lnTo>
                  <a:lnTo>
                    <a:pt x="4160" y="2091"/>
                  </a:lnTo>
                  <a:lnTo>
                    <a:pt x="4158" y="2097"/>
                  </a:lnTo>
                  <a:lnTo>
                    <a:pt x="4158" y="2097"/>
                  </a:lnTo>
                  <a:lnTo>
                    <a:pt x="4158" y="2102"/>
                  </a:lnTo>
                  <a:lnTo>
                    <a:pt x="4161" y="2104"/>
                  </a:lnTo>
                  <a:lnTo>
                    <a:pt x="4171" y="2108"/>
                  </a:lnTo>
                  <a:lnTo>
                    <a:pt x="4171" y="2108"/>
                  </a:lnTo>
                  <a:lnTo>
                    <a:pt x="4181" y="2113"/>
                  </a:lnTo>
                  <a:lnTo>
                    <a:pt x="4187" y="2115"/>
                  </a:lnTo>
                  <a:lnTo>
                    <a:pt x="4194" y="2117"/>
                  </a:lnTo>
                  <a:lnTo>
                    <a:pt x="4194" y="2117"/>
                  </a:lnTo>
                  <a:lnTo>
                    <a:pt x="4207" y="2119"/>
                  </a:lnTo>
                  <a:lnTo>
                    <a:pt x="4219" y="2124"/>
                  </a:lnTo>
                  <a:lnTo>
                    <a:pt x="4219" y="2124"/>
                  </a:lnTo>
                  <a:lnTo>
                    <a:pt x="4227" y="2126"/>
                  </a:lnTo>
                  <a:lnTo>
                    <a:pt x="4232" y="2128"/>
                  </a:lnTo>
                  <a:lnTo>
                    <a:pt x="4247" y="2128"/>
                  </a:lnTo>
                  <a:lnTo>
                    <a:pt x="4247" y="2128"/>
                  </a:lnTo>
                  <a:lnTo>
                    <a:pt x="4259" y="2128"/>
                  </a:lnTo>
                  <a:lnTo>
                    <a:pt x="4265" y="2128"/>
                  </a:lnTo>
                  <a:lnTo>
                    <a:pt x="4270" y="2130"/>
                  </a:lnTo>
                  <a:lnTo>
                    <a:pt x="4270" y="2130"/>
                  </a:lnTo>
                  <a:lnTo>
                    <a:pt x="4281" y="2137"/>
                  </a:lnTo>
                  <a:lnTo>
                    <a:pt x="4286" y="2139"/>
                  </a:lnTo>
                  <a:lnTo>
                    <a:pt x="4290" y="2139"/>
                  </a:lnTo>
                  <a:lnTo>
                    <a:pt x="4292" y="2137"/>
                  </a:lnTo>
                  <a:lnTo>
                    <a:pt x="4292" y="2137"/>
                  </a:lnTo>
                  <a:close/>
                  <a:moveTo>
                    <a:pt x="4158" y="2045"/>
                  </a:moveTo>
                  <a:lnTo>
                    <a:pt x="4158" y="2045"/>
                  </a:lnTo>
                  <a:lnTo>
                    <a:pt x="4158" y="2036"/>
                  </a:lnTo>
                  <a:lnTo>
                    <a:pt x="4154" y="2029"/>
                  </a:lnTo>
                  <a:lnTo>
                    <a:pt x="4151" y="2023"/>
                  </a:lnTo>
                  <a:lnTo>
                    <a:pt x="4145" y="2018"/>
                  </a:lnTo>
                  <a:lnTo>
                    <a:pt x="4145" y="2018"/>
                  </a:lnTo>
                  <a:lnTo>
                    <a:pt x="4131" y="2008"/>
                  </a:lnTo>
                  <a:lnTo>
                    <a:pt x="4125" y="2001"/>
                  </a:lnTo>
                  <a:lnTo>
                    <a:pt x="4122" y="1992"/>
                  </a:lnTo>
                  <a:lnTo>
                    <a:pt x="4122" y="1992"/>
                  </a:lnTo>
                  <a:lnTo>
                    <a:pt x="4118" y="1979"/>
                  </a:lnTo>
                  <a:lnTo>
                    <a:pt x="4116" y="1972"/>
                  </a:lnTo>
                  <a:lnTo>
                    <a:pt x="4113" y="1966"/>
                  </a:lnTo>
                  <a:lnTo>
                    <a:pt x="4113" y="1966"/>
                  </a:lnTo>
                  <a:lnTo>
                    <a:pt x="4102" y="1959"/>
                  </a:lnTo>
                  <a:lnTo>
                    <a:pt x="4091" y="1952"/>
                  </a:lnTo>
                  <a:lnTo>
                    <a:pt x="4082" y="1946"/>
                  </a:lnTo>
                  <a:lnTo>
                    <a:pt x="4073" y="1939"/>
                  </a:lnTo>
                  <a:lnTo>
                    <a:pt x="4073" y="1939"/>
                  </a:lnTo>
                  <a:lnTo>
                    <a:pt x="4067" y="1931"/>
                  </a:lnTo>
                  <a:lnTo>
                    <a:pt x="4064" y="1922"/>
                  </a:lnTo>
                  <a:lnTo>
                    <a:pt x="4060" y="1906"/>
                  </a:lnTo>
                  <a:lnTo>
                    <a:pt x="4060" y="1906"/>
                  </a:lnTo>
                  <a:lnTo>
                    <a:pt x="4055" y="1891"/>
                  </a:lnTo>
                  <a:lnTo>
                    <a:pt x="4047" y="1882"/>
                  </a:lnTo>
                  <a:lnTo>
                    <a:pt x="4036" y="1876"/>
                  </a:lnTo>
                  <a:lnTo>
                    <a:pt x="4024" y="1871"/>
                  </a:lnTo>
                  <a:lnTo>
                    <a:pt x="4024" y="1871"/>
                  </a:lnTo>
                  <a:lnTo>
                    <a:pt x="4013" y="1869"/>
                  </a:lnTo>
                  <a:lnTo>
                    <a:pt x="4007" y="1867"/>
                  </a:lnTo>
                  <a:lnTo>
                    <a:pt x="4002" y="1867"/>
                  </a:lnTo>
                  <a:lnTo>
                    <a:pt x="4002" y="1867"/>
                  </a:lnTo>
                  <a:lnTo>
                    <a:pt x="4000" y="1869"/>
                  </a:lnTo>
                  <a:lnTo>
                    <a:pt x="4000" y="1869"/>
                  </a:lnTo>
                  <a:lnTo>
                    <a:pt x="3998" y="1871"/>
                  </a:lnTo>
                  <a:lnTo>
                    <a:pt x="3998" y="1875"/>
                  </a:lnTo>
                  <a:lnTo>
                    <a:pt x="4002" y="1882"/>
                  </a:lnTo>
                  <a:lnTo>
                    <a:pt x="4011" y="1893"/>
                  </a:lnTo>
                  <a:lnTo>
                    <a:pt x="4011" y="1893"/>
                  </a:lnTo>
                  <a:lnTo>
                    <a:pt x="4031" y="1917"/>
                  </a:lnTo>
                  <a:lnTo>
                    <a:pt x="4040" y="1930"/>
                  </a:lnTo>
                  <a:lnTo>
                    <a:pt x="4047" y="1944"/>
                  </a:lnTo>
                  <a:lnTo>
                    <a:pt x="4047" y="1944"/>
                  </a:lnTo>
                  <a:lnTo>
                    <a:pt x="4058" y="1966"/>
                  </a:lnTo>
                  <a:lnTo>
                    <a:pt x="4073" y="1988"/>
                  </a:lnTo>
                  <a:lnTo>
                    <a:pt x="4073" y="1988"/>
                  </a:lnTo>
                  <a:lnTo>
                    <a:pt x="4082" y="2003"/>
                  </a:lnTo>
                  <a:lnTo>
                    <a:pt x="4091" y="2018"/>
                  </a:lnTo>
                  <a:lnTo>
                    <a:pt x="4107" y="2049"/>
                  </a:lnTo>
                  <a:lnTo>
                    <a:pt x="4107" y="2049"/>
                  </a:lnTo>
                  <a:lnTo>
                    <a:pt x="4116" y="2062"/>
                  </a:lnTo>
                  <a:lnTo>
                    <a:pt x="4122" y="2065"/>
                  </a:lnTo>
                  <a:lnTo>
                    <a:pt x="4129" y="2071"/>
                  </a:lnTo>
                  <a:lnTo>
                    <a:pt x="4129" y="2071"/>
                  </a:lnTo>
                  <a:lnTo>
                    <a:pt x="4134" y="2073"/>
                  </a:lnTo>
                  <a:lnTo>
                    <a:pt x="4142" y="2076"/>
                  </a:lnTo>
                  <a:lnTo>
                    <a:pt x="4149" y="2076"/>
                  </a:lnTo>
                  <a:lnTo>
                    <a:pt x="4152" y="2076"/>
                  </a:lnTo>
                  <a:lnTo>
                    <a:pt x="4156" y="2075"/>
                  </a:lnTo>
                  <a:lnTo>
                    <a:pt x="4156" y="2075"/>
                  </a:lnTo>
                  <a:lnTo>
                    <a:pt x="4160" y="2067"/>
                  </a:lnTo>
                  <a:lnTo>
                    <a:pt x="4160" y="2060"/>
                  </a:lnTo>
                  <a:lnTo>
                    <a:pt x="4158" y="2045"/>
                  </a:lnTo>
                  <a:lnTo>
                    <a:pt x="4158" y="2045"/>
                  </a:lnTo>
                  <a:close/>
                  <a:moveTo>
                    <a:pt x="4238" y="1623"/>
                  </a:moveTo>
                  <a:lnTo>
                    <a:pt x="4238" y="1623"/>
                  </a:lnTo>
                  <a:lnTo>
                    <a:pt x="4241" y="1618"/>
                  </a:lnTo>
                  <a:lnTo>
                    <a:pt x="4241" y="1610"/>
                  </a:lnTo>
                  <a:lnTo>
                    <a:pt x="4241" y="1610"/>
                  </a:lnTo>
                  <a:lnTo>
                    <a:pt x="4241" y="1603"/>
                  </a:lnTo>
                  <a:lnTo>
                    <a:pt x="4241" y="1603"/>
                  </a:lnTo>
                  <a:lnTo>
                    <a:pt x="4243" y="1599"/>
                  </a:lnTo>
                  <a:lnTo>
                    <a:pt x="4243" y="1596"/>
                  </a:lnTo>
                  <a:lnTo>
                    <a:pt x="4241" y="1594"/>
                  </a:lnTo>
                  <a:lnTo>
                    <a:pt x="4241" y="1594"/>
                  </a:lnTo>
                  <a:lnTo>
                    <a:pt x="4239" y="1592"/>
                  </a:lnTo>
                  <a:lnTo>
                    <a:pt x="4236" y="1592"/>
                  </a:lnTo>
                  <a:lnTo>
                    <a:pt x="4228" y="1594"/>
                  </a:lnTo>
                  <a:lnTo>
                    <a:pt x="4228" y="1594"/>
                  </a:lnTo>
                  <a:lnTo>
                    <a:pt x="4225" y="1596"/>
                  </a:lnTo>
                  <a:lnTo>
                    <a:pt x="4225" y="1596"/>
                  </a:lnTo>
                  <a:lnTo>
                    <a:pt x="4216" y="1599"/>
                  </a:lnTo>
                  <a:lnTo>
                    <a:pt x="4212" y="1603"/>
                  </a:lnTo>
                  <a:lnTo>
                    <a:pt x="4209" y="1607"/>
                  </a:lnTo>
                  <a:lnTo>
                    <a:pt x="4207" y="1612"/>
                  </a:lnTo>
                  <a:lnTo>
                    <a:pt x="4207" y="1616"/>
                  </a:lnTo>
                  <a:lnTo>
                    <a:pt x="4209" y="1621"/>
                  </a:lnTo>
                  <a:lnTo>
                    <a:pt x="4212" y="1627"/>
                  </a:lnTo>
                  <a:lnTo>
                    <a:pt x="4212" y="1627"/>
                  </a:lnTo>
                  <a:lnTo>
                    <a:pt x="4214" y="1629"/>
                  </a:lnTo>
                  <a:lnTo>
                    <a:pt x="4218" y="1631"/>
                  </a:lnTo>
                  <a:lnTo>
                    <a:pt x="4225" y="1632"/>
                  </a:lnTo>
                  <a:lnTo>
                    <a:pt x="4232" y="1629"/>
                  </a:lnTo>
                  <a:lnTo>
                    <a:pt x="4238" y="1623"/>
                  </a:lnTo>
                  <a:lnTo>
                    <a:pt x="4238" y="1623"/>
                  </a:lnTo>
                  <a:close/>
                  <a:moveTo>
                    <a:pt x="3763" y="1794"/>
                  </a:moveTo>
                  <a:lnTo>
                    <a:pt x="3763" y="1794"/>
                  </a:lnTo>
                  <a:lnTo>
                    <a:pt x="3761" y="1798"/>
                  </a:lnTo>
                  <a:lnTo>
                    <a:pt x="3761" y="1798"/>
                  </a:lnTo>
                  <a:lnTo>
                    <a:pt x="3759" y="1799"/>
                  </a:lnTo>
                  <a:lnTo>
                    <a:pt x="3759" y="1799"/>
                  </a:lnTo>
                  <a:lnTo>
                    <a:pt x="3761" y="1801"/>
                  </a:lnTo>
                  <a:lnTo>
                    <a:pt x="3761" y="1803"/>
                  </a:lnTo>
                  <a:lnTo>
                    <a:pt x="3761" y="1803"/>
                  </a:lnTo>
                  <a:lnTo>
                    <a:pt x="3763" y="1805"/>
                  </a:lnTo>
                  <a:lnTo>
                    <a:pt x="3763" y="1809"/>
                  </a:lnTo>
                  <a:lnTo>
                    <a:pt x="3763" y="1809"/>
                  </a:lnTo>
                  <a:lnTo>
                    <a:pt x="3756" y="1827"/>
                  </a:lnTo>
                  <a:lnTo>
                    <a:pt x="3756" y="1827"/>
                  </a:lnTo>
                  <a:lnTo>
                    <a:pt x="3757" y="1836"/>
                  </a:lnTo>
                  <a:lnTo>
                    <a:pt x="3761" y="1847"/>
                  </a:lnTo>
                  <a:lnTo>
                    <a:pt x="3761" y="1847"/>
                  </a:lnTo>
                  <a:lnTo>
                    <a:pt x="3763" y="1858"/>
                  </a:lnTo>
                  <a:lnTo>
                    <a:pt x="3765" y="1865"/>
                  </a:lnTo>
                  <a:lnTo>
                    <a:pt x="3766" y="1867"/>
                  </a:lnTo>
                  <a:lnTo>
                    <a:pt x="3770" y="1867"/>
                  </a:lnTo>
                  <a:lnTo>
                    <a:pt x="3779" y="1864"/>
                  </a:lnTo>
                  <a:lnTo>
                    <a:pt x="3779" y="1864"/>
                  </a:lnTo>
                  <a:lnTo>
                    <a:pt x="3785" y="1862"/>
                  </a:lnTo>
                  <a:lnTo>
                    <a:pt x="3788" y="1860"/>
                  </a:lnTo>
                  <a:lnTo>
                    <a:pt x="3790" y="1858"/>
                  </a:lnTo>
                  <a:lnTo>
                    <a:pt x="3790" y="1858"/>
                  </a:lnTo>
                  <a:lnTo>
                    <a:pt x="3792" y="1853"/>
                  </a:lnTo>
                  <a:lnTo>
                    <a:pt x="3792" y="1845"/>
                  </a:lnTo>
                  <a:lnTo>
                    <a:pt x="3792" y="1838"/>
                  </a:lnTo>
                  <a:lnTo>
                    <a:pt x="3790" y="1832"/>
                  </a:lnTo>
                  <a:lnTo>
                    <a:pt x="3790" y="1832"/>
                  </a:lnTo>
                  <a:lnTo>
                    <a:pt x="3783" y="1820"/>
                  </a:lnTo>
                  <a:lnTo>
                    <a:pt x="3774" y="1809"/>
                  </a:lnTo>
                  <a:lnTo>
                    <a:pt x="3763" y="1794"/>
                  </a:lnTo>
                  <a:lnTo>
                    <a:pt x="3763" y="1794"/>
                  </a:lnTo>
                  <a:close/>
                  <a:moveTo>
                    <a:pt x="4209" y="1952"/>
                  </a:moveTo>
                  <a:lnTo>
                    <a:pt x="4209" y="1952"/>
                  </a:lnTo>
                  <a:lnTo>
                    <a:pt x="4207" y="1959"/>
                  </a:lnTo>
                  <a:lnTo>
                    <a:pt x="4205" y="1966"/>
                  </a:lnTo>
                  <a:lnTo>
                    <a:pt x="4207" y="1974"/>
                  </a:lnTo>
                  <a:lnTo>
                    <a:pt x="4209" y="1981"/>
                  </a:lnTo>
                  <a:lnTo>
                    <a:pt x="4209" y="1981"/>
                  </a:lnTo>
                  <a:lnTo>
                    <a:pt x="4210" y="1988"/>
                  </a:lnTo>
                  <a:lnTo>
                    <a:pt x="4214" y="1994"/>
                  </a:lnTo>
                  <a:lnTo>
                    <a:pt x="4223" y="2003"/>
                  </a:lnTo>
                  <a:lnTo>
                    <a:pt x="4223" y="2003"/>
                  </a:lnTo>
                  <a:lnTo>
                    <a:pt x="4225" y="2010"/>
                  </a:lnTo>
                  <a:lnTo>
                    <a:pt x="4227" y="2018"/>
                  </a:lnTo>
                  <a:lnTo>
                    <a:pt x="4230" y="2025"/>
                  </a:lnTo>
                  <a:lnTo>
                    <a:pt x="4234" y="2032"/>
                  </a:lnTo>
                  <a:lnTo>
                    <a:pt x="4234" y="2032"/>
                  </a:lnTo>
                  <a:lnTo>
                    <a:pt x="4238" y="2036"/>
                  </a:lnTo>
                  <a:lnTo>
                    <a:pt x="4243" y="2038"/>
                  </a:lnTo>
                  <a:lnTo>
                    <a:pt x="4256" y="2041"/>
                  </a:lnTo>
                  <a:lnTo>
                    <a:pt x="4268" y="2041"/>
                  </a:lnTo>
                  <a:lnTo>
                    <a:pt x="4279" y="2040"/>
                  </a:lnTo>
                  <a:lnTo>
                    <a:pt x="4279" y="2040"/>
                  </a:lnTo>
                  <a:lnTo>
                    <a:pt x="4285" y="2038"/>
                  </a:lnTo>
                  <a:lnTo>
                    <a:pt x="4290" y="2038"/>
                  </a:lnTo>
                  <a:lnTo>
                    <a:pt x="4290" y="2038"/>
                  </a:lnTo>
                  <a:lnTo>
                    <a:pt x="4294" y="2038"/>
                  </a:lnTo>
                  <a:lnTo>
                    <a:pt x="4297" y="2040"/>
                  </a:lnTo>
                  <a:lnTo>
                    <a:pt x="4297" y="2040"/>
                  </a:lnTo>
                  <a:lnTo>
                    <a:pt x="4303" y="2041"/>
                  </a:lnTo>
                  <a:lnTo>
                    <a:pt x="4308" y="2041"/>
                  </a:lnTo>
                  <a:lnTo>
                    <a:pt x="4319" y="2038"/>
                  </a:lnTo>
                  <a:lnTo>
                    <a:pt x="4319" y="2038"/>
                  </a:lnTo>
                  <a:lnTo>
                    <a:pt x="4323" y="2036"/>
                  </a:lnTo>
                  <a:lnTo>
                    <a:pt x="4324" y="2032"/>
                  </a:lnTo>
                  <a:lnTo>
                    <a:pt x="4328" y="2025"/>
                  </a:lnTo>
                  <a:lnTo>
                    <a:pt x="4328" y="2025"/>
                  </a:lnTo>
                  <a:lnTo>
                    <a:pt x="4332" y="2016"/>
                  </a:lnTo>
                  <a:lnTo>
                    <a:pt x="4334" y="2007"/>
                  </a:lnTo>
                  <a:lnTo>
                    <a:pt x="4334" y="1996"/>
                  </a:lnTo>
                  <a:lnTo>
                    <a:pt x="4334" y="1986"/>
                  </a:lnTo>
                  <a:lnTo>
                    <a:pt x="4334" y="1986"/>
                  </a:lnTo>
                  <a:lnTo>
                    <a:pt x="4332" y="1981"/>
                  </a:lnTo>
                  <a:lnTo>
                    <a:pt x="4332" y="1977"/>
                  </a:lnTo>
                  <a:lnTo>
                    <a:pt x="4332" y="1974"/>
                  </a:lnTo>
                  <a:lnTo>
                    <a:pt x="4332" y="1974"/>
                  </a:lnTo>
                  <a:lnTo>
                    <a:pt x="4337" y="1968"/>
                  </a:lnTo>
                  <a:lnTo>
                    <a:pt x="4343" y="1966"/>
                  </a:lnTo>
                  <a:lnTo>
                    <a:pt x="4343" y="1966"/>
                  </a:lnTo>
                  <a:lnTo>
                    <a:pt x="4352" y="1964"/>
                  </a:lnTo>
                  <a:lnTo>
                    <a:pt x="4353" y="1963"/>
                  </a:lnTo>
                  <a:lnTo>
                    <a:pt x="4355" y="1959"/>
                  </a:lnTo>
                  <a:lnTo>
                    <a:pt x="4355" y="1959"/>
                  </a:lnTo>
                  <a:lnTo>
                    <a:pt x="4355" y="1955"/>
                  </a:lnTo>
                  <a:lnTo>
                    <a:pt x="4353" y="1953"/>
                  </a:lnTo>
                  <a:lnTo>
                    <a:pt x="4348" y="1948"/>
                  </a:lnTo>
                  <a:lnTo>
                    <a:pt x="4348" y="1948"/>
                  </a:lnTo>
                  <a:lnTo>
                    <a:pt x="4341" y="1942"/>
                  </a:lnTo>
                  <a:lnTo>
                    <a:pt x="4337" y="1935"/>
                  </a:lnTo>
                  <a:lnTo>
                    <a:pt x="4337" y="1935"/>
                  </a:lnTo>
                  <a:lnTo>
                    <a:pt x="4335" y="1926"/>
                  </a:lnTo>
                  <a:lnTo>
                    <a:pt x="4334" y="1922"/>
                  </a:lnTo>
                  <a:lnTo>
                    <a:pt x="4334" y="1917"/>
                  </a:lnTo>
                  <a:lnTo>
                    <a:pt x="4334" y="1917"/>
                  </a:lnTo>
                  <a:lnTo>
                    <a:pt x="4335" y="1908"/>
                  </a:lnTo>
                  <a:lnTo>
                    <a:pt x="4341" y="1897"/>
                  </a:lnTo>
                  <a:lnTo>
                    <a:pt x="4341" y="1897"/>
                  </a:lnTo>
                  <a:lnTo>
                    <a:pt x="4346" y="1893"/>
                  </a:lnTo>
                  <a:lnTo>
                    <a:pt x="4352" y="1889"/>
                  </a:lnTo>
                  <a:lnTo>
                    <a:pt x="4357" y="1886"/>
                  </a:lnTo>
                  <a:lnTo>
                    <a:pt x="4361" y="1880"/>
                  </a:lnTo>
                  <a:lnTo>
                    <a:pt x="4361" y="1880"/>
                  </a:lnTo>
                  <a:lnTo>
                    <a:pt x="4363" y="1878"/>
                  </a:lnTo>
                  <a:lnTo>
                    <a:pt x="4361" y="1875"/>
                  </a:lnTo>
                  <a:lnTo>
                    <a:pt x="4357" y="1873"/>
                  </a:lnTo>
                  <a:lnTo>
                    <a:pt x="4348" y="1867"/>
                  </a:lnTo>
                  <a:lnTo>
                    <a:pt x="4348" y="1867"/>
                  </a:lnTo>
                  <a:lnTo>
                    <a:pt x="4344" y="1864"/>
                  </a:lnTo>
                  <a:lnTo>
                    <a:pt x="4343" y="1858"/>
                  </a:lnTo>
                  <a:lnTo>
                    <a:pt x="4339" y="1853"/>
                  </a:lnTo>
                  <a:lnTo>
                    <a:pt x="4335" y="1849"/>
                  </a:lnTo>
                  <a:lnTo>
                    <a:pt x="4335" y="1849"/>
                  </a:lnTo>
                  <a:lnTo>
                    <a:pt x="4332" y="1849"/>
                  </a:lnTo>
                  <a:lnTo>
                    <a:pt x="4328" y="1849"/>
                  </a:lnTo>
                  <a:lnTo>
                    <a:pt x="4324" y="1851"/>
                  </a:lnTo>
                  <a:lnTo>
                    <a:pt x="4321" y="1853"/>
                  </a:lnTo>
                  <a:lnTo>
                    <a:pt x="4321" y="1853"/>
                  </a:lnTo>
                  <a:lnTo>
                    <a:pt x="4314" y="1862"/>
                  </a:lnTo>
                  <a:lnTo>
                    <a:pt x="4308" y="1873"/>
                  </a:lnTo>
                  <a:lnTo>
                    <a:pt x="4308" y="1873"/>
                  </a:lnTo>
                  <a:lnTo>
                    <a:pt x="4306" y="1880"/>
                  </a:lnTo>
                  <a:lnTo>
                    <a:pt x="4305" y="1886"/>
                  </a:lnTo>
                  <a:lnTo>
                    <a:pt x="4303" y="1889"/>
                  </a:lnTo>
                  <a:lnTo>
                    <a:pt x="4303" y="1889"/>
                  </a:lnTo>
                  <a:lnTo>
                    <a:pt x="4297" y="1895"/>
                  </a:lnTo>
                  <a:lnTo>
                    <a:pt x="4290" y="1897"/>
                  </a:lnTo>
                  <a:lnTo>
                    <a:pt x="4290" y="1897"/>
                  </a:lnTo>
                  <a:lnTo>
                    <a:pt x="4283" y="1900"/>
                  </a:lnTo>
                  <a:lnTo>
                    <a:pt x="4276" y="1904"/>
                  </a:lnTo>
                  <a:lnTo>
                    <a:pt x="4272" y="1909"/>
                  </a:lnTo>
                  <a:lnTo>
                    <a:pt x="4270" y="1917"/>
                  </a:lnTo>
                  <a:lnTo>
                    <a:pt x="4270" y="1917"/>
                  </a:lnTo>
                  <a:lnTo>
                    <a:pt x="4270" y="1924"/>
                  </a:lnTo>
                  <a:lnTo>
                    <a:pt x="4268" y="1928"/>
                  </a:lnTo>
                  <a:lnTo>
                    <a:pt x="4265" y="1933"/>
                  </a:lnTo>
                  <a:lnTo>
                    <a:pt x="4259" y="1935"/>
                  </a:lnTo>
                  <a:lnTo>
                    <a:pt x="4259" y="1935"/>
                  </a:lnTo>
                  <a:lnTo>
                    <a:pt x="4247" y="1941"/>
                  </a:lnTo>
                  <a:lnTo>
                    <a:pt x="4247" y="1941"/>
                  </a:lnTo>
                  <a:lnTo>
                    <a:pt x="4241" y="1944"/>
                  </a:lnTo>
                  <a:lnTo>
                    <a:pt x="4238" y="1946"/>
                  </a:lnTo>
                  <a:lnTo>
                    <a:pt x="4234" y="1946"/>
                  </a:lnTo>
                  <a:lnTo>
                    <a:pt x="4234" y="1946"/>
                  </a:lnTo>
                  <a:lnTo>
                    <a:pt x="4219" y="1944"/>
                  </a:lnTo>
                  <a:lnTo>
                    <a:pt x="4214" y="1946"/>
                  </a:lnTo>
                  <a:lnTo>
                    <a:pt x="4210" y="1948"/>
                  </a:lnTo>
                  <a:lnTo>
                    <a:pt x="4209" y="1952"/>
                  </a:lnTo>
                  <a:lnTo>
                    <a:pt x="4209" y="1952"/>
                  </a:lnTo>
                  <a:close/>
                  <a:moveTo>
                    <a:pt x="4681" y="1115"/>
                  </a:moveTo>
                  <a:lnTo>
                    <a:pt x="4681" y="1115"/>
                  </a:lnTo>
                  <a:lnTo>
                    <a:pt x="4678" y="1117"/>
                  </a:lnTo>
                  <a:lnTo>
                    <a:pt x="4676" y="1119"/>
                  </a:lnTo>
                  <a:lnTo>
                    <a:pt x="4672" y="1128"/>
                  </a:lnTo>
                  <a:lnTo>
                    <a:pt x="4674" y="1135"/>
                  </a:lnTo>
                  <a:lnTo>
                    <a:pt x="4674" y="1139"/>
                  </a:lnTo>
                  <a:lnTo>
                    <a:pt x="4678" y="1143"/>
                  </a:lnTo>
                  <a:lnTo>
                    <a:pt x="4678" y="1143"/>
                  </a:lnTo>
                  <a:lnTo>
                    <a:pt x="4683" y="1145"/>
                  </a:lnTo>
                  <a:lnTo>
                    <a:pt x="4687" y="1145"/>
                  </a:lnTo>
                  <a:lnTo>
                    <a:pt x="4689" y="1143"/>
                  </a:lnTo>
                  <a:lnTo>
                    <a:pt x="4689" y="1143"/>
                  </a:lnTo>
                  <a:lnTo>
                    <a:pt x="4690" y="1141"/>
                  </a:lnTo>
                  <a:lnTo>
                    <a:pt x="4690" y="1137"/>
                  </a:lnTo>
                  <a:lnTo>
                    <a:pt x="4690" y="1134"/>
                  </a:lnTo>
                  <a:lnTo>
                    <a:pt x="4690" y="1132"/>
                  </a:lnTo>
                  <a:lnTo>
                    <a:pt x="4690" y="1132"/>
                  </a:lnTo>
                  <a:lnTo>
                    <a:pt x="4694" y="1126"/>
                  </a:lnTo>
                  <a:lnTo>
                    <a:pt x="4696" y="1124"/>
                  </a:lnTo>
                  <a:lnTo>
                    <a:pt x="4700" y="1124"/>
                  </a:lnTo>
                  <a:lnTo>
                    <a:pt x="4703" y="1124"/>
                  </a:lnTo>
                  <a:lnTo>
                    <a:pt x="4710" y="1128"/>
                  </a:lnTo>
                  <a:lnTo>
                    <a:pt x="4718" y="1130"/>
                  </a:lnTo>
                  <a:lnTo>
                    <a:pt x="4718" y="1130"/>
                  </a:lnTo>
                  <a:lnTo>
                    <a:pt x="4725" y="1130"/>
                  </a:lnTo>
                  <a:lnTo>
                    <a:pt x="4732" y="1128"/>
                  </a:lnTo>
                  <a:lnTo>
                    <a:pt x="4739" y="1124"/>
                  </a:lnTo>
                  <a:lnTo>
                    <a:pt x="4745" y="1119"/>
                  </a:lnTo>
                  <a:lnTo>
                    <a:pt x="4745" y="1119"/>
                  </a:lnTo>
                  <a:lnTo>
                    <a:pt x="4748" y="1113"/>
                  </a:lnTo>
                  <a:lnTo>
                    <a:pt x="4750" y="1106"/>
                  </a:lnTo>
                  <a:lnTo>
                    <a:pt x="4750" y="1101"/>
                  </a:lnTo>
                  <a:lnTo>
                    <a:pt x="4750" y="1097"/>
                  </a:lnTo>
                  <a:lnTo>
                    <a:pt x="4747" y="1095"/>
                  </a:lnTo>
                  <a:lnTo>
                    <a:pt x="4747" y="1095"/>
                  </a:lnTo>
                  <a:lnTo>
                    <a:pt x="4741" y="1093"/>
                  </a:lnTo>
                  <a:lnTo>
                    <a:pt x="4736" y="1093"/>
                  </a:lnTo>
                  <a:lnTo>
                    <a:pt x="4729" y="1091"/>
                  </a:lnTo>
                  <a:lnTo>
                    <a:pt x="4723" y="1090"/>
                  </a:lnTo>
                  <a:lnTo>
                    <a:pt x="4723" y="1090"/>
                  </a:lnTo>
                  <a:lnTo>
                    <a:pt x="4721" y="1086"/>
                  </a:lnTo>
                  <a:lnTo>
                    <a:pt x="4719" y="1082"/>
                  </a:lnTo>
                  <a:lnTo>
                    <a:pt x="4718" y="1073"/>
                  </a:lnTo>
                  <a:lnTo>
                    <a:pt x="4718" y="1073"/>
                  </a:lnTo>
                  <a:lnTo>
                    <a:pt x="4710" y="1066"/>
                  </a:lnTo>
                  <a:lnTo>
                    <a:pt x="4703" y="1058"/>
                  </a:lnTo>
                  <a:lnTo>
                    <a:pt x="4703" y="1058"/>
                  </a:lnTo>
                  <a:lnTo>
                    <a:pt x="4700" y="1060"/>
                  </a:lnTo>
                  <a:lnTo>
                    <a:pt x="4698" y="1062"/>
                  </a:lnTo>
                  <a:lnTo>
                    <a:pt x="4700" y="1069"/>
                  </a:lnTo>
                  <a:lnTo>
                    <a:pt x="4705" y="1080"/>
                  </a:lnTo>
                  <a:lnTo>
                    <a:pt x="4705" y="1080"/>
                  </a:lnTo>
                  <a:lnTo>
                    <a:pt x="4705" y="1088"/>
                  </a:lnTo>
                  <a:lnTo>
                    <a:pt x="4705" y="1097"/>
                  </a:lnTo>
                  <a:lnTo>
                    <a:pt x="4701" y="1104"/>
                  </a:lnTo>
                  <a:lnTo>
                    <a:pt x="4698" y="1110"/>
                  </a:lnTo>
                  <a:lnTo>
                    <a:pt x="4698" y="1110"/>
                  </a:lnTo>
                  <a:lnTo>
                    <a:pt x="4692" y="1113"/>
                  </a:lnTo>
                  <a:lnTo>
                    <a:pt x="4690" y="1113"/>
                  </a:lnTo>
                  <a:lnTo>
                    <a:pt x="4681" y="1115"/>
                  </a:lnTo>
                  <a:lnTo>
                    <a:pt x="4681" y="1115"/>
                  </a:lnTo>
                  <a:close/>
                  <a:moveTo>
                    <a:pt x="4462" y="1809"/>
                  </a:moveTo>
                  <a:lnTo>
                    <a:pt x="4462" y="1809"/>
                  </a:lnTo>
                  <a:lnTo>
                    <a:pt x="4459" y="1809"/>
                  </a:lnTo>
                  <a:lnTo>
                    <a:pt x="4459" y="1809"/>
                  </a:lnTo>
                  <a:lnTo>
                    <a:pt x="4457" y="1810"/>
                  </a:lnTo>
                  <a:lnTo>
                    <a:pt x="4455" y="1814"/>
                  </a:lnTo>
                  <a:lnTo>
                    <a:pt x="4451" y="1820"/>
                  </a:lnTo>
                  <a:lnTo>
                    <a:pt x="4451" y="1820"/>
                  </a:lnTo>
                  <a:lnTo>
                    <a:pt x="4446" y="1823"/>
                  </a:lnTo>
                  <a:lnTo>
                    <a:pt x="4437" y="1825"/>
                  </a:lnTo>
                  <a:lnTo>
                    <a:pt x="4421" y="1825"/>
                  </a:lnTo>
                  <a:lnTo>
                    <a:pt x="4421" y="1825"/>
                  </a:lnTo>
                  <a:lnTo>
                    <a:pt x="4415" y="1825"/>
                  </a:lnTo>
                  <a:lnTo>
                    <a:pt x="4411" y="1827"/>
                  </a:lnTo>
                  <a:lnTo>
                    <a:pt x="4408" y="1831"/>
                  </a:lnTo>
                  <a:lnTo>
                    <a:pt x="4408" y="1836"/>
                  </a:lnTo>
                  <a:lnTo>
                    <a:pt x="4408" y="1836"/>
                  </a:lnTo>
                  <a:lnTo>
                    <a:pt x="4410" y="1840"/>
                  </a:lnTo>
                  <a:lnTo>
                    <a:pt x="4411" y="1842"/>
                  </a:lnTo>
                  <a:lnTo>
                    <a:pt x="4421" y="1842"/>
                  </a:lnTo>
                  <a:lnTo>
                    <a:pt x="4421" y="1842"/>
                  </a:lnTo>
                  <a:lnTo>
                    <a:pt x="4430" y="1842"/>
                  </a:lnTo>
                  <a:lnTo>
                    <a:pt x="4435" y="1843"/>
                  </a:lnTo>
                  <a:lnTo>
                    <a:pt x="4439" y="1845"/>
                  </a:lnTo>
                  <a:lnTo>
                    <a:pt x="4439" y="1845"/>
                  </a:lnTo>
                  <a:lnTo>
                    <a:pt x="4440" y="1849"/>
                  </a:lnTo>
                  <a:lnTo>
                    <a:pt x="4440" y="1853"/>
                  </a:lnTo>
                  <a:lnTo>
                    <a:pt x="4440" y="1856"/>
                  </a:lnTo>
                  <a:lnTo>
                    <a:pt x="4440" y="1860"/>
                  </a:lnTo>
                  <a:lnTo>
                    <a:pt x="4440" y="1860"/>
                  </a:lnTo>
                  <a:lnTo>
                    <a:pt x="4442" y="1864"/>
                  </a:lnTo>
                  <a:lnTo>
                    <a:pt x="4448" y="1867"/>
                  </a:lnTo>
                  <a:lnTo>
                    <a:pt x="4453" y="1869"/>
                  </a:lnTo>
                  <a:lnTo>
                    <a:pt x="4459" y="1869"/>
                  </a:lnTo>
                  <a:lnTo>
                    <a:pt x="4459" y="1869"/>
                  </a:lnTo>
                  <a:lnTo>
                    <a:pt x="4462" y="1865"/>
                  </a:lnTo>
                  <a:lnTo>
                    <a:pt x="4462" y="1862"/>
                  </a:lnTo>
                  <a:lnTo>
                    <a:pt x="4462" y="1856"/>
                  </a:lnTo>
                  <a:lnTo>
                    <a:pt x="4460" y="1851"/>
                  </a:lnTo>
                  <a:lnTo>
                    <a:pt x="4460" y="1851"/>
                  </a:lnTo>
                  <a:lnTo>
                    <a:pt x="4459" y="1845"/>
                  </a:lnTo>
                  <a:lnTo>
                    <a:pt x="4460" y="1842"/>
                  </a:lnTo>
                  <a:lnTo>
                    <a:pt x="4468" y="1834"/>
                  </a:lnTo>
                  <a:lnTo>
                    <a:pt x="4468" y="1834"/>
                  </a:lnTo>
                  <a:lnTo>
                    <a:pt x="4471" y="1831"/>
                  </a:lnTo>
                  <a:lnTo>
                    <a:pt x="4471" y="1827"/>
                  </a:lnTo>
                  <a:lnTo>
                    <a:pt x="4471" y="1827"/>
                  </a:lnTo>
                  <a:lnTo>
                    <a:pt x="4468" y="1818"/>
                  </a:lnTo>
                  <a:lnTo>
                    <a:pt x="4466" y="1812"/>
                  </a:lnTo>
                  <a:lnTo>
                    <a:pt x="4462" y="1809"/>
                  </a:lnTo>
                  <a:lnTo>
                    <a:pt x="4462" y="1809"/>
                  </a:lnTo>
                  <a:close/>
                  <a:moveTo>
                    <a:pt x="4654" y="1234"/>
                  </a:moveTo>
                  <a:lnTo>
                    <a:pt x="4654" y="1234"/>
                  </a:lnTo>
                  <a:lnTo>
                    <a:pt x="4652" y="1238"/>
                  </a:lnTo>
                  <a:lnTo>
                    <a:pt x="4649" y="1244"/>
                  </a:lnTo>
                  <a:lnTo>
                    <a:pt x="4645" y="1251"/>
                  </a:lnTo>
                  <a:lnTo>
                    <a:pt x="4642" y="1253"/>
                  </a:lnTo>
                  <a:lnTo>
                    <a:pt x="4640" y="1255"/>
                  </a:lnTo>
                  <a:lnTo>
                    <a:pt x="4640" y="1255"/>
                  </a:lnTo>
                  <a:lnTo>
                    <a:pt x="4634" y="1253"/>
                  </a:lnTo>
                  <a:lnTo>
                    <a:pt x="4632" y="1251"/>
                  </a:lnTo>
                  <a:lnTo>
                    <a:pt x="4632" y="1247"/>
                  </a:lnTo>
                  <a:lnTo>
                    <a:pt x="4631" y="1244"/>
                  </a:lnTo>
                  <a:lnTo>
                    <a:pt x="4631" y="1244"/>
                  </a:lnTo>
                  <a:lnTo>
                    <a:pt x="4627" y="1244"/>
                  </a:lnTo>
                  <a:lnTo>
                    <a:pt x="4625" y="1244"/>
                  </a:lnTo>
                  <a:lnTo>
                    <a:pt x="4623" y="1247"/>
                  </a:lnTo>
                  <a:lnTo>
                    <a:pt x="4622" y="1256"/>
                  </a:lnTo>
                  <a:lnTo>
                    <a:pt x="4622" y="1256"/>
                  </a:lnTo>
                  <a:lnTo>
                    <a:pt x="4616" y="1267"/>
                  </a:lnTo>
                  <a:lnTo>
                    <a:pt x="4611" y="1278"/>
                  </a:lnTo>
                  <a:lnTo>
                    <a:pt x="4611" y="1278"/>
                  </a:lnTo>
                  <a:lnTo>
                    <a:pt x="4607" y="1282"/>
                  </a:lnTo>
                  <a:lnTo>
                    <a:pt x="4603" y="1284"/>
                  </a:lnTo>
                  <a:lnTo>
                    <a:pt x="4594" y="1286"/>
                  </a:lnTo>
                  <a:lnTo>
                    <a:pt x="4594" y="1286"/>
                  </a:lnTo>
                  <a:lnTo>
                    <a:pt x="4580" y="1286"/>
                  </a:lnTo>
                  <a:lnTo>
                    <a:pt x="4573" y="1288"/>
                  </a:lnTo>
                  <a:lnTo>
                    <a:pt x="4571" y="1291"/>
                  </a:lnTo>
                  <a:lnTo>
                    <a:pt x="4569" y="1293"/>
                  </a:lnTo>
                  <a:lnTo>
                    <a:pt x="4569" y="1293"/>
                  </a:lnTo>
                  <a:lnTo>
                    <a:pt x="4560" y="1299"/>
                  </a:lnTo>
                  <a:lnTo>
                    <a:pt x="4553" y="1304"/>
                  </a:lnTo>
                  <a:lnTo>
                    <a:pt x="4551" y="1306"/>
                  </a:lnTo>
                  <a:lnTo>
                    <a:pt x="4551" y="1310"/>
                  </a:lnTo>
                  <a:lnTo>
                    <a:pt x="4555" y="1310"/>
                  </a:lnTo>
                  <a:lnTo>
                    <a:pt x="4560" y="1311"/>
                  </a:lnTo>
                  <a:lnTo>
                    <a:pt x="4560" y="1311"/>
                  </a:lnTo>
                  <a:lnTo>
                    <a:pt x="4565" y="1310"/>
                  </a:lnTo>
                  <a:lnTo>
                    <a:pt x="4571" y="1308"/>
                  </a:lnTo>
                  <a:lnTo>
                    <a:pt x="4580" y="1302"/>
                  </a:lnTo>
                  <a:lnTo>
                    <a:pt x="4585" y="1299"/>
                  </a:lnTo>
                  <a:lnTo>
                    <a:pt x="4589" y="1299"/>
                  </a:lnTo>
                  <a:lnTo>
                    <a:pt x="4594" y="1300"/>
                  </a:lnTo>
                  <a:lnTo>
                    <a:pt x="4600" y="1304"/>
                  </a:lnTo>
                  <a:lnTo>
                    <a:pt x="4600" y="1304"/>
                  </a:lnTo>
                  <a:lnTo>
                    <a:pt x="4605" y="1315"/>
                  </a:lnTo>
                  <a:lnTo>
                    <a:pt x="4609" y="1321"/>
                  </a:lnTo>
                  <a:lnTo>
                    <a:pt x="4611" y="1321"/>
                  </a:lnTo>
                  <a:lnTo>
                    <a:pt x="4614" y="1322"/>
                  </a:lnTo>
                  <a:lnTo>
                    <a:pt x="4614" y="1322"/>
                  </a:lnTo>
                  <a:lnTo>
                    <a:pt x="4618" y="1321"/>
                  </a:lnTo>
                  <a:lnTo>
                    <a:pt x="4620" y="1317"/>
                  </a:lnTo>
                  <a:lnTo>
                    <a:pt x="4622" y="1308"/>
                  </a:lnTo>
                  <a:lnTo>
                    <a:pt x="4622" y="1308"/>
                  </a:lnTo>
                  <a:lnTo>
                    <a:pt x="4623" y="1302"/>
                  </a:lnTo>
                  <a:lnTo>
                    <a:pt x="4625" y="1300"/>
                  </a:lnTo>
                  <a:lnTo>
                    <a:pt x="4629" y="1299"/>
                  </a:lnTo>
                  <a:lnTo>
                    <a:pt x="4629" y="1299"/>
                  </a:lnTo>
                  <a:lnTo>
                    <a:pt x="4636" y="1299"/>
                  </a:lnTo>
                  <a:lnTo>
                    <a:pt x="4643" y="1300"/>
                  </a:lnTo>
                  <a:lnTo>
                    <a:pt x="4643" y="1300"/>
                  </a:lnTo>
                  <a:lnTo>
                    <a:pt x="4652" y="1304"/>
                  </a:lnTo>
                  <a:lnTo>
                    <a:pt x="4656" y="1306"/>
                  </a:lnTo>
                  <a:lnTo>
                    <a:pt x="4660" y="1304"/>
                  </a:lnTo>
                  <a:lnTo>
                    <a:pt x="4660" y="1304"/>
                  </a:lnTo>
                  <a:lnTo>
                    <a:pt x="4663" y="1300"/>
                  </a:lnTo>
                  <a:lnTo>
                    <a:pt x="4663" y="1299"/>
                  </a:lnTo>
                  <a:lnTo>
                    <a:pt x="4665" y="1295"/>
                  </a:lnTo>
                  <a:lnTo>
                    <a:pt x="4671" y="1295"/>
                  </a:lnTo>
                  <a:lnTo>
                    <a:pt x="4671" y="1295"/>
                  </a:lnTo>
                  <a:lnTo>
                    <a:pt x="4671" y="1289"/>
                  </a:lnTo>
                  <a:lnTo>
                    <a:pt x="4671" y="1286"/>
                  </a:lnTo>
                  <a:lnTo>
                    <a:pt x="4672" y="1284"/>
                  </a:lnTo>
                  <a:lnTo>
                    <a:pt x="4672" y="1284"/>
                  </a:lnTo>
                  <a:lnTo>
                    <a:pt x="4676" y="1282"/>
                  </a:lnTo>
                  <a:lnTo>
                    <a:pt x="4680" y="1284"/>
                  </a:lnTo>
                  <a:lnTo>
                    <a:pt x="4680" y="1288"/>
                  </a:lnTo>
                  <a:lnTo>
                    <a:pt x="4681" y="1291"/>
                  </a:lnTo>
                  <a:lnTo>
                    <a:pt x="4681" y="1291"/>
                  </a:lnTo>
                  <a:lnTo>
                    <a:pt x="4685" y="1291"/>
                  </a:lnTo>
                  <a:lnTo>
                    <a:pt x="4689" y="1289"/>
                  </a:lnTo>
                  <a:lnTo>
                    <a:pt x="4690" y="1286"/>
                  </a:lnTo>
                  <a:lnTo>
                    <a:pt x="4692" y="1282"/>
                  </a:lnTo>
                  <a:lnTo>
                    <a:pt x="4692" y="1273"/>
                  </a:lnTo>
                  <a:lnTo>
                    <a:pt x="4690" y="1266"/>
                  </a:lnTo>
                  <a:lnTo>
                    <a:pt x="4690" y="1266"/>
                  </a:lnTo>
                  <a:lnTo>
                    <a:pt x="4689" y="1255"/>
                  </a:lnTo>
                  <a:lnTo>
                    <a:pt x="4689" y="1249"/>
                  </a:lnTo>
                  <a:lnTo>
                    <a:pt x="4690" y="1242"/>
                  </a:lnTo>
                  <a:lnTo>
                    <a:pt x="4690" y="1242"/>
                  </a:lnTo>
                  <a:lnTo>
                    <a:pt x="4692" y="1236"/>
                  </a:lnTo>
                  <a:lnTo>
                    <a:pt x="4696" y="1231"/>
                  </a:lnTo>
                  <a:lnTo>
                    <a:pt x="4700" y="1223"/>
                  </a:lnTo>
                  <a:lnTo>
                    <a:pt x="4701" y="1218"/>
                  </a:lnTo>
                  <a:lnTo>
                    <a:pt x="4701" y="1218"/>
                  </a:lnTo>
                  <a:lnTo>
                    <a:pt x="4703" y="1205"/>
                  </a:lnTo>
                  <a:lnTo>
                    <a:pt x="4703" y="1189"/>
                  </a:lnTo>
                  <a:lnTo>
                    <a:pt x="4703" y="1181"/>
                  </a:lnTo>
                  <a:lnTo>
                    <a:pt x="4700" y="1174"/>
                  </a:lnTo>
                  <a:lnTo>
                    <a:pt x="4696" y="1168"/>
                  </a:lnTo>
                  <a:lnTo>
                    <a:pt x="4690" y="1165"/>
                  </a:lnTo>
                  <a:lnTo>
                    <a:pt x="4690" y="1165"/>
                  </a:lnTo>
                  <a:lnTo>
                    <a:pt x="4685" y="1165"/>
                  </a:lnTo>
                  <a:lnTo>
                    <a:pt x="4685" y="1165"/>
                  </a:lnTo>
                  <a:lnTo>
                    <a:pt x="4678" y="1167"/>
                  </a:lnTo>
                  <a:lnTo>
                    <a:pt x="4674" y="1170"/>
                  </a:lnTo>
                  <a:lnTo>
                    <a:pt x="4674" y="1170"/>
                  </a:lnTo>
                  <a:lnTo>
                    <a:pt x="4671" y="1176"/>
                  </a:lnTo>
                  <a:lnTo>
                    <a:pt x="4672" y="1183"/>
                  </a:lnTo>
                  <a:lnTo>
                    <a:pt x="4674" y="1196"/>
                  </a:lnTo>
                  <a:lnTo>
                    <a:pt x="4674" y="1196"/>
                  </a:lnTo>
                  <a:lnTo>
                    <a:pt x="4674" y="1207"/>
                  </a:lnTo>
                  <a:lnTo>
                    <a:pt x="4671" y="1216"/>
                  </a:lnTo>
                  <a:lnTo>
                    <a:pt x="4665" y="1225"/>
                  </a:lnTo>
                  <a:lnTo>
                    <a:pt x="4658" y="1234"/>
                  </a:lnTo>
                  <a:lnTo>
                    <a:pt x="4654" y="1234"/>
                  </a:lnTo>
                  <a:close/>
                  <a:moveTo>
                    <a:pt x="4364" y="1776"/>
                  </a:moveTo>
                  <a:lnTo>
                    <a:pt x="4364" y="1776"/>
                  </a:lnTo>
                  <a:lnTo>
                    <a:pt x="4359" y="1776"/>
                  </a:lnTo>
                  <a:lnTo>
                    <a:pt x="4355" y="1779"/>
                  </a:lnTo>
                  <a:lnTo>
                    <a:pt x="4355" y="1779"/>
                  </a:lnTo>
                  <a:lnTo>
                    <a:pt x="4353" y="1781"/>
                  </a:lnTo>
                  <a:lnTo>
                    <a:pt x="4352" y="1785"/>
                  </a:lnTo>
                  <a:lnTo>
                    <a:pt x="4350" y="1792"/>
                  </a:lnTo>
                  <a:lnTo>
                    <a:pt x="4350" y="1792"/>
                  </a:lnTo>
                  <a:lnTo>
                    <a:pt x="4350" y="1796"/>
                  </a:lnTo>
                  <a:lnTo>
                    <a:pt x="4348" y="1799"/>
                  </a:lnTo>
                  <a:lnTo>
                    <a:pt x="4341" y="1803"/>
                  </a:lnTo>
                  <a:lnTo>
                    <a:pt x="4341" y="1803"/>
                  </a:lnTo>
                  <a:lnTo>
                    <a:pt x="4335" y="1809"/>
                  </a:lnTo>
                  <a:lnTo>
                    <a:pt x="4334" y="1810"/>
                  </a:lnTo>
                  <a:lnTo>
                    <a:pt x="4335" y="1814"/>
                  </a:lnTo>
                  <a:lnTo>
                    <a:pt x="4335" y="1814"/>
                  </a:lnTo>
                  <a:lnTo>
                    <a:pt x="4343" y="1814"/>
                  </a:lnTo>
                  <a:lnTo>
                    <a:pt x="4348" y="1812"/>
                  </a:lnTo>
                  <a:lnTo>
                    <a:pt x="4352" y="1809"/>
                  </a:lnTo>
                  <a:lnTo>
                    <a:pt x="4355" y="1803"/>
                  </a:lnTo>
                  <a:lnTo>
                    <a:pt x="4355" y="1803"/>
                  </a:lnTo>
                  <a:lnTo>
                    <a:pt x="4361" y="1798"/>
                  </a:lnTo>
                  <a:lnTo>
                    <a:pt x="4366" y="1792"/>
                  </a:lnTo>
                  <a:lnTo>
                    <a:pt x="4368" y="1787"/>
                  </a:lnTo>
                  <a:lnTo>
                    <a:pt x="4370" y="1783"/>
                  </a:lnTo>
                  <a:lnTo>
                    <a:pt x="4368" y="1779"/>
                  </a:lnTo>
                  <a:lnTo>
                    <a:pt x="4368" y="1779"/>
                  </a:lnTo>
                  <a:lnTo>
                    <a:pt x="4366" y="1776"/>
                  </a:lnTo>
                  <a:lnTo>
                    <a:pt x="4364" y="1776"/>
                  </a:lnTo>
                  <a:lnTo>
                    <a:pt x="4364" y="1776"/>
                  </a:lnTo>
                  <a:close/>
                  <a:moveTo>
                    <a:pt x="4393" y="1489"/>
                  </a:moveTo>
                  <a:lnTo>
                    <a:pt x="4393" y="1489"/>
                  </a:lnTo>
                  <a:lnTo>
                    <a:pt x="4390" y="1493"/>
                  </a:lnTo>
                  <a:lnTo>
                    <a:pt x="4384" y="1499"/>
                  </a:lnTo>
                  <a:lnTo>
                    <a:pt x="4384" y="1499"/>
                  </a:lnTo>
                  <a:lnTo>
                    <a:pt x="4377" y="1510"/>
                  </a:lnTo>
                  <a:lnTo>
                    <a:pt x="4370" y="1522"/>
                  </a:lnTo>
                  <a:lnTo>
                    <a:pt x="4370" y="1530"/>
                  </a:lnTo>
                  <a:lnTo>
                    <a:pt x="4370" y="1537"/>
                  </a:lnTo>
                  <a:lnTo>
                    <a:pt x="4372" y="1543"/>
                  </a:lnTo>
                  <a:lnTo>
                    <a:pt x="4377" y="1548"/>
                  </a:lnTo>
                  <a:lnTo>
                    <a:pt x="4377" y="1548"/>
                  </a:lnTo>
                  <a:lnTo>
                    <a:pt x="4382" y="1548"/>
                  </a:lnTo>
                  <a:lnTo>
                    <a:pt x="4388" y="1548"/>
                  </a:lnTo>
                  <a:lnTo>
                    <a:pt x="4393" y="1544"/>
                  </a:lnTo>
                  <a:lnTo>
                    <a:pt x="4399" y="1541"/>
                  </a:lnTo>
                  <a:lnTo>
                    <a:pt x="4408" y="1530"/>
                  </a:lnTo>
                  <a:lnTo>
                    <a:pt x="4411" y="1521"/>
                  </a:lnTo>
                  <a:lnTo>
                    <a:pt x="4411" y="1521"/>
                  </a:lnTo>
                  <a:lnTo>
                    <a:pt x="4411" y="1513"/>
                  </a:lnTo>
                  <a:lnTo>
                    <a:pt x="4410" y="1506"/>
                  </a:lnTo>
                  <a:lnTo>
                    <a:pt x="4404" y="1495"/>
                  </a:lnTo>
                  <a:lnTo>
                    <a:pt x="4404" y="1495"/>
                  </a:lnTo>
                  <a:lnTo>
                    <a:pt x="4402" y="1491"/>
                  </a:lnTo>
                  <a:lnTo>
                    <a:pt x="4399" y="1489"/>
                  </a:lnTo>
                  <a:lnTo>
                    <a:pt x="4397" y="1489"/>
                  </a:lnTo>
                  <a:lnTo>
                    <a:pt x="4393" y="1489"/>
                  </a:lnTo>
                  <a:lnTo>
                    <a:pt x="4393" y="1489"/>
                  </a:lnTo>
                  <a:close/>
                  <a:moveTo>
                    <a:pt x="2741" y="822"/>
                  </a:moveTo>
                  <a:lnTo>
                    <a:pt x="2741" y="822"/>
                  </a:lnTo>
                  <a:lnTo>
                    <a:pt x="2739" y="816"/>
                  </a:lnTo>
                  <a:lnTo>
                    <a:pt x="2737" y="814"/>
                  </a:lnTo>
                  <a:lnTo>
                    <a:pt x="2734" y="814"/>
                  </a:lnTo>
                  <a:lnTo>
                    <a:pt x="2732" y="816"/>
                  </a:lnTo>
                  <a:lnTo>
                    <a:pt x="2727" y="820"/>
                  </a:lnTo>
                  <a:lnTo>
                    <a:pt x="2723" y="827"/>
                  </a:lnTo>
                  <a:lnTo>
                    <a:pt x="2723" y="827"/>
                  </a:lnTo>
                  <a:lnTo>
                    <a:pt x="2723" y="827"/>
                  </a:lnTo>
                  <a:lnTo>
                    <a:pt x="2723" y="827"/>
                  </a:lnTo>
                  <a:lnTo>
                    <a:pt x="2725" y="833"/>
                  </a:lnTo>
                  <a:lnTo>
                    <a:pt x="2725" y="836"/>
                  </a:lnTo>
                  <a:lnTo>
                    <a:pt x="2728" y="840"/>
                  </a:lnTo>
                  <a:lnTo>
                    <a:pt x="2734" y="840"/>
                  </a:lnTo>
                  <a:lnTo>
                    <a:pt x="2734" y="840"/>
                  </a:lnTo>
                  <a:lnTo>
                    <a:pt x="2737" y="840"/>
                  </a:lnTo>
                  <a:lnTo>
                    <a:pt x="2739" y="838"/>
                  </a:lnTo>
                  <a:lnTo>
                    <a:pt x="2743" y="833"/>
                  </a:lnTo>
                  <a:lnTo>
                    <a:pt x="2743" y="827"/>
                  </a:lnTo>
                  <a:lnTo>
                    <a:pt x="2741" y="822"/>
                  </a:lnTo>
                  <a:lnTo>
                    <a:pt x="2741" y="822"/>
                  </a:lnTo>
                  <a:close/>
                  <a:moveTo>
                    <a:pt x="2404" y="921"/>
                  </a:moveTo>
                  <a:lnTo>
                    <a:pt x="2404" y="921"/>
                  </a:lnTo>
                  <a:lnTo>
                    <a:pt x="2408" y="919"/>
                  </a:lnTo>
                  <a:lnTo>
                    <a:pt x="2413" y="919"/>
                  </a:lnTo>
                  <a:lnTo>
                    <a:pt x="2413" y="919"/>
                  </a:lnTo>
                  <a:lnTo>
                    <a:pt x="2419" y="921"/>
                  </a:lnTo>
                  <a:lnTo>
                    <a:pt x="2424" y="923"/>
                  </a:lnTo>
                  <a:lnTo>
                    <a:pt x="2424" y="923"/>
                  </a:lnTo>
                  <a:lnTo>
                    <a:pt x="2428" y="921"/>
                  </a:lnTo>
                  <a:lnTo>
                    <a:pt x="2429" y="917"/>
                  </a:lnTo>
                  <a:lnTo>
                    <a:pt x="2429" y="917"/>
                  </a:lnTo>
                  <a:lnTo>
                    <a:pt x="2439" y="912"/>
                  </a:lnTo>
                  <a:lnTo>
                    <a:pt x="2439" y="912"/>
                  </a:lnTo>
                  <a:lnTo>
                    <a:pt x="2446" y="910"/>
                  </a:lnTo>
                  <a:lnTo>
                    <a:pt x="2446" y="910"/>
                  </a:lnTo>
                  <a:lnTo>
                    <a:pt x="2449" y="906"/>
                  </a:lnTo>
                  <a:lnTo>
                    <a:pt x="2451" y="902"/>
                  </a:lnTo>
                  <a:lnTo>
                    <a:pt x="2451" y="902"/>
                  </a:lnTo>
                  <a:lnTo>
                    <a:pt x="2453" y="899"/>
                  </a:lnTo>
                  <a:lnTo>
                    <a:pt x="2457" y="895"/>
                  </a:lnTo>
                  <a:lnTo>
                    <a:pt x="2457" y="895"/>
                  </a:lnTo>
                  <a:lnTo>
                    <a:pt x="2457" y="890"/>
                  </a:lnTo>
                  <a:lnTo>
                    <a:pt x="2455" y="886"/>
                  </a:lnTo>
                  <a:lnTo>
                    <a:pt x="2453" y="882"/>
                  </a:lnTo>
                  <a:lnTo>
                    <a:pt x="2451" y="879"/>
                  </a:lnTo>
                  <a:lnTo>
                    <a:pt x="2451" y="879"/>
                  </a:lnTo>
                  <a:lnTo>
                    <a:pt x="2453" y="871"/>
                  </a:lnTo>
                  <a:lnTo>
                    <a:pt x="2453" y="871"/>
                  </a:lnTo>
                  <a:lnTo>
                    <a:pt x="2453" y="866"/>
                  </a:lnTo>
                  <a:lnTo>
                    <a:pt x="2453" y="866"/>
                  </a:lnTo>
                  <a:lnTo>
                    <a:pt x="2455" y="862"/>
                  </a:lnTo>
                  <a:lnTo>
                    <a:pt x="2457" y="860"/>
                  </a:lnTo>
                  <a:lnTo>
                    <a:pt x="2462" y="857"/>
                  </a:lnTo>
                  <a:lnTo>
                    <a:pt x="2462" y="857"/>
                  </a:lnTo>
                  <a:lnTo>
                    <a:pt x="2464" y="853"/>
                  </a:lnTo>
                  <a:lnTo>
                    <a:pt x="2464" y="847"/>
                  </a:lnTo>
                  <a:lnTo>
                    <a:pt x="2462" y="842"/>
                  </a:lnTo>
                  <a:lnTo>
                    <a:pt x="2458" y="838"/>
                  </a:lnTo>
                  <a:lnTo>
                    <a:pt x="2458" y="838"/>
                  </a:lnTo>
                  <a:lnTo>
                    <a:pt x="2457" y="838"/>
                  </a:lnTo>
                  <a:lnTo>
                    <a:pt x="2455" y="838"/>
                  </a:lnTo>
                  <a:lnTo>
                    <a:pt x="2449" y="838"/>
                  </a:lnTo>
                  <a:lnTo>
                    <a:pt x="2449" y="838"/>
                  </a:lnTo>
                  <a:lnTo>
                    <a:pt x="2448" y="838"/>
                  </a:lnTo>
                  <a:lnTo>
                    <a:pt x="2448" y="838"/>
                  </a:lnTo>
                  <a:lnTo>
                    <a:pt x="2446" y="836"/>
                  </a:lnTo>
                  <a:lnTo>
                    <a:pt x="2442" y="835"/>
                  </a:lnTo>
                  <a:lnTo>
                    <a:pt x="2442" y="835"/>
                  </a:lnTo>
                  <a:lnTo>
                    <a:pt x="2439" y="835"/>
                  </a:lnTo>
                  <a:lnTo>
                    <a:pt x="2435" y="836"/>
                  </a:lnTo>
                  <a:lnTo>
                    <a:pt x="2431" y="842"/>
                  </a:lnTo>
                  <a:lnTo>
                    <a:pt x="2431" y="842"/>
                  </a:lnTo>
                  <a:lnTo>
                    <a:pt x="2426" y="847"/>
                  </a:lnTo>
                  <a:lnTo>
                    <a:pt x="2419" y="851"/>
                  </a:lnTo>
                  <a:lnTo>
                    <a:pt x="2419" y="851"/>
                  </a:lnTo>
                  <a:lnTo>
                    <a:pt x="2413" y="853"/>
                  </a:lnTo>
                  <a:lnTo>
                    <a:pt x="2411" y="853"/>
                  </a:lnTo>
                  <a:lnTo>
                    <a:pt x="2410" y="855"/>
                  </a:lnTo>
                  <a:lnTo>
                    <a:pt x="2410" y="855"/>
                  </a:lnTo>
                  <a:lnTo>
                    <a:pt x="2408" y="857"/>
                  </a:lnTo>
                  <a:lnTo>
                    <a:pt x="2410" y="858"/>
                  </a:lnTo>
                  <a:lnTo>
                    <a:pt x="2411" y="862"/>
                  </a:lnTo>
                  <a:lnTo>
                    <a:pt x="2411" y="862"/>
                  </a:lnTo>
                  <a:lnTo>
                    <a:pt x="2411" y="864"/>
                  </a:lnTo>
                  <a:lnTo>
                    <a:pt x="2411" y="866"/>
                  </a:lnTo>
                  <a:lnTo>
                    <a:pt x="2408" y="866"/>
                  </a:lnTo>
                  <a:lnTo>
                    <a:pt x="2404" y="868"/>
                  </a:lnTo>
                  <a:lnTo>
                    <a:pt x="2402" y="869"/>
                  </a:lnTo>
                  <a:lnTo>
                    <a:pt x="2404" y="873"/>
                  </a:lnTo>
                  <a:lnTo>
                    <a:pt x="2404" y="873"/>
                  </a:lnTo>
                  <a:lnTo>
                    <a:pt x="2404" y="875"/>
                  </a:lnTo>
                  <a:lnTo>
                    <a:pt x="2406" y="877"/>
                  </a:lnTo>
                  <a:lnTo>
                    <a:pt x="2410" y="880"/>
                  </a:lnTo>
                  <a:lnTo>
                    <a:pt x="2410" y="880"/>
                  </a:lnTo>
                  <a:lnTo>
                    <a:pt x="2411" y="886"/>
                  </a:lnTo>
                  <a:lnTo>
                    <a:pt x="2411" y="891"/>
                  </a:lnTo>
                  <a:lnTo>
                    <a:pt x="2411" y="891"/>
                  </a:lnTo>
                  <a:lnTo>
                    <a:pt x="2410" y="897"/>
                  </a:lnTo>
                  <a:lnTo>
                    <a:pt x="2406" y="902"/>
                  </a:lnTo>
                  <a:lnTo>
                    <a:pt x="2406" y="902"/>
                  </a:lnTo>
                  <a:lnTo>
                    <a:pt x="2402" y="904"/>
                  </a:lnTo>
                  <a:lnTo>
                    <a:pt x="2400" y="906"/>
                  </a:lnTo>
                  <a:lnTo>
                    <a:pt x="2400" y="906"/>
                  </a:lnTo>
                  <a:lnTo>
                    <a:pt x="2399" y="912"/>
                  </a:lnTo>
                  <a:lnTo>
                    <a:pt x="2397" y="915"/>
                  </a:lnTo>
                  <a:lnTo>
                    <a:pt x="2397" y="915"/>
                  </a:lnTo>
                  <a:lnTo>
                    <a:pt x="2397" y="919"/>
                  </a:lnTo>
                  <a:lnTo>
                    <a:pt x="2399" y="921"/>
                  </a:lnTo>
                  <a:lnTo>
                    <a:pt x="2399" y="921"/>
                  </a:lnTo>
                  <a:lnTo>
                    <a:pt x="2402" y="921"/>
                  </a:lnTo>
                  <a:lnTo>
                    <a:pt x="2404" y="921"/>
                  </a:lnTo>
                  <a:lnTo>
                    <a:pt x="2404" y="921"/>
                  </a:lnTo>
                  <a:close/>
                  <a:moveTo>
                    <a:pt x="3145" y="585"/>
                  </a:moveTo>
                  <a:lnTo>
                    <a:pt x="3145" y="585"/>
                  </a:lnTo>
                  <a:lnTo>
                    <a:pt x="3143" y="583"/>
                  </a:lnTo>
                  <a:lnTo>
                    <a:pt x="3143" y="585"/>
                  </a:lnTo>
                  <a:lnTo>
                    <a:pt x="3143" y="589"/>
                  </a:lnTo>
                  <a:lnTo>
                    <a:pt x="3143" y="589"/>
                  </a:lnTo>
                  <a:lnTo>
                    <a:pt x="3145" y="587"/>
                  </a:lnTo>
                  <a:lnTo>
                    <a:pt x="3147" y="585"/>
                  </a:lnTo>
                  <a:lnTo>
                    <a:pt x="3145" y="585"/>
                  </a:lnTo>
                  <a:lnTo>
                    <a:pt x="3145" y="585"/>
                  </a:lnTo>
                  <a:close/>
                  <a:moveTo>
                    <a:pt x="3357" y="407"/>
                  </a:moveTo>
                  <a:lnTo>
                    <a:pt x="3357" y="407"/>
                  </a:lnTo>
                  <a:lnTo>
                    <a:pt x="3361" y="411"/>
                  </a:lnTo>
                  <a:lnTo>
                    <a:pt x="3364" y="415"/>
                  </a:lnTo>
                  <a:lnTo>
                    <a:pt x="3368" y="418"/>
                  </a:lnTo>
                  <a:lnTo>
                    <a:pt x="3373" y="422"/>
                  </a:lnTo>
                  <a:lnTo>
                    <a:pt x="3373" y="422"/>
                  </a:lnTo>
                  <a:lnTo>
                    <a:pt x="3381" y="426"/>
                  </a:lnTo>
                  <a:lnTo>
                    <a:pt x="3390" y="427"/>
                  </a:lnTo>
                  <a:lnTo>
                    <a:pt x="3401" y="427"/>
                  </a:lnTo>
                  <a:lnTo>
                    <a:pt x="3404" y="426"/>
                  </a:lnTo>
                  <a:lnTo>
                    <a:pt x="3406" y="424"/>
                  </a:lnTo>
                  <a:lnTo>
                    <a:pt x="3406" y="424"/>
                  </a:lnTo>
                  <a:lnTo>
                    <a:pt x="3408" y="420"/>
                  </a:lnTo>
                  <a:lnTo>
                    <a:pt x="3408" y="415"/>
                  </a:lnTo>
                  <a:lnTo>
                    <a:pt x="3408" y="404"/>
                  </a:lnTo>
                  <a:lnTo>
                    <a:pt x="3404" y="385"/>
                  </a:lnTo>
                  <a:lnTo>
                    <a:pt x="3404" y="385"/>
                  </a:lnTo>
                  <a:lnTo>
                    <a:pt x="3402" y="371"/>
                  </a:lnTo>
                  <a:lnTo>
                    <a:pt x="3402" y="358"/>
                  </a:lnTo>
                  <a:lnTo>
                    <a:pt x="3406" y="343"/>
                  </a:lnTo>
                  <a:lnTo>
                    <a:pt x="3411" y="330"/>
                  </a:lnTo>
                  <a:lnTo>
                    <a:pt x="3411" y="330"/>
                  </a:lnTo>
                  <a:lnTo>
                    <a:pt x="3419" y="323"/>
                  </a:lnTo>
                  <a:lnTo>
                    <a:pt x="3428" y="314"/>
                  </a:lnTo>
                  <a:lnTo>
                    <a:pt x="3448" y="303"/>
                  </a:lnTo>
                  <a:lnTo>
                    <a:pt x="3448" y="303"/>
                  </a:lnTo>
                  <a:lnTo>
                    <a:pt x="3462" y="293"/>
                  </a:lnTo>
                  <a:lnTo>
                    <a:pt x="3477" y="286"/>
                  </a:lnTo>
                  <a:lnTo>
                    <a:pt x="3491" y="282"/>
                  </a:lnTo>
                  <a:lnTo>
                    <a:pt x="3509" y="279"/>
                  </a:lnTo>
                  <a:lnTo>
                    <a:pt x="3509" y="279"/>
                  </a:lnTo>
                  <a:lnTo>
                    <a:pt x="3549" y="275"/>
                  </a:lnTo>
                  <a:lnTo>
                    <a:pt x="3549" y="275"/>
                  </a:lnTo>
                  <a:lnTo>
                    <a:pt x="3576" y="271"/>
                  </a:lnTo>
                  <a:lnTo>
                    <a:pt x="3589" y="270"/>
                  </a:lnTo>
                  <a:lnTo>
                    <a:pt x="3602" y="266"/>
                  </a:lnTo>
                  <a:lnTo>
                    <a:pt x="3602" y="266"/>
                  </a:lnTo>
                  <a:lnTo>
                    <a:pt x="3609" y="262"/>
                  </a:lnTo>
                  <a:lnTo>
                    <a:pt x="3613" y="260"/>
                  </a:lnTo>
                  <a:lnTo>
                    <a:pt x="3614" y="259"/>
                  </a:lnTo>
                  <a:lnTo>
                    <a:pt x="3614" y="255"/>
                  </a:lnTo>
                  <a:lnTo>
                    <a:pt x="3611" y="249"/>
                  </a:lnTo>
                  <a:lnTo>
                    <a:pt x="3611" y="249"/>
                  </a:lnTo>
                  <a:lnTo>
                    <a:pt x="3603" y="244"/>
                  </a:lnTo>
                  <a:lnTo>
                    <a:pt x="3596" y="242"/>
                  </a:lnTo>
                  <a:lnTo>
                    <a:pt x="3589" y="242"/>
                  </a:lnTo>
                  <a:lnTo>
                    <a:pt x="3582" y="246"/>
                  </a:lnTo>
                  <a:lnTo>
                    <a:pt x="3582" y="246"/>
                  </a:lnTo>
                  <a:lnTo>
                    <a:pt x="3574" y="249"/>
                  </a:lnTo>
                  <a:lnTo>
                    <a:pt x="3574" y="249"/>
                  </a:lnTo>
                  <a:lnTo>
                    <a:pt x="3562" y="255"/>
                  </a:lnTo>
                  <a:lnTo>
                    <a:pt x="3549" y="259"/>
                  </a:lnTo>
                  <a:lnTo>
                    <a:pt x="3549" y="259"/>
                  </a:lnTo>
                  <a:lnTo>
                    <a:pt x="3536" y="259"/>
                  </a:lnTo>
                  <a:lnTo>
                    <a:pt x="3522" y="259"/>
                  </a:lnTo>
                  <a:lnTo>
                    <a:pt x="3522" y="259"/>
                  </a:lnTo>
                  <a:lnTo>
                    <a:pt x="3509" y="259"/>
                  </a:lnTo>
                  <a:lnTo>
                    <a:pt x="3502" y="259"/>
                  </a:lnTo>
                  <a:lnTo>
                    <a:pt x="3497" y="260"/>
                  </a:lnTo>
                  <a:lnTo>
                    <a:pt x="3497" y="260"/>
                  </a:lnTo>
                  <a:lnTo>
                    <a:pt x="3480" y="270"/>
                  </a:lnTo>
                  <a:lnTo>
                    <a:pt x="3473" y="273"/>
                  </a:lnTo>
                  <a:lnTo>
                    <a:pt x="3464" y="275"/>
                  </a:lnTo>
                  <a:lnTo>
                    <a:pt x="3464" y="275"/>
                  </a:lnTo>
                  <a:lnTo>
                    <a:pt x="3451" y="277"/>
                  </a:lnTo>
                  <a:lnTo>
                    <a:pt x="3440" y="279"/>
                  </a:lnTo>
                  <a:lnTo>
                    <a:pt x="3428" y="281"/>
                  </a:lnTo>
                  <a:lnTo>
                    <a:pt x="3417" y="284"/>
                  </a:lnTo>
                  <a:lnTo>
                    <a:pt x="3417" y="284"/>
                  </a:lnTo>
                  <a:lnTo>
                    <a:pt x="3406" y="292"/>
                  </a:lnTo>
                  <a:lnTo>
                    <a:pt x="3395" y="301"/>
                  </a:lnTo>
                  <a:lnTo>
                    <a:pt x="3388" y="312"/>
                  </a:lnTo>
                  <a:lnTo>
                    <a:pt x="3384" y="315"/>
                  </a:lnTo>
                  <a:lnTo>
                    <a:pt x="3382" y="321"/>
                  </a:lnTo>
                  <a:lnTo>
                    <a:pt x="3382" y="321"/>
                  </a:lnTo>
                  <a:lnTo>
                    <a:pt x="3382" y="330"/>
                  </a:lnTo>
                  <a:lnTo>
                    <a:pt x="3381" y="334"/>
                  </a:lnTo>
                  <a:lnTo>
                    <a:pt x="3377" y="339"/>
                  </a:lnTo>
                  <a:lnTo>
                    <a:pt x="3377" y="339"/>
                  </a:lnTo>
                  <a:lnTo>
                    <a:pt x="3364" y="350"/>
                  </a:lnTo>
                  <a:lnTo>
                    <a:pt x="3357" y="358"/>
                  </a:lnTo>
                  <a:lnTo>
                    <a:pt x="3352" y="365"/>
                  </a:lnTo>
                  <a:lnTo>
                    <a:pt x="3352" y="365"/>
                  </a:lnTo>
                  <a:lnTo>
                    <a:pt x="3346" y="380"/>
                  </a:lnTo>
                  <a:lnTo>
                    <a:pt x="3344" y="387"/>
                  </a:lnTo>
                  <a:lnTo>
                    <a:pt x="3344" y="396"/>
                  </a:lnTo>
                  <a:lnTo>
                    <a:pt x="3344" y="396"/>
                  </a:lnTo>
                  <a:lnTo>
                    <a:pt x="3344" y="402"/>
                  </a:lnTo>
                  <a:lnTo>
                    <a:pt x="3348" y="404"/>
                  </a:lnTo>
                  <a:lnTo>
                    <a:pt x="3357" y="407"/>
                  </a:lnTo>
                  <a:lnTo>
                    <a:pt x="3357" y="407"/>
                  </a:lnTo>
                  <a:close/>
                  <a:moveTo>
                    <a:pt x="2317" y="602"/>
                  </a:moveTo>
                  <a:lnTo>
                    <a:pt x="2317" y="602"/>
                  </a:lnTo>
                  <a:lnTo>
                    <a:pt x="2328" y="594"/>
                  </a:lnTo>
                  <a:lnTo>
                    <a:pt x="2332" y="591"/>
                  </a:lnTo>
                  <a:lnTo>
                    <a:pt x="2333" y="585"/>
                  </a:lnTo>
                  <a:lnTo>
                    <a:pt x="2333" y="585"/>
                  </a:lnTo>
                  <a:lnTo>
                    <a:pt x="2335" y="581"/>
                  </a:lnTo>
                  <a:lnTo>
                    <a:pt x="2337" y="580"/>
                  </a:lnTo>
                  <a:lnTo>
                    <a:pt x="2337" y="580"/>
                  </a:lnTo>
                  <a:lnTo>
                    <a:pt x="2341" y="578"/>
                  </a:lnTo>
                  <a:lnTo>
                    <a:pt x="2344" y="576"/>
                  </a:lnTo>
                  <a:lnTo>
                    <a:pt x="2344" y="576"/>
                  </a:lnTo>
                  <a:lnTo>
                    <a:pt x="2346" y="572"/>
                  </a:lnTo>
                  <a:lnTo>
                    <a:pt x="2346" y="569"/>
                  </a:lnTo>
                  <a:lnTo>
                    <a:pt x="2344" y="563"/>
                  </a:lnTo>
                  <a:lnTo>
                    <a:pt x="2344" y="563"/>
                  </a:lnTo>
                  <a:lnTo>
                    <a:pt x="2343" y="559"/>
                  </a:lnTo>
                  <a:lnTo>
                    <a:pt x="2339" y="559"/>
                  </a:lnTo>
                  <a:lnTo>
                    <a:pt x="2333" y="559"/>
                  </a:lnTo>
                  <a:lnTo>
                    <a:pt x="2326" y="558"/>
                  </a:lnTo>
                  <a:lnTo>
                    <a:pt x="2324" y="556"/>
                  </a:lnTo>
                  <a:lnTo>
                    <a:pt x="2323" y="554"/>
                  </a:lnTo>
                  <a:lnTo>
                    <a:pt x="2323" y="554"/>
                  </a:lnTo>
                  <a:lnTo>
                    <a:pt x="2319" y="547"/>
                  </a:lnTo>
                  <a:lnTo>
                    <a:pt x="2315" y="543"/>
                  </a:lnTo>
                  <a:lnTo>
                    <a:pt x="2315" y="543"/>
                  </a:lnTo>
                  <a:lnTo>
                    <a:pt x="2312" y="541"/>
                  </a:lnTo>
                  <a:lnTo>
                    <a:pt x="2308" y="541"/>
                  </a:lnTo>
                  <a:lnTo>
                    <a:pt x="2308" y="541"/>
                  </a:lnTo>
                  <a:lnTo>
                    <a:pt x="2306" y="541"/>
                  </a:lnTo>
                  <a:lnTo>
                    <a:pt x="2306" y="541"/>
                  </a:lnTo>
                  <a:lnTo>
                    <a:pt x="2304" y="543"/>
                  </a:lnTo>
                  <a:lnTo>
                    <a:pt x="2303" y="547"/>
                  </a:lnTo>
                  <a:lnTo>
                    <a:pt x="2303" y="547"/>
                  </a:lnTo>
                  <a:lnTo>
                    <a:pt x="2301" y="548"/>
                  </a:lnTo>
                  <a:lnTo>
                    <a:pt x="2297" y="548"/>
                  </a:lnTo>
                  <a:lnTo>
                    <a:pt x="2292" y="548"/>
                  </a:lnTo>
                  <a:lnTo>
                    <a:pt x="2292" y="548"/>
                  </a:lnTo>
                  <a:lnTo>
                    <a:pt x="2288" y="550"/>
                  </a:lnTo>
                  <a:lnTo>
                    <a:pt x="2286" y="552"/>
                  </a:lnTo>
                  <a:lnTo>
                    <a:pt x="2285" y="552"/>
                  </a:lnTo>
                  <a:lnTo>
                    <a:pt x="2285" y="552"/>
                  </a:lnTo>
                  <a:lnTo>
                    <a:pt x="2279" y="550"/>
                  </a:lnTo>
                  <a:lnTo>
                    <a:pt x="2279" y="550"/>
                  </a:lnTo>
                  <a:lnTo>
                    <a:pt x="2275" y="550"/>
                  </a:lnTo>
                  <a:lnTo>
                    <a:pt x="2274" y="552"/>
                  </a:lnTo>
                  <a:lnTo>
                    <a:pt x="2274" y="552"/>
                  </a:lnTo>
                  <a:lnTo>
                    <a:pt x="2270" y="552"/>
                  </a:lnTo>
                  <a:lnTo>
                    <a:pt x="2268" y="548"/>
                  </a:lnTo>
                  <a:lnTo>
                    <a:pt x="2268" y="548"/>
                  </a:lnTo>
                  <a:lnTo>
                    <a:pt x="2268" y="545"/>
                  </a:lnTo>
                  <a:lnTo>
                    <a:pt x="2266" y="545"/>
                  </a:lnTo>
                  <a:lnTo>
                    <a:pt x="2265" y="545"/>
                  </a:lnTo>
                  <a:lnTo>
                    <a:pt x="2265" y="545"/>
                  </a:lnTo>
                  <a:lnTo>
                    <a:pt x="2261" y="548"/>
                  </a:lnTo>
                  <a:lnTo>
                    <a:pt x="2259" y="552"/>
                  </a:lnTo>
                  <a:lnTo>
                    <a:pt x="2259" y="552"/>
                  </a:lnTo>
                  <a:lnTo>
                    <a:pt x="2256" y="556"/>
                  </a:lnTo>
                  <a:lnTo>
                    <a:pt x="2254" y="556"/>
                  </a:lnTo>
                  <a:lnTo>
                    <a:pt x="2252" y="554"/>
                  </a:lnTo>
                  <a:lnTo>
                    <a:pt x="2252" y="554"/>
                  </a:lnTo>
                  <a:lnTo>
                    <a:pt x="2250" y="550"/>
                  </a:lnTo>
                  <a:lnTo>
                    <a:pt x="2250" y="548"/>
                  </a:lnTo>
                  <a:lnTo>
                    <a:pt x="2248" y="548"/>
                  </a:lnTo>
                  <a:lnTo>
                    <a:pt x="2248" y="548"/>
                  </a:lnTo>
                  <a:lnTo>
                    <a:pt x="2245" y="550"/>
                  </a:lnTo>
                  <a:lnTo>
                    <a:pt x="2245" y="554"/>
                  </a:lnTo>
                  <a:lnTo>
                    <a:pt x="2245" y="561"/>
                  </a:lnTo>
                  <a:lnTo>
                    <a:pt x="2245" y="561"/>
                  </a:lnTo>
                  <a:lnTo>
                    <a:pt x="2243" y="563"/>
                  </a:lnTo>
                  <a:lnTo>
                    <a:pt x="2241" y="563"/>
                  </a:lnTo>
                  <a:lnTo>
                    <a:pt x="2241" y="563"/>
                  </a:lnTo>
                  <a:lnTo>
                    <a:pt x="2236" y="567"/>
                  </a:lnTo>
                  <a:lnTo>
                    <a:pt x="2234" y="567"/>
                  </a:lnTo>
                  <a:lnTo>
                    <a:pt x="2230" y="567"/>
                  </a:lnTo>
                  <a:lnTo>
                    <a:pt x="2230" y="567"/>
                  </a:lnTo>
                  <a:lnTo>
                    <a:pt x="2228" y="563"/>
                  </a:lnTo>
                  <a:lnTo>
                    <a:pt x="2228" y="561"/>
                  </a:lnTo>
                  <a:lnTo>
                    <a:pt x="2227" y="558"/>
                  </a:lnTo>
                  <a:lnTo>
                    <a:pt x="2225" y="554"/>
                  </a:lnTo>
                  <a:lnTo>
                    <a:pt x="2225" y="554"/>
                  </a:lnTo>
                  <a:lnTo>
                    <a:pt x="2219" y="552"/>
                  </a:lnTo>
                  <a:lnTo>
                    <a:pt x="2214" y="554"/>
                  </a:lnTo>
                  <a:lnTo>
                    <a:pt x="2214" y="554"/>
                  </a:lnTo>
                  <a:lnTo>
                    <a:pt x="2210" y="556"/>
                  </a:lnTo>
                  <a:lnTo>
                    <a:pt x="2210" y="558"/>
                  </a:lnTo>
                  <a:lnTo>
                    <a:pt x="2210" y="561"/>
                  </a:lnTo>
                  <a:lnTo>
                    <a:pt x="2212" y="563"/>
                  </a:lnTo>
                  <a:lnTo>
                    <a:pt x="2212" y="563"/>
                  </a:lnTo>
                  <a:lnTo>
                    <a:pt x="2216" y="567"/>
                  </a:lnTo>
                  <a:lnTo>
                    <a:pt x="2218" y="570"/>
                  </a:lnTo>
                  <a:lnTo>
                    <a:pt x="2216" y="572"/>
                  </a:lnTo>
                  <a:lnTo>
                    <a:pt x="2216" y="572"/>
                  </a:lnTo>
                  <a:lnTo>
                    <a:pt x="2212" y="574"/>
                  </a:lnTo>
                  <a:lnTo>
                    <a:pt x="2208" y="576"/>
                  </a:lnTo>
                  <a:lnTo>
                    <a:pt x="2208" y="576"/>
                  </a:lnTo>
                  <a:lnTo>
                    <a:pt x="2207" y="578"/>
                  </a:lnTo>
                  <a:lnTo>
                    <a:pt x="2208" y="580"/>
                  </a:lnTo>
                  <a:lnTo>
                    <a:pt x="2212" y="583"/>
                  </a:lnTo>
                  <a:lnTo>
                    <a:pt x="2219" y="587"/>
                  </a:lnTo>
                  <a:lnTo>
                    <a:pt x="2219" y="587"/>
                  </a:lnTo>
                  <a:lnTo>
                    <a:pt x="2223" y="589"/>
                  </a:lnTo>
                  <a:lnTo>
                    <a:pt x="2225" y="592"/>
                  </a:lnTo>
                  <a:lnTo>
                    <a:pt x="2225" y="592"/>
                  </a:lnTo>
                  <a:lnTo>
                    <a:pt x="2225" y="594"/>
                  </a:lnTo>
                  <a:lnTo>
                    <a:pt x="2223" y="596"/>
                  </a:lnTo>
                  <a:lnTo>
                    <a:pt x="2218" y="600"/>
                  </a:lnTo>
                  <a:lnTo>
                    <a:pt x="2218" y="600"/>
                  </a:lnTo>
                  <a:lnTo>
                    <a:pt x="2216" y="603"/>
                  </a:lnTo>
                  <a:lnTo>
                    <a:pt x="2218" y="603"/>
                  </a:lnTo>
                  <a:lnTo>
                    <a:pt x="2219" y="605"/>
                  </a:lnTo>
                  <a:lnTo>
                    <a:pt x="2219" y="605"/>
                  </a:lnTo>
                  <a:lnTo>
                    <a:pt x="2223" y="605"/>
                  </a:lnTo>
                  <a:lnTo>
                    <a:pt x="2227" y="603"/>
                  </a:lnTo>
                  <a:lnTo>
                    <a:pt x="2234" y="600"/>
                  </a:lnTo>
                  <a:lnTo>
                    <a:pt x="2234" y="600"/>
                  </a:lnTo>
                  <a:lnTo>
                    <a:pt x="2237" y="600"/>
                  </a:lnTo>
                  <a:lnTo>
                    <a:pt x="2239" y="602"/>
                  </a:lnTo>
                  <a:lnTo>
                    <a:pt x="2239" y="602"/>
                  </a:lnTo>
                  <a:lnTo>
                    <a:pt x="2241" y="605"/>
                  </a:lnTo>
                  <a:lnTo>
                    <a:pt x="2245" y="609"/>
                  </a:lnTo>
                  <a:lnTo>
                    <a:pt x="2245" y="609"/>
                  </a:lnTo>
                  <a:lnTo>
                    <a:pt x="2257" y="613"/>
                  </a:lnTo>
                  <a:lnTo>
                    <a:pt x="2265" y="613"/>
                  </a:lnTo>
                  <a:lnTo>
                    <a:pt x="2272" y="613"/>
                  </a:lnTo>
                  <a:lnTo>
                    <a:pt x="2272" y="613"/>
                  </a:lnTo>
                  <a:lnTo>
                    <a:pt x="2281" y="607"/>
                  </a:lnTo>
                  <a:lnTo>
                    <a:pt x="2286" y="605"/>
                  </a:lnTo>
                  <a:lnTo>
                    <a:pt x="2292" y="603"/>
                  </a:lnTo>
                  <a:lnTo>
                    <a:pt x="2292" y="603"/>
                  </a:lnTo>
                  <a:lnTo>
                    <a:pt x="2297" y="605"/>
                  </a:lnTo>
                  <a:lnTo>
                    <a:pt x="2297" y="605"/>
                  </a:lnTo>
                  <a:lnTo>
                    <a:pt x="2308" y="605"/>
                  </a:lnTo>
                  <a:lnTo>
                    <a:pt x="2314" y="603"/>
                  </a:lnTo>
                  <a:lnTo>
                    <a:pt x="2317" y="602"/>
                  </a:lnTo>
                  <a:lnTo>
                    <a:pt x="2317" y="602"/>
                  </a:lnTo>
                  <a:close/>
                  <a:moveTo>
                    <a:pt x="3303" y="470"/>
                  </a:moveTo>
                  <a:lnTo>
                    <a:pt x="3303" y="470"/>
                  </a:lnTo>
                  <a:lnTo>
                    <a:pt x="3306" y="471"/>
                  </a:lnTo>
                  <a:lnTo>
                    <a:pt x="3310" y="470"/>
                  </a:lnTo>
                  <a:lnTo>
                    <a:pt x="3312" y="466"/>
                  </a:lnTo>
                  <a:lnTo>
                    <a:pt x="3312" y="462"/>
                  </a:lnTo>
                  <a:lnTo>
                    <a:pt x="3310" y="455"/>
                  </a:lnTo>
                  <a:lnTo>
                    <a:pt x="3308" y="453"/>
                  </a:lnTo>
                  <a:lnTo>
                    <a:pt x="3305" y="451"/>
                  </a:lnTo>
                  <a:lnTo>
                    <a:pt x="3305" y="451"/>
                  </a:lnTo>
                  <a:lnTo>
                    <a:pt x="3303" y="451"/>
                  </a:lnTo>
                  <a:lnTo>
                    <a:pt x="3303" y="451"/>
                  </a:lnTo>
                  <a:lnTo>
                    <a:pt x="3299" y="451"/>
                  </a:lnTo>
                  <a:lnTo>
                    <a:pt x="3297" y="453"/>
                  </a:lnTo>
                  <a:lnTo>
                    <a:pt x="3295" y="455"/>
                  </a:lnTo>
                  <a:lnTo>
                    <a:pt x="3295" y="459"/>
                  </a:lnTo>
                  <a:lnTo>
                    <a:pt x="3297" y="466"/>
                  </a:lnTo>
                  <a:lnTo>
                    <a:pt x="3301" y="470"/>
                  </a:lnTo>
                  <a:lnTo>
                    <a:pt x="3303" y="470"/>
                  </a:lnTo>
                  <a:lnTo>
                    <a:pt x="3303" y="470"/>
                  </a:lnTo>
                  <a:close/>
                  <a:moveTo>
                    <a:pt x="2493" y="926"/>
                  </a:moveTo>
                  <a:lnTo>
                    <a:pt x="2493" y="926"/>
                  </a:lnTo>
                  <a:lnTo>
                    <a:pt x="2486" y="928"/>
                  </a:lnTo>
                  <a:lnTo>
                    <a:pt x="2482" y="934"/>
                  </a:lnTo>
                  <a:lnTo>
                    <a:pt x="2482" y="934"/>
                  </a:lnTo>
                  <a:lnTo>
                    <a:pt x="2478" y="937"/>
                  </a:lnTo>
                  <a:lnTo>
                    <a:pt x="2473" y="943"/>
                  </a:lnTo>
                  <a:lnTo>
                    <a:pt x="2473" y="943"/>
                  </a:lnTo>
                  <a:lnTo>
                    <a:pt x="2468" y="946"/>
                  </a:lnTo>
                  <a:lnTo>
                    <a:pt x="2462" y="950"/>
                  </a:lnTo>
                  <a:lnTo>
                    <a:pt x="2462" y="950"/>
                  </a:lnTo>
                  <a:lnTo>
                    <a:pt x="2462" y="954"/>
                  </a:lnTo>
                  <a:lnTo>
                    <a:pt x="2462" y="956"/>
                  </a:lnTo>
                  <a:lnTo>
                    <a:pt x="2464" y="957"/>
                  </a:lnTo>
                  <a:lnTo>
                    <a:pt x="2466" y="957"/>
                  </a:lnTo>
                  <a:lnTo>
                    <a:pt x="2466" y="957"/>
                  </a:lnTo>
                  <a:lnTo>
                    <a:pt x="2469" y="957"/>
                  </a:lnTo>
                  <a:lnTo>
                    <a:pt x="2471" y="956"/>
                  </a:lnTo>
                  <a:lnTo>
                    <a:pt x="2475" y="952"/>
                  </a:lnTo>
                  <a:lnTo>
                    <a:pt x="2475" y="952"/>
                  </a:lnTo>
                  <a:lnTo>
                    <a:pt x="2482" y="946"/>
                  </a:lnTo>
                  <a:lnTo>
                    <a:pt x="2486" y="946"/>
                  </a:lnTo>
                  <a:lnTo>
                    <a:pt x="2489" y="946"/>
                  </a:lnTo>
                  <a:lnTo>
                    <a:pt x="2489" y="946"/>
                  </a:lnTo>
                  <a:lnTo>
                    <a:pt x="2497" y="946"/>
                  </a:lnTo>
                  <a:lnTo>
                    <a:pt x="2498" y="946"/>
                  </a:lnTo>
                  <a:lnTo>
                    <a:pt x="2502" y="945"/>
                  </a:lnTo>
                  <a:lnTo>
                    <a:pt x="2502" y="945"/>
                  </a:lnTo>
                  <a:lnTo>
                    <a:pt x="2506" y="943"/>
                  </a:lnTo>
                  <a:lnTo>
                    <a:pt x="2507" y="943"/>
                  </a:lnTo>
                  <a:lnTo>
                    <a:pt x="2515" y="945"/>
                  </a:lnTo>
                  <a:lnTo>
                    <a:pt x="2515" y="945"/>
                  </a:lnTo>
                  <a:lnTo>
                    <a:pt x="2520" y="943"/>
                  </a:lnTo>
                  <a:lnTo>
                    <a:pt x="2524" y="941"/>
                  </a:lnTo>
                  <a:lnTo>
                    <a:pt x="2527" y="937"/>
                  </a:lnTo>
                  <a:lnTo>
                    <a:pt x="2531" y="935"/>
                  </a:lnTo>
                  <a:lnTo>
                    <a:pt x="2531" y="935"/>
                  </a:lnTo>
                  <a:lnTo>
                    <a:pt x="2538" y="935"/>
                  </a:lnTo>
                  <a:lnTo>
                    <a:pt x="2544" y="937"/>
                  </a:lnTo>
                  <a:lnTo>
                    <a:pt x="2544" y="937"/>
                  </a:lnTo>
                  <a:lnTo>
                    <a:pt x="2560" y="937"/>
                  </a:lnTo>
                  <a:lnTo>
                    <a:pt x="2560" y="937"/>
                  </a:lnTo>
                  <a:lnTo>
                    <a:pt x="2565" y="935"/>
                  </a:lnTo>
                  <a:lnTo>
                    <a:pt x="2573" y="932"/>
                  </a:lnTo>
                  <a:lnTo>
                    <a:pt x="2573" y="932"/>
                  </a:lnTo>
                  <a:lnTo>
                    <a:pt x="2574" y="928"/>
                  </a:lnTo>
                  <a:lnTo>
                    <a:pt x="2573" y="924"/>
                  </a:lnTo>
                  <a:lnTo>
                    <a:pt x="2573" y="923"/>
                  </a:lnTo>
                  <a:lnTo>
                    <a:pt x="2573" y="923"/>
                  </a:lnTo>
                  <a:lnTo>
                    <a:pt x="2567" y="923"/>
                  </a:lnTo>
                  <a:lnTo>
                    <a:pt x="2565" y="923"/>
                  </a:lnTo>
                  <a:lnTo>
                    <a:pt x="2564" y="921"/>
                  </a:lnTo>
                  <a:lnTo>
                    <a:pt x="2564" y="921"/>
                  </a:lnTo>
                  <a:lnTo>
                    <a:pt x="2564" y="919"/>
                  </a:lnTo>
                  <a:lnTo>
                    <a:pt x="2564" y="915"/>
                  </a:lnTo>
                  <a:lnTo>
                    <a:pt x="2569" y="912"/>
                  </a:lnTo>
                  <a:lnTo>
                    <a:pt x="2569" y="912"/>
                  </a:lnTo>
                  <a:lnTo>
                    <a:pt x="2573" y="912"/>
                  </a:lnTo>
                  <a:lnTo>
                    <a:pt x="2576" y="910"/>
                  </a:lnTo>
                  <a:lnTo>
                    <a:pt x="2576" y="910"/>
                  </a:lnTo>
                  <a:lnTo>
                    <a:pt x="2578" y="904"/>
                  </a:lnTo>
                  <a:lnTo>
                    <a:pt x="2578" y="899"/>
                  </a:lnTo>
                  <a:lnTo>
                    <a:pt x="2578" y="899"/>
                  </a:lnTo>
                  <a:lnTo>
                    <a:pt x="2578" y="893"/>
                  </a:lnTo>
                  <a:lnTo>
                    <a:pt x="2576" y="890"/>
                  </a:lnTo>
                  <a:lnTo>
                    <a:pt x="2574" y="886"/>
                  </a:lnTo>
                  <a:lnTo>
                    <a:pt x="2569" y="886"/>
                  </a:lnTo>
                  <a:lnTo>
                    <a:pt x="2569" y="886"/>
                  </a:lnTo>
                  <a:lnTo>
                    <a:pt x="2562" y="888"/>
                  </a:lnTo>
                  <a:lnTo>
                    <a:pt x="2560" y="886"/>
                  </a:lnTo>
                  <a:lnTo>
                    <a:pt x="2558" y="882"/>
                  </a:lnTo>
                  <a:lnTo>
                    <a:pt x="2558" y="882"/>
                  </a:lnTo>
                  <a:lnTo>
                    <a:pt x="2556" y="877"/>
                  </a:lnTo>
                  <a:lnTo>
                    <a:pt x="2556" y="877"/>
                  </a:lnTo>
                  <a:lnTo>
                    <a:pt x="2556" y="873"/>
                  </a:lnTo>
                  <a:lnTo>
                    <a:pt x="2556" y="871"/>
                  </a:lnTo>
                  <a:lnTo>
                    <a:pt x="2556" y="871"/>
                  </a:lnTo>
                  <a:lnTo>
                    <a:pt x="2556" y="868"/>
                  </a:lnTo>
                  <a:lnTo>
                    <a:pt x="2554" y="866"/>
                  </a:lnTo>
                  <a:lnTo>
                    <a:pt x="2551" y="862"/>
                  </a:lnTo>
                  <a:lnTo>
                    <a:pt x="2551" y="862"/>
                  </a:lnTo>
                  <a:lnTo>
                    <a:pt x="2545" y="858"/>
                  </a:lnTo>
                  <a:lnTo>
                    <a:pt x="2544" y="853"/>
                  </a:lnTo>
                  <a:lnTo>
                    <a:pt x="2544" y="853"/>
                  </a:lnTo>
                  <a:lnTo>
                    <a:pt x="2542" y="851"/>
                  </a:lnTo>
                  <a:lnTo>
                    <a:pt x="2542" y="851"/>
                  </a:lnTo>
                  <a:lnTo>
                    <a:pt x="2538" y="846"/>
                  </a:lnTo>
                  <a:lnTo>
                    <a:pt x="2538" y="846"/>
                  </a:lnTo>
                  <a:lnTo>
                    <a:pt x="2535" y="842"/>
                  </a:lnTo>
                  <a:lnTo>
                    <a:pt x="2531" y="836"/>
                  </a:lnTo>
                  <a:lnTo>
                    <a:pt x="2531" y="836"/>
                  </a:lnTo>
                  <a:lnTo>
                    <a:pt x="2527" y="831"/>
                  </a:lnTo>
                  <a:lnTo>
                    <a:pt x="2524" y="825"/>
                  </a:lnTo>
                  <a:lnTo>
                    <a:pt x="2524" y="825"/>
                  </a:lnTo>
                  <a:lnTo>
                    <a:pt x="2520" y="822"/>
                  </a:lnTo>
                  <a:lnTo>
                    <a:pt x="2518" y="818"/>
                  </a:lnTo>
                  <a:lnTo>
                    <a:pt x="2518" y="818"/>
                  </a:lnTo>
                  <a:lnTo>
                    <a:pt x="2516" y="814"/>
                  </a:lnTo>
                  <a:lnTo>
                    <a:pt x="2513" y="813"/>
                  </a:lnTo>
                  <a:lnTo>
                    <a:pt x="2513" y="813"/>
                  </a:lnTo>
                  <a:lnTo>
                    <a:pt x="2511" y="809"/>
                  </a:lnTo>
                  <a:lnTo>
                    <a:pt x="2511" y="807"/>
                  </a:lnTo>
                  <a:lnTo>
                    <a:pt x="2513" y="803"/>
                  </a:lnTo>
                  <a:lnTo>
                    <a:pt x="2513" y="803"/>
                  </a:lnTo>
                  <a:lnTo>
                    <a:pt x="2513" y="800"/>
                  </a:lnTo>
                  <a:lnTo>
                    <a:pt x="2513" y="796"/>
                  </a:lnTo>
                  <a:lnTo>
                    <a:pt x="2513" y="796"/>
                  </a:lnTo>
                  <a:lnTo>
                    <a:pt x="2515" y="794"/>
                  </a:lnTo>
                  <a:lnTo>
                    <a:pt x="2516" y="792"/>
                  </a:lnTo>
                  <a:lnTo>
                    <a:pt x="2520" y="791"/>
                  </a:lnTo>
                  <a:lnTo>
                    <a:pt x="2520" y="791"/>
                  </a:lnTo>
                  <a:lnTo>
                    <a:pt x="2524" y="785"/>
                  </a:lnTo>
                  <a:lnTo>
                    <a:pt x="2525" y="780"/>
                  </a:lnTo>
                  <a:lnTo>
                    <a:pt x="2525" y="780"/>
                  </a:lnTo>
                  <a:lnTo>
                    <a:pt x="2527" y="772"/>
                  </a:lnTo>
                  <a:lnTo>
                    <a:pt x="2527" y="770"/>
                  </a:lnTo>
                  <a:lnTo>
                    <a:pt x="2525" y="767"/>
                  </a:lnTo>
                  <a:lnTo>
                    <a:pt x="2525" y="767"/>
                  </a:lnTo>
                  <a:lnTo>
                    <a:pt x="2518" y="763"/>
                  </a:lnTo>
                  <a:lnTo>
                    <a:pt x="2518" y="763"/>
                  </a:lnTo>
                  <a:lnTo>
                    <a:pt x="2513" y="763"/>
                  </a:lnTo>
                  <a:lnTo>
                    <a:pt x="2507" y="763"/>
                  </a:lnTo>
                  <a:lnTo>
                    <a:pt x="2502" y="761"/>
                  </a:lnTo>
                  <a:lnTo>
                    <a:pt x="2502" y="759"/>
                  </a:lnTo>
                  <a:lnTo>
                    <a:pt x="2500" y="756"/>
                  </a:lnTo>
                  <a:lnTo>
                    <a:pt x="2500" y="756"/>
                  </a:lnTo>
                  <a:lnTo>
                    <a:pt x="2502" y="752"/>
                  </a:lnTo>
                  <a:lnTo>
                    <a:pt x="2504" y="748"/>
                  </a:lnTo>
                  <a:lnTo>
                    <a:pt x="2504" y="748"/>
                  </a:lnTo>
                  <a:lnTo>
                    <a:pt x="2502" y="745"/>
                  </a:lnTo>
                  <a:lnTo>
                    <a:pt x="2500" y="743"/>
                  </a:lnTo>
                  <a:lnTo>
                    <a:pt x="2498" y="743"/>
                  </a:lnTo>
                  <a:lnTo>
                    <a:pt x="2495" y="743"/>
                  </a:lnTo>
                  <a:lnTo>
                    <a:pt x="2495" y="743"/>
                  </a:lnTo>
                  <a:lnTo>
                    <a:pt x="2493" y="743"/>
                  </a:lnTo>
                  <a:lnTo>
                    <a:pt x="2493" y="743"/>
                  </a:lnTo>
                  <a:lnTo>
                    <a:pt x="2486" y="745"/>
                  </a:lnTo>
                  <a:lnTo>
                    <a:pt x="2486" y="745"/>
                  </a:lnTo>
                  <a:lnTo>
                    <a:pt x="2482" y="747"/>
                  </a:lnTo>
                  <a:lnTo>
                    <a:pt x="2482" y="747"/>
                  </a:lnTo>
                  <a:lnTo>
                    <a:pt x="2480" y="752"/>
                  </a:lnTo>
                  <a:lnTo>
                    <a:pt x="2480" y="752"/>
                  </a:lnTo>
                  <a:lnTo>
                    <a:pt x="2480" y="754"/>
                  </a:lnTo>
                  <a:lnTo>
                    <a:pt x="2478" y="756"/>
                  </a:lnTo>
                  <a:lnTo>
                    <a:pt x="2475" y="758"/>
                  </a:lnTo>
                  <a:lnTo>
                    <a:pt x="2475" y="758"/>
                  </a:lnTo>
                  <a:lnTo>
                    <a:pt x="2475" y="761"/>
                  </a:lnTo>
                  <a:lnTo>
                    <a:pt x="2475" y="765"/>
                  </a:lnTo>
                  <a:lnTo>
                    <a:pt x="2475" y="765"/>
                  </a:lnTo>
                  <a:lnTo>
                    <a:pt x="2471" y="769"/>
                  </a:lnTo>
                  <a:lnTo>
                    <a:pt x="2468" y="770"/>
                  </a:lnTo>
                  <a:lnTo>
                    <a:pt x="2468" y="770"/>
                  </a:lnTo>
                  <a:lnTo>
                    <a:pt x="2468" y="776"/>
                  </a:lnTo>
                  <a:lnTo>
                    <a:pt x="2468" y="780"/>
                  </a:lnTo>
                  <a:lnTo>
                    <a:pt x="2468" y="780"/>
                  </a:lnTo>
                  <a:lnTo>
                    <a:pt x="2471" y="783"/>
                  </a:lnTo>
                  <a:lnTo>
                    <a:pt x="2469" y="787"/>
                  </a:lnTo>
                  <a:lnTo>
                    <a:pt x="2466" y="792"/>
                  </a:lnTo>
                  <a:lnTo>
                    <a:pt x="2466" y="792"/>
                  </a:lnTo>
                  <a:lnTo>
                    <a:pt x="2468" y="796"/>
                  </a:lnTo>
                  <a:lnTo>
                    <a:pt x="2469" y="800"/>
                  </a:lnTo>
                  <a:lnTo>
                    <a:pt x="2469" y="800"/>
                  </a:lnTo>
                  <a:lnTo>
                    <a:pt x="2469" y="803"/>
                  </a:lnTo>
                  <a:lnTo>
                    <a:pt x="2468" y="809"/>
                  </a:lnTo>
                  <a:lnTo>
                    <a:pt x="2468" y="809"/>
                  </a:lnTo>
                  <a:lnTo>
                    <a:pt x="2469" y="811"/>
                  </a:lnTo>
                  <a:lnTo>
                    <a:pt x="2469" y="813"/>
                  </a:lnTo>
                  <a:lnTo>
                    <a:pt x="2475" y="813"/>
                  </a:lnTo>
                  <a:lnTo>
                    <a:pt x="2475" y="813"/>
                  </a:lnTo>
                  <a:lnTo>
                    <a:pt x="2477" y="814"/>
                  </a:lnTo>
                  <a:lnTo>
                    <a:pt x="2478" y="818"/>
                  </a:lnTo>
                  <a:lnTo>
                    <a:pt x="2478" y="818"/>
                  </a:lnTo>
                  <a:lnTo>
                    <a:pt x="2478" y="822"/>
                  </a:lnTo>
                  <a:lnTo>
                    <a:pt x="2478" y="825"/>
                  </a:lnTo>
                  <a:lnTo>
                    <a:pt x="2478" y="825"/>
                  </a:lnTo>
                  <a:lnTo>
                    <a:pt x="2480" y="829"/>
                  </a:lnTo>
                  <a:lnTo>
                    <a:pt x="2482" y="831"/>
                  </a:lnTo>
                  <a:lnTo>
                    <a:pt x="2487" y="835"/>
                  </a:lnTo>
                  <a:lnTo>
                    <a:pt x="2487" y="835"/>
                  </a:lnTo>
                  <a:lnTo>
                    <a:pt x="2497" y="835"/>
                  </a:lnTo>
                  <a:lnTo>
                    <a:pt x="2500" y="836"/>
                  </a:lnTo>
                  <a:lnTo>
                    <a:pt x="2502" y="838"/>
                  </a:lnTo>
                  <a:lnTo>
                    <a:pt x="2502" y="838"/>
                  </a:lnTo>
                  <a:lnTo>
                    <a:pt x="2504" y="840"/>
                  </a:lnTo>
                  <a:lnTo>
                    <a:pt x="2502" y="844"/>
                  </a:lnTo>
                  <a:lnTo>
                    <a:pt x="2500" y="847"/>
                  </a:lnTo>
                  <a:lnTo>
                    <a:pt x="2498" y="851"/>
                  </a:lnTo>
                  <a:lnTo>
                    <a:pt x="2498" y="853"/>
                  </a:lnTo>
                  <a:lnTo>
                    <a:pt x="2500" y="855"/>
                  </a:lnTo>
                  <a:lnTo>
                    <a:pt x="2500" y="855"/>
                  </a:lnTo>
                  <a:lnTo>
                    <a:pt x="2504" y="855"/>
                  </a:lnTo>
                  <a:lnTo>
                    <a:pt x="2506" y="853"/>
                  </a:lnTo>
                  <a:lnTo>
                    <a:pt x="2507" y="853"/>
                  </a:lnTo>
                  <a:lnTo>
                    <a:pt x="2509" y="855"/>
                  </a:lnTo>
                  <a:lnTo>
                    <a:pt x="2509" y="855"/>
                  </a:lnTo>
                  <a:lnTo>
                    <a:pt x="2511" y="860"/>
                  </a:lnTo>
                  <a:lnTo>
                    <a:pt x="2509" y="864"/>
                  </a:lnTo>
                  <a:lnTo>
                    <a:pt x="2506" y="866"/>
                  </a:lnTo>
                  <a:lnTo>
                    <a:pt x="2502" y="866"/>
                  </a:lnTo>
                  <a:lnTo>
                    <a:pt x="2493" y="868"/>
                  </a:lnTo>
                  <a:lnTo>
                    <a:pt x="2487" y="869"/>
                  </a:lnTo>
                  <a:lnTo>
                    <a:pt x="2486" y="871"/>
                  </a:lnTo>
                  <a:lnTo>
                    <a:pt x="2486" y="871"/>
                  </a:lnTo>
                  <a:lnTo>
                    <a:pt x="2486" y="875"/>
                  </a:lnTo>
                  <a:lnTo>
                    <a:pt x="2486" y="877"/>
                  </a:lnTo>
                  <a:lnTo>
                    <a:pt x="2487" y="879"/>
                  </a:lnTo>
                  <a:lnTo>
                    <a:pt x="2487" y="882"/>
                  </a:lnTo>
                  <a:lnTo>
                    <a:pt x="2487" y="882"/>
                  </a:lnTo>
                  <a:lnTo>
                    <a:pt x="2487" y="884"/>
                  </a:lnTo>
                  <a:lnTo>
                    <a:pt x="2486" y="886"/>
                  </a:lnTo>
                  <a:lnTo>
                    <a:pt x="2484" y="888"/>
                  </a:lnTo>
                  <a:lnTo>
                    <a:pt x="2484" y="891"/>
                  </a:lnTo>
                  <a:lnTo>
                    <a:pt x="2484" y="891"/>
                  </a:lnTo>
                  <a:lnTo>
                    <a:pt x="2486" y="897"/>
                  </a:lnTo>
                  <a:lnTo>
                    <a:pt x="2486" y="899"/>
                  </a:lnTo>
                  <a:lnTo>
                    <a:pt x="2486" y="901"/>
                  </a:lnTo>
                  <a:lnTo>
                    <a:pt x="2486" y="901"/>
                  </a:lnTo>
                  <a:lnTo>
                    <a:pt x="2480" y="904"/>
                  </a:lnTo>
                  <a:lnTo>
                    <a:pt x="2477" y="908"/>
                  </a:lnTo>
                  <a:lnTo>
                    <a:pt x="2477" y="908"/>
                  </a:lnTo>
                  <a:lnTo>
                    <a:pt x="2477" y="912"/>
                  </a:lnTo>
                  <a:lnTo>
                    <a:pt x="2477" y="913"/>
                  </a:lnTo>
                  <a:lnTo>
                    <a:pt x="2482" y="915"/>
                  </a:lnTo>
                  <a:lnTo>
                    <a:pt x="2482" y="915"/>
                  </a:lnTo>
                  <a:lnTo>
                    <a:pt x="2487" y="917"/>
                  </a:lnTo>
                  <a:lnTo>
                    <a:pt x="2493" y="919"/>
                  </a:lnTo>
                  <a:lnTo>
                    <a:pt x="2493" y="919"/>
                  </a:lnTo>
                  <a:lnTo>
                    <a:pt x="2498" y="919"/>
                  </a:lnTo>
                  <a:lnTo>
                    <a:pt x="2506" y="919"/>
                  </a:lnTo>
                  <a:lnTo>
                    <a:pt x="2506" y="919"/>
                  </a:lnTo>
                  <a:lnTo>
                    <a:pt x="2509" y="921"/>
                  </a:lnTo>
                  <a:lnTo>
                    <a:pt x="2509" y="923"/>
                  </a:lnTo>
                  <a:lnTo>
                    <a:pt x="2509" y="924"/>
                  </a:lnTo>
                  <a:lnTo>
                    <a:pt x="2509" y="924"/>
                  </a:lnTo>
                  <a:lnTo>
                    <a:pt x="2506" y="926"/>
                  </a:lnTo>
                  <a:lnTo>
                    <a:pt x="2500" y="926"/>
                  </a:lnTo>
                  <a:lnTo>
                    <a:pt x="2493" y="926"/>
                  </a:lnTo>
                  <a:lnTo>
                    <a:pt x="2493" y="926"/>
                  </a:lnTo>
                  <a:close/>
                  <a:moveTo>
                    <a:pt x="3299" y="2256"/>
                  </a:moveTo>
                  <a:lnTo>
                    <a:pt x="3299" y="2256"/>
                  </a:lnTo>
                  <a:lnTo>
                    <a:pt x="3290" y="2252"/>
                  </a:lnTo>
                  <a:lnTo>
                    <a:pt x="3283" y="2252"/>
                  </a:lnTo>
                  <a:lnTo>
                    <a:pt x="3279" y="2252"/>
                  </a:lnTo>
                  <a:lnTo>
                    <a:pt x="3279" y="2252"/>
                  </a:lnTo>
                  <a:lnTo>
                    <a:pt x="3276" y="2254"/>
                  </a:lnTo>
                  <a:lnTo>
                    <a:pt x="3272" y="2258"/>
                  </a:lnTo>
                  <a:lnTo>
                    <a:pt x="3268" y="2265"/>
                  </a:lnTo>
                  <a:lnTo>
                    <a:pt x="3268" y="2265"/>
                  </a:lnTo>
                  <a:lnTo>
                    <a:pt x="3265" y="2273"/>
                  </a:lnTo>
                  <a:lnTo>
                    <a:pt x="3257" y="2280"/>
                  </a:lnTo>
                  <a:lnTo>
                    <a:pt x="3257" y="2280"/>
                  </a:lnTo>
                  <a:lnTo>
                    <a:pt x="3248" y="2285"/>
                  </a:lnTo>
                  <a:lnTo>
                    <a:pt x="3236" y="2291"/>
                  </a:lnTo>
                  <a:lnTo>
                    <a:pt x="3225" y="2296"/>
                  </a:lnTo>
                  <a:lnTo>
                    <a:pt x="3221" y="2300"/>
                  </a:lnTo>
                  <a:lnTo>
                    <a:pt x="3218" y="2306"/>
                  </a:lnTo>
                  <a:lnTo>
                    <a:pt x="3218" y="2306"/>
                  </a:lnTo>
                  <a:lnTo>
                    <a:pt x="3216" y="2315"/>
                  </a:lnTo>
                  <a:lnTo>
                    <a:pt x="3216" y="2324"/>
                  </a:lnTo>
                  <a:lnTo>
                    <a:pt x="3219" y="2342"/>
                  </a:lnTo>
                  <a:lnTo>
                    <a:pt x="3219" y="2342"/>
                  </a:lnTo>
                  <a:lnTo>
                    <a:pt x="3221" y="2351"/>
                  </a:lnTo>
                  <a:lnTo>
                    <a:pt x="3221" y="2361"/>
                  </a:lnTo>
                  <a:lnTo>
                    <a:pt x="3218" y="2368"/>
                  </a:lnTo>
                  <a:lnTo>
                    <a:pt x="3212" y="2377"/>
                  </a:lnTo>
                  <a:lnTo>
                    <a:pt x="3212" y="2377"/>
                  </a:lnTo>
                  <a:lnTo>
                    <a:pt x="3205" y="2384"/>
                  </a:lnTo>
                  <a:lnTo>
                    <a:pt x="3201" y="2392"/>
                  </a:lnTo>
                  <a:lnTo>
                    <a:pt x="3198" y="2401"/>
                  </a:lnTo>
                  <a:lnTo>
                    <a:pt x="3196" y="2410"/>
                  </a:lnTo>
                  <a:lnTo>
                    <a:pt x="3196" y="2410"/>
                  </a:lnTo>
                  <a:lnTo>
                    <a:pt x="3198" y="2421"/>
                  </a:lnTo>
                  <a:lnTo>
                    <a:pt x="3199" y="2429"/>
                  </a:lnTo>
                  <a:lnTo>
                    <a:pt x="3210" y="2443"/>
                  </a:lnTo>
                  <a:lnTo>
                    <a:pt x="3210" y="2443"/>
                  </a:lnTo>
                  <a:lnTo>
                    <a:pt x="3212" y="2451"/>
                  </a:lnTo>
                  <a:lnTo>
                    <a:pt x="3216" y="2458"/>
                  </a:lnTo>
                  <a:lnTo>
                    <a:pt x="3216" y="2458"/>
                  </a:lnTo>
                  <a:lnTo>
                    <a:pt x="3221" y="2467"/>
                  </a:lnTo>
                  <a:lnTo>
                    <a:pt x="3230" y="2473"/>
                  </a:lnTo>
                  <a:lnTo>
                    <a:pt x="3239" y="2474"/>
                  </a:lnTo>
                  <a:lnTo>
                    <a:pt x="3245" y="2474"/>
                  </a:lnTo>
                  <a:lnTo>
                    <a:pt x="3248" y="2473"/>
                  </a:lnTo>
                  <a:lnTo>
                    <a:pt x="3248" y="2473"/>
                  </a:lnTo>
                  <a:lnTo>
                    <a:pt x="3252" y="2471"/>
                  </a:lnTo>
                  <a:lnTo>
                    <a:pt x="3256" y="2467"/>
                  </a:lnTo>
                  <a:lnTo>
                    <a:pt x="3259" y="2458"/>
                  </a:lnTo>
                  <a:lnTo>
                    <a:pt x="3263" y="2440"/>
                  </a:lnTo>
                  <a:lnTo>
                    <a:pt x="3263" y="2440"/>
                  </a:lnTo>
                  <a:lnTo>
                    <a:pt x="3266" y="2427"/>
                  </a:lnTo>
                  <a:lnTo>
                    <a:pt x="3272" y="2416"/>
                  </a:lnTo>
                  <a:lnTo>
                    <a:pt x="3277" y="2405"/>
                  </a:lnTo>
                  <a:lnTo>
                    <a:pt x="3281" y="2392"/>
                  </a:lnTo>
                  <a:lnTo>
                    <a:pt x="3281" y="2392"/>
                  </a:lnTo>
                  <a:lnTo>
                    <a:pt x="3283" y="2379"/>
                  </a:lnTo>
                  <a:lnTo>
                    <a:pt x="3288" y="2368"/>
                  </a:lnTo>
                  <a:lnTo>
                    <a:pt x="3299" y="2346"/>
                  </a:lnTo>
                  <a:lnTo>
                    <a:pt x="3299" y="2346"/>
                  </a:lnTo>
                  <a:lnTo>
                    <a:pt x="3303" y="2333"/>
                  </a:lnTo>
                  <a:lnTo>
                    <a:pt x="3305" y="2322"/>
                  </a:lnTo>
                  <a:lnTo>
                    <a:pt x="3305" y="2309"/>
                  </a:lnTo>
                  <a:lnTo>
                    <a:pt x="3303" y="2296"/>
                  </a:lnTo>
                  <a:lnTo>
                    <a:pt x="3303" y="2296"/>
                  </a:lnTo>
                  <a:lnTo>
                    <a:pt x="3303" y="2287"/>
                  </a:lnTo>
                  <a:lnTo>
                    <a:pt x="3305" y="2278"/>
                  </a:lnTo>
                  <a:lnTo>
                    <a:pt x="3305" y="2278"/>
                  </a:lnTo>
                  <a:lnTo>
                    <a:pt x="3305" y="2273"/>
                  </a:lnTo>
                  <a:lnTo>
                    <a:pt x="3305" y="2267"/>
                  </a:lnTo>
                  <a:lnTo>
                    <a:pt x="3303" y="2260"/>
                  </a:lnTo>
                  <a:lnTo>
                    <a:pt x="3299" y="2256"/>
                  </a:lnTo>
                  <a:lnTo>
                    <a:pt x="3299" y="2256"/>
                  </a:ln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400" b="1">
                <a:cs typeface="+mn-ea"/>
                <a:sym typeface="+mn-lt"/>
              </a:endParaRPr>
            </a:p>
          </p:txBody>
        </p:sp>
      </p:grpSp>
      <p:grpSp>
        <p:nvGrpSpPr>
          <p:cNvPr id="46" name="Groupe 6"/>
          <p:cNvGrpSpPr/>
          <p:nvPr/>
        </p:nvGrpSpPr>
        <p:grpSpPr bwMode="auto">
          <a:xfrm>
            <a:off x="4759325" y="4035425"/>
            <a:ext cx="409575" cy="409575"/>
            <a:chOff x="-1189204" y="3425563"/>
            <a:chExt cx="476448" cy="476448"/>
          </a:xfrm>
        </p:grpSpPr>
        <p:sp>
          <p:nvSpPr>
            <p:cNvPr id="47" name="Ellipse 50"/>
            <p:cNvSpPr/>
            <p:nvPr/>
          </p:nvSpPr>
          <p:spPr>
            <a:xfrm>
              <a:off x="-1189204" y="3425563"/>
              <a:ext cx="476448" cy="476448"/>
            </a:xfrm>
            <a:prstGeom prst="ellipse">
              <a:avLst/>
            </a:prstGeom>
            <a:solidFill>
              <a:schemeClr val="bg2"/>
            </a:solidFill>
            <a:ln w="19050">
              <a:solidFill>
                <a:schemeClr val="bg1">
                  <a:lumMod val="50000"/>
                </a:schemeClr>
              </a:solidFill>
            </a:ln>
            <a:effectLst>
              <a:glow rad="50800">
                <a:schemeClr val="accent1">
                  <a:satMod val="175000"/>
                  <a:alpha val="28000"/>
                </a:schemeClr>
              </a:glow>
              <a:outerShdw blurRad="40000" dist="20000" dir="5400000" rotWithShape="0">
                <a:srgbClr val="000000">
                  <a:alpha val="38000"/>
                </a:srgbClr>
              </a:outerShdw>
              <a:reflection blurRad="6350" endPos="0" dir="5400000" sy="-100000" algn="bl" rotWithShape="0"/>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sp>
          <p:nvSpPr>
            <p:cNvPr id="48" name="Ellipse 43"/>
            <p:cNvSpPr/>
            <p:nvPr/>
          </p:nvSpPr>
          <p:spPr>
            <a:xfrm>
              <a:off x="-1127914" y="3486853"/>
              <a:ext cx="353868" cy="353868"/>
            </a:xfrm>
            <a:prstGeom prst="ellipse">
              <a:avLst/>
            </a:prstGeom>
            <a:blipFill dpi="0" rotWithShape="1">
              <a:blip r:embed="rId3" cstate="screen"/>
              <a:srcRect/>
              <a:stretch>
                <a:fillRect/>
              </a:stretch>
            </a:blipFill>
            <a:ln>
              <a:noFill/>
            </a:ln>
            <a:effectLst>
              <a:reflection blurRad="635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grpSp>
      <p:grpSp>
        <p:nvGrpSpPr>
          <p:cNvPr id="49" name="Groupe 7"/>
          <p:cNvGrpSpPr/>
          <p:nvPr/>
        </p:nvGrpSpPr>
        <p:grpSpPr bwMode="auto">
          <a:xfrm>
            <a:off x="5875338" y="2357438"/>
            <a:ext cx="409575" cy="409575"/>
            <a:chOff x="-1189204" y="4015782"/>
            <a:chExt cx="476448" cy="476448"/>
          </a:xfrm>
        </p:grpSpPr>
        <p:sp>
          <p:nvSpPr>
            <p:cNvPr id="50" name="Ellipse 51"/>
            <p:cNvSpPr/>
            <p:nvPr/>
          </p:nvSpPr>
          <p:spPr>
            <a:xfrm>
              <a:off x="-1189204" y="4015782"/>
              <a:ext cx="476448" cy="476448"/>
            </a:xfrm>
            <a:prstGeom prst="ellipse">
              <a:avLst/>
            </a:prstGeom>
            <a:solidFill>
              <a:schemeClr val="bg2"/>
            </a:solidFill>
            <a:ln w="19050">
              <a:solidFill>
                <a:schemeClr val="bg1">
                  <a:lumMod val="50000"/>
                </a:schemeClr>
              </a:solidFill>
            </a:ln>
            <a:effectLst>
              <a:glow rad="50800">
                <a:schemeClr val="accent1">
                  <a:satMod val="175000"/>
                  <a:alpha val="28000"/>
                </a:schemeClr>
              </a:glow>
              <a:outerShdw blurRad="40000" dist="20000" dir="5400000" rotWithShape="0">
                <a:srgbClr val="000000">
                  <a:alpha val="38000"/>
                </a:srgbClr>
              </a:outerShdw>
              <a:reflection blurRad="6350" endPos="0" dir="5400000" sy="-100000" algn="bl" rotWithShape="0"/>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sp>
          <p:nvSpPr>
            <p:cNvPr id="51" name="Ellipse 44"/>
            <p:cNvSpPr/>
            <p:nvPr/>
          </p:nvSpPr>
          <p:spPr>
            <a:xfrm>
              <a:off x="-1127914" y="4077072"/>
              <a:ext cx="353868" cy="353868"/>
            </a:xfrm>
            <a:prstGeom prst="ellipse">
              <a:avLst/>
            </a:prstGeom>
            <a:blipFill dpi="0" rotWithShape="1">
              <a:blip r:embed="rId4" cstate="screen"/>
              <a:srcRect/>
              <a:stretch>
                <a:fillRect/>
              </a:stretch>
            </a:blipFill>
            <a:ln>
              <a:noFill/>
            </a:ln>
            <a:effectLst>
              <a:reflection blurRad="635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grpSp>
      <p:grpSp>
        <p:nvGrpSpPr>
          <p:cNvPr id="52" name="Groupe 8"/>
          <p:cNvGrpSpPr/>
          <p:nvPr/>
        </p:nvGrpSpPr>
        <p:grpSpPr bwMode="auto">
          <a:xfrm>
            <a:off x="6164263" y="4540250"/>
            <a:ext cx="409575" cy="409575"/>
            <a:chOff x="-1189204" y="4675643"/>
            <a:chExt cx="476448" cy="476448"/>
          </a:xfrm>
        </p:grpSpPr>
        <p:sp>
          <p:nvSpPr>
            <p:cNvPr id="53" name="Ellipse 52"/>
            <p:cNvSpPr/>
            <p:nvPr/>
          </p:nvSpPr>
          <p:spPr>
            <a:xfrm>
              <a:off x="-1189204" y="4675643"/>
              <a:ext cx="476448" cy="476448"/>
            </a:xfrm>
            <a:prstGeom prst="ellipse">
              <a:avLst/>
            </a:prstGeom>
            <a:solidFill>
              <a:schemeClr val="bg2"/>
            </a:solidFill>
            <a:ln w="19050">
              <a:solidFill>
                <a:schemeClr val="bg1">
                  <a:lumMod val="50000"/>
                </a:schemeClr>
              </a:solidFill>
            </a:ln>
            <a:effectLst>
              <a:glow rad="50800">
                <a:schemeClr val="accent1">
                  <a:satMod val="175000"/>
                  <a:alpha val="28000"/>
                </a:schemeClr>
              </a:glow>
              <a:outerShdw blurRad="40000" dist="20000" dir="5400000" rotWithShape="0">
                <a:srgbClr val="000000">
                  <a:alpha val="38000"/>
                </a:srgbClr>
              </a:outerShdw>
              <a:reflection blurRad="6350" endPos="0" dir="5400000" sy="-100000" algn="bl" rotWithShape="0"/>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sp>
          <p:nvSpPr>
            <p:cNvPr id="54" name="Ellipse 45"/>
            <p:cNvSpPr/>
            <p:nvPr/>
          </p:nvSpPr>
          <p:spPr>
            <a:xfrm>
              <a:off x="-1127914" y="4736933"/>
              <a:ext cx="353868" cy="353868"/>
            </a:xfrm>
            <a:prstGeom prst="ellipse">
              <a:avLst/>
            </a:prstGeom>
            <a:blipFill dpi="0" rotWithShape="1">
              <a:blip r:embed="rId5" cstate="screen"/>
              <a:srcRect/>
              <a:stretch>
                <a:fillRect/>
              </a:stretch>
            </a:blipFill>
            <a:ln>
              <a:noFill/>
            </a:ln>
            <a:effectLst>
              <a:reflection blurRad="635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grpSp>
      <p:grpSp>
        <p:nvGrpSpPr>
          <p:cNvPr id="55" name="Groupe 9"/>
          <p:cNvGrpSpPr/>
          <p:nvPr/>
        </p:nvGrpSpPr>
        <p:grpSpPr bwMode="auto">
          <a:xfrm>
            <a:off x="7446963" y="2141538"/>
            <a:ext cx="411162" cy="411162"/>
            <a:chOff x="-1189204" y="5199259"/>
            <a:chExt cx="476448" cy="476448"/>
          </a:xfrm>
        </p:grpSpPr>
        <p:sp>
          <p:nvSpPr>
            <p:cNvPr id="56" name="Ellipse 53"/>
            <p:cNvSpPr/>
            <p:nvPr/>
          </p:nvSpPr>
          <p:spPr>
            <a:xfrm>
              <a:off x="-1189204" y="5199259"/>
              <a:ext cx="476448" cy="476448"/>
            </a:xfrm>
            <a:prstGeom prst="ellipse">
              <a:avLst/>
            </a:prstGeom>
            <a:solidFill>
              <a:schemeClr val="bg2"/>
            </a:solidFill>
            <a:ln w="19050">
              <a:solidFill>
                <a:schemeClr val="bg1">
                  <a:lumMod val="50000"/>
                </a:schemeClr>
              </a:solidFill>
            </a:ln>
            <a:effectLst>
              <a:glow rad="50800">
                <a:schemeClr val="accent1">
                  <a:satMod val="175000"/>
                  <a:alpha val="28000"/>
                </a:schemeClr>
              </a:glow>
              <a:outerShdw blurRad="40000" dist="20000" dir="5400000" rotWithShape="0">
                <a:srgbClr val="000000">
                  <a:alpha val="38000"/>
                </a:srgbClr>
              </a:outerShdw>
              <a:reflection blurRad="6350" endPos="0" dir="5400000" sy="-100000" algn="bl" rotWithShape="0"/>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sp>
          <p:nvSpPr>
            <p:cNvPr id="57" name="Ellipse 46"/>
            <p:cNvSpPr/>
            <p:nvPr/>
          </p:nvSpPr>
          <p:spPr>
            <a:xfrm>
              <a:off x="-1127914" y="5260549"/>
              <a:ext cx="353868" cy="353868"/>
            </a:xfrm>
            <a:prstGeom prst="ellipse">
              <a:avLst/>
            </a:prstGeom>
            <a:blipFill dpi="0" rotWithShape="1">
              <a:blip r:embed="rId6" cstate="screen"/>
              <a:srcRect/>
              <a:stretch>
                <a:fillRect/>
              </a:stretch>
            </a:blipFill>
            <a:ln>
              <a:noFill/>
            </a:ln>
            <a:effectLst>
              <a:reflection blurRad="635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grpSp>
      <p:grpSp>
        <p:nvGrpSpPr>
          <p:cNvPr id="58" name="Groupe 10"/>
          <p:cNvGrpSpPr/>
          <p:nvPr/>
        </p:nvGrpSpPr>
        <p:grpSpPr bwMode="auto">
          <a:xfrm>
            <a:off x="8631238" y="2714625"/>
            <a:ext cx="411162" cy="409575"/>
            <a:chOff x="-1189204" y="5894162"/>
            <a:chExt cx="476448" cy="476448"/>
          </a:xfrm>
        </p:grpSpPr>
        <p:sp>
          <p:nvSpPr>
            <p:cNvPr id="59" name="Ellipse 54"/>
            <p:cNvSpPr/>
            <p:nvPr/>
          </p:nvSpPr>
          <p:spPr>
            <a:xfrm>
              <a:off x="-1189204" y="5894162"/>
              <a:ext cx="476448" cy="476448"/>
            </a:xfrm>
            <a:prstGeom prst="ellipse">
              <a:avLst/>
            </a:prstGeom>
            <a:solidFill>
              <a:schemeClr val="bg2"/>
            </a:solidFill>
            <a:ln w="19050">
              <a:solidFill>
                <a:schemeClr val="bg1">
                  <a:lumMod val="50000"/>
                </a:schemeClr>
              </a:solidFill>
            </a:ln>
            <a:effectLst>
              <a:glow rad="50800">
                <a:schemeClr val="accent1">
                  <a:satMod val="175000"/>
                  <a:alpha val="28000"/>
                </a:schemeClr>
              </a:glow>
              <a:outerShdw blurRad="40000" dist="20000" dir="5400000" rotWithShape="0">
                <a:srgbClr val="000000">
                  <a:alpha val="38000"/>
                </a:srgbClr>
              </a:outerShdw>
              <a:reflection blurRad="6350" endPos="0" dir="5400000" sy="-100000" algn="bl" rotWithShape="0"/>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sp>
          <p:nvSpPr>
            <p:cNvPr id="60" name="Ellipse 47"/>
            <p:cNvSpPr/>
            <p:nvPr/>
          </p:nvSpPr>
          <p:spPr>
            <a:xfrm>
              <a:off x="-1127914" y="5955452"/>
              <a:ext cx="353868" cy="353868"/>
            </a:xfrm>
            <a:prstGeom prst="ellipse">
              <a:avLst/>
            </a:prstGeom>
            <a:blipFill dpi="0" rotWithShape="1">
              <a:blip r:embed="rId7" cstate="screen"/>
              <a:srcRect/>
              <a:stretch>
                <a:fillRect/>
              </a:stretch>
            </a:blipFill>
            <a:ln>
              <a:noFill/>
            </a:ln>
            <a:effectLst>
              <a:reflection blurRad="635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grpSp>
      <p:grpSp>
        <p:nvGrpSpPr>
          <p:cNvPr id="61" name="Groupe 11"/>
          <p:cNvGrpSpPr/>
          <p:nvPr/>
        </p:nvGrpSpPr>
        <p:grpSpPr bwMode="auto">
          <a:xfrm>
            <a:off x="8415338" y="4435475"/>
            <a:ext cx="409575" cy="409575"/>
            <a:chOff x="-1189204" y="6441862"/>
            <a:chExt cx="476448" cy="476448"/>
          </a:xfrm>
        </p:grpSpPr>
        <p:sp>
          <p:nvSpPr>
            <p:cNvPr id="62" name="Ellipse 55"/>
            <p:cNvSpPr/>
            <p:nvPr/>
          </p:nvSpPr>
          <p:spPr>
            <a:xfrm>
              <a:off x="-1189204" y="6441862"/>
              <a:ext cx="476448" cy="476448"/>
            </a:xfrm>
            <a:prstGeom prst="ellipse">
              <a:avLst/>
            </a:prstGeom>
            <a:solidFill>
              <a:schemeClr val="bg2"/>
            </a:solidFill>
            <a:ln w="19050">
              <a:solidFill>
                <a:schemeClr val="bg1">
                  <a:lumMod val="50000"/>
                </a:schemeClr>
              </a:solidFill>
            </a:ln>
            <a:effectLst>
              <a:glow rad="50800">
                <a:schemeClr val="accent1">
                  <a:satMod val="175000"/>
                  <a:alpha val="28000"/>
                </a:schemeClr>
              </a:glow>
              <a:outerShdw blurRad="40000" dist="20000" dir="5400000" rotWithShape="0">
                <a:srgbClr val="000000">
                  <a:alpha val="38000"/>
                </a:srgbClr>
              </a:outerShdw>
              <a:reflection blurRad="6350" endPos="0" dir="5400000" sy="-100000" algn="bl" rotWithShape="0"/>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sp>
          <p:nvSpPr>
            <p:cNvPr id="63" name="Ellipse 48"/>
            <p:cNvSpPr/>
            <p:nvPr/>
          </p:nvSpPr>
          <p:spPr>
            <a:xfrm>
              <a:off x="-1128264" y="6502804"/>
              <a:ext cx="354566" cy="354566"/>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cs typeface="+mn-ea"/>
                <a:sym typeface="+mn-lt"/>
              </a:endParaRPr>
            </a:p>
          </p:txBody>
        </p:sp>
      </p:grpSp>
      <p:grpSp>
        <p:nvGrpSpPr>
          <p:cNvPr id="64" name="Groupe 12"/>
          <p:cNvGrpSpPr/>
          <p:nvPr/>
        </p:nvGrpSpPr>
        <p:grpSpPr bwMode="auto">
          <a:xfrm>
            <a:off x="3519488" y="2705100"/>
            <a:ext cx="409575" cy="409575"/>
            <a:chOff x="-1476672" y="2653016"/>
            <a:chExt cx="476448" cy="476448"/>
          </a:xfrm>
        </p:grpSpPr>
        <p:sp>
          <p:nvSpPr>
            <p:cNvPr id="65" name="Ellipse 49"/>
            <p:cNvSpPr/>
            <p:nvPr/>
          </p:nvSpPr>
          <p:spPr>
            <a:xfrm>
              <a:off x="-1476672" y="2653016"/>
              <a:ext cx="476448" cy="476448"/>
            </a:xfrm>
            <a:prstGeom prst="ellipse">
              <a:avLst/>
            </a:prstGeom>
            <a:solidFill>
              <a:schemeClr val="bg2"/>
            </a:solidFill>
            <a:ln w="19050">
              <a:solidFill>
                <a:schemeClr val="bg1">
                  <a:lumMod val="50000"/>
                </a:schemeClr>
              </a:solidFill>
            </a:ln>
            <a:effectLst>
              <a:glow rad="50800">
                <a:schemeClr val="accent1">
                  <a:satMod val="175000"/>
                  <a:alpha val="28000"/>
                </a:schemeClr>
              </a:glow>
              <a:outerShdw blurRad="40000" dist="20000" dir="5400000" rotWithShape="0">
                <a:srgbClr val="000000">
                  <a:alpha val="38000"/>
                </a:srgbClr>
              </a:outerShdw>
              <a:reflection blurRad="6350" endPos="0" dir="5400000" sy="-100000" algn="bl" rotWithShape="0"/>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cs typeface="+mn-ea"/>
                <a:sym typeface="+mn-lt"/>
              </a:endParaRPr>
            </a:p>
          </p:txBody>
        </p:sp>
        <p:sp>
          <p:nvSpPr>
            <p:cNvPr id="66" name="Ellipse 42"/>
            <p:cNvSpPr/>
            <p:nvPr/>
          </p:nvSpPr>
          <p:spPr>
            <a:xfrm>
              <a:off x="-1415732" y="2713958"/>
              <a:ext cx="354566" cy="354566"/>
            </a:xfrm>
            <a:prstGeom prst="ellipse">
              <a:avLst/>
            </a:prstGeom>
            <a:blipFill>
              <a:blip r:embed="rId9"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cs typeface="+mn-ea"/>
                <a:sym typeface="+mn-lt"/>
              </a:endParaRPr>
            </a:p>
          </p:txBody>
        </p:sp>
      </p:grpSp>
      <p:sp>
        <p:nvSpPr>
          <p:cNvPr id="67" name="矩形 34"/>
          <p:cNvSpPr>
            <a:spLocks noChangeArrowheads="1"/>
          </p:cNvSpPr>
          <p:nvPr/>
        </p:nvSpPr>
        <p:spPr bwMode="auto">
          <a:xfrm>
            <a:off x="1087438" y="5702300"/>
            <a:ext cx="971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b="1" dirty="0">
                <a:solidFill>
                  <a:srgbClr val="FFFFFF"/>
                </a:solidFill>
                <a:latin typeface="+mn-lt"/>
                <a:ea typeface="+mn-ea"/>
                <a:cs typeface="+mn-ea"/>
                <a:sym typeface="+mn-lt"/>
              </a:rPr>
              <a:t>点此添加您的内容点此添加您的内容点此添加您的内容点此添加您的内容点此添加您的内容点此添加您的内容点此添加您的内容点此添加您的内容</a:t>
            </a:r>
            <a:endParaRPr lang="zh-CN" altLang="en-US" sz="1600" dirty="0">
              <a:solidFill>
                <a:srgbClr val="FFFFFF"/>
              </a:solidFill>
              <a:latin typeface="+mn-lt"/>
              <a:ea typeface="+mn-ea"/>
              <a:cs typeface="+mn-ea"/>
              <a:sym typeface="+mn-lt"/>
            </a:endParaRPr>
          </a:p>
          <a:p>
            <a:endParaRPr lang="zh-CN" altLang="en-US" sz="1600" dirty="0">
              <a:solidFill>
                <a:srgbClr val="FFFFFF"/>
              </a:solidFill>
              <a:latin typeface="+mn-lt"/>
              <a:ea typeface="+mn-ea"/>
              <a:cs typeface="+mn-ea"/>
              <a:sym typeface="+mn-lt"/>
            </a:endParaRPr>
          </a:p>
          <a:p>
            <a:endParaRPr lang="zh-CN" altLang="en-US" sz="1600" dirty="0">
              <a:solidFill>
                <a:srgbClr val="FFFFFF"/>
              </a:solidFill>
              <a:latin typeface="+mn-lt"/>
              <a:ea typeface="+mn-ea"/>
              <a:cs typeface="+mn-ea"/>
              <a:sym typeface="+mn-lt"/>
            </a:endParaRPr>
          </a:p>
          <a:p>
            <a:endParaRPr lang="zh-CN" altLang="en-US" sz="1600" dirty="0">
              <a:solidFill>
                <a:srgbClr val="FFFFFF"/>
              </a:solidFill>
              <a:latin typeface="+mn-lt"/>
              <a:ea typeface="+mn-ea"/>
              <a:cs typeface="+mn-ea"/>
              <a:sym typeface="+mn-lt"/>
            </a:endParaRPr>
          </a:p>
        </p:txBody>
      </p:sp>
      <p:sp>
        <p:nvSpPr>
          <p:cNvPr id="68" name="等腰三角形 67"/>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753">
        <p14:flip dir="r"/>
      </p:transition>
    </mc:Choice>
    <mc:Fallback xmlns="">
      <p:transition spd="slow" advTm="753">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Freeform 20"/>
          <p:cNvSpPr/>
          <p:nvPr/>
        </p:nvSpPr>
        <p:spPr bwMode="auto">
          <a:xfrm>
            <a:off x="2803525" y="1246188"/>
            <a:ext cx="2889250" cy="4775200"/>
          </a:xfrm>
          <a:custGeom>
            <a:avLst/>
            <a:gdLst>
              <a:gd name="T0" fmla="*/ 205 w 698"/>
              <a:gd name="T1" fmla="*/ 0 h 1154"/>
              <a:gd name="T2" fmla="*/ 0 w 698"/>
              <a:gd name="T3" fmla="*/ 202 h 1154"/>
              <a:gd name="T4" fmla="*/ 45 w 698"/>
              <a:gd name="T5" fmla="*/ 343 h 1154"/>
              <a:gd name="T6" fmla="*/ 607 w 698"/>
              <a:gd name="T7" fmla="*/ 1154 h 1154"/>
              <a:gd name="T8" fmla="*/ 698 w 698"/>
              <a:gd name="T9" fmla="*/ 733 h 1154"/>
              <a:gd name="T10" fmla="*/ 542 w 698"/>
              <a:gd name="T11" fmla="*/ 229 h 1154"/>
              <a:gd name="T12" fmla="*/ 205 w 698"/>
              <a:gd name="T13" fmla="*/ 0 h 1154"/>
            </a:gdLst>
            <a:ahLst/>
            <a:cxnLst>
              <a:cxn ang="0">
                <a:pos x="T0" y="T1"/>
              </a:cxn>
              <a:cxn ang="0">
                <a:pos x="T2" y="T3"/>
              </a:cxn>
              <a:cxn ang="0">
                <a:pos x="T4" y="T5"/>
              </a:cxn>
              <a:cxn ang="0">
                <a:pos x="T6" y="T7"/>
              </a:cxn>
              <a:cxn ang="0">
                <a:pos x="T8" y="T9"/>
              </a:cxn>
              <a:cxn ang="0">
                <a:pos x="T10" y="T11"/>
              </a:cxn>
              <a:cxn ang="0">
                <a:pos x="T12" y="T13"/>
              </a:cxn>
            </a:cxnLst>
            <a:rect l="0" t="0" r="r" b="b"/>
            <a:pathLst>
              <a:path w="698" h="1154">
                <a:moveTo>
                  <a:pt x="205" y="0"/>
                </a:moveTo>
                <a:cubicBezTo>
                  <a:pt x="86" y="0"/>
                  <a:pt x="0" y="91"/>
                  <a:pt x="0" y="202"/>
                </a:cubicBezTo>
                <a:cubicBezTo>
                  <a:pt x="0" y="247"/>
                  <a:pt x="14" y="296"/>
                  <a:pt x="45" y="343"/>
                </a:cubicBezTo>
                <a:cubicBezTo>
                  <a:pt x="219" y="605"/>
                  <a:pt x="537" y="566"/>
                  <a:pt x="607" y="1154"/>
                </a:cubicBezTo>
                <a:cubicBezTo>
                  <a:pt x="607" y="1154"/>
                  <a:pt x="698" y="974"/>
                  <a:pt x="698" y="733"/>
                </a:cubicBezTo>
                <a:cubicBezTo>
                  <a:pt x="698" y="579"/>
                  <a:pt x="662" y="401"/>
                  <a:pt x="542" y="229"/>
                </a:cubicBezTo>
                <a:cubicBezTo>
                  <a:pt x="427" y="63"/>
                  <a:pt x="304" y="0"/>
                  <a:pt x="205" y="0"/>
                </a:cubicBezTo>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a:solidFill>
                <a:srgbClr val="F45B4D"/>
              </a:solidFill>
              <a:cs typeface="+mn-ea"/>
              <a:sym typeface="+mn-lt"/>
            </a:endParaRPr>
          </a:p>
        </p:txBody>
      </p:sp>
      <p:sp>
        <p:nvSpPr>
          <p:cNvPr id="473" name="Freeform 22"/>
          <p:cNvSpPr/>
          <p:nvPr/>
        </p:nvSpPr>
        <p:spPr bwMode="auto">
          <a:xfrm>
            <a:off x="1804988" y="2603500"/>
            <a:ext cx="3508375" cy="3417888"/>
          </a:xfrm>
          <a:custGeom>
            <a:avLst/>
            <a:gdLst>
              <a:gd name="T0" fmla="*/ 210 w 848"/>
              <a:gd name="T1" fmla="*/ 0 h 826"/>
              <a:gd name="T2" fmla="*/ 0 w 848"/>
              <a:gd name="T3" fmla="*/ 184 h 826"/>
              <a:gd name="T4" fmla="*/ 102 w 848"/>
              <a:gd name="T5" fmla="*/ 357 h 826"/>
              <a:gd name="T6" fmla="*/ 848 w 848"/>
              <a:gd name="T7" fmla="*/ 826 h 826"/>
              <a:gd name="T8" fmla="*/ 848 w 848"/>
              <a:gd name="T9" fmla="*/ 802 h 826"/>
              <a:gd name="T10" fmla="*/ 470 w 848"/>
              <a:gd name="T11" fmla="*/ 89 h 826"/>
              <a:gd name="T12" fmla="*/ 210 w 848"/>
              <a:gd name="T13" fmla="*/ 0 h 826"/>
            </a:gdLst>
            <a:ahLst/>
            <a:cxnLst>
              <a:cxn ang="0">
                <a:pos x="T0" y="T1"/>
              </a:cxn>
              <a:cxn ang="0">
                <a:pos x="T2" y="T3"/>
              </a:cxn>
              <a:cxn ang="0">
                <a:pos x="T4" y="T5"/>
              </a:cxn>
              <a:cxn ang="0">
                <a:pos x="T6" y="T7"/>
              </a:cxn>
              <a:cxn ang="0">
                <a:pos x="T8" y="T9"/>
              </a:cxn>
              <a:cxn ang="0">
                <a:pos x="T10" y="T11"/>
              </a:cxn>
              <a:cxn ang="0">
                <a:pos x="T12" y="T13"/>
              </a:cxn>
            </a:cxnLst>
            <a:rect l="0" t="0" r="r" b="b"/>
            <a:pathLst>
              <a:path w="848" h="826">
                <a:moveTo>
                  <a:pt x="210" y="0"/>
                </a:moveTo>
                <a:cubicBezTo>
                  <a:pt x="77" y="0"/>
                  <a:pt x="0" y="89"/>
                  <a:pt x="0" y="184"/>
                </a:cubicBezTo>
                <a:cubicBezTo>
                  <a:pt x="0" y="246"/>
                  <a:pt x="32" y="311"/>
                  <a:pt x="102" y="357"/>
                </a:cubicBezTo>
                <a:cubicBezTo>
                  <a:pt x="337" y="511"/>
                  <a:pt x="584" y="367"/>
                  <a:pt x="848" y="826"/>
                </a:cubicBezTo>
                <a:cubicBezTo>
                  <a:pt x="848" y="826"/>
                  <a:pt x="848" y="818"/>
                  <a:pt x="848" y="802"/>
                </a:cubicBezTo>
                <a:cubicBezTo>
                  <a:pt x="848" y="700"/>
                  <a:pt x="824" y="312"/>
                  <a:pt x="470" y="89"/>
                </a:cubicBezTo>
                <a:cubicBezTo>
                  <a:pt x="369" y="26"/>
                  <a:pt x="282" y="0"/>
                  <a:pt x="210" y="0"/>
                </a:cubicBezTo>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a:solidFill>
                <a:srgbClr val="F45B4D"/>
              </a:solidFill>
              <a:cs typeface="+mn-ea"/>
              <a:sym typeface="+mn-lt"/>
            </a:endParaRPr>
          </a:p>
        </p:txBody>
      </p:sp>
      <p:sp>
        <p:nvSpPr>
          <p:cNvPr id="474" name="Freeform 24"/>
          <p:cNvSpPr/>
          <p:nvPr/>
        </p:nvSpPr>
        <p:spPr bwMode="auto">
          <a:xfrm>
            <a:off x="1493838" y="4081463"/>
            <a:ext cx="3819525" cy="1939925"/>
          </a:xfrm>
          <a:custGeom>
            <a:avLst/>
            <a:gdLst>
              <a:gd name="T0" fmla="*/ 266 w 923"/>
              <a:gd name="T1" fmla="*/ 0 h 469"/>
              <a:gd name="T2" fmla="*/ 0 w 923"/>
              <a:gd name="T3" fmla="*/ 188 h 469"/>
              <a:gd name="T4" fmla="*/ 156 w 923"/>
              <a:gd name="T5" fmla="*/ 353 h 469"/>
              <a:gd name="T6" fmla="*/ 226 w 923"/>
              <a:gd name="T7" fmla="*/ 359 h 469"/>
              <a:gd name="T8" fmla="*/ 383 w 923"/>
              <a:gd name="T9" fmla="*/ 340 h 469"/>
              <a:gd name="T10" fmla="*/ 544 w 923"/>
              <a:gd name="T11" fmla="*/ 320 h 469"/>
              <a:gd name="T12" fmla="*/ 923 w 923"/>
              <a:gd name="T13" fmla="*/ 469 h 469"/>
              <a:gd name="T14" fmla="*/ 358 w 923"/>
              <a:gd name="T15" fmla="*/ 7 h 469"/>
              <a:gd name="T16" fmla="*/ 266 w 923"/>
              <a:gd name="T17"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3" h="469">
                <a:moveTo>
                  <a:pt x="266" y="0"/>
                </a:moveTo>
                <a:cubicBezTo>
                  <a:pt x="83" y="0"/>
                  <a:pt x="0" y="95"/>
                  <a:pt x="0" y="188"/>
                </a:cubicBezTo>
                <a:cubicBezTo>
                  <a:pt x="0" y="263"/>
                  <a:pt x="55" y="336"/>
                  <a:pt x="156" y="353"/>
                </a:cubicBezTo>
                <a:cubicBezTo>
                  <a:pt x="180" y="357"/>
                  <a:pt x="203" y="359"/>
                  <a:pt x="226" y="359"/>
                </a:cubicBezTo>
                <a:cubicBezTo>
                  <a:pt x="280" y="359"/>
                  <a:pt x="331" y="349"/>
                  <a:pt x="383" y="340"/>
                </a:cubicBezTo>
                <a:cubicBezTo>
                  <a:pt x="434" y="330"/>
                  <a:pt x="486" y="320"/>
                  <a:pt x="544" y="320"/>
                </a:cubicBezTo>
                <a:cubicBezTo>
                  <a:pt x="646" y="320"/>
                  <a:pt x="764" y="351"/>
                  <a:pt x="923" y="469"/>
                </a:cubicBezTo>
                <a:cubicBezTo>
                  <a:pt x="923" y="469"/>
                  <a:pt x="780" y="70"/>
                  <a:pt x="358" y="7"/>
                </a:cubicBezTo>
                <a:cubicBezTo>
                  <a:pt x="325" y="2"/>
                  <a:pt x="294" y="0"/>
                  <a:pt x="266" y="0"/>
                </a:cubicBezTo>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a:solidFill>
                <a:srgbClr val="F45B4D"/>
              </a:solidFill>
              <a:cs typeface="+mn-ea"/>
              <a:sym typeface="+mn-lt"/>
            </a:endParaRPr>
          </a:p>
        </p:txBody>
      </p:sp>
      <p:sp>
        <p:nvSpPr>
          <p:cNvPr id="475" name="Freeform 25"/>
          <p:cNvSpPr>
            <a:spLocks noEditPoints="1"/>
          </p:cNvSpPr>
          <p:nvPr/>
        </p:nvSpPr>
        <p:spPr bwMode="auto">
          <a:xfrm>
            <a:off x="1360488" y="1108075"/>
            <a:ext cx="5056187" cy="5051425"/>
          </a:xfrm>
          <a:custGeom>
            <a:avLst/>
            <a:gdLst>
              <a:gd name="T0" fmla="*/ 3802948 w 1222"/>
              <a:gd name="T1" fmla="*/ 1005346 h 1221"/>
              <a:gd name="T2" fmla="*/ 2296666 w 1222"/>
              <a:gd name="T3" fmla="*/ 0 h 1221"/>
              <a:gd name="T4" fmla="*/ 1427657 w 1222"/>
              <a:gd name="T5" fmla="*/ 496467 h 1221"/>
              <a:gd name="T6" fmla="*/ 1373861 w 1222"/>
              <a:gd name="T7" fmla="*/ 1352873 h 1221"/>
              <a:gd name="T8" fmla="*/ 1324204 w 1222"/>
              <a:gd name="T9" fmla="*/ 1352873 h 1221"/>
              <a:gd name="T10" fmla="*/ 347603 w 1222"/>
              <a:gd name="T11" fmla="*/ 2006555 h 1221"/>
              <a:gd name="T12" fmla="*/ 612444 w 1222"/>
              <a:gd name="T13" fmla="*/ 2937432 h 1221"/>
              <a:gd name="T14" fmla="*/ 0 w 1222"/>
              <a:gd name="T15" fmla="*/ 3752466 h 1221"/>
              <a:gd name="T16" fmla="*/ 761417 w 1222"/>
              <a:gd name="T17" fmla="*/ 4575774 h 1221"/>
              <a:gd name="T18" fmla="*/ 1075916 w 1222"/>
              <a:gd name="T19" fmla="*/ 4600597 h 1221"/>
              <a:gd name="T20" fmla="*/ 1742156 w 1222"/>
              <a:gd name="T21" fmla="*/ 4517853 h 1221"/>
              <a:gd name="T22" fmla="*/ 2391843 w 1222"/>
              <a:gd name="T23" fmla="*/ 4439245 h 1221"/>
              <a:gd name="T24" fmla="*/ 3869158 w 1222"/>
              <a:gd name="T25" fmla="*/ 5018457 h 1221"/>
              <a:gd name="T26" fmla="*/ 3889848 w 1222"/>
              <a:gd name="T27" fmla="*/ 5030869 h 1221"/>
              <a:gd name="T28" fmla="*/ 3939506 w 1222"/>
              <a:gd name="T29" fmla="*/ 5051555 h 1221"/>
              <a:gd name="T30" fmla="*/ 3960197 w 1222"/>
              <a:gd name="T31" fmla="*/ 5051555 h 1221"/>
              <a:gd name="T32" fmla="*/ 4051236 w 1222"/>
              <a:gd name="T33" fmla="*/ 5022594 h 1221"/>
              <a:gd name="T34" fmla="*/ 4096755 w 1222"/>
              <a:gd name="T35" fmla="*/ 4956399 h 1221"/>
              <a:gd name="T36" fmla="*/ 3802948 w 1222"/>
              <a:gd name="T37" fmla="*/ 1005346 h 1221"/>
              <a:gd name="T38" fmla="*/ 4051236 w 1222"/>
              <a:gd name="T39" fmla="*/ 4939850 h 1221"/>
              <a:gd name="T40" fmla="*/ 4018131 w 1222"/>
              <a:gd name="T41" fmla="*/ 4985359 h 1221"/>
              <a:gd name="T42" fmla="*/ 3960197 w 1222"/>
              <a:gd name="T43" fmla="*/ 5006045 h 1221"/>
              <a:gd name="T44" fmla="*/ 3947782 w 1222"/>
              <a:gd name="T45" fmla="*/ 5006045 h 1221"/>
              <a:gd name="T46" fmla="*/ 3914677 w 1222"/>
              <a:gd name="T47" fmla="*/ 4993634 h 1221"/>
              <a:gd name="T48" fmla="*/ 3898125 w 1222"/>
              <a:gd name="T49" fmla="*/ 4981222 h 1221"/>
              <a:gd name="T50" fmla="*/ 2391843 w 1222"/>
              <a:gd name="T51" fmla="*/ 4389599 h 1221"/>
              <a:gd name="T52" fmla="*/ 1733879 w 1222"/>
              <a:gd name="T53" fmla="*/ 4472343 h 1221"/>
              <a:gd name="T54" fmla="*/ 1075916 w 1222"/>
              <a:gd name="T55" fmla="*/ 4555088 h 1221"/>
              <a:gd name="T56" fmla="*/ 769693 w 1222"/>
              <a:gd name="T57" fmla="*/ 4526127 h 1221"/>
              <a:gd name="T58" fmla="*/ 45520 w 1222"/>
              <a:gd name="T59" fmla="*/ 3752466 h 1221"/>
              <a:gd name="T60" fmla="*/ 699345 w 1222"/>
              <a:gd name="T61" fmla="*/ 2958118 h 1221"/>
              <a:gd name="T62" fmla="*/ 393123 w 1222"/>
              <a:gd name="T63" fmla="*/ 2018967 h 1221"/>
              <a:gd name="T64" fmla="*/ 1324204 w 1222"/>
              <a:gd name="T65" fmla="*/ 1398383 h 1221"/>
              <a:gd name="T66" fmla="*/ 1444210 w 1222"/>
              <a:gd name="T67" fmla="*/ 1406657 h 1221"/>
              <a:gd name="T68" fmla="*/ 1469039 w 1222"/>
              <a:gd name="T69" fmla="*/ 517153 h 1221"/>
              <a:gd name="T70" fmla="*/ 2296666 w 1222"/>
              <a:gd name="T71" fmla="*/ 45510 h 1221"/>
              <a:gd name="T72" fmla="*/ 3765704 w 1222"/>
              <a:gd name="T73" fmla="*/ 1030170 h 1221"/>
              <a:gd name="T74" fmla="*/ 4051236 w 1222"/>
              <a:gd name="T75" fmla="*/ 4939850 h 1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2" h="1221">
                <a:moveTo>
                  <a:pt x="919" y="243"/>
                </a:moveTo>
                <a:cubicBezTo>
                  <a:pt x="772" y="31"/>
                  <a:pt x="628" y="0"/>
                  <a:pt x="555" y="0"/>
                </a:cubicBezTo>
                <a:cubicBezTo>
                  <a:pt x="465" y="0"/>
                  <a:pt x="387" y="45"/>
                  <a:pt x="345" y="120"/>
                </a:cubicBezTo>
                <a:cubicBezTo>
                  <a:pt x="311" y="181"/>
                  <a:pt x="306" y="256"/>
                  <a:pt x="332" y="327"/>
                </a:cubicBezTo>
                <a:cubicBezTo>
                  <a:pt x="328" y="327"/>
                  <a:pt x="324" y="327"/>
                  <a:pt x="320" y="327"/>
                </a:cubicBezTo>
                <a:cubicBezTo>
                  <a:pt x="204" y="327"/>
                  <a:pt x="113" y="388"/>
                  <a:pt x="84" y="485"/>
                </a:cubicBezTo>
                <a:cubicBezTo>
                  <a:pt x="61" y="564"/>
                  <a:pt x="85" y="648"/>
                  <a:pt x="148" y="710"/>
                </a:cubicBezTo>
                <a:cubicBezTo>
                  <a:pt x="39" y="753"/>
                  <a:pt x="0" y="839"/>
                  <a:pt x="0" y="907"/>
                </a:cubicBezTo>
                <a:cubicBezTo>
                  <a:pt x="0" y="990"/>
                  <a:pt x="57" y="1084"/>
                  <a:pt x="184" y="1106"/>
                </a:cubicBezTo>
                <a:cubicBezTo>
                  <a:pt x="209" y="1110"/>
                  <a:pt x="234" y="1112"/>
                  <a:pt x="260" y="1112"/>
                </a:cubicBezTo>
                <a:cubicBezTo>
                  <a:pt x="317" y="1112"/>
                  <a:pt x="370" y="1102"/>
                  <a:pt x="421" y="1092"/>
                </a:cubicBezTo>
                <a:cubicBezTo>
                  <a:pt x="471" y="1083"/>
                  <a:pt x="523" y="1073"/>
                  <a:pt x="578" y="1073"/>
                </a:cubicBezTo>
                <a:cubicBezTo>
                  <a:pt x="649" y="1073"/>
                  <a:pt x="764" y="1087"/>
                  <a:pt x="935" y="1213"/>
                </a:cubicBezTo>
                <a:cubicBezTo>
                  <a:pt x="937" y="1215"/>
                  <a:pt x="938" y="1216"/>
                  <a:pt x="940" y="1216"/>
                </a:cubicBezTo>
                <a:cubicBezTo>
                  <a:pt x="944" y="1219"/>
                  <a:pt x="948" y="1220"/>
                  <a:pt x="952" y="1221"/>
                </a:cubicBezTo>
                <a:cubicBezTo>
                  <a:pt x="954" y="1221"/>
                  <a:pt x="956" y="1221"/>
                  <a:pt x="957" y="1221"/>
                </a:cubicBezTo>
                <a:cubicBezTo>
                  <a:pt x="965" y="1221"/>
                  <a:pt x="973" y="1219"/>
                  <a:pt x="979" y="1214"/>
                </a:cubicBezTo>
                <a:cubicBezTo>
                  <a:pt x="984" y="1210"/>
                  <a:pt x="987" y="1204"/>
                  <a:pt x="990" y="1198"/>
                </a:cubicBezTo>
                <a:cubicBezTo>
                  <a:pt x="1016" y="1143"/>
                  <a:pt x="1222" y="678"/>
                  <a:pt x="919" y="243"/>
                </a:cubicBezTo>
                <a:close/>
                <a:moveTo>
                  <a:pt x="979" y="1194"/>
                </a:moveTo>
                <a:cubicBezTo>
                  <a:pt x="978" y="1198"/>
                  <a:pt x="975" y="1202"/>
                  <a:pt x="971" y="1205"/>
                </a:cubicBezTo>
                <a:cubicBezTo>
                  <a:pt x="967" y="1208"/>
                  <a:pt x="962" y="1210"/>
                  <a:pt x="957" y="1210"/>
                </a:cubicBezTo>
                <a:cubicBezTo>
                  <a:pt x="956" y="1210"/>
                  <a:pt x="955" y="1210"/>
                  <a:pt x="954" y="1210"/>
                </a:cubicBezTo>
                <a:cubicBezTo>
                  <a:pt x="951" y="1209"/>
                  <a:pt x="948" y="1208"/>
                  <a:pt x="946" y="1207"/>
                </a:cubicBezTo>
                <a:cubicBezTo>
                  <a:pt x="944" y="1206"/>
                  <a:pt x="943" y="1205"/>
                  <a:pt x="942" y="1204"/>
                </a:cubicBezTo>
                <a:cubicBezTo>
                  <a:pt x="768" y="1076"/>
                  <a:pt x="651" y="1061"/>
                  <a:pt x="578" y="1061"/>
                </a:cubicBezTo>
                <a:cubicBezTo>
                  <a:pt x="522" y="1061"/>
                  <a:pt x="470" y="1071"/>
                  <a:pt x="419" y="1081"/>
                </a:cubicBezTo>
                <a:cubicBezTo>
                  <a:pt x="368" y="1091"/>
                  <a:pt x="316" y="1101"/>
                  <a:pt x="260" y="1101"/>
                </a:cubicBezTo>
                <a:cubicBezTo>
                  <a:pt x="235" y="1101"/>
                  <a:pt x="210" y="1099"/>
                  <a:pt x="186" y="1094"/>
                </a:cubicBezTo>
                <a:cubicBezTo>
                  <a:pt x="66" y="1074"/>
                  <a:pt x="11" y="986"/>
                  <a:pt x="11" y="907"/>
                </a:cubicBezTo>
                <a:cubicBezTo>
                  <a:pt x="11" y="839"/>
                  <a:pt x="53" y="753"/>
                  <a:pt x="169" y="715"/>
                </a:cubicBezTo>
                <a:cubicBezTo>
                  <a:pt x="100" y="655"/>
                  <a:pt x="71" y="569"/>
                  <a:pt x="95" y="488"/>
                </a:cubicBezTo>
                <a:cubicBezTo>
                  <a:pt x="123" y="396"/>
                  <a:pt x="209" y="338"/>
                  <a:pt x="320" y="338"/>
                </a:cubicBezTo>
                <a:cubicBezTo>
                  <a:pt x="329" y="338"/>
                  <a:pt x="339" y="339"/>
                  <a:pt x="349" y="340"/>
                </a:cubicBezTo>
                <a:cubicBezTo>
                  <a:pt x="318" y="267"/>
                  <a:pt x="319" y="189"/>
                  <a:pt x="355" y="125"/>
                </a:cubicBezTo>
                <a:cubicBezTo>
                  <a:pt x="395" y="54"/>
                  <a:pt x="469" y="11"/>
                  <a:pt x="555" y="11"/>
                </a:cubicBezTo>
                <a:cubicBezTo>
                  <a:pt x="626" y="11"/>
                  <a:pt x="766" y="42"/>
                  <a:pt x="910" y="249"/>
                </a:cubicBezTo>
                <a:cubicBezTo>
                  <a:pt x="1211" y="683"/>
                  <a:pt x="1001" y="1149"/>
                  <a:pt x="979" y="119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76" name="椭圆 13"/>
          <p:cNvSpPr>
            <a:spLocks noChangeArrowheads="1"/>
          </p:cNvSpPr>
          <p:nvPr/>
        </p:nvSpPr>
        <p:spPr bwMode="auto">
          <a:xfrm>
            <a:off x="1804988" y="4489450"/>
            <a:ext cx="723900" cy="723900"/>
          </a:xfrm>
          <a:prstGeom prst="ellipse">
            <a:avLst/>
          </a:prstGeom>
          <a:solidFill>
            <a:schemeClr val="bg1">
              <a:alpha val="38823"/>
            </a:schemeClr>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bg1"/>
              </a:solidFill>
              <a:latin typeface="+mn-lt"/>
              <a:ea typeface="+mn-ea"/>
              <a:cs typeface="+mn-ea"/>
              <a:sym typeface="+mn-lt"/>
            </a:endParaRPr>
          </a:p>
        </p:txBody>
      </p:sp>
      <p:sp>
        <p:nvSpPr>
          <p:cNvPr id="477" name="椭圆 14"/>
          <p:cNvSpPr>
            <a:spLocks noChangeArrowheads="1"/>
          </p:cNvSpPr>
          <p:nvPr/>
        </p:nvSpPr>
        <p:spPr bwMode="auto">
          <a:xfrm>
            <a:off x="2078038" y="2892425"/>
            <a:ext cx="725487" cy="723900"/>
          </a:xfrm>
          <a:prstGeom prst="ellipse">
            <a:avLst/>
          </a:prstGeom>
          <a:solidFill>
            <a:schemeClr val="bg1">
              <a:alpha val="38823"/>
            </a:schemeClr>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bg1"/>
              </a:solidFill>
              <a:latin typeface="+mn-lt"/>
              <a:ea typeface="+mn-ea"/>
              <a:cs typeface="+mn-ea"/>
              <a:sym typeface="+mn-lt"/>
            </a:endParaRPr>
          </a:p>
        </p:txBody>
      </p:sp>
      <p:sp>
        <p:nvSpPr>
          <p:cNvPr id="478" name="椭圆 15"/>
          <p:cNvSpPr>
            <a:spLocks noChangeArrowheads="1"/>
          </p:cNvSpPr>
          <p:nvPr/>
        </p:nvSpPr>
        <p:spPr bwMode="auto">
          <a:xfrm>
            <a:off x="3163888" y="1697038"/>
            <a:ext cx="725487" cy="723900"/>
          </a:xfrm>
          <a:prstGeom prst="ellipse">
            <a:avLst/>
          </a:prstGeom>
          <a:solidFill>
            <a:schemeClr val="bg1">
              <a:alpha val="38823"/>
            </a:schemeClr>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chemeClr val="bg1"/>
              </a:solidFill>
              <a:latin typeface="+mn-lt"/>
              <a:ea typeface="+mn-ea"/>
              <a:cs typeface="+mn-ea"/>
              <a:sym typeface="+mn-lt"/>
            </a:endParaRPr>
          </a:p>
        </p:txBody>
      </p:sp>
      <p:sp>
        <p:nvSpPr>
          <p:cNvPr id="479" name="文本框 16"/>
          <p:cNvSpPr txBox="1">
            <a:spLocks noChangeArrowheads="1"/>
          </p:cNvSpPr>
          <p:nvPr/>
        </p:nvSpPr>
        <p:spPr bwMode="auto">
          <a:xfrm>
            <a:off x="1846263" y="4589463"/>
            <a:ext cx="674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altLang="zh-CN" sz="2800">
                <a:solidFill>
                  <a:schemeClr val="bg1"/>
                </a:solidFill>
                <a:latin typeface="+mn-lt"/>
                <a:ea typeface="+mn-ea"/>
                <a:cs typeface="+mn-ea"/>
                <a:sym typeface="+mn-lt"/>
              </a:rPr>
              <a:t>01</a:t>
            </a:r>
            <a:endParaRPr lang="zh-CN" altLang="en-US" sz="2800">
              <a:solidFill>
                <a:schemeClr val="bg1"/>
              </a:solidFill>
              <a:latin typeface="+mn-lt"/>
              <a:ea typeface="+mn-ea"/>
              <a:cs typeface="+mn-ea"/>
              <a:sym typeface="+mn-lt"/>
            </a:endParaRPr>
          </a:p>
        </p:txBody>
      </p:sp>
      <p:sp>
        <p:nvSpPr>
          <p:cNvPr id="480" name="文本框 17"/>
          <p:cNvSpPr txBox="1">
            <a:spLocks noChangeArrowheads="1"/>
          </p:cNvSpPr>
          <p:nvPr/>
        </p:nvSpPr>
        <p:spPr bwMode="auto">
          <a:xfrm>
            <a:off x="2119313" y="2992438"/>
            <a:ext cx="674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altLang="zh-CN" sz="2800">
                <a:solidFill>
                  <a:schemeClr val="bg1"/>
                </a:solidFill>
                <a:latin typeface="+mn-lt"/>
                <a:ea typeface="+mn-ea"/>
                <a:cs typeface="+mn-ea"/>
                <a:sym typeface="+mn-lt"/>
              </a:rPr>
              <a:t>02</a:t>
            </a:r>
            <a:endParaRPr lang="zh-CN" altLang="en-US" sz="2800">
              <a:solidFill>
                <a:schemeClr val="bg1"/>
              </a:solidFill>
              <a:latin typeface="+mn-lt"/>
              <a:ea typeface="+mn-ea"/>
              <a:cs typeface="+mn-ea"/>
              <a:sym typeface="+mn-lt"/>
            </a:endParaRPr>
          </a:p>
        </p:txBody>
      </p:sp>
      <p:sp>
        <p:nvSpPr>
          <p:cNvPr id="481" name="文本框 18"/>
          <p:cNvSpPr txBox="1">
            <a:spLocks noChangeArrowheads="1"/>
          </p:cNvSpPr>
          <p:nvPr/>
        </p:nvSpPr>
        <p:spPr bwMode="auto">
          <a:xfrm>
            <a:off x="3205163" y="1797050"/>
            <a:ext cx="674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altLang="zh-CN" sz="2800">
                <a:solidFill>
                  <a:schemeClr val="bg1"/>
                </a:solidFill>
                <a:latin typeface="+mn-lt"/>
                <a:ea typeface="+mn-ea"/>
                <a:cs typeface="+mn-ea"/>
                <a:sym typeface="+mn-lt"/>
              </a:rPr>
              <a:t>03</a:t>
            </a:r>
            <a:endParaRPr lang="zh-CN" altLang="en-US" sz="2800">
              <a:solidFill>
                <a:schemeClr val="bg1"/>
              </a:solidFill>
              <a:latin typeface="+mn-lt"/>
              <a:ea typeface="+mn-ea"/>
              <a:cs typeface="+mn-ea"/>
              <a:sym typeface="+mn-lt"/>
            </a:endParaRPr>
          </a:p>
        </p:txBody>
      </p:sp>
      <p:sp>
        <p:nvSpPr>
          <p:cNvPr id="482" name="文本框 19"/>
          <p:cNvSpPr txBox="1">
            <a:spLocks noChangeArrowheads="1"/>
          </p:cNvSpPr>
          <p:nvPr/>
        </p:nvSpPr>
        <p:spPr bwMode="auto">
          <a:xfrm rot="2446238">
            <a:off x="3606800" y="2330450"/>
            <a:ext cx="17287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rgbClr val="FFFFFF"/>
                </a:solidFill>
                <a:latin typeface="+mn-lt"/>
                <a:ea typeface="+mn-ea"/>
                <a:cs typeface="+mn-ea"/>
                <a:sym typeface="+mn-lt"/>
              </a:rPr>
              <a:t>模板内页图表的文字、色块、图片均可自由编辑、改色、替换。</a:t>
            </a:r>
          </a:p>
        </p:txBody>
      </p:sp>
      <p:sp>
        <p:nvSpPr>
          <p:cNvPr id="483" name="文本框 20"/>
          <p:cNvSpPr txBox="1">
            <a:spLocks noChangeArrowheads="1"/>
          </p:cNvSpPr>
          <p:nvPr/>
        </p:nvSpPr>
        <p:spPr bwMode="auto">
          <a:xfrm rot="1187866">
            <a:off x="2763838" y="3276600"/>
            <a:ext cx="18446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rgbClr val="FFFFFF"/>
                </a:solidFill>
                <a:latin typeface="+mn-lt"/>
                <a:ea typeface="+mn-ea"/>
                <a:cs typeface="+mn-ea"/>
                <a:sym typeface="+mn-lt"/>
              </a:rPr>
              <a:t>模板内页图表的文字、色块、图片均可自由编辑、改色、替换。</a:t>
            </a:r>
          </a:p>
        </p:txBody>
      </p:sp>
      <p:sp>
        <p:nvSpPr>
          <p:cNvPr id="484" name="文本框 21"/>
          <p:cNvSpPr txBox="1">
            <a:spLocks noChangeArrowheads="1"/>
          </p:cNvSpPr>
          <p:nvPr/>
        </p:nvSpPr>
        <p:spPr bwMode="auto">
          <a:xfrm>
            <a:off x="2562225" y="4486275"/>
            <a:ext cx="1755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rgbClr val="FFFFFF"/>
                </a:solidFill>
                <a:latin typeface="+mn-lt"/>
                <a:ea typeface="+mn-ea"/>
                <a:cs typeface="+mn-ea"/>
                <a:sym typeface="+mn-lt"/>
              </a:rPr>
              <a:t>模板内页图表的文字、色块、图片均可自由编辑、改色、替换。</a:t>
            </a:r>
          </a:p>
        </p:txBody>
      </p:sp>
      <p:sp>
        <p:nvSpPr>
          <p:cNvPr id="485" name="矩形 23"/>
          <p:cNvSpPr>
            <a:spLocks noChangeArrowheads="1"/>
          </p:cNvSpPr>
          <p:nvPr/>
        </p:nvSpPr>
        <p:spPr bwMode="auto">
          <a:xfrm>
            <a:off x="8147050" y="2881313"/>
            <a:ext cx="1722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点击输入标题</a:t>
            </a:r>
          </a:p>
        </p:txBody>
      </p:sp>
      <p:cxnSp>
        <p:nvCxnSpPr>
          <p:cNvPr id="486" name="直接连接符 485"/>
          <p:cNvCxnSpPr/>
          <p:nvPr/>
        </p:nvCxnSpPr>
        <p:spPr>
          <a:xfrm>
            <a:off x="8178800" y="3395663"/>
            <a:ext cx="2254250" cy="0"/>
          </a:xfrm>
          <a:prstGeom prst="line">
            <a:avLst/>
          </a:prstGeom>
          <a:ln w="50800" cmpd="thickThi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87" name="文本框 25"/>
          <p:cNvSpPr txBox="1">
            <a:spLocks noChangeArrowheads="1"/>
          </p:cNvSpPr>
          <p:nvPr/>
        </p:nvSpPr>
        <p:spPr bwMode="auto">
          <a:xfrm>
            <a:off x="8097838" y="3435350"/>
            <a:ext cx="24368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b="1" dirty="0">
                <a:solidFill>
                  <a:srgbClr val="FFFFFF"/>
                </a:solidFill>
                <a:latin typeface="+mn-lt"/>
                <a:ea typeface="+mn-ea"/>
                <a:cs typeface="+mn-ea"/>
                <a:sym typeface="+mn-lt"/>
              </a:rPr>
              <a:t>点此添加您的内容点此添加您的内容点此添加您的内容点此添加您的内容点此添加您的内容点此添加您的内容点此添加您的内容点此添加您的内容点此添加您的内容点此添加您的内容点此添加您的内容点此添加您的内容</a:t>
            </a:r>
            <a:endParaRPr lang="zh-CN" altLang="en-US" sz="1200" dirty="0">
              <a:solidFill>
                <a:srgbClr val="FFFFFF"/>
              </a:solidFill>
              <a:latin typeface="+mn-lt"/>
              <a:ea typeface="+mn-ea"/>
              <a:cs typeface="+mn-ea"/>
              <a:sym typeface="+mn-lt"/>
            </a:endParaRPr>
          </a:p>
          <a:p>
            <a:endParaRPr lang="zh-CN" altLang="en-US" sz="1200" dirty="0">
              <a:solidFill>
                <a:srgbClr val="FFFFFF"/>
              </a:solidFill>
              <a:latin typeface="+mn-lt"/>
              <a:ea typeface="+mn-ea"/>
              <a:cs typeface="+mn-ea"/>
              <a:sym typeface="+mn-lt"/>
            </a:endParaRPr>
          </a:p>
          <a:p>
            <a:endParaRPr lang="zh-CN" altLang="en-US" sz="1200" dirty="0">
              <a:solidFill>
                <a:srgbClr val="FFFFFF"/>
              </a:solidFill>
              <a:latin typeface="+mn-lt"/>
              <a:ea typeface="+mn-ea"/>
              <a:cs typeface="+mn-ea"/>
              <a:sym typeface="+mn-lt"/>
            </a:endParaRPr>
          </a:p>
        </p:txBody>
      </p:sp>
      <p:grpSp>
        <p:nvGrpSpPr>
          <p:cNvPr id="488" name="组合 26"/>
          <p:cNvGrpSpPr/>
          <p:nvPr/>
        </p:nvGrpSpPr>
        <p:grpSpPr bwMode="auto">
          <a:xfrm>
            <a:off x="5902325" y="3736975"/>
            <a:ext cx="1233488" cy="2468563"/>
            <a:chOff x="4367213" y="-290513"/>
            <a:chExt cx="4060825" cy="8121650"/>
          </a:xfrm>
        </p:grpSpPr>
        <p:sp>
          <p:nvSpPr>
            <p:cNvPr id="489" name="Freeform 608"/>
            <p:cNvSpPr/>
            <p:nvPr/>
          </p:nvSpPr>
          <p:spPr bwMode="auto">
            <a:xfrm>
              <a:off x="6962775" y="3067050"/>
              <a:ext cx="544513" cy="569913"/>
            </a:xfrm>
            <a:custGeom>
              <a:avLst/>
              <a:gdLst>
                <a:gd name="T0" fmla="*/ 75105 w 145"/>
                <a:gd name="T1" fmla="*/ 569913 h 152"/>
                <a:gd name="T2" fmla="*/ 544513 w 145"/>
                <a:gd name="T3" fmla="*/ 344947 h 152"/>
                <a:gd name="T4" fmla="*/ 307931 w 145"/>
                <a:gd name="T5" fmla="*/ 0 h 152"/>
                <a:gd name="T6" fmla="*/ 15021 w 145"/>
                <a:gd name="T7" fmla="*/ 318701 h 152"/>
                <a:gd name="T8" fmla="*/ 75105 w 145"/>
                <a:gd name="T9" fmla="*/ 569913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52">
                  <a:moveTo>
                    <a:pt x="20" y="152"/>
                  </a:moveTo>
                  <a:cubicBezTo>
                    <a:pt x="20" y="152"/>
                    <a:pt x="132" y="121"/>
                    <a:pt x="145" y="92"/>
                  </a:cubicBezTo>
                  <a:cubicBezTo>
                    <a:pt x="82" y="0"/>
                    <a:pt x="82" y="0"/>
                    <a:pt x="82" y="0"/>
                  </a:cubicBezTo>
                  <a:cubicBezTo>
                    <a:pt x="82" y="0"/>
                    <a:pt x="0" y="65"/>
                    <a:pt x="4" y="85"/>
                  </a:cubicBezTo>
                  <a:cubicBezTo>
                    <a:pt x="8" y="105"/>
                    <a:pt x="20" y="152"/>
                    <a:pt x="20" y="1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0" name="Freeform 609"/>
            <p:cNvSpPr/>
            <p:nvPr/>
          </p:nvSpPr>
          <p:spPr bwMode="auto">
            <a:xfrm>
              <a:off x="5040313" y="-177800"/>
              <a:ext cx="623888" cy="522288"/>
            </a:xfrm>
            <a:custGeom>
              <a:avLst/>
              <a:gdLst>
                <a:gd name="T0" fmla="*/ 202952 w 166"/>
                <a:gd name="T1" fmla="*/ 522288 h 139"/>
                <a:gd name="T2" fmla="*/ 293152 w 166"/>
                <a:gd name="T3" fmla="*/ 462169 h 139"/>
                <a:gd name="T4" fmla="*/ 529929 w 166"/>
                <a:gd name="T5" fmla="*/ 462169 h 139"/>
                <a:gd name="T6" fmla="*/ 623888 w 166"/>
                <a:gd name="T7" fmla="*/ 341930 h 139"/>
                <a:gd name="T8" fmla="*/ 567513 w 166"/>
                <a:gd name="T9" fmla="*/ 195388 h 139"/>
                <a:gd name="T10" fmla="*/ 518654 w 166"/>
                <a:gd name="T11" fmla="*/ 195388 h 139"/>
                <a:gd name="T12" fmla="*/ 514896 w 166"/>
                <a:gd name="T13" fmla="*/ 123996 h 139"/>
                <a:gd name="T14" fmla="*/ 428453 w 166"/>
                <a:gd name="T15" fmla="*/ 41332 h 139"/>
                <a:gd name="T16" fmla="*/ 319461 w 166"/>
                <a:gd name="T17" fmla="*/ 0 h 139"/>
                <a:gd name="T18" fmla="*/ 131543 w 166"/>
                <a:gd name="T19" fmla="*/ 127754 h 139"/>
                <a:gd name="T20" fmla="*/ 101476 w 166"/>
                <a:gd name="T21" fmla="*/ 259265 h 139"/>
                <a:gd name="T22" fmla="*/ 0 w 166"/>
                <a:gd name="T23" fmla="*/ 390777 h 139"/>
                <a:gd name="T24" fmla="*/ 202952 w 166"/>
                <a:gd name="T25" fmla="*/ 522288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6" h="139">
                  <a:moveTo>
                    <a:pt x="54" y="139"/>
                  </a:moveTo>
                  <a:cubicBezTo>
                    <a:pt x="78" y="123"/>
                    <a:pt x="78" y="123"/>
                    <a:pt x="78" y="123"/>
                  </a:cubicBezTo>
                  <a:cubicBezTo>
                    <a:pt x="141" y="123"/>
                    <a:pt x="141" y="123"/>
                    <a:pt x="141" y="123"/>
                  </a:cubicBezTo>
                  <a:cubicBezTo>
                    <a:pt x="166" y="91"/>
                    <a:pt x="166" y="91"/>
                    <a:pt x="166" y="91"/>
                  </a:cubicBezTo>
                  <a:cubicBezTo>
                    <a:pt x="166" y="91"/>
                    <a:pt x="156" y="52"/>
                    <a:pt x="151" y="52"/>
                  </a:cubicBezTo>
                  <a:cubicBezTo>
                    <a:pt x="147" y="52"/>
                    <a:pt x="138" y="52"/>
                    <a:pt x="138" y="52"/>
                  </a:cubicBezTo>
                  <a:cubicBezTo>
                    <a:pt x="138" y="52"/>
                    <a:pt x="142" y="37"/>
                    <a:pt x="137" y="33"/>
                  </a:cubicBezTo>
                  <a:cubicBezTo>
                    <a:pt x="133" y="28"/>
                    <a:pt x="119" y="11"/>
                    <a:pt x="114" y="11"/>
                  </a:cubicBezTo>
                  <a:cubicBezTo>
                    <a:pt x="110" y="11"/>
                    <a:pt x="85" y="0"/>
                    <a:pt x="85" y="0"/>
                  </a:cubicBezTo>
                  <a:cubicBezTo>
                    <a:pt x="85" y="0"/>
                    <a:pt x="42" y="24"/>
                    <a:pt x="35" y="34"/>
                  </a:cubicBezTo>
                  <a:cubicBezTo>
                    <a:pt x="28" y="44"/>
                    <a:pt x="27" y="69"/>
                    <a:pt x="27" y="69"/>
                  </a:cubicBezTo>
                  <a:cubicBezTo>
                    <a:pt x="0" y="104"/>
                    <a:pt x="0" y="104"/>
                    <a:pt x="0" y="104"/>
                  </a:cubicBezTo>
                  <a:lnTo>
                    <a:pt x="54" y="139"/>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1" name="Freeform 610"/>
            <p:cNvSpPr/>
            <p:nvPr/>
          </p:nvSpPr>
          <p:spPr bwMode="auto">
            <a:xfrm>
              <a:off x="7100888" y="-150813"/>
              <a:ext cx="714375" cy="495300"/>
            </a:xfrm>
            <a:custGeom>
              <a:avLst/>
              <a:gdLst>
                <a:gd name="T0" fmla="*/ 439905 w 190"/>
                <a:gd name="T1" fmla="*/ 420255 h 132"/>
                <a:gd name="T2" fmla="*/ 334628 w 190"/>
                <a:gd name="T3" fmla="*/ 435264 h 132"/>
                <a:gd name="T4" fmla="*/ 191753 w 190"/>
                <a:gd name="T5" fmla="*/ 457777 h 132"/>
                <a:gd name="T6" fmla="*/ 75197 w 190"/>
                <a:gd name="T7" fmla="*/ 360218 h 132"/>
                <a:gd name="T8" fmla="*/ 75197 w 190"/>
                <a:gd name="T9" fmla="*/ 288925 h 132"/>
                <a:gd name="T10" fmla="*/ 45118 w 190"/>
                <a:gd name="T11" fmla="*/ 165100 h 132"/>
                <a:gd name="T12" fmla="*/ 97757 w 190"/>
                <a:gd name="T13" fmla="*/ 127577 h 132"/>
                <a:gd name="T14" fmla="*/ 150395 w 190"/>
                <a:gd name="T15" fmla="*/ 93807 h 132"/>
                <a:gd name="T16" fmla="*/ 251911 w 190"/>
                <a:gd name="T17" fmla="*/ 30018 h 132"/>
                <a:gd name="T18" fmla="*/ 364707 w 190"/>
                <a:gd name="T19" fmla="*/ 0 h 132"/>
                <a:gd name="T20" fmla="*/ 594059 w 190"/>
                <a:gd name="T21" fmla="*/ 228889 h 132"/>
                <a:gd name="T22" fmla="*/ 714375 w 190"/>
                <a:gd name="T23" fmla="*/ 341457 h 132"/>
                <a:gd name="T24" fmla="*/ 496303 w 190"/>
                <a:gd name="T25" fmla="*/ 495300 h 132"/>
                <a:gd name="T26" fmla="*/ 439905 w 190"/>
                <a:gd name="T27" fmla="*/ 420255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0" h="132">
                  <a:moveTo>
                    <a:pt x="117" y="112"/>
                  </a:moveTo>
                  <a:cubicBezTo>
                    <a:pt x="117" y="112"/>
                    <a:pt x="100" y="112"/>
                    <a:pt x="89" y="116"/>
                  </a:cubicBezTo>
                  <a:cubicBezTo>
                    <a:pt x="79" y="121"/>
                    <a:pt x="51" y="122"/>
                    <a:pt x="51" y="122"/>
                  </a:cubicBezTo>
                  <a:cubicBezTo>
                    <a:pt x="51" y="122"/>
                    <a:pt x="24" y="104"/>
                    <a:pt x="20" y="96"/>
                  </a:cubicBezTo>
                  <a:cubicBezTo>
                    <a:pt x="17" y="88"/>
                    <a:pt x="20" y="77"/>
                    <a:pt x="20" y="77"/>
                  </a:cubicBezTo>
                  <a:cubicBezTo>
                    <a:pt x="20" y="77"/>
                    <a:pt x="0" y="60"/>
                    <a:pt x="12" y="44"/>
                  </a:cubicBezTo>
                  <a:cubicBezTo>
                    <a:pt x="26" y="34"/>
                    <a:pt x="26" y="34"/>
                    <a:pt x="26" y="34"/>
                  </a:cubicBezTo>
                  <a:cubicBezTo>
                    <a:pt x="26" y="34"/>
                    <a:pt x="35" y="26"/>
                    <a:pt x="40" y="25"/>
                  </a:cubicBezTo>
                  <a:cubicBezTo>
                    <a:pt x="44" y="23"/>
                    <a:pt x="67" y="8"/>
                    <a:pt x="67" y="8"/>
                  </a:cubicBezTo>
                  <a:cubicBezTo>
                    <a:pt x="67" y="8"/>
                    <a:pt x="93" y="0"/>
                    <a:pt x="97" y="0"/>
                  </a:cubicBezTo>
                  <a:cubicBezTo>
                    <a:pt x="102" y="0"/>
                    <a:pt x="147" y="22"/>
                    <a:pt x="158" y="61"/>
                  </a:cubicBezTo>
                  <a:cubicBezTo>
                    <a:pt x="185" y="92"/>
                    <a:pt x="190" y="91"/>
                    <a:pt x="190" y="91"/>
                  </a:cubicBezTo>
                  <a:cubicBezTo>
                    <a:pt x="190" y="91"/>
                    <a:pt x="149" y="131"/>
                    <a:pt x="132" y="132"/>
                  </a:cubicBezTo>
                  <a:lnTo>
                    <a:pt x="117" y="112"/>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2" name="Freeform 611"/>
            <p:cNvSpPr/>
            <p:nvPr/>
          </p:nvSpPr>
          <p:spPr bwMode="auto">
            <a:xfrm>
              <a:off x="4905375" y="127000"/>
              <a:ext cx="387350" cy="292100"/>
            </a:xfrm>
            <a:custGeom>
              <a:avLst/>
              <a:gdLst>
                <a:gd name="T0" fmla="*/ 135384 w 103"/>
                <a:gd name="T1" fmla="*/ 0 h 78"/>
                <a:gd name="T2" fmla="*/ 387350 w 103"/>
                <a:gd name="T3" fmla="*/ 183499 h 78"/>
                <a:gd name="T4" fmla="*/ 297094 w 103"/>
                <a:gd name="T5" fmla="*/ 292100 h 78"/>
                <a:gd name="T6" fmla="*/ 0 w 103"/>
                <a:gd name="T7" fmla="*/ 198478 h 78"/>
                <a:gd name="T8" fmla="*/ 135384 w 103"/>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8">
                  <a:moveTo>
                    <a:pt x="36" y="0"/>
                  </a:moveTo>
                  <a:cubicBezTo>
                    <a:pt x="36" y="0"/>
                    <a:pt x="93" y="22"/>
                    <a:pt x="103" y="49"/>
                  </a:cubicBezTo>
                  <a:cubicBezTo>
                    <a:pt x="79" y="78"/>
                    <a:pt x="79" y="78"/>
                    <a:pt x="79" y="78"/>
                  </a:cubicBezTo>
                  <a:cubicBezTo>
                    <a:pt x="0" y="53"/>
                    <a:pt x="0" y="53"/>
                    <a:pt x="0" y="53"/>
                  </a:cubicBezTo>
                  <a:lnTo>
                    <a:pt x="36"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3" name="Freeform 612"/>
            <p:cNvSpPr/>
            <p:nvPr/>
          </p:nvSpPr>
          <p:spPr bwMode="auto">
            <a:xfrm>
              <a:off x="7575550" y="127000"/>
              <a:ext cx="442913" cy="292100"/>
            </a:xfrm>
            <a:custGeom>
              <a:avLst/>
              <a:gdLst>
                <a:gd name="T0" fmla="*/ 240224 w 118"/>
                <a:gd name="T1" fmla="*/ 0 h 78"/>
                <a:gd name="T2" fmla="*/ 0 w 118"/>
                <a:gd name="T3" fmla="*/ 190988 h 78"/>
                <a:gd name="T4" fmla="*/ 56303 w 118"/>
                <a:gd name="T5" fmla="*/ 292100 h 78"/>
                <a:gd name="T6" fmla="*/ 442913 w 118"/>
                <a:gd name="T7" fmla="*/ 217203 h 78"/>
                <a:gd name="T8" fmla="*/ 240224 w 118"/>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64" y="0"/>
                  </a:moveTo>
                  <a:cubicBezTo>
                    <a:pt x="0" y="51"/>
                    <a:pt x="0" y="51"/>
                    <a:pt x="0" y="51"/>
                  </a:cubicBezTo>
                  <a:cubicBezTo>
                    <a:pt x="0" y="51"/>
                    <a:pt x="1" y="70"/>
                    <a:pt x="15" y="78"/>
                  </a:cubicBezTo>
                  <a:cubicBezTo>
                    <a:pt x="118" y="58"/>
                    <a:pt x="118" y="58"/>
                    <a:pt x="118" y="58"/>
                  </a:cubicBezTo>
                  <a:lnTo>
                    <a:pt x="64"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4" name="Freeform 613"/>
            <p:cNvSpPr/>
            <p:nvPr/>
          </p:nvSpPr>
          <p:spPr bwMode="auto">
            <a:xfrm>
              <a:off x="5811838" y="-185738"/>
              <a:ext cx="898525" cy="1360488"/>
            </a:xfrm>
            <a:custGeom>
              <a:avLst/>
              <a:gdLst>
                <a:gd name="T0" fmla="*/ 255647 w 239"/>
                <a:gd name="T1" fmla="*/ 1097410 h 362"/>
                <a:gd name="T2" fmla="*/ 139102 w 239"/>
                <a:gd name="T3" fmla="*/ 834332 h 362"/>
                <a:gd name="T4" fmla="*/ 63912 w 239"/>
                <a:gd name="T5" fmla="*/ 458507 h 362"/>
                <a:gd name="T6" fmla="*/ 364673 w 239"/>
                <a:gd name="T7" fmla="*/ 7517 h 362"/>
                <a:gd name="T8" fmla="*/ 642878 w 239"/>
                <a:gd name="T9" fmla="*/ 33824 h 362"/>
                <a:gd name="T10" fmla="*/ 778220 w 239"/>
                <a:gd name="T11" fmla="*/ 202946 h 362"/>
                <a:gd name="T12" fmla="*/ 778220 w 239"/>
                <a:gd name="T13" fmla="*/ 281869 h 362"/>
                <a:gd name="T14" fmla="*/ 879727 w 239"/>
                <a:gd name="T15" fmla="*/ 387100 h 362"/>
                <a:gd name="T16" fmla="*/ 879727 w 239"/>
                <a:gd name="T17" fmla="*/ 672727 h 362"/>
                <a:gd name="T18" fmla="*/ 812056 w 239"/>
                <a:gd name="T19" fmla="*/ 785475 h 362"/>
                <a:gd name="T20" fmla="*/ 845892 w 239"/>
                <a:gd name="T21" fmla="*/ 980904 h 362"/>
                <a:gd name="T22" fmla="*/ 887246 w 239"/>
                <a:gd name="T23" fmla="*/ 1202641 h 362"/>
                <a:gd name="T24" fmla="*/ 255647 w 239"/>
                <a:gd name="T25" fmla="*/ 109741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9" h="362">
                  <a:moveTo>
                    <a:pt x="68" y="292"/>
                  </a:moveTo>
                  <a:cubicBezTo>
                    <a:pt x="68" y="292"/>
                    <a:pt x="45" y="231"/>
                    <a:pt x="37" y="222"/>
                  </a:cubicBezTo>
                  <a:cubicBezTo>
                    <a:pt x="29" y="212"/>
                    <a:pt x="0" y="176"/>
                    <a:pt x="17" y="122"/>
                  </a:cubicBezTo>
                  <a:cubicBezTo>
                    <a:pt x="34" y="68"/>
                    <a:pt x="52" y="20"/>
                    <a:pt x="97" y="2"/>
                  </a:cubicBezTo>
                  <a:cubicBezTo>
                    <a:pt x="97" y="2"/>
                    <a:pt x="156" y="0"/>
                    <a:pt x="171" y="9"/>
                  </a:cubicBezTo>
                  <a:cubicBezTo>
                    <a:pt x="186" y="19"/>
                    <a:pt x="207" y="54"/>
                    <a:pt x="207" y="54"/>
                  </a:cubicBezTo>
                  <a:cubicBezTo>
                    <a:pt x="207" y="75"/>
                    <a:pt x="207" y="75"/>
                    <a:pt x="207" y="75"/>
                  </a:cubicBezTo>
                  <a:cubicBezTo>
                    <a:pt x="207" y="75"/>
                    <a:pt x="229" y="92"/>
                    <a:pt x="234" y="103"/>
                  </a:cubicBezTo>
                  <a:cubicBezTo>
                    <a:pt x="239" y="115"/>
                    <a:pt x="234" y="167"/>
                    <a:pt x="234" y="179"/>
                  </a:cubicBezTo>
                  <a:cubicBezTo>
                    <a:pt x="234" y="192"/>
                    <a:pt x="216" y="209"/>
                    <a:pt x="216" y="209"/>
                  </a:cubicBezTo>
                  <a:cubicBezTo>
                    <a:pt x="216" y="209"/>
                    <a:pt x="227" y="247"/>
                    <a:pt x="225" y="261"/>
                  </a:cubicBezTo>
                  <a:cubicBezTo>
                    <a:pt x="222" y="274"/>
                    <a:pt x="236" y="320"/>
                    <a:pt x="236" y="320"/>
                  </a:cubicBezTo>
                  <a:cubicBezTo>
                    <a:pt x="236" y="320"/>
                    <a:pt x="135" y="362"/>
                    <a:pt x="68" y="29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5" name="Freeform 614"/>
            <p:cNvSpPr/>
            <p:nvPr/>
          </p:nvSpPr>
          <p:spPr bwMode="auto">
            <a:xfrm>
              <a:off x="7172325" y="-147638"/>
              <a:ext cx="406400" cy="454025"/>
            </a:xfrm>
            <a:custGeom>
              <a:avLst/>
              <a:gdLst>
                <a:gd name="T0" fmla="*/ 297274 w 108"/>
                <a:gd name="T1" fmla="*/ 0 h 121"/>
                <a:gd name="T2" fmla="*/ 297274 w 108"/>
                <a:gd name="T3" fmla="*/ 105064 h 121"/>
                <a:gd name="T4" fmla="*/ 252119 w 108"/>
                <a:gd name="T5" fmla="*/ 150091 h 121"/>
                <a:gd name="T6" fmla="*/ 191911 w 108"/>
                <a:gd name="T7" fmla="*/ 217632 h 121"/>
                <a:gd name="T8" fmla="*/ 120415 w 108"/>
                <a:gd name="T9" fmla="*/ 228889 h 121"/>
                <a:gd name="T10" fmla="*/ 120415 w 108"/>
                <a:gd name="T11" fmla="*/ 367723 h 121"/>
                <a:gd name="T12" fmla="*/ 71496 w 108"/>
                <a:gd name="T13" fmla="*/ 273916 h 121"/>
                <a:gd name="T14" fmla="*/ 60207 w 108"/>
                <a:gd name="T15" fmla="*/ 408998 h 121"/>
                <a:gd name="T16" fmla="*/ 120415 w 108"/>
                <a:gd name="T17" fmla="*/ 454025 h 121"/>
                <a:gd name="T18" fmla="*/ 218252 w 108"/>
                <a:gd name="T19" fmla="*/ 442768 h 121"/>
                <a:gd name="T20" fmla="*/ 158044 w 108"/>
                <a:gd name="T21" fmla="*/ 356466 h 121"/>
                <a:gd name="T22" fmla="*/ 154281 w 108"/>
                <a:gd name="T23" fmla="*/ 273916 h 121"/>
                <a:gd name="T24" fmla="*/ 282222 w 108"/>
                <a:gd name="T25" fmla="*/ 198870 h 121"/>
                <a:gd name="T26" fmla="*/ 327378 w 108"/>
                <a:gd name="T27" fmla="*/ 108816 h 121"/>
                <a:gd name="T28" fmla="*/ 406400 w 108"/>
                <a:gd name="T29" fmla="*/ 63789 h 121"/>
                <a:gd name="T30" fmla="*/ 297274 w 108"/>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 h="121">
                  <a:moveTo>
                    <a:pt x="79" y="0"/>
                  </a:moveTo>
                  <a:cubicBezTo>
                    <a:pt x="79" y="28"/>
                    <a:pt x="79" y="28"/>
                    <a:pt x="79" y="28"/>
                  </a:cubicBezTo>
                  <a:cubicBezTo>
                    <a:pt x="79" y="28"/>
                    <a:pt x="78" y="38"/>
                    <a:pt x="67" y="40"/>
                  </a:cubicBezTo>
                  <a:cubicBezTo>
                    <a:pt x="67" y="40"/>
                    <a:pt x="57" y="58"/>
                    <a:pt x="51" y="58"/>
                  </a:cubicBezTo>
                  <a:cubicBezTo>
                    <a:pt x="32" y="61"/>
                    <a:pt x="32" y="61"/>
                    <a:pt x="32" y="61"/>
                  </a:cubicBezTo>
                  <a:cubicBezTo>
                    <a:pt x="32" y="61"/>
                    <a:pt x="30" y="93"/>
                    <a:pt x="32" y="98"/>
                  </a:cubicBezTo>
                  <a:cubicBezTo>
                    <a:pt x="35" y="103"/>
                    <a:pt x="16" y="88"/>
                    <a:pt x="19" y="73"/>
                  </a:cubicBezTo>
                  <a:cubicBezTo>
                    <a:pt x="19" y="73"/>
                    <a:pt x="0" y="90"/>
                    <a:pt x="16" y="109"/>
                  </a:cubicBezTo>
                  <a:cubicBezTo>
                    <a:pt x="24" y="116"/>
                    <a:pt x="32" y="121"/>
                    <a:pt x="32" y="121"/>
                  </a:cubicBezTo>
                  <a:cubicBezTo>
                    <a:pt x="32" y="121"/>
                    <a:pt x="47" y="120"/>
                    <a:pt x="58" y="118"/>
                  </a:cubicBezTo>
                  <a:cubicBezTo>
                    <a:pt x="49" y="111"/>
                    <a:pt x="40" y="101"/>
                    <a:pt x="42" y="95"/>
                  </a:cubicBezTo>
                  <a:cubicBezTo>
                    <a:pt x="44" y="82"/>
                    <a:pt x="41" y="73"/>
                    <a:pt x="41" y="73"/>
                  </a:cubicBezTo>
                  <a:cubicBezTo>
                    <a:pt x="41" y="73"/>
                    <a:pt x="74" y="59"/>
                    <a:pt x="75" y="53"/>
                  </a:cubicBezTo>
                  <a:cubicBezTo>
                    <a:pt x="76" y="48"/>
                    <a:pt x="87" y="29"/>
                    <a:pt x="87" y="29"/>
                  </a:cubicBezTo>
                  <a:cubicBezTo>
                    <a:pt x="108" y="17"/>
                    <a:pt x="108" y="17"/>
                    <a:pt x="108" y="17"/>
                  </a:cubicBezTo>
                  <a:cubicBezTo>
                    <a:pt x="96" y="7"/>
                    <a:pt x="83" y="1"/>
                    <a:pt x="79"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6" name="Freeform 615"/>
            <p:cNvSpPr/>
            <p:nvPr/>
          </p:nvSpPr>
          <p:spPr bwMode="auto">
            <a:xfrm>
              <a:off x="5353050" y="-120650"/>
              <a:ext cx="263525" cy="273050"/>
            </a:xfrm>
            <a:custGeom>
              <a:avLst/>
              <a:gdLst>
                <a:gd name="T0" fmla="*/ 259760 w 70"/>
                <a:gd name="T1" fmla="*/ 246867 h 73"/>
                <a:gd name="T2" fmla="*/ 263525 w 70"/>
                <a:gd name="T3" fmla="*/ 145876 h 73"/>
                <a:gd name="T4" fmla="*/ 255996 w 70"/>
                <a:gd name="T5" fmla="*/ 138395 h 73"/>
                <a:gd name="T6" fmla="*/ 207055 w 70"/>
                <a:gd name="T7" fmla="*/ 138395 h 73"/>
                <a:gd name="T8" fmla="*/ 210820 w 70"/>
                <a:gd name="T9" fmla="*/ 123434 h 73"/>
                <a:gd name="T10" fmla="*/ 169409 w 70"/>
                <a:gd name="T11" fmla="*/ 201982 h 73"/>
                <a:gd name="T12" fmla="*/ 127998 w 70"/>
                <a:gd name="T13" fmla="*/ 198242 h 73"/>
                <a:gd name="T14" fmla="*/ 75293 w 70"/>
                <a:gd name="T15" fmla="*/ 183280 h 73"/>
                <a:gd name="T16" fmla="*/ 41411 w 70"/>
                <a:gd name="T17" fmla="*/ 100991 h 73"/>
                <a:gd name="T18" fmla="*/ 0 w 70"/>
                <a:gd name="T19" fmla="*/ 0 h 73"/>
                <a:gd name="T20" fmla="*/ 33882 w 70"/>
                <a:gd name="T21" fmla="*/ 183280 h 73"/>
                <a:gd name="T22" fmla="*/ 86587 w 70"/>
                <a:gd name="T23" fmla="*/ 246867 h 73"/>
                <a:gd name="T24" fmla="*/ 214585 w 70"/>
                <a:gd name="T25" fmla="*/ 273050 h 73"/>
                <a:gd name="T26" fmla="*/ 259760 w 70"/>
                <a:gd name="T27" fmla="*/ 246867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73">
                  <a:moveTo>
                    <a:pt x="69" y="66"/>
                  </a:moveTo>
                  <a:cubicBezTo>
                    <a:pt x="65" y="57"/>
                    <a:pt x="67" y="47"/>
                    <a:pt x="70" y="39"/>
                  </a:cubicBezTo>
                  <a:cubicBezTo>
                    <a:pt x="69" y="38"/>
                    <a:pt x="69" y="37"/>
                    <a:pt x="68" y="37"/>
                  </a:cubicBezTo>
                  <a:cubicBezTo>
                    <a:pt x="64" y="37"/>
                    <a:pt x="55" y="37"/>
                    <a:pt x="55" y="37"/>
                  </a:cubicBezTo>
                  <a:cubicBezTo>
                    <a:pt x="55" y="37"/>
                    <a:pt x="56" y="35"/>
                    <a:pt x="56" y="33"/>
                  </a:cubicBezTo>
                  <a:cubicBezTo>
                    <a:pt x="50" y="42"/>
                    <a:pt x="45" y="54"/>
                    <a:pt x="45" y="54"/>
                  </a:cubicBezTo>
                  <a:cubicBezTo>
                    <a:pt x="34" y="53"/>
                    <a:pt x="34" y="53"/>
                    <a:pt x="34" y="53"/>
                  </a:cubicBezTo>
                  <a:cubicBezTo>
                    <a:pt x="34" y="53"/>
                    <a:pt x="23" y="49"/>
                    <a:pt x="20" y="49"/>
                  </a:cubicBezTo>
                  <a:cubicBezTo>
                    <a:pt x="16" y="49"/>
                    <a:pt x="10" y="30"/>
                    <a:pt x="11" y="27"/>
                  </a:cubicBezTo>
                  <a:cubicBezTo>
                    <a:pt x="12" y="23"/>
                    <a:pt x="0" y="0"/>
                    <a:pt x="0" y="0"/>
                  </a:cubicBezTo>
                  <a:cubicBezTo>
                    <a:pt x="4" y="13"/>
                    <a:pt x="2" y="47"/>
                    <a:pt x="9" y="49"/>
                  </a:cubicBezTo>
                  <a:cubicBezTo>
                    <a:pt x="15" y="50"/>
                    <a:pt x="23" y="66"/>
                    <a:pt x="23" y="66"/>
                  </a:cubicBezTo>
                  <a:cubicBezTo>
                    <a:pt x="23" y="66"/>
                    <a:pt x="44" y="73"/>
                    <a:pt x="57" y="73"/>
                  </a:cubicBezTo>
                  <a:cubicBezTo>
                    <a:pt x="69" y="73"/>
                    <a:pt x="69" y="66"/>
                    <a:pt x="69" y="6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7" name="Freeform 616"/>
            <p:cNvSpPr/>
            <p:nvPr/>
          </p:nvSpPr>
          <p:spPr bwMode="auto">
            <a:xfrm>
              <a:off x="5826125" y="-158750"/>
              <a:ext cx="865188" cy="1069975"/>
            </a:xfrm>
            <a:custGeom>
              <a:avLst/>
              <a:gdLst>
                <a:gd name="T0" fmla="*/ 865188 w 230"/>
                <a:gd name="T1" fmla="*/ 623214 h 285"/>
                <a:gd name="T2" fmla="*/ 710959 w 230"/>
                <a:gd name="T3" fmla="*/ 578162 h 285"/>
                <a:gd name="T4" fmla="*/ 710959 w 230"/>
                <a:gd name="T5" fmla="*/ 529356 h 285"/>
                <a:gd name="T6" fmla="*/ 552968 w 230"/>
                <a:gd name="T7" fmla="*/ 578162 h 285"/>
                <a:gd name="T8" fmla="*/ 451402 w 230"/>
                <a:gd name="T9" fmla="*/ 484304 h 285"/>
                <a:gd name="T10" fmla="*/ 421309 w 230"/>
                <a:gd name="T11" fmla="*/ 326624 h 285"/>
                <a:gd name="T12" fmla="*/ 349837 w 230"/>
                <a:gd name="T13" fmla="*/ 285327 h 285"/>
                <a:gd name="T14" fmla="*/ 368645 w 230"/>
                <a:gd name="T15" fmla="*/ 176452 h 285"/>
                <a:gd name="T16" fmla="*/ 304697 w 230"/>
                <a:gd name="T17" fmla="*/ 0 h 285"/>
                <a:gd name="T18" fmla="*/ 48902 w 230"/>
                <a:gd name="T19" fmla="*/ 431744 h 285"/>
                <a:gd name="T20" fmla="*/ 90280 w 230"/>
                <a:gd name="T21" fmla="*/ 762123 h 285"/>
                <a:gd name="T22" fmla="*/ 184323 w 230"/>
                <a:gd name="T23" fmla="*/ 728334 h 285"/>
                <a:gd name="T24" fmla="*/ 421309 w 230"/>
                <a:gd name="T25" fmla="*/ 810928 h 285"/>
                <a:gd name="T26" fmla="*/ 654534 w 230"/>
                <a:gd name="T27" fmla="*/ 1069975 h 285"/>
                <a:gd name="T28" fmla="*/ 552968 w 230"/>
                <a:gd name="T29" fmla="*/ 807174 h 285"/>
                <a:gd name="T30" fmla="*/ 658295 w 230"/>
                <a:gd name="T31" fmla="*/ 807174 h 285"/>
                <a:gd name="T32" fmla="*/ 808763 w 230"/>
                <a:gd name="T33" fmla="*/ 743351 h 285"/>
                <a:gd name="T34" fmla="*/ 865188 w 230"/>
                <a:gd name="T35" fmla="*/ 645739 h 285"/>
                <a:gd name="T36" fmla="*/ 865188 w 230"/>
                <a:gd name="T37" fmla="*/ 623214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0" h="285">
                  <a:moveTo>
                    <a:pt x="230" y="166"/>
                  </a:moveTo>
                  <a:cubicBezTo>
                    <a:pt x="213" y="155"/>
                    <a:pt x="189" y="154"/>
                    <a:pt x="189" y="154"/>
                  </a:cubicBezTo>
                  <a:cubicBezTo>
                    <a:pt x="176" y="147"/>
                    <a:pt x="189" y="141"/>
                    <a:pt x="189" y="141"/>
                  </a:cubicBezTo>
                  <a:cubicBezTo>
                    <a:pt x="176" y="137"/>
                    <a:pt x="147" y="154"/>
                    <a:pt x="147" y="154"/>
                  </a:cubicBezTo>
                  <a:cubicBezTo>
                    <a:pt x="147" y="154"/>
                    <a:pt x="137" y="145"/>
                    <a:pt x="120" y="129"/>
                  </a:cubicBezTo>
                  <a:cubicBezTo>
                    <a:pt x="103" y="113"/>
                    <a:pt x="115" y="94"/>
                    <a:pt x="112" y="87"/>
                  </a:cubicBezTo>
                  <a:cubicBezTo>
                    <a:pt x="108" y="80"/>
                    <a:pt x="93" y="76"/>
                    <a:pt x="93" y="76"/>
                  </a:cubicBezTo>
                  <a:cubicBezTo>
                    <a:pt x="88" y="72"/>
                    <a:pt x="98" y="47"/>
                    <a:pt x="98" y="47"/>
                  </a:cubicBezTo>
                  <a:cubicBezTo>
                    <a:pt x="87" y="38"/>
                    <a:pt x="83" y="16"/>
                    <a:pt x="81" y="0"/>
                  </a:cubicBezTo>
                  <a:cubicBezTo>
                    <a:pt x="44" y="22"/>
                    <a:pt x="29" y="66"/>
                    <a:pt x="13" y="115"/>
                  </a:cubicBezTo>
                  <a:cubicBezTo>
                    <a:pt x="0" y="155"/>
                    <a:pt x="13" y="186"/>
                    <a:pt x="24" y="203"/>
                  </a:cubicBezTo>
                  <a:cubicBezTo>
                    <a:pt x="37" y="200"/>
                    <a:pt x="49" y="194"/>
                    <a:pt x="49" y="194"/>
                  </a:cubicBezTo>
                  <a:cubicBezTo>
                    <a:pt x="82" y="201"/>
                    <a:pt x="112" y="216"/>
                    <a:pt x="112" y="216"/>
                  </a:cubicBezTo>
                  <a:cubicBezTo>
                    <a:pt x="131" y="250"/>
                    <a:pt x="174" y="285"/>
                    <a:pt x="174" y="285"/>
                  </a:cubicBezTo>
                  <a:cubicBezTo>
                    <a:pt x="152" y="262"/>
                    <a:pt x="147" y="215"/>
                    <a:pt x="147" y="215"/>
                  </a:cubicBezTo>
                  <a:cubicBezTo>
                    <a:pt x="147" y="215"/>
                    <a:pt x="155" y="217"/>
                    <a:pt x="175" y="215"/>
                  </a:cubicBezTo>
                  <a:cubicBezTo>
                    <a:pt x="184" y="213"/>
                    <a:pt x="201" y="206"/>
                    <a:pt x="215" y="198"/>
                  </a:cubicBezTo>
                  <a:cubicBezTo>
                    <a:pt x="221" y="192"/>
                    <a:pt x="230" y="181"/>
                    <a:pt x="230" y="172"/>
                  </a:cubicBezTo>
                  <a:cubicBezTo>
                    <a:pt x="230" y="171"/>
                    <a:pt x="230" y="168"/>
                    <a:pt x="230" y="16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8" name="Freeform 617"/>
            <p:cNvSpPr/>
            <p:nvPr/>
          </p:nvSpPr>
          <p:spPr bwMode="auto">
            <a:xfrm>
              <a:off x="5759450" y="-290513"/>
              <a:ext cx="800100" cy="1163638"/>
            </a:xfrm>
            <a:custGeom>
              <a:avLst/>
              <a:gdLst>
                <a:gd name="T0" fmla="*/ 292994 w 213"/>
                <a:gd name="T1" fmla="*/ 1163638 h 310"/>
                <a:gd name="T2" fmla="*/ 292994 w 213"/>
                <a:gd name="T3" fmla="*/ 1002230 h 310"/>
                <a:gd name="T4" fmla="*/ 274213 w 213"/>
                <a:gd name="T5" fmla="*/ 833315 h 310"/>
                <a:gd name="T6" fmla="*/ 180304 w 213"/>
                <a:gd name="T7" fmla="*/ 833315 h 310"/>
                <a:gd name="T8" fmla="*/ 131472 w 213"/>
                <a:gd name="T9" fmla="*/ 664400 h 310"/>
                <a:gd name="T10" fmla="*/ 210355 w 213"/>
                <a:gd name="T11" fmla="*/ 634370 h 310"/>
                <a:gd name="T12" fmla="*/ 274213 w 213"/>
                <a:gd name="T13" fmla="*/ 686922 h 310"/>
                <a:gd name="T14" fmla="*/ 315532 w 213"/>
                <a:gd name="T15" fmla="*/ 664400 h 310"/>
                <a:gd name="T16" fmla="*/ 296751 w 213"/>
                <a:gd name="T17" fmla="*/ 563051 h 310"/>
                <a:gd name="T18" fmla="*/ 334314 w 213"/>
                <a:gd name="T19" fmla="*/ 386628 h 310"/>
                <a:gd name="T20" fmla="*/ 285482 w 213"/>
                <a:gd name="T21" fmla="*/ 334077 h 310"/>
                <a:gd name="T22" fmla="*/ 334314 w 213"/>
                <a:gd name="T23" fmla="*/ 221467 h 310"/>
                <a:gd name="T24" fmla="*/ 518375 w 213"/>
                <a:gd name="T25" fmla="*/ 168915 h 310"/>
                <a:gd name="T26" fmla="*/ 717461 w 213"/>
                <a:gd name="T27" fmla="*/ 161408 h 310"/>
                <a:gd name="T28" fmla="*/ 800100 w 213"/>
                <a:gd name="T29" fmla="*/ 259003 h 310"/>
                <a:gd name="T30" fmla="*/ 724973 w 213"/>
                <a:gd name="T31" fmla="*/ 112610 h 310"/>
                <a:gd name="T32" fmla="*/ 619796 w 213"/>
                <a:gd name="T33" fmla="*/ 86334 h 310"/>
                <a:gd name="T34" fmla="*/ 518375 w 213"/>
                <a:gd name="T35" fmla="*/ 26276 h 310"/>
                <a:gd name="T36" fmla="*/ 462030 w 213"/>
                <a:gd name="T37" fmla="*/ 60059 h 310"/>
                <a:gd name="T38" fmla="*/ 462030 w 213"/>
                <a:gd name="T39" fmla="*/ 0 h 310"/>
                <a:gd name="T40" fmla="*/ 364365 w 213"/>
                <a:gd name="T41" fmla="*/ 86334 h 310"/>
                <a:gd name="T42" fmla="*/ 172792 w 213"/>
                <a:gd name="T43" fmla="*/ 270264 h 310"/>
                <a:gd name="T44" fmla="*/ 71370 w 213"/>
                <a:gd name="T45" fmla="*/ 506746 h 310"/>
                <a:gd name="T46" fmla="*/ 41320 w 213"/>
                <a:gd name="T47" fmla="*/ 773256 h 310"/>
                <a:gd name="T48" fmla="*/ 206599 w 213"/>
                <a:gd name="T49" fmla="*/ 1032260 h 310"/>
                <a:gd name="T50" fmla="*/ 292994 w 213"/>
                <a:gd name="T51" fmla="*/ 1163638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310">
                  <a:moveTo>
                    <a:pt x="78" y="310"/>
                  </a:moveTo>
                  <a:cubicBezTo>
                    <a:pt x="78" y="310"/>
                    <a:pt x="80" y="278"/>
                    <a:pt x="78" y="267"/>
                  </a:cubicBezTo>
                  <a:cubicBezTo>
                    <a:pt x="76" y="255"/>
                    <a:pt x="73" y="222"/>
                    <a:pt x="73" y="222"/>
                  </a:cubicBezTo>
                  <a:cubicBezTo>
                    <a:pt x="73" y="222"/>
                    <a:pt x="59" y="230"/>
                    <a:pt x="48" y="222"/>
                  </a:cubicBezTo>
                  <a:cubicBezTo>
                    <a:pt x="38" y="214"/>
                    <a:pt x="31" y="188"/>
                    <a:pt x="35" y="177"/>
                  </a:cubicBezTo>
                  <a:cubicBezTo>
                    <a:pt x="38" y="167"/>
                    <a:pt x="47" y="161"/>
                    <a:pt x="56" y="169"/>
                  </a:cubicBezTo>
                  <a:cubicBezTo>
                    <a:pt x="66" y="177"/>
                    <a:pt x="73" y="183"/>
                    <a:pt x="73" y="183"/>
                  </a:cubicBezTo>
                  <a:cubicBezTo>
                    <a:pt x="84" y="177"/>
                    <a:pt x="84" y="177"/>
                    <a:pt x="84" y="177"/>
                  </a:cubicBezTo>
                  <a:cubicBezTo>
                    <a:pt x="84" y="177"/>
                    <a:pt x="80" y="157"/>
                    <a:pt x="79" y="150"/>
                  </a:cubicBezTo>
                  <a:cubicBezTo>
                    <a:pt x="78" y="143"/>
                    <a:pt x="84" y="113"/>
                    <a:pt x="89" y="103"/>
                  </a:cubicBezTo>
                  <a:cubicBezTo>
                    <a:pt x="93" y="94"/>
                    <a:pt x="76" y="89"/>
                    <a:pt x="76" y="89"/>
                  </a:cubicBezTo>
                  <a:cubicBezTo>
                    <a:pt x="76" y="89"/>
                    <a:pt x="73" y="76"/>
                    <a:pt x="89" y="59"/>
                  </a:cubicBezTo>
                  <a:cubicBezTo>
                    <a:pt x="106" y="42"/>
                    <a:pt x="123" y="49"/>
                    <a:pt x="138" y="45"/>
                  </a:cubicBezTo>
                  <a:cubicBezTo>
                    <a:pt x="153" y="42"/>
                    <a:pt x="198" y="48"/>
                    <a:pt x="191" y="43"/>
                  </a:cubicBezTo>
                  <a:cubicBezTo>
                    <a:pt x="185" y="37"/>
                    <a:pt x="213" y="69"/>
                    <a:pt x="213" y="69"/>
                  </a:cubicBezTo>
                  <a:cubicBezTo>
                    <a:pt x="193" y="30"/>
                    <a:pt x="193" y="30"/>
                    <a:pt x="193" y="30"/>
                  </a:cubicBezTo>
                  <a:cubicBezTo>
                    <a:pt x="193" y="30"/>
                    <a:pt x="169" y="27"/>
                    <a:pt x="165" y="23"/>
                  </a:cubicBezTo>
                  <a:cubicBezTo>
                    <a:pt x="161" y="18"/>
                    <a:pt x="153" y="5"/>
                    <a:pt x="138" y="7"/>
                  </a:cubicBezTo>
                  <a:cubicBezTo>
                    <a:pt x="123" y="8"/>
                    <a:pt x="123" y="16"/>
                    <a:pt x="123" y="16"/>
                  </a:cubicBezTo>
                  <a:cubicBezTo>
                    <a:pt x="123" y="0"/>
                    <a:pt x="123" y="0"/>
                    <a:pt x="123" y="0"/>
                  </a:cubicBezTo>
                  <a:cubicBezTo>
                    <a:pt x="123" y="0"/>
                    <a:pt x="108" y="17"/>
                    <a:pt x="97" y="23"/>
                  </a:cubicBezTo>
                  <a:cubicBezTo>
                    <a:pt x="85" y="28"/>
                    <a:pt x="46" y="72"/>
                    <a:pt x="46" y="72"/>
                  </a:cubicBezTo>
                  <a:cubicBezTo>
                    <a:pt x="46" y="72"/>
                    <a:pt x="16" y="121"/>
                    <a:pt x="19" y="135"/>
                  </a:cubicBezTo>
                  <a:cubicBezTo>
                    <a:pt x="21" y="149"/>
                    <a:pt x="0" y="182"/>
                    <a:pt x="11" y="206"/>
                  </a:cubicBezTo>
                  <a:cubicBezTo>
                    <a:pt x="21" y="230"/>
                    <a:pt x="51" y="264"/>
                    <a:pt x="55" y="275"/>
                  </a:cubicBezTo>
                  <a:cubicBezTo>
                    <a:pt x="60" y="285"/>
                    <a:pt x="62" y="308"/>
                    <a:pt x="78" y="3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9" name="Freeform 618"/>
            <p:cNvSpPr/>
            <p:nvPr/>
          </p:nvSpPr>
          <p:spPr bwMode="auto">
            <a:xfrm>
              <a:off x="6243638" y="795337"/>
              <a:ext cx="823913" cy="1076325"/>
            </a:xfrm>
            <a:custGeom>
              <a:avLst/>
              <a:gdLst>
                <a:gd name="T0" fmla="*/ 0 w 219"/>
                <a:gd name="T1" fmla="*/ 116258 h 287"/>
                <a:gd name="T2" fmla="*/ 203157 w 219"/>
                <a:gd name="T3" fmla="*/ 135009 h 287"/>
                <a:gd name="T4" fmla="*/ 432648 w 219"/>
                <a:gd name="T5" fmla="*/ 135009 h 287"/>
                <a:gd name="T6" fmla="*/ 413838 w 219"/>
                <a:gd name="T7" fmla="*/ 0 h 287"/>
                <a:gd name="T8" fmla="*/ 504129 w 219"/>
                <a:gd name="T9" fmla="*/ 116258 h 287"/>
                <a:gd name="T10" fmla="*/ 579373 w 219"/>
                <a:gd name="T11" fmla="*/ 285020 h 287"/>
                <a:gd name="T12" fmla="*/ 812627 w 219"/>
                <a:gd name="T13" fmla="*/ 498785 h 287"/>
                <a:gd name="T14" fmla="*/ 530465 w 219"/>
                <a:gd name="T15" fmla="*/ 1076325 h 287"/>
                <a:gd name="T16" fmla="*/ 0 w 219"/>
                <a:gd name="T17" fmla="*/ 116258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287">
                  <a:moveTo>
                    <a:pt x="0" y="31"/>
                  </a:moveTo>
                  <a:cubicBezTo>
                    <a:pt x="0" y="31"/>
                    <a:pt x="41" y="29"/>
                    <a:pt x="54" y="36"/>
                  </a:cubicBezTo>
                  <a:cubicBezTo>
                    <a:pt x="66" y="43"/>
                    <a:pt x="115" y="36"/>
                    <a:pt x="115" y="36"/>
                  </a:cubicBezTo>
                  <a:cubicBezTo>
                    <a:pt x="115" y="36"/>
                    <a:pt x="102" y="18"/>
                    <a:pt x="110" y="0"/>
                  </a:cubicBezTo>
                  <a:cubicBezTo>
                    <a:pt x="134" y="31"/>
                    <a:pt x="134" y="31"/>
                    <a:pt x="134" y="31"/>
                  </a:cubicBezTo>
                  <a:cubicBezTo>
                    <a:pt x="154" y="76"/>
                    <a:pt x="154" y="76"/>
                    <a:pt x="154" y="76"/>
                  </a:cubicBezTo>
                  <a:cubicBezTo>
                    <a:pt x="154" y="76"/>
                    <a:pt x="214" y="109"/>
                    <a:pt x="216" y="133"/>
                  </a:cubicBezTo>
                  <a:cubicBezTo>
                    <a:pt x="219" y="157"/>
                    <a:pt x="141" y="287"/>
                    <a:pt x="141" y="287"/>
                  </a:cubicBezTo>
                  <a:cubicBezTo>
                    <a:pt x="141" y="287"/>
                    <a:pt x="7" y="65"/>
                    <a:pt x="0" y="31"/>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0" name="Freeform 619"/>
            <p:cNvSpPr/>
            <p:nvPr/>
          </p:nvSpPr>
          <p:spPr bwMode="auto">
            <a:xfrm>
              <a:off x="6402388" y="941387"/>
              <a:ext cx="508000" cy="773113"/>
            </a:xfrm>
            <a:custGeom>
              <a:avLst/>
              <a:gdLst>
                <a:gd name="T0" fmla="*/ 342430 w 135"/>
                <a:gd name="T1" fmla="*/ 773113 h 206"/>
                <a:gd name="T2" fmla="*/ 508000 w 135"/>
                <a:gd name="T3" fmla="*/ 431592 h 206"/>
                <a:gd name="T4" fmla="*/ 342430 w 135"/>
                <a:gd name="T5" fmla="*/ 195155 h 206"/>
                <a:gd name="T6" fmla="*/ 282222 w 135"/>
                <a:gd name="T7" fmla="*/ 15012 h 206"/>
                <a:gd name="T8" fmla="*/ 0 w 135"/>
                <a:gd name="T9" fmla="*/ 60048 h 206"/>
                <a:gd name="T10" fmla="*/ 229541 w 135"/>
                <a:gd name="T11" fmla="*/ 217673 h 206"/>
                <a:gd name="T12" fmla="*/ 255881 w 135"/>
                <a:gd name="T13" fmla="*/ 622994 h 206"/>
                <a:gd name="T14" fmla="*/ 342430 w 135"/>
                <a:gd name="T15" fmla="*/ 773113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06">
                  <a:moveTo>
                    <a:pt x="91" y="206"/>
                  </a:moveTo>
                  <a:cubicBezTo>
                    <a:pt x="135" y="115"/>
                    <a:pt x="135" y="115"/>
                    <a:pt x="135" y="115"/>
                  </a:cubicBezTo>
                  <a:cubicBezTo>
                    <a:pt x="91" y="52"/>
                    <a:pt x="91" y="52"/>
                    <a:pt x="91" y="52"/>
                  </a:cubicBezTo>
                  <a:cubicBezTo>
                    <a:pt x="91" y="52"/>
                    <a:pt x="88" y="9"/>
                    <a:pt x="75" y="4"/>
                  </a:cubicBezTo>
                  <a:cubicBezTo>
                    <a:pt x="75" y="4"/>
                    <a:pt x="9" y="0"/>
                    <a:pt x="0" y="16"/>
                  </a:cubicBezTo>
                  <a:cubicBezTo>
                    <a:pt x="0" y="16"/>
                    <a:pt x="56" y="49"/>
                    <a:pt x="61" y="58"/>
                  </a:cubicBezTo>
                  <a:cubicBezTo>
                    <a:pt x="68" y="166"/>
                    <a:pt x="68" y="166"/>
                    <a:pt x="68" y="166"/>
                  </a:cubicBezTo>
                  <a:lnTo>
                    <a:pt x="91" y="206"/>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1" name="Freeform 620"/>
            <p:cNvSpPr/>
            <p:nvPr/>
          </p:nvSpPr>
          <p:spPr bwMode="auto">
            <a:xfrm>
              <a:off x="5468938" y="7077075"/>
              <a:ext cx="982663" cy="420688"/>
            </a:xfrm>
            <a:custGeom>
              <a:avLst/>
              <a:gdLst>
                <a:gd name="T0" fmla="*/ 18825 w 261"/>
                <a:gd name="T1" fmla="*/ 48830 h 112"/>
                <a:gd name="T2" fmla="*/ 18825 w 261"/>
                <a:gd name="T3" fmla="*/ 304248 h 112"/>
                <a:gd name="T4" fmla="*/ 342614 w 261"/>
                <a:gd name="T5" fmla="*/ 341809 h 112"/>
                <a:gd name="T6" fmla="*/ 368969 w 261"/>
                <a:gd name="T7" fmla="*/ 281711 h 112"/>
                <a:gd name="T8" fmla="*/ 794413 w 261"/>
                <a:gd name="T9" fmla="*/ 416932 h 112"/>
                <a:gd name="T10" fmla="*/ 982663 w 261"/>
                <a:gd name="T11" fmla="*/ 135221 h 112"/>
                <a:gd name="T12" fmla="*/ 579809 w 261"/>
                <a:gd name="T13" fmla="*/ 0 h 112"/>
                <a:gd name="T14" fmla="*/ 18825 w 261"/>
                <a:gd name="T15" fmla="*/ 4883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12">
                  <a:moveTo>
                    <a:pt x="5" y="13"/>
                  </a:moveTo>
                  <a:cubicBezTo>
                    <a:pt x="5" y="13"/>
                    <a:pt x="0" y="57"/>
                    <a:pt x="5" y="81"/>
                  </a:cubicBezTo>
                  <a:cubicBezTo>
                    <a:pt x="91" y="91"/>
                    <a:pt x="91" y="91"/>
                    <a:pt x="91" y="91"/>
                  </a:cubicBezTo>
                  <a:cubicBezTo>
                    <a:pt x="98" y="75"/>
                    <a:pt x="98" y="75"/>
                    <a:pt x="98" y="75"/>
                  </a:cubicBezTo>
                  <a:cubicBezTo>
                    <a:pt x="98" y="75"/>
                    <a:pt x="177" y="110"/>
                    <a:pt x="211" y="111"/>
                  </a:cubicBezTo>
                  <a:cubicBezTo>
                    <a:pt x="246" y="112"/>
                    <a:pt x="261" y="36"/>
                    <a:pt x="261" y="36"/>
                  </a:cubicBezTo>
                  <a:cubicBezTo>
                    <a:pt x="154" y="0"/>
                    <a:pt x="154" y="0"/>
                    <a:pt x="154" y="0"/>
                  </a:cubicBez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2" name="Freeform 621"/>
            <p:cNvSpPr/>
            <p:nvPr/>
          </p:nvSpPr>
          <p:spPr bwMode="auto">
            <a:xfrm>
              <a:off x="6078538" y="7256462"/>
              <a:ext cx="1027113" cy="574675"/>
            </a:xfrm>
            <a:custGeom>
              <a:avLst/>
              <a:gdLst>
                <a:gd name="T0" fmla="*/ 7525 w 273"/>
                <a:gd name="T1" fmla="*/ 26292 h 153"/>
                <a:gd name="T2" fmla="*/ 7525 w 273"/>
                <a:gd name="T3" fmla="*/ 383117 h 153"/>
                <a:gd name="T4" fmla="*/ 206928 w 273"/>
                <a:gd name="T5" fmla="*/ 454482 h 153"/>
                <a:gd name="T6" fmla="*/ 233264 w 273"/>
                <a:gd name="T7" fmla="*/ 416921 h 153"/>
                <a:gd name="T8" fmla="*/ 549299 w 273"/>
                <a:gd name="T9" fmla="*/ 567163 h 153"/>
                <a:gd name="T10" fmla="*/ 1027113 w 273"/>
                <a:gd name="T11" fmla="*/ 495798 h 153"/>
                <a:gd name="T12" fmla="*/ 989490 w 273"/>
                <a:gd name="T13" fmla="*/ 398141 h 153"/>
                <a:gd name="T14" fmla="*/ 857809 w 273"/>
                <a:gd name="T15" fmla="*/ 375605 h 153"/>
                <a:gd name="T16" fmla="*/ 583159 w 273"/>
                <a:gd name="T17" fmla="*/ 101413 h 153"/>
                <a:gd name="T18" fmla="*/ 7525 w 273"/>
                <a:gd name="T19" fmla="*/ 26292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153">
                  <a:moveTo>
                    <a:pt x="2" y="7"/>
                  </a:moveTo>
                  <a:cubicBezTo>
                    <a:pt x="2" y="7"/>
                    <a:pt x="0" y="93"/>
                    <a:pt x="2" y="102"/>
                  </a:cubicBezTo>
                  <a:cubicBezTo>
                    <a:pt x="5" y="111"/>
                    <a:pt x="45" y="122"/>
                    <a:pt x="55" y="121"/>
                  </a:cubicBezTo>
                  <a:cubicBezTo>
                    <a:pt x="62" y="111"/>
                    <a:pt x="62" y="111"/>
                    <a:pt x="62" y="111"/>
                  </a:cubicBezTo>
                  <a:cubicBezTo>
                    <a:pt x="62" y="111"/>
                    <a:pt x="82" y="149"/>
                    <a:pt x="146" y="151"/>
                  </a:cubicBezTo>
                  <a:cubicBezTo>
                    <a:pt x="210" y="153"/>
                    <a:pt x="273" y="132"/>
                    <a:pt x="273" y="132"/>
                  </a:cubicBezTo>
                  <a:cubicBezTo>
                    <a:pt x="273" y="132"/>
                    <a:pt x="266" y="107"/>
                    <a:pt x="263" y="106"/>
                  </a:cubicBezTo>
                  <a:cubicBezTo>
                    <a:pt x="259" y="105"/>
                    <a:pt x="228" y="100"/>
                    <a:pt x="228" y="100"/>
                  </a:cubicBezTo>
                  <a:cubicBezTo>
                    <a:pt x="228" y="100"/>
                    <a:pt x="168" y="55"/>
                    <a:pt x="155" y="27"/>
                  </a:cubicBezTo>
                  <a:cubicBezTo>
                    <a:pt x="142" y="0"/>
                    <a:pt x="2" y="7"/>
                    <a:pt x="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3" name="Freeform 622"/>
            <p:cNvSpPr/>
            <p:nvPr/>
          </p:nvSpPr>
          <p:spPr bwMode="auto">
            <a:xfrm>
              <a:off x="5476875" y="3067050"/>
              <a:ext cx="1628775" cy="4152900"/>
            </a:xfrm>
            <a:custGeom>
              <a:avLst/>
              <a:gdLst>
                <a:gd name="T0" fmla="*/ 37616 w 433"/>
                <a:gd name="T1" fmla="*/ 4115351 h 1106"/>
                <a:gd name="T2" fmla="*/ 37616 w 433"/>
                <a:gd name="T3" fmla="*/ 3972666 h 1106"/>
                <a:gd name="T4" fmla="*/ 94040 w 433"/>
                <a:gd name="T5" fmla="*/ 3507060 h 1106"/>
                <a:gd name="T6" fmla="*/ 368637 w 433"/>
                <a:gd name="T7" fmla="*/ 2309253 h 1106"/>
                <a:gd name="T8" fmla="*/ 605618 w 433"/>
                <a:gd name="T9" fmla="*/ 1434365 h 1106"/>
                <a:gd name="T10" fmla="*/ 778652 w 433"/>
                <a:gd name="T11" fmla="*/ 386753 h 1106"/>
                <a:gd name="T12" fmla="*/ 902785 w 433"/>
                <a:gd name="T13" fmla="*/ 0 h 1106"/>
                <a:gd name="T14" fmla="*/ 1628775 w 433"/>
                <a:gd name="T15" fmla="*/ 33794 h 1106"/>
                <a:gd name="T16" fmla="*/ 1583636 w 433"/>
                <a:gd name="T17" fmla="*/ 901172 h 1106"/>
                <a:gd name="T18" fmla="*/ 1316562 w 433"/>
                <a:gd name="T19" fmla="*/ 2012617 h 1106"/>
                <a:gd name="T20" fmla="*/ 530386 w 433"/>
                <a:gd name="T21" fmla="*/ 3856264 h 1106"/>
                <a:gd name="T22" fmla="*/ 650758 w 433"/>
                <a:gd name="T23" fmla="*/ 3927607 h 1106"/>
                <a:gd name="T24" fmla="*/ 695897 w 433"/>
                <a:gd name="T25" fmla="*/ 4051518 h 1106"/>
                <a:gd name="T26" fmla="*/ 331021 w 433"/>
                <a:gd name="T27" fmla="*/ 4149145 h 1106"/>
                <a:gd name="T28" fmla="*/ 37616 w 433"/>
                <a:gd name="T29" fmla="*/ 4115351 h 1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3" h="1106">
                  <a:moveTo>
                    <a:pt x="10" y="1096"/>
                  </a:moveTo>
                  <a:cubicBezTo>
                    <a:pt x="10" y="1096"/>
                    <a:pt x="0" y="1086"/>
                    <a:pt x="10" y="1058"/>
                  </a:cubicBezTo>
                  <a:cubicBezTo>
                    <a:pt x="20" y="1030"/>
                    <a:pt x="25" y="934"/>
                    <a:pt x="25" y="934"/>
                  </a:cubicBezTo>
                  <a:cubicBezTo>
                    <a:pt x="25" y="934"/>
                    <a:pt x="60" y="663"/>
                    <a:pt x="98" y="615"/>
                  </a:cubicBezTo>
                  <a:cubicBezTo>
                    <a:pt x="98" y="615"/>
                    <a:pt x="160" y="402"/>
                    <a:pt x="161" y="382"/>
                  </a:cubicBezTo>
                  <a:cubicBezTo>
                    <a:pt x="163" y="361"/>
                    <a:pt x="207" y="103"/>
                    <a:pt x="207" y="103"/>
                  </a:cubicBezTo>
                  <a:cubicBezTo>
                    <a:pt x="240" y="0"/>
                    <a:pt x="240" y="0"/>
                    <a:pt x="240" y="0"/>
                  </a:cubicBezTo>
                  <a:cubicBezTo>
                    <a:pt x="433" y="9"/>
                    <a:pt x="433" y="9"/>
                    <a:pt x="433" y="9"/>
                  </a:cubicBezTo>
                  <a:cubicBezTo>
                    <a:pt x="433" y="9"/>
                    <a:pt x="428" y="220"/>
                    <a:pt x="421" y="240"/>
                  </a:cubicBezTo>
                  <a:cubicBezTo>
                    <a:pt x="414" y="261"/>
                    <a:pt x="362" y="492"/>
                    <a:pt x="350" y="536"/>
                  </a:cubicBezTo>
                  <a:cubicBezTo>
                    <a:pt x="338" y="581"/>
                    <a:pt x="143" y="1018"/>
                    <a:pt x="141" y="1027"/>
                  </a:cubicBezTo>
                  <a:cubicBezTo>
                    <a:pt x="140" y="1036"/>
                    <a:pt x="173" y="1046"/>
                    <a:pt x="173" y="1046"/>
                  </a:cubicBezTo>
                  <a:cubicBezTo>
                    <a:pt x="185" y="1079"/>
                    <a:pt x="185" y="1079"/>
                    <a:pt x="185" y="1079"/>
                  </a:cubicBezTo>
                  <a:cubicBezTo>
                    <a:pt x="185" y="1079"/>
                    <a:pt x="131" y="1106"/>
                    <a:pt x="88" y="1105"/>
                  </a:cubicBezTo>
                  <a:cubicBezTo>
                    <a:pt x="45" y="1104"/>
                    <a:pt x="10" y="1096"/>
                    <a:pt x="10" y="109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4" name="Freeform 623"/>
            <p:cNvSpPr/>
            <p:nvPr/>
          </p:nvSpPr>
          <p:spPr bwMode="auto">
            <a:xfrm>
              <a:off x="5718175" y="3067050"/>
              <a:ext cx="1387475" cy="4152900"/>
            </a:xfrm>
            <a:custGeom>
              <a:avLst/>
              <a:gdLst>
                <a:gd name="T0" fmla="*/ 537694 w 369"/>
                <a:gd name="T1" fmla="*/ 386753 h 1106"/>
                <a:gd name="T2" fmla="*/ 526413 w 369"/>
                <a:gd name="T3" fmla="*/ 454341 h 1106"/>
                <a:gd name="T4" fmla="*/ 1180670 w 369"/>
                <a:gd name="T5" fmla="*/ 491890 h 1106"/>
                <a:gd name="T6" fmla="*/ 1259632 w 369"/>
                <a:gd name="T7" fmla="*/ 919946 h 1106"/>
                <a:gd name="T8" fmla="*/ 1176910 w 369"/>
                <a:gd name="T9" fmla="*/ 983779 h 1106"/>
                <a:gd name="T10" fmla="*/ 1176910 w 369"/>
                <a:gd name="T11" fmla="*/ 1291680 h 1106"/>
                <a:gd name="T12" fmla="*/ 943784 w 369"/>
                <a:gd name="T13" fmla="*/ 1291680 h 1106"/>
                <a:gd name="T14" fmla="*/ 432411 w 369"/>
                <a:gd name="T15" fmla="*/ 1644639 h 1106"/>
                <a:gd name="T16" fmla="*/ 221846 w 369"/>
                <a:gd name="T17" fmla="*/ 1986333 h 1106"/>
                <a:gd name="T18" fmla="*/ 188005 w 369"/>
                <a:gd name="T19" fmla="*/ 2098979 h 1106"/>
                <a:gd name="T20" fmla="*/ 391050 w 369"/>
                <a:gd name="T21" fmla="*/ 1948784 h 1106"/>
                <a:gd name="T22" fmla="*/ 364729 w 369"/>
                <a:gd name="T23" fmla="*/ 2102734 h 1106"/>
                <a:gd name="T24" fmla="*/ 78962 w 369"/>
                <a:gd name="T25" fmla="*/ 2500752 h 1106"/>
                <a:gd name="T26" fmla="*/ 406090 w 369"/>
                <a:gd name="T27" fmla="*/ 2256684 h 1106"/>
                <a:gd name="T28" fmla="*/ 248166 w 369"/>
                <a:gd name="T29" fmla="*/ 2440674 h 1106"/>
                <a:gd name="T30" fmla="*/ 0 w 369"/>
                <a:gd name="T31" fmla="*/ 2662212 h 1106"/>
                <a:gd name="T32" fmla="*/ 0 w 369"/>
                <a:gd name="T33" fmla="*/ 2662212 h 1106"/>
                <a:gd name="T34" fmla="*/ 191765 w 369"/>
                <a:gd name="T35" fmla="*/ 2549565 h 1106"/>
                <a:gd name="T36" fmla="*/ 289527 w 369"/>
                <a:gd name="T37" fmla="*/ 2876240 h 1106"/>
                <a:gd name="T38" fmla="*/ 364729 w 369"/>
                <a:gd name="T39" fmla="*/ 3285522 h 1106"/>
                <a:gd name="T40" fmla="*/ 248166 w 369"/>
                <a:gd name="T41" fmla="*/ 3668520 h 1106"/>
                <a:gd name="T42" fmla="*/ 22561 w 369"/>
                <a:gd name="T43" fmla="*/ 3856264 h 1106"/>
                <a:gd name="T44" fmla="*/ 248166 w 369"/>
                <a:gd name="T45" fmla="*/ 3818715 h 1106"/>
                <a:gd name="T46" fmla="*/ 112803 w 369"/>
                <a:gd name="T47" fmla="*/ 3923852 h 1106"/>
                <a:gd name="T48" fmla="*/ 22561 w 369"/>
                <a:gd name="T49" fmla="*/ 4145390 h 1106"/>
                <a:gd name="T50" fmla="*/ 90242 w 369"/>
                <a:gd name="T51" fmla="*/ 4149145 h 1106"/>
                <a:gd name="T52" fmla="*/ 454971 w 369"/>
                <a:gd name="T53" fmla="*/ 4051518 h 1106"/>
                <a:gd name="T54" fmla="*/ 409850 w 369"/>
                <a:gd name="T55" fmla="*/ 3927607 h 1106"/>
                <a:gd name="T56" fmla="*/ 289527 w 369"/>
                <a:gd name="T57" fmla="*/ 3856264 h 1106"/>
                <a:gd name="T58" fmla="*/ 1075387 w 369"/>
                <a:gd name="T59" fmla="*/ 2012617 h 1106"/>
                <a:gd name="T60" fmla="*/ 1342354 w 369"/>
                <a:gd name="T61" fmla="*/ 901172 h 1106"/>
                <a:gd name="T62" fmla="*/ 1387475 w 369"/>
                <a:gd name="T63" fmla="*/ 33794 h 1106"/>
                <a:gd name="T64" fmla="*/ 661777 w 369"/>
                <a:gd name="T65" fmla="*/ 0 h 1106"/>
                <a:gd name="T66" fmla="*/ 537694 w 369"/>
                <a:gd name="T67" fmla="*/ 386753 h 1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 h="1106">
                  <a:moveTo>
                    <a:pt x="143" y="103"/>
                  </a:moveTo>
                  <a:cubicBezTo>
                    <a:pt x="143" y="103"/>
                    <a:pt x="142" y="110"/>
                    <a:pt x="140" y="121"/>
                  </a:cubicBezTo>
                  <a:cubicBezTo>
                    <a:pt x="193" y="129"/>
                    <a:pt x="308" y="130"/>
                    <a:pt x="314" y="131"/>
                  </a:cubicBezTo>
                  <a:cubicBezTo>
                    <a:pt x="322" y="133"/>
                    <a:pt x="341" y="227"/>
                    <a:pt x="335" y="245"/>
                  </a:cubicBezTo>
                  <a:cubicBezTo>
                    <a:pt x="329" y="262"/>
                    <a:pt x="313" y="262"/>
                    <a:pt x="313" y="262"/>
                  </a:cubicBezTo>
                  <a:cubicBezTo>
                    <a:pt x="313" y="262"/>
                    <a:pt x="324" y="333"/>
                    <a:pt x="313" y="344"/>
                  </a:cubicBezTo>
                  <a:cubicBezTo>
                    <a:pt x="301" y="354"/>
                    <a:pt x="251" y="344"/>
                    <a:pt x="251" y="344"/>
                  </a:cubicBezTo>
                  <a:cubicBezTo>
                    <a:pt x="251" y="344"/>
                    <a:pt x="127" y="408"/>
                    <a:pt x="115" y="438"/>
                  </a:cubicBezTo>
                  <a:cubicBezTo>
                    <a:pt x="108" y="454"/>
                    <a:pt x="81" y="496"/>
                    <a:pt x="59" y="529"/>
                  </a:cubicBezTo>
                  <a:cubicBezTo>
                    <a:pt x="56" y="540"/>
                    <a:pt x="53" y="550"/>
                    <a:pt x="50" y="559"/>
                  </a:cubicBezTo>
                  <a:cubicBezTo>
                    <a:pt x="104" y="519"/>
                    <a:pt x="104" y="519"/>
                    <a:pt x="104" y="519"/>
                  </a:cubicBezTo>
                  <a:cubicBezTo>
                    <a:pt x="104" y="519"/>
                    <a:pt x="133" y="529"/>
                    <a:pt x="97" y="560"/>
                  </a:cubicBezTo>
                  <a:cubicBezTo>
                    <a:pt x="62" y="591"/>
                    <a:pt x="21" y="666"/>
                    <a:pt x="21" y="666"/>
                  </a:cubicBezTo>
                  <a:cubicBezTo>
                    <a:pt x="33" y="657"/>
                    <a:pt x="93" y="603"/>
                    <a:pt x="108" y="601"/>
                  </a:cubicBezTo>
                  <a:cubicBezTo>
                    <a:pt x="123" y="600"/>
                    <a:pt x="87" y="631"/>
                    <a:pt x="66" y="650"/>
                  </a:cubicBezTo>
                  <a:cubicBezTo>
                    <a:pt x="44" y="669"/>
                    <a:pt x="0" y="709"/>
                    <a:pt x="0" y="709"/>
                  </a:cubicBezTo>
                  <a:cubicBezTo>
                    <a:pt x="0" y="709"/>
                    <a:pt x="0" y="709"/>
                    <a:pt x="0" y="709"/>
                  </a:cubicBezTo>
                  <a:cubicBezTo>
                    <a:pt x="0" y="709"/>
                    <a:pt x="31" y="687"/>
                    <a:pt x="51" y="679"/>
                  </a:cubicBezTo>
                  <a:cubicBezTo>
                    <a:pt x="70" y="672"/>
                    <a:pt x="77" y="766"/>
                    <a:pt x="77" y="766"/>
                  </a:cubicBezTo>
                  <a:cubicBezTo>
                    <a:pt x="77" y="766"/>
                    <a:pt x="96" y="868"/>
                    <a:pt x="97" y="875"/>
                  </a:cubicBezTo>
                  <a:cubicBezTo>
                    <a:pt x="99" y="883"/>
                    <a:pt x="84" y="971"/>
                    <a:pt x="66" y="977"/>
                  </a:cubicBezTo>
                  <a:cubicBezTo>
                    <a:pt x="47" y="983"/>
                    <a:pt x="6" y="1027"/>
                    <a:pt x="6" y="1027"/>
                  </a:cubicBezTo>
                  <a:cubicBezTo>
                    <a:pt x="21" y="1012"/>
                    <a:pt x="66" y="1017"/>
                    <a:pt x="66" y="1017"/>
                  </a:cubicBezTo>
                  <a:cubicBezTo>
                    <a:pt x="30" y="1045"/>
                    <a:pt x="30" y="1045"/>
                    <a:pt x="30" y="1045"/>
                  </a:cubicBezTo>
                  <a:cubicBezTo>
                    <a:pt x="22" y="1050"/>
                    <a:pt x="13" y="1075"/>
                    <a:pt x="6" y="1104"/>
                  </a:cubicBezTo>
                  <a:cubicBezTo>
                    <a:pt x="12" y="1104"/>
                    <a:pt x="18" y="1105"/>
                    <a:pt x="24" y="1105"/>
                  </a:cubicBezTo>
                  <a:cubicBezTo>
                    <a:pt x="67" y="1106"/>
                    <a:pt x="121" y="1079"/>
                    <a:pt x="121" y="1079"/>
                  </a:cubicBezTo>
                  <a:cubicBezTo>
                    <a:pt x="109" y="1046"/>
                    <a:pt x="109" y="1046"/>
                    <a:pt x="109" y="1046"/>
                  </a:cubicBezTo>
                  <a:cubicBezTo>
                    <a:pt x="109" y="1046"/>
                    <a:pt x="76" y="1036"/>
                    <a:pt x="77" y="1027"/>
                  </a:cubicBezTo>
                  <a:cubicBezTo>
                    <a:pt x="79" y="1018"/>
                    <a:pt x="274" y="581"/>
                    <a:pt x="286" y="536"/>
                  </a:cubicBezTo>
                  <a:cubicBezTo>
                    <a:pt x="298" y="492"/>
                    <a:pt x="350" y="261"/>
                    <a:pt x="357" y="240"/>
                  </a:cubicBezTo>
                  <a:cubicBezTo>
                    <a:pt x="364" y="220"/>
                    <a:pt x="369" y="9"/>
                    <a:pt x="369" y="9"/>
                  </a:cubicBezTo>
                  <a:cubicBezTo>
                    <a:pt x="176" y="0"/>
                    <a:pt x="176" y="0"/>
                    <a:pt x="176" y="0"/>
                  </a:cubicBezTo>
                  <a:lnTo>
                    <a:pt x="143" y="10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5" name="Freeform 624"/>
            <p:cNvSpPr/>
            <p:nvPr/>
          </p:nvSpPr>
          <p:spPr bwMode="auto">
            <a:xfrm>
              <a:off x="5653088" y="3125787"/>
              <a:ext cx="1328738" cy="4416425"/>
            </a:xfrm>
            <a:custGeom>
              <a:avLst/>
              <a:gdLst>
                <a:gd name="T0" fmla="*/ 1125475 w 353"/>
                <a:gd name="T1" fmla="*/ 4254940 h 1176"/>
                <a:gd name="T2" fmla="*/ 1208286 w 353"/>
                <a:gd name="T3" fmla="*/ 2745244 h 1176"/>
                <a:gd name="T4" fmla="*/ 1208286 w 353"/>
                <a:gd name="T5" fmla="*/ 2148125 h 1176"/>
                <a:gd name="T6" fmla="*/ 1212050 w 353"/>
                <a:gd name="T7" fmla="*/ 1858954 h 1176"/>
                <a:gd name="T8" fmla="*/ 1035136 w 353"/>
                <a:gd name="T9" fmla="*/ 1111617 h 1176"/>
                <a:gd name="T10" fmla="*/ 1148060 w 353"/>
                <a:gd name="T11" fmla="*/ 931355 h 1176"/>
                <a:gd name="T12" fmla="*/ 1148060 w 353"/>
                <a:gd name="T13" fmla="*/ 0 h 1176"/>
                <a:gd name="T14" fmla="*/ 63990 w 353"/>
                <a:gd name="T15" fmla="*/ 210306 h 1176"/>
                <a:gd name="T16" fmla="*/ 63990 w 353"/>
                <a:gd name="T17" fmla="*/ 777381 h 1176"/>
                <a:gd name="T18" fmla="*/ 553327 w 353"/>
                <a:gd name="T19" fmla="*/ 1934064 h 1176"/>
                <a:gd name="T20" fmla="*/ 613553 w 353"/>
                <a:gd name="T21" fmla="*/ 2332143 h 1176"/>
                <a:gd name="T22" fmla="*/ 508158 w 353"/>
                <a:gd name="T23" fmla="*/ 2478606 h 1176"/>
                <a:gd name="T24" fmla="*/ 429111 w 353"/>
                <a:gd name="T25" fmla="*/ 3774241 h 1176"/>
                <a:gd name="T26" fmla="*/ 429111 w 353"/>
                <a:gd name="T27" fmla="*/ 4217385 h 1176"/>
                <a:gd name="T28" fmla="*/ 1125475 w 353"/>
                <a:gd name="T29" fmla="*/ 4254940 h 1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3" h="1176">
                  <a:moveTo>
                    <a:pt x="299" y="1133"/>
                  </a:moveTo>
                  <a:cubicBezTo>
                    <a:pt x="302" y="1130"/>
                    <a:pt x="288" y="846"/>
                    <a:pt x="321" y="731"/>
                  </a:cubicBezTo>
                  <a:cubicBezTo>
                    <a:pt x="353" y="616"/>
                    <a:pt x="321" y="572"/>
                    <a:pt x="321" y="572"/>
                  </a:cubicBezTo>
                  <a:cubicBezTo>
                    <a:pt x="321" y="572"/>
                    <a:pt x="331" y="515"/>
                    <a:pt x="322" y="495"/>
                  </a:cubicBezTo>
                  <a:cubicBezTo>
                    <a:pt x="314" y="476"/>
                    <a:pt x="275" y="296"/>
                    <a:pt x="275" y="296"/>
                  </a:cubicBezTo>
                  <a:cubicBezTo>
                    <a:pt x="275" y="296"/>
                    <a:pt x="310" y="261"/>
                    <a:pt x="305" y="248"/>
                  </a:cubicBezTo>
                  <a:cubicBezTo>
                    <a:pt x="300" y="235"/>
                    <a:pt x="305" y="0"/>
                    <a:pt x="305" y="0"/>
                  </a:cubicBezTo>
                  <a:cubicBezTo>
                    <a:pt x="17" y="56"/>
                    <a:pt x="17" y="56"/>
                    <a:pt x="17" y="56"/>
                  </a:cubicBezTo>
                  <a:cubicBezTo>
                    <a:pt x="17" y="56"/>
                    <a:pt x="0" y="158"/>
                    <a:pt x="17" y="207"/>
                  </a:cubicBezTo>
                  <a:cubicBezTo>
                    <a:pt x="35" y="255"/>
                    <a:pt x="110" y="473"/>
                    <a:pt x="147" y="515"/>
                  </a:cubicBezTo>
                  <a:cubicBezTo>
                    <a:pt x="147" y="515"/>
                    <a:pt x="152" y="607"/>
                    <a:pt x="163" y="621"/>
                  </a:cubicBezTo>
                  <a:cubicBezTo>
                    <a:pt x="163" y="621"/>
                    <a:pt x="137" y="647"/>
                    <a:pt x="135" y="660"/>
                  </a:cubicBezTo>
                  <a:cubicBezTo>
                    <a:pt x="134" y="674"/>
                    <a:pt x="111" y="996"/>
                    <a:pt x="114" y="1005"/>
                  </a:cubicBezTo>
                  <a:cubicBezTo>
                    <a:pt x="118" y="1014"/>
                    <a:pt x="104" y="1111"/>
                    <a:pt x="114" y="1123"/>
                  </a:cubicBezTo>
                  <a:cubicBezTo>
                    <a:pt x="114" y="1123"/>
                    <a:pt x="262" y="1176"/>
                    <a:pt x="299" y="11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6" name="Freeform 625"/>
            <p:cNvSpPr/>
            <p:nvPr/>
          </p:nvSpPr>
          <p:spPr bwMode="auto">
            <a:xfrm>
              <a:off x="5770563" y="3532187"/>
              <a:ext cx="1068388" cy="3938588"/>
            </a:xfrm>
            <a:custGeom>
              <a:avLst/>
              <a:gdLst>
                <a:gd name="T0" fmla="*/ 1023245 w 284"/>
                <a:gd name="T1" fmla="*/ 2230240 h 1049"/>
                <a:gd name="T2" fmla="*/ 914149 w 284"/>
                <a:gd name="T3" fmla="*/ 3108819 h 1049"/>
                <a:gd name="T4" fmla="*/ 996911 w 284"/>
                <a:gd name="T5" fmla="*/ 2012472 h 1049"/>
                <a:gd name="T6" fmla="*/ 609433 w 284"/>
                <a:gd name="T7" fmla="*/ 2793431 h 1049"/>
                <a:gd name="T8" fmla="*/ 978102 w 284"/>
                <a:gd name="T9" fmla="*/ 1753404 h 1049"/>
                <a:gd name="T10" fmla="*/ 1023245 w 284"/>
                <a:gd name="T11" fmla="*/ 1471808 h 1049"/>
                <a:gd name="T12" fmla="*/ 767434 w 284"/>
                <a:gd name="T13" fmla="*/ 739659 h 1049"/>
                <a:gd name="T14" fmla="*/ 869006 w 284"/>
                <a:gd name="T15" fmla="*/ 548173 h 1049"/>
                <a:gd name="T16" fmla="*/ 643290 w 284"/>
                <a:gd name="T17" fmla="*/ 360443 h 1049"/>
                <a:gd name="T18" fmla="*/ 225716 w 284"/>
                <a:gd name="T19" fmla="*/ 217767 h 1049"/>
                <a:gd name="T20" fmla="*/ 609433 w 284"/>
                <a:gd name="T21" fmla="*/ 236541 h 1049"/>
                <a:gd name="T22" fmla="*/ 1023245 w 284"/>
                <a:gd name="T23" fmla="*/ 22528 h 1049"/>
                <a:gd name="T24" fmla="*/ 1023245 w 284"/>
                <a:gd name="T25" fmla="*/ 22528 h 1049"/>
                <a:gd name="T26" fmla="*/ 466479 w 284"/>
                <a:gd name="T27" fmla="*/ 37546 h 1049"/>
                <a:gd name="T28" fmla="*/ 26334 w 284"/>
                <a:gd name="T29" fmla="*/ 82601 h 1049"/>
                <a:gd name="T30" fmla="*/ 379955 w 284"/>
                <a:gd name="T31" fmla="*/ 1013745 h 1049"/>
                <a:gd name="T32" fmla="*/ 680909 w 284"/>
                <a:gd name="T33" fmla="*/ 1400470 h 1049"/>
                <a:gd name="T34" fmla="*/ 398765 w 284"/>
                <a:gd name="T35" fmla="*/ 1276568 h 1049"/>
                <a:gd name="T36" fmla="*/ 379955 w 284"/>
                <a:gd name="T37" fmla="*/ 1306605 h 1049"/>
                <a:gd name="T38" fmla="*/ 609433 w 284"/>
                <a:gd name="T39" fmla="*/ 1610729 h 1049"/>
                <a:gd name="T40" fmla="*/ 609433 w 284"/>
                <a:gd name="T41" fmla="*/ 1779686 h 1049"/>
                <a:gd name="T42" fmla="*/ 504099 w 284"/>
                <a:gd name="T43" fmla="*/ 1693330 h 1049"/>
                <a:gd name="T44" fmla="*/ 564289 w 284"/>
                <a:gd name="T45" fmla="*/ 1892324 h 1049"/>
                <a:gd name="T46" fmla="*/ 884053 w 284"/>
                <a:gd name="T47" fmla="*/ 1730876 h 1049"/>
                <a:gd name="T48" fmla="*/ 737338 w 284"/>
                <a:gd name="T49" fmla="*/ 1918607 h 1049"/>
                <a:gd name="T50" fmla="*/ 485289 w 284"/>
                <a:gd name="T51" fmla="*/ 2095074 h 1049"/>
                <a:gd name="T52" fmla="*/ 447670 w 284"/>
                <a:gd name="T53" fmla="*/ 2643247 h 1049"/>
                <a:gd name="T54" fmla="*/ 398765 w 284"/>
                <a:gd name="T55" fmla="*/ 3266512 h 1049"/>
                <a:gd name="T56" fmla="*/ 406288 w 284"/>
                <a:gd name="T57" fmla="*/ 3247739 h 1049"/>
                <a:gd name="T58" fmla="*/ 556766 w 284"/>
                <a:gd name="T59" fmla="*/ 3014953 h 1049"/>
                <a:gd name="T60" fmla="*/ 504099 w 284"/>
                <a:gd name="T61" fmla="*/ 3330341 h 1049"/>
                <a:gd name="T62" fmla="*/ 319764 w 284"/>
                <a:gd name="T63" fmla="*/ 3810931 h 1049"/>
                <a:gd name="T64" fmla="*/ 895339 w 284"/>
                <a:gd name="T65" fmla="*/ 3904796 h 1049"/>
                <a:gd name="T66" fmla="*/ 1008197 w 284"/>
                <a:gd name="T67" fmla="*/ 3364132 h 1049"/>
                <a:gd name="T68" fmla="*/ 1068388 w 284"/>
                <a:gd name="T69" fmla="*/ 2432989 h 1049"/>
                <a:gd name="T70" fmla="*/ 1023245 w 284"/>
                <a:gd name="T71" fmla="*/ 2230240 h 10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4" h="1049">
                  <a:moveTo>
                    <a:pt x="272" y="594"/>
                  </a:moveTo>
                  <a:cubicBezTo>
                    <a:pt x="261" y="599"/>
                    <a:pt x="243" y="828"/>
                    <a:pt x="243" y="828"/>
                  </a:cubicBezTo>
                  <a:cubicBezTo>
                    <a:pt x="228" y="770"/>
                    <a:pt x="265" y="536"/>
                    <a:pt x="265" y="536"/>
                  </a:cubicBezTo>
                  <a:cubicBezTo>
                    <a:pt x="229" y="708"/>
                    <a:pt x="162" y="744"/>
                    <a:pt x="162" y="744"/>
                  </a:cubicBezTo>
                  <a:cubicBezTo>
                    <a:pt x="202" y="722"/>
                    <a:pt x="260" y="467"/>
                    <a:pt x="260" y="467"/>
                  </a:cubicBezTo>
                  <a:cubicBezTo>
                    <a:pt x="271" y="464"/>
                    <a:pt x="272" y="392"/>
                    <a:pt x="272" y="392"/>
                  </a:cubicBezTo>
                  <a:cubicBezTo>
                    <a:pt x="272" y="392"/>
                    <a:pt x="212" y="212"/>
                    <a:pt x="204" y="197"/>
                  </a:cubicBezTo>
                  <a:cubicBezTo>
                    <a:pt x="197" y="183"/>
                    <a:pt x="235" y="161"/>
                    <a:pt x="231" y="146"/>
                  </a:cubicBezTo>
                  <a:cubicBezTo>
                    <a:pt x="227" y="131"/>
                    <a:pt x="194" y="97"/>
                    <a:pt x="171" y="96"/>
                  </a:cubicBezTo>
                  <a:cubicBezTo>
                    <a:pt x="151" y="95"/>
                    <a:pt x="83" y="67"/>
                    <a:pt x="60" y="58"/>
                  </a:cubicBezTo>
                  <a:cubicBezTo>
                    <a:pt x="86" y="66"/>
                    <a:pt x="138" y="65"/>
                    <a:pt x="162" y="63"/>
                  </a:cubicBezTo>
                  <a:cubicBezTo>
                    <a:pt x="189" y="62"/>
                    <a:pt x="272" y="6"/>
                    <a:pt x="272" y="6"/>
                  </a:cubicBezTo>
                  <a:cubicBezTo>
                    <a:pt x="272" y="6"/>
                    <a:pt x="272" y="6"/>
                    <a:pt x="272" y="6"/>
                  </a:cubicBezTo>
                  <a:cubicBezTo>
                    <a:pt x="248" y="14"/>
                    <a:pt x="152" y="0"/>
                    <a:pt x="124" y="10"/>
                  </a:cubicBezTo>
                  <a:cubicBezTo>
                    <a:pt x="96" y="20"/>
                    <a:pt x="7" y="22"/>
                    <a:pt x="7" y="22"/>
                  </a:cubicBezTo>
                  <a:cubicBezTo>
                    <a:pt x="0" y="49"/>
                    <a:pt x="87" y="233"/>
                    <a:pt x="101" y="270"/>
                  </a:cubicBezTo>
                  <a:cubicBezTo>
                    <a:pt x="116" y="306"/>
                    <a:pt x="181" y="373"/>
                    <a:pt x="181" y="373"/>
                  </a:cubicBezTo>
                  <a:cubicBezTo>
                    <a:pt x="167" y="364"/>
                    <a:pt x="106" y="340"/>
                    <a:pt x="106" y="340"/>
                  </a:cubicBezTo>
                  <a:cubicBezTo>
                    <a:pt x="106" y="340"/>
                    <a:pt x="93" y="329"/>
                    <a:pt x="101" y="348"/>
                  </a:cubicBezTo>
                  <a:cubicBezTo>
                    <a:pt x="109" y="366"/>
                    <a:pt x="148" y="411"/>
                    <a:pt x="162" y="429"/>
                  </a:cubicBezTo>
                  <a:cubicBezTo>
                    <a:pt x="176" y="446"/>
                    <a:pt x="162" y="474"/>
                    <a:pt x="162" y="474"/>
                  </a:cubicBezTo>
                  <a:cubicBezTo>
                    <a:pt x="161" y="463"/>
                    <a:pt x="134" y="451"/>
                    <a:pt x="134" y="451"/>
                  </a:cubicBezTo>
                  <a:cubicBezTo>
                    <a:pt x="134" y="480"/>
                    <a:pt x="150" y="504"/>
                    <a:pt x="150" y="504"/>
                  </a:cubicBezTo>
                  <a:cubicBezTo>
                    <a:pt x="162" y="520"/>
                    <a:pt x="235" y="461"/>
                    <a:pt x="235" y="461"/>
                  </a:cubicBezTo>
                  <a:cubicBezTo>
                    <a:pt x="228" y="488"/>
                    <a:pt x="196" y="511"/>
                    <a:pt x="196" y="511"/>
                  </a:cubicBezTo>
                  <a:cubicBezTo>
                    <a:pt x="175" y="545"/>
                    <a:pt x="129" y="558"/>
                    <a:pt x="129" y="558"/>
                  </a:cubicBezTo>
                  <a:cubicBezTo>
                    <a:pt x="129" y="558"/>
                    <a:pt x="125" y="657"/>
                    <a:pt x="119" y="704"/>
                  </a:cubicBezTo>
                  <a:cubicBezTo>
                    <a:pt x="113" y="751"/>
                    <a:pt x="101" y="891"/>
                    <a:pt x="106" y="870"/>
                  </a:cubicBezTo>
                  <a:cubicBezTo>
                    <a:pt x="107" y="869"/>
                    <a:pt x="107" y="867"/>
                    <a:pt x="108" y="865"/>
                  </a:cubicBezTo>
                  <a:cubicBezTo>
                    <a:pt x="117" y="843"/>
                    <a:pt x="148" y="803"/>
                    <a:pt x="148" y="803"/>
                  </a:cubicBezTo>
                  <a:cubicBezTo>
                    <a:pt x="97" y="907"/>
                    <a:pt x="134" y="887"/>
                    <a:pt x="134" y="887"/>
                  </a:cubicBezTo>
                  <a:cubicBezTo>
                    <a:pt x="120" y="907"/>
                    <a:pt x="100" y="966"/>
                    <a:pt x="85" y="1015"/>
                  </a:cubicBezTo>
                  <a:cubicBezTo>
                    <a:pt x="99" y="1020"/>
                    <a:pt x="186" y="1049"/>
                    <a:pt x="238" y="1040"/>
                  </a:cubicBezTo>
                  <a:cubicBezTo>
                    <a:pt x="268" y="896"/>
                    <a:pt x="268" y="896"/>
                    <a:pt x="268" y="896"/>
                  </a:cubicBezTo>
                  <a:cubicBezTo>
                    <a:pt x="268" y="815"/>
                    <a:pt x="271" y="715"/>
                    <a:pt x="284" y="648"/>
                  </a:cubicBezTo>
                  <a:cubicBezTo>
                    <a:pt x="281" y="616"/>
                    <a:pt x="277" y="591"/>
                    <a:pt x="272" y="59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7" name="Freeform 626"/>
            <p:cNvSpPr/>
            <p:nvPr/>
          </p:nvSpPr>
          <p:spPr bwMode="auto">
            <a:xfrm>
              <a:off x="4367213" y="234950"/>
              <a:ext cx="4060825" cy="3402013"/>
            </a:xfrm>
            <a:custGeom>
              <a:avLst/>
              <a:gdLst>
                <a:gd name="T0" fmla="*/ 1248328 w 1080"/>
                <a:gd name="T1" fmla="*/ 3402013 h 906"/>
                <a:gd name="T2" fmla="*/ 2387615 w 1080"/>
                <a:gd name="T3" fmla="*/ 3135409 h 906"/>
                <a:gd name="T4" fmla="*/ 2519216 w 1080"/>
                <a:gd name="T5" fmla="*/ 2955170 h 906"/>
                <a:gd name="T6" fmla="*/ 2654576 w 1080"/>
                <a:gd name="T7" fmla="*/ 3109124 h 906"/>
                <a:gd name="T8" fmla="*/ 3139619 w 1080"/>
                <a:gd name="T9" fmla="*/ 3176714 h 906"/>
                <a:gd name="T10" fmla="*/ 2974178 w 1080"/>
                <a:gd name="T11" fmla="*/ 2324333 h 906"/>
                <a:gd name="T12" fmla="*/ 2842578 w 1080"/>
                <a:gd name="T13" fmla="*/ 1637172 h 906"/>
                <a:gd name="T14" fmla="*/ 2947858 w 1080"/>
                <a:gd name="T15" fmla="*/ 1366813 h 906"/>
                <a:gd name="T16" fmla="*/ 3380261 w 1080"/>
                <a:gd name="T17" fmla="*/ 1216614 h 906"/>
                <a:gd name="T18" fmla="*/ 3993145 w 1080"/>
                <a:gd name="T19" fmla="*/ 784791 h 906"/>
                <a:gd name="T20" fmla="*/ 3872824 w 1080"/>
                <a:gd name="T21" fmla="*/ 533207 h 906"/>
                <a:gd name="T22" fmla="*/ 3767543 w 1080"/>
                <a:gd name="T23" fmla="*/ 7510 h 906"/>
                <a:gd name="T24" fmla="*/ 3241140 w 1080"/>
                <a:gd name="T25" fmla="*/ 206524 h 906"/>
                <a:gd name="T26" fmla="*/ 3395301 w 1080"/>
                <a:gd name="T27" fmla="*/ 443088 h 906"/>
                <a:gd name="T28" fmla="*/ 3429141 w 1080"/>
                <a:gd name="T29" fmla="*/ 638347 h 906"/>
                <a:gd name="T30" fmla="*/ 3071939 w 1080"/>
                <a:gd name="T31" fmla="*/ 720956 h 906"/>
                <a:gd name="T32" fmla="*/ 3000498 w 1080"/>
                <a:gd name="T33" fmla="*/ 675897 h 906"/>
                <a:gd name="T34" fmla="*/ 2865138 w 1080"/>
                <a:gd name="T35" fmla="*/ 675897 h 906"/>
                <a:gd name="T36" fmla="*/ 2598176 w 1080"/>
                <a:gd name="T37" fmla="*/ 593287 h 906"/>
                <a:gd name="T38" fmla="*/ 2289854 w 1080"/>
                <a:gd name="T39" fmla="*/ 559492 h 906"/>
                <a:gd name="T40" fmla="*/ 2519216 w 1080"/>
                <a:gd name="T41" fmla="*/ 972540 h 906"/>
                <a:gd name="T42" fmla="*/ 2365055 w 1080"/>
                <a:gd name="T43" fmla="*/ 1378078 h 906"/>
                <a:gd name="T44" fmla="*/ 1947692 w 1080"/>
                <a:gd name="T45" fmla="*/ 615817 h 906"/>
                <a:gd name="T46" fmla="*/ 1582970 w 1080"/>
                <a:gd name="T47" fmla="*/ 608307 h 906"/>
                <a:gd name="T48" fmla="*/ 1116727 w 1080"/>
                <a:gd name="T49" fmla="*/ 585777 h 906"/>
                <a:gd name="T50" fmla="*/ 985126 w 1080"/>
                <a:gd name="T51" fmla="*/ 720956 h 906"/>
                <a:gd name="T52" fmla="*/ 673044 w 1080"/>
                <a:gd name="T53" fmla="*/ 720956 h 906"/>
                <a:gd name="T54" fmla="*/ 646724 w 1080"/>
                <a:gd name="T55" fmla="*/ 559492 h 906"/>
                <a:gd name="T56" fmla="*/ 654244 w 1080"/>
                <a:gd name="T57" fmla="*/ 540717 h 906"/>
                <a:gd name="T58" fmla="*/ 879845 w 1080"/>
                <a:gd name="T59" fmla="*/ 183994 h 906"/>
                <a:gd name="T60" fmla="*/ 492563 w 1080"/>
                <a:gd name="T61" fmla="*/ 7510 h 906"/>
                <a:gd name="T62" fmla="*/ 447443 w 1080"/>
                <a:gd name="T63" fmla="*/ 138934 h 906"/>
                <a:gd name="T64" fmla="*/ 229361 w 1080"/>
                <a:gd name="T65" fmla="*/ 469373 h 906"/>
                <a:gd name="T66" fmla="*/ 101521 w 1080"/>
                <a:gd name="T67" fmla="*/ 965030 h 906"/>
                <a:gd name="T68" fmla="*/ 1079127 w 1080"/>
                <a:gd name="T69" fmla="*/ 1445668 h 906"/>
                <a:gd name="T70" fmla="*/ 1421289 w 1080"/>
                <a:gd name="T71" fmla="*/ 2053975 h 906"/>
                <a:gd name="T72" fmla="*/ 1428809 w 1080"/>
                <a:gd name="T73" fmla="*/ 2587182 h 906"/>
                <a:gd name="T74" fmla="*/ 1248328 w 1080"/>
                <a:gd name="T75" fmla="*/ 3402013 h 9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0" h="906">
                  <a:moveTo>
                    <a:pt x="332" y="906"/>
                  </a:moveTo>
                  <a:cubicBezTo>
                    <a:pt x="332" y="906"/>
                    <a:pt x="371" y="869"/>
                    <a:pt x="635" y="835"/>
                  </a:cubicBezTo>
                  <a:cubicBezTo>
                    <a:pt x="635" y="835"/>
                    <a:pt x="666" y="803"/>
                    <a:pt x="670" y="787"/>
                  </a:cubicBezTo>
                  <a:cubicBezTo>
                    <a:pt x="670" y="787"/>
                    <a:pt x="695" y="824"/>
                    <a:pt x="706" y="828"/>
                  </a:cubicBezTo>
                  <a:cubicBezTo>
                    <a:pt x="716" y="832"/>
                    <a:pt x="832" y="828"/>
                    <a:pt x="835" y="846"/>
                  </a:cubicBezTo>
                  <a:cubicBezTo>
                    <a:pt x="835" y="846"/>
                    <a:pt x="796" y="654"/>
                    <a:pt x="791" y="619"/>
                  </a:cubicBezTo>
                  <a:cubicBezTo>
                    <a:pt x="787" y="583"/>
                    <a:pt x="756" y="436"/>
                    <a:pt x="756" y="436"/>
                  </a:cubicBezTo>
                  <a:cubicBezTo>
                    <a:pt x="784" y="364"/>
                    <a:pt x="784" y="364"/>
                    <a:pt x="784" y="364"/>
                  </a:cubicBezTo>
                  <a:cubicBezTo>
                    <a:pt x="784" y="364"/>
                    <a:pt x="887" y="332"/>
                    <a:pt x="899" y="324"/>
                  </a:cubicBezTo>
                  <a:cubicBezTo>
                    <a:pt x="910" y="317"/>
                    <a:pt x="1052" y="246"/>
                    <a:pt x="1062" y="209"/>
                  </a:cubicBezTo>
                  <a:cubicBezTo>
                    <a:pt x="1080" y="200"/>
                    <a:pt x="1031" y="155"/>
                    <a:pt x="1030" y="142"/>
                  </a:cubicBezTo>
                  <a:cubicBezTo>
                    <a:pt x="1028" y="128"/>
                    <a:pt x="1002" y="2"/>
                    <a:pt x="1002" y="2"/>
                  </a:cubicBezTo>
                  <a:cubicBezTo>
                    <a:pt x="1002" y="2"/>
                    <a:pt x="872" y="33"/>
                    <a:pt x="862" y="55"/>
                  </a:cubicBezTo>
                  <a:cubicBezTo>
                    <a:pt x="862" y="55"/>
                    <a:pt x="902" y="109"/>
                    <a:pt x="903" y="118"/>
                  </a:cubicBezTo>
                  <a:cubicBezTo>
                    <a:pt x="904" y="127"/>
                    <a:pt x="912" y="170"/>
                    <a:pt x="912" y="170"/>
                  </a:cubicBezTo>
                  <a:cubicBezTo>
                    <a:pt x="912" y="170"/>
                    <a:pt x="841" y="166"/>
                    <a:pt x="817" y="192"/>
                  </a:cubicBezTo>
                  <a:cubicBezTo>
                    <a:pt x="817" y="192"/>
                    <a:pt x="804" y="173"/>
                    <a:pt x="798" y="180"/>
                  </a:cubicBezTo>
                  <a:cubicBezTo>
                    <a:pt x="793" y="186"/>
                    <a:pt x="770" y="182"/>
                    <a:pt x="762" y="180"/>
                  </a:cubicBezTo>
                  <a:cubicBezTo>
                    <a:pt x="762" y="180"/>
                    <a:pt x="706" y="144"/>
                    <a:pt x="691" y="158"/>
                  </a:cubicBezTo>
                  <a:cubicBezTo>
                    <a:pt x="676" y="171"/>
                    <a:pt x="622" y="136"/>
                    <a:pt x="609" y="149"/>
                  </a:cubicBezTo>
                  <a:cubicBezTo>
                    <a:pt x="609" y="149"/>
                    <a:pt x="653" y="248"/>
                    <a:pt x="670" y="259"/>
                  </a:cubicBezTo>
                  <a:cubicBezTo>
                    <a:pt x="688" y="271"/>
                    <a:pt x="629" y="367"/>
                    <a:pt x="629" y="367"/>
                  </a:cubicBezTo>
                  <a:cubicBezTo>
                    <a:pt x="629" y="367"/>
                    <a:pt x="529" y="204"/>
                    <a:pt x="518" y="164"/>
                  </a:cubicBezTo>
                  <a:cubicBezTo>
                    <a:pt x="518" y="164"/>
                    <a:pt x="448" y="143"/>
                    <a:pt x="421" y="162"/>
                  </a:cubicBezTo>
                  <a:cubicBezTo>
                    <a:pt x="421" y="162"/>
                    <a:pt x="329" y="155"/>
                    <a:pt x="297" y="156"/>
                  </a:cubicBezTo>
                  <a:cubicBezTo>
                    <a:pt x="265" y="158"/>
                    <a:pt x="266" y="193"/>
                    <a:pt x="262" y="192"/>
                  </a:cubicBezTo>
                  <a:cubicBezTo>
                    <a:pt x="258" y="190"/>
                    <a:pt x="225" y="172"/>
                    <a:pt x="179" y="192"/>
                  </a:cubicBezTo>
                  <a:cubicBezTo>
                    <a:pt x="179" y="192"/>
                    <a:pt x="171" y="153"/>
                    <a:pt x="172" y="149"/>
                  </a:cubicBezTo>
                  <a:cubicBezTo>
                    <a:pt x="174" y="144"/>
                    <a:pt x="174" y="144"/>
                    <a:pt x="174" y="144"/>
                  </a:cubicBezTo>
                  <a:cubicBezTo>
                    <a:pt x="174" y="144"/>
                    <a:pt x="222" y="78"/>
                    <a:pt x="234" y="49"/>
                  </a:cubicBezTo>
                  <a:cubicBezTo>
                    <a:pt x="234" y="49"/>
                    <a:pt x="155" y="0"/>
                    <a:pt x="131" y="2"/>
                  </a:cubicBezTo>
                  <a:cubicBezTo>
                    <a:pt x="131" y="2"/>
                    <a:pt x="121" y="25"/>
                    <a:pt x="119" y="37"/>
                  </a:cubicBezTo>
                  <a:cubicBezTo>
                    <a:pt x="118" y="50"/>
                    <a:pt x="65" y="105"/>
                    <a:pt x="61" y="125"/>
                  </a:cubicBezTo>
                  <a:cubicBezTo>
                    <a:pt x="56" y="146"/>
                    <a:pt x="0" y="223"/>
                    <a:pt x="27" y="257"/>
                  </a:cubicBezTo>
                  <a:cubicBezTo>
                    <a:pt x="53" y="290"/>
                    <a:pt x="287" y="385"/>
                    <a:pt x="287" y="385"/>
                  </a:cubicBezTo>
                  <a:cubicBezTo>
                    <a:pt x="287" y="385"/>
                    <a:pt x="368" y="466"/>
                    <a:pt x="378" y="547"/>
                  </a:cubicBezTo>
                  <a:cubicBezTo>
                    <a:pt x="378" y="547"/>
                    <a:pt x="387" y="663"/>
                    <a:pt x="380" y="689"/>
                  </a:cubicBezTo>
                  <a:cubicBezTo>
                    <a:pt x="373" y="716"/>
                    <a:pt x="322" y="881"/>
                    <a:pt x="332" y="9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8" name="Freeform 627"/>
            <p:cNvSpPr/>
            <p:nvPr/>
          </p:nvSpPr>
          <p:spPr bwMode="auto">
            <a:xfrm>
              <a:off x="5476875" y="1439862"/>
              <a:ext cx="11113" cy="34925"/>
            </a:xfrm>
            <a:custGeom>
              <a:avLst/>
              <a:gdLst>
                <a:gd name="T0" fmla="*/ 0 w 3"/>
                <a:gd name="T1" fmla="*/ 0 h 9"/>
                <a:gd name="T2" fmla="*/ 7409 w 3"/>
                <a:gd name="T3" fmla="*/ 34925 h 9"/>
                <a:gd name="T4" fmla="*/ 0 w 3"/>
                <a:gd name="T5" fmla="*/ 0 h 9"/>
                <a:gd name="T6" fmla="*/ 0 60000 65536"/>
                <a:gd name="T7" fmla="*/ 0 60000 65536"/>
                <a:gd name="T8" fmla="*/ 0 60000 65536"/>
              </a:gdLst>
              <a:ahLst/>
              <a:cxnLst>
                <a:cxn ang="T6">
                  <a:pos x="T0" y="T1"/>
                </a:cxn>
                <a:cxn ang="T7">
                  <a:pos x="T2" y="T3"/>
                </a:cxn>
                <a:cxn ang="T8">
                  <a:pos x="T4" y="T5"/>
                </a:cxn>
              </a:cxnLst>
              <a:rect l="0" t="0" r="r" b="b"/>
              <a:pathLst>
                <a:path w="3" h="9">
                  <a:moveTo>
                    <a:pt x="0" y="0"/>
                  </a:moveTo>
                  <a:cubicBezTo>
                    <a:pt x="2" y="9"/>
                    <a:pt x="2" y="9"/>
                    <a:pt x="2" y="9"/>
                  </a:cubicBezTo>
                  <a:cubicBezTo>
                    <a:pt x="3" y="7"/>
                    <a:pt x="2" y="4"/>
                    <a:pt x="0"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9" name="Freeform 628"/>
            <p:cNvSpPr/>
            <p:nvPr/>
          </p:nvSpPr>
          <p:spPr bwMode="auto">
            <a:xfrm>
              <a:off x="4811713" y="606425"/>
              <a:ext cx="3175" cy="38100"/>
            </a:xfrm>
            <a:custGeom>
              <a:avLst/>
              <a:gdLst>
                <a:gd name="T0" fmla="*/ 0 w 1"/>
                <a:gd name="T1" fmla="*/ 0 h 10"/>
                <a:gd name="T2" fmla="*/ 0 w 1"/>
                <a:gd name="T3" fmla="*/ 0 h 10"/>
                <a:gd name="T4" fmla="*/ 0 w 1"/>
                <a:gd name="T5" fmla="*/ 0 h 10"/>
                <a:gd name="T6" fmla="*/ 0 60000 65536"/>
                <a:gd name="T7" fmla="*/ 0 60000 65536"/>
                <a:gd name="T8" fmla="*/ 0 60000 65536"/>
              </a:gdLst>
              <a:ahLst/>
              <a:cxnLst>
                <a:cxn ang="T6">
                  <a:pos x="T0" y="T1"/>
                </a:cxn>
                <a:cxn ang="T7">
                  <a:pos x="T2" y="T3"/>
                </a:cxn>
                <a:cxn ang="T8">
                  <a:pos x="T4" y="T5"/>
                </a:cxn>
              </a:cxnLst>
              <a:rect l="0" t="0" r="r" b="b"/>
              <a:pathLst>
                <a:path w="1" h="10">
                  <a:moveTo>
                    <a:pt x="0" y="0"/>
                  </a:moveTo>
                  <a:cubicBezTo>
                    <a:pt x="0" y="0"/>
                    <a:pt x="0" y="0"/>
                    <a:pt x="0" y="0"/>
                  </a:cubicBezTo>
                  <a:cubicBezTo>
                    <a:pt x="0" y="0"/>
                    <a:pt x="1" y="10"/>
                    <a:pt x="0"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10" name="Freeform 629"/>
            <p:cNvSpPr/>
            <p:nvPr/>
          </p:nvSpPr>
          <p:spPr bwMode="auto">
            <a:xfrm>
              <a:off x="4668838" y="242887"/>
              <a:ext cx="3700463" cy="3394075"/>
            </a:xfrm>
            <a:custGeom>
              <a:avLst/>
              <a:gdLst>
                <a:gd name="T0" fmla="*/ 3271751 w 984"/>
                <a:gd name="T1" fmla="*/ 52563 h 904"/>
                <a:gd name="T2" fmla="*/ 3147650 w 984"/>
                <a:gd name="T3" fmla="*/ 176462 h 904"/>
                <a:gd name="T4" fmla="*/ 3128847 w 984"/>
                <a:gd name="T5" fmla="*/ 270325 h 904"/>
                <a:gd name="T6" fmla="*/ 3147650 w 984"/>
                <a:gd name="T7" fmla="*/ 435523 h 904"/>
                <a:gd name="T8" fmla="*/ 3591405 w 984"/>
                <a:gd name="T9" fmla="*/ 743393 h 904"/>
                <a:gd name="T10" fmla="*/ 3598926 w 984"/>
                <a:gd name="T11" fmla="*/ 818483 h 904"/>
                <a:gd name="T12" fmla="*/ 2771587 w 984"/>
                <a:gd name="T13" fmla="*/ 713356 h 904"/>
                <a:gd name="T14" fmla="*/ 2564752 w 984"/>
                <a:gd name="T15" fmla="*/ 668302 h 904"/>
                <a:gd name="T16" fmla="*/ 1989375 w 984"/>
                <a:gd name="T17" fmla="*/ 551913 h 904"/>
                <a:gd name="T18" fmla="*/ 2275183 w 984"/>
                <a:gd name="T19" fmla="*/ 668302 h 904"/>
                <a:gd name="T20" fmla="*/ 2064588 w 984"/>
                <a:gd name="T21" fmla="*/ 1370395 h 904"/>
                <a:gd name="T22" fmla="*/ 1365110 w 984"/>
                <a:gd name="T23" fmla="*/ 574440 h 904"/>
                <a:gd name="T24" fmla="*/ 1669721 w 984"/>
                <a:gd name="T25" fmla="*/ 1148879 h 904"/>
                <a:gd name="T26" fmla="*/ 722042 w 984"/>
                <a:gd name="T27" fmla="*/ 630757 h 904"/>
                <a:gd name="T28" fmla="*/ 684435 w 984"/>
                <a:gd name="T29" fmla="*/ 713356 h 904"/>
                <a:gd name="T30" fmla="*/ 345978 w 984"/>
                <a:gd name="T31" fmla="*/ 551913 h 904"/>
                <a:gd name="T32" fmla="*/ 579138 w 984"/>
                <a:gd name="T33" fmla="*/ 176462 h 904"/>
                <a:gd name="T34" fmla="*/ 142904 w 984"/>
                <a:gd name="T35" fmla="*/ 341660 h 904"/>
                <a:gd name="T36" fmla="*/ 409909 w 984"/>
                <a:gd name="T37" fmla="*/ 292852 h 904"/>
                <a:gd name="T38" fmla="*/ 18803 w 984"/>
                <a:gd name="T39" fmla="*/ 818483 h 904"/>
                <a:gd name="T40" fmla="*/ 18803 w 984"/>
                <a:gd name="T41" fmla="*/ 878555 h 904"/>
                <a:gd name="T42" fmla="*/ 236920 w 984"/>
                <a:gd name="T43" fmla="*/ 1039999 h 904"/>
                <a:gd name="T44" fmla="*/ 650590 w 984"/>
                <a:gd name="T45" fmla="*/ 1013717 h 904"/>
                <a:gd name="T46" fmla="*/ 763409 w 984"/>
                <a:gd name="T47" fmla="*/ 972418 h 904"/>
                <a:gd name="T48" fmla="*/ 913834 w 984"/>
                <a:gd name="T49" fmla="*/ 754656 h 904"/>
                <a:gd name="T50" fmla="*/ 868706 w 984"/>
                <a:gd name="T51" fmla="*/ 668302 h 904"/>
                <a:gd name="T52" fmla="*/ 1733652 w 984"/>
                <a:gd name="T53" fmla="*/ 1344114 h 904"/>
                <a:gd name="T54" fmla="*/ 1711088 w 984"/>
                <a:gd name="T55" fmla="*/ 1888517 h 904"/>
                <a:gd name="T56" fmla="*/ 1188360 w 984"/>
                <a:gd name="T57" fmla="*/ 1993644 h 904"/>
                <a:gd name="T58" fmla="*/ 1733652 w 984"/>
                <a:gd name="T59" fmla="*/ 2222669 h 904"/>
                <a:gd name="T60" fmla="*/ 1007850 w 984"/>
                <a:gd name="T61" fmla="*/ 3007361 h 904"/>
                <a:gd name="T62" fmla="*/ 2087151 w 984"/>
                <a:gd name="T63" fmla="*/ 3127505 h 904"/>
                <a:gd name="T64" fmla="*/ 2354156 w 984"/>
                <a:gd name="T65" fmla="*/ 3101223 h 904"/>
                <a:gd name="T66" fmla="*/ 2673810 w 984"/>
                <a:gd name="T67" fmla="*/ 2316531 h 904"/>
                <a:gd name="T68" fmla="*/ 2463215 w 984"/>
                <a:gd name="T69" fmla="*/ 2192633 h 904"/>
                <a:gd name="T70" fmla="*/ 2519624 w 984"/>
                <a:gd name="T71" fmla="*/ 2143824 h 904"/>
                <a:gd name="T72" fmla="*/ 2542188 w 984"/>
                <a:gd name="T73" fmla="*/ 1629456 h 904"/>
                <a:gd name="T74" fmla="*/ 2670050 w 984"/>
                <a:gd name="T75" fmla="*/ 1351623 h 904"/>
                <a:gd name="T76" fmla="*/ 2685092 w 984"/>
                <a:gd name="T77" fmla="*/ 754656 h 904"/>
                <a:gd name="T78" fmla="*/ 2839278 w 984"/>
                <a:gd name="T79" fmla="*/ 1145125 h 904"/>
                <a:gd name="T80" fmla="*/ 3173974 w 984"/>
                <a:gd name="T81" fmla="*/ 750902 h 904"/>
                <a:gd name="T82" fmla="*/ 3211581 w 984"/>
                <a:gd name="T83" fmla="*/ 1137616 h 904"/>
                <a:gd name="T84" fmla="*/ 3700463 w 984"/>
                <a:gd name="T85" fmla="*/ 754656 h 904"/>
                <a:gd name="T86" fmla="*/ 3467304 w 984"/>
                <a:gd name="T87" fmla="*/ 0 h 9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4" h="904">
                  <a:moveTo>
                    <a:pt x="922" y="0"/>
                  </a:moveTo>
                  <a:cubicBezTo>
                    <a:pt x="922" y="0"/>
                    <a:pt x="898" y="5"/>
                    <a:pt x="870" y="14"/>
                  </a:cubicBezTo>
                  <a:cubicBezTo>
                    <a:pt x="892" y="29"/>
                    <a:pt x="926" y="66"/>
                    <a:pt x="926" y="66"/>
                  </a:cubicBezTo>
                  <a:cubicBezTo>
                    <a:pt x="926" y="66"/>
                    <a:pt x="832" y="29"/>
                    <a:pt x="837" y="47"/>
                  </a:cubicBezTo>
                  <a:cubicBezTo>
                    <a:pt x="920" y="107"/>
                    <a:pt x="920" y="107"/>
                    <a:pt x="920" y="107"/>
                  </a:cubicBezTo>
                  <a:cubicBezTo>
                    <a:pt x="905" y="96"/>
                    <a:pt x="858" y="65"/>
                    <a:pt x="832" y="72"/>
                  </a:cubicBezTo>
                  <a:cubicBezTo>
                    <a:pt x="832" y="72"/>
                    <a:pt x="887" y="119"/>
                    <a:pt x="917" y="123"/>
                  </a:cubicBezTo>
                  <a:cubicBezTo>
                    <a:pt x="917" y="123"/>
                    <a:pt x="829" y="109"/>
                    <a:pt x="837" y="116"/>
                  </a:cubicBezTo>
                  <a:cubicBezTo>
                    <a:pt x="864" y="168"/>
                    <a:pt x="864" y="168"/>
                    <a:pt x="864" y="168"/>
                  </a:cubicBezTo>
                  <a:cubicBezTo>
                    <a:pt x="864" y="168"/>
                    <a:pt x="930" y="192"/>
                    <a:pt x="955" y="198"/>
                  </a:cubicBezTo>
                  <a:cubicBezTo>
                    <a:pt x="863" y="182"/>
                    <a:pt x="863" y="182"/>
                    <a:pt x="863" y="182"/>
                  </a:cubicBezTo>
                  <a:cubicBezTo>
                    <a:pt x="957" y="218"/>
                    <a:pt x="957" y="218"/>
                    <a:pt x="957" y="218"/>
                  </a:cubicBezTo>
                  <a:cubicBezTo>
                    <a:pt x="957" y="218"/>
                    <a:pt x="870" y="207"/>
                    <a:pt x="827" y="168"/>
                  </a:cubicBezTo>
                  <a:cubicBezTo>
                    <a:pt x="810" y="167"/>
                    <a:pt x="757" y="168"/>
                    <a:pt x="737" y="190"/>
                  </a:cubicBezTo>
                  <a:cubicBezTo>
                    <a:pt x="737" y="190"/>
                    <a:pt x="724" y="171"/>
                    <a:pt x="718" y="178"/>
                  </a:cubicBezTo>
                  <a:cubicBezTo>
                    <a:pt x="713" y="184"/>
                    <a:pt x="690" y="180"/>
                    <a:pt x="682" y="178"/>
                  </a:cubicBezTo>
                  <a:cubicBezTo>
                    <a:pt x="682" y="178"/>
                    <a:pt x="626" y="142"/>
                    <a:pt x="611" y="156"/>
                  </a:cubicBezTo>
                  <a:cubicBezTo>
                    <a:pt x="596" y="169"/>
                    <a:pt x="542" y="134"/>
                    <a:pt x="529" y="147"/>
                  </a:cubicBezTo>
                  <a:cubicBezTo>
                    <a:pt x="529" y="147"/>
                    <a:pt x="529" y="148"/>
                    <a:pt x="530" y="150"/>
                  </a:cubicBezTo>
                  <a:cubicBezTo>
                    <a:pt x="553" y="155"/>
                    <a:pt x="591" y="165"/>
                    <a:pt x="605" y="178"/>
                  </a:cubicBezTo>
                  <a:cubicBezTo>
                    <a:pt x="623" y="193"/>
                    <a:pt x="636" y="248"/>
                    <a:pt x="588" y="290"/>
                  </a:cubicBezTo>
                  <a:cubicBezTo>
                    <a:pt x="576" y="322"/>
                    <a:pt x="549" y="365"/>
                    <a:pt x="549" y="365"/>
                  </a:cubicBezTo>
                  <a:cubicBezTo>
                    <a:pt x="549" y="365"/>
                    <a:pt x="449" y="202"/>
                    <a:pt x="438" y="162"/>
                  </a:cubicBezTo>
                  <a:cubicBezTo>
                    <a:pt x="438" y="162"/>
                    <a:pt x="395" y="149"/>
                    <a:pt x="363" y="153"/>
                  </a:cubicBezTo>
                  <a:cubicBezTo>
                    <a:pt x="400" y="219"/>
                    <a:pt x="479" y="348"/>
                    <a:pt x="540" y="350"/>
                  </a:cubicBezTo>
                  <a:cubicBezTo>
                    <a:pt x="540" y="350"/>
                    <a:pt x="502" y="359"/>
                    <a:pt x="444" y="306"/>
                  </a:cubicBezTo>
                  <a:cubicBezTo>
                    <a:pt x="387" y="253"/>
                    <a:pt x="316" y="255"/>
                    <a:pt x="316" y="255"/>
                  </a:cubicBezTo>
                  <a:cubicBezTo>
                    <a:pt x="316" y="255"/>
                    <a:pt x="266" y="133"/>
                    <a:pt x="192" y="168"/>
                  </a:cubicBezTo>
                  <a:cubicBezTo>
                    <a:pt x="192" y="168"/>
                    <a:pt x="192" y="168"/>
                    <a:pt x="192" y="168"/>
                  </a:cubicBezTo>
                  <a:cubicBezTo>
                    <a:pt x="185" y="178"/>
                    <a:pt x="184" y="190"/>
                    <a:pt x="182" y="190"/>
                  </a:cubicBezTo>
                  <a:cubicBezTo>
                    <a:pt x="178" y="188"/>
                    <a:pt x="145" y="170"/>
                    <a:pt x="99" y="190"/>
                  </a:cubicBezTo>
                  <a:cubicBezTo>
                    <a:pt x="99" y="190"/>
                    <a:pt x="91" y="151"/>
                    <a:pt x="92" y="147"/>
                  </a:cubicBezTo>
                  <a:cubicBezTo>
                    <a:pt x="94" y="142"/>
                    <a:pt x="94" y="142"/>
                    <a:pt x="94" y="142"/>
                  </a:cubicBezTo>
                  <a:cubicBezTo>
                    <a:pt x="94" y="142"/>
                    <a:pt x="142" y="76"/>
                    <a:pt x="154" y="47"/>
                  </a:cubicBezTo>
                  <a:cubicBezTo>
                    <a:pt x="154" y="47"/>
                    <a:pt x="131" y="33"/>
                    <a:pt x="106" y="20"/>
                  </a:cubicBezTo>
                  <a:cubicBezTo>
                    <a:pt x="78" y="42"/>
                    <a:pt x="37" y="78"/>
                    <a:pt x="38" y="91"/>
                  </a:cubicBezTo>
                  <a:cubicBezTo>
                    <a:pt x="38" y="93"/>
                    <a:pt x="38" y="95"/>
                    <a:pt x="38" y="97"/>
                  </a:cubicBezTo>
                  <a:cubicBezTo>
                    <a:pt x="109" y="78"/>
                    <a:pt x="109" y="78"/>
                    <a:pt x="109" y="78"/>
                  </a:cubicBezTo>
                  <a:cubicBezTo>
                    <a:pt x="109" y="78"/>
                    <a:pt x="28" y="113"/>
                    <a:pt x="14" y="135"/>
                  </a:cubicBezTo>
                  <a:cubicBezTo>
                    <a:pt x="1" y="157"/>
                    <a:pt x="5" y="218"/>
                    <a:pt x="5" y="218"/>
                  </a:cubicBezTo>
                  <a:cubicBezTo>
                    <a:pt x="51" y="207"/>
                    <a:pt x="51" y="207"/>
                    <a:pt x="51" y="207"/>
                  </a:cubicBezTo>
                  <a:cubicBezTo>
                    <a:pt x="31" y="213"/>
                    <a:pt x="0" y="223"/>
                    <a:pt x="5" y="234"/>
                  </a:cubicBezTo>
                  <a:cubicBezTo>
                    <a:pt x="11" y="250"/>
                    <a:pt x="37" y="234"/>
                    <a:pt x="37" y="234"/>
                  </a:cubicBezTo>
                  <a:cubicBezTo>
                    <a:pt x="37" y="234"/>
                    <a:pt x="44" y="266"/>
                    <a:pt x="63" y="277"/>
                  </a:cubicBezTo>
                  <a:cubicBezTo>
                    <a:pt x="82" y="287"/>
                    <a:pt x="191" y="328"/>
                    <a:pt x="191" y="328"/>
                  </a:cubicBezTo>
                  <a:cubicBezTo>
                    <a:pt x="191" y="328"/>
                    <a:pt x="184" y="286"/>
                    <a:pt x="173" y="270"/>
                  </a:cubicBezTo>
                  <a:cubicBezTo>
                    <a:pt x="185" y="281"/>
                    <a:pt x="208" y="304"/>
                    <a:pt x="215" y="319"/>
                  </a:cubicBezTo>
                  <a:cubicBezTo>
                    <a:pt x="203" y="259"/>
                    <a:pt x="203" y="259"/>
                    <a:pt x="203" y="259"/>
                  </a:cubicBezTo>
                  <a:cubicBezTo>
                    <a:pt x="203" y="259"/>
                    <a:pt x="228" y="282"/>
                    <a:pt x="232" y="309"/>
                  </a:cubicBezTo>
                  <a:cubicBezTo>
                    <a:pt x="237" y="335"/>
                    <a:pt x="263" y="216"/>
                    <a:pt x="243" y="201"/>
                  </a:cubicBezTo>
                  <a:cubicBezTo>
                    <a:pt x="222" y="187"/>
                    <a:pt x="197" y="190"/>
                    <a:pt x="197" y="190"/>
                  </a:cubicBezTo>
                  <a:cubicBezTo>
                    <a:pt x="197" y="190"/>
                    <a:pt x="213" y="170"/>
                    <a:pt x="231" y="178"/>
                  </a:cubicBezTo>
                  <a:cubicBezTo>
                    <a:pt x="249" y="185"/>
                    <a:pt x="270" y="247"/>
                    <a:pt x="272" y="268"/>
                  </a:cubicBezTo>
                  <a:cubicBezTo>
                    <a:pt x="273" y="288"/>
                    <a:pt x="461" y="358"/>
                    <a:pt x="461" y="358"/>
                  </a:cubicBezTo>
                  <a:cubicBezTo>
                    <a:pt x="461" y="358"/>
                    <a:pt x="280" y="299"/>
                    <a:pt x="272" y="325"/>
                  </a:cubicBezTo>
                  <a:cubicBezTo>
                    <a:pt x="272" y="325"/>
                    <a:pt x="486" y="362"/>
                    <a:pt x="455" y="503"/>
                  </a:cubicBezTo>
                  <a:cubicBezTo>
                    <a:pt x="455" y="503"/>
                    <a:pt x="460" y="365"/>
                    <a:pt x="265" y="375"/>
                  </a:cubicBezTo>
                  <a:cubicBezTo>
                    <a:pt x="265" y="375"/>
                    <a:pt x="323" y="421"/>
                    <a:pt x="316" y="531"/>
                  </a:cubicBezTo>
                  <a:cubicBezTo>
                    <a:pt x="309" y="642"/>
                    <a:pt x="316" y="621"/>
                    <a:pt x="316" y="621"/>
                  </a:cubicBezTo>
                  <a:cubicBezTo>
                    <a:pt x="461" y="592"/>
                    <a:pt x="461" y="592"/>
                    <a:pt x="461" y="592"/>
                  </a:cubicBezTo>
                  <a:cubicBezTo>
                    <a:pt x="316" y="633"/>
                    <a:pt x="316" y="633"/>
                    <a:pt x="316" y="633"/>
                  </a:cubicBezTo>
                  <a:cubicBezTo>
                    <a:pt x="316" y="633"/>
                    <a:pt x="306" y="724"/>
                    <a:pt x="268" y="801"/>
                  </a:cubicBezTo>
                  <a:cubicBezTo>
                    <a:pt x="257" y="847"/>
                    <a:pt x="247" y="892"/>
                    <a:pt x="252" y="904"/>
                  </a:cubicBezTo>
                  <a:cubicBezTo>
                    <a:pt x="252" y="904"/>
                    <a:pt x="291" y="867"/>
                    <a:pt x="555" y="833"/>
                  </a:cubicBezTo>
                  <a:cubicBezTo>
                    <a:pt x="555" y="833"/>
                    <a:pt x="586" y="801"/>
                    <a:pt x="590" y="785"/>
                  </a:cubicBezTo>
                  <a:cubicBezTo>
                    <a:pt x="590" y="785"/>
                    <a:pt x="615" y="822"/>
                    <a:pt x="626" y="826"/>
                  </a:cubicBezTo>
                  <a:cubicBezTo>
                    <a:pt x="636" y="830"/>
                    <a:pt x="752" y="826"/>
                    <a:pt x="755" y="844"/>
                  </a:cubicBezTo>
                  <a:cubicBezTo>
                    <a:pt x="755" y="844"/>
                    <a:pt x="716" y="652"/>
                    <a:pt x="711" y="617"/>
                  </a:cubicBezTo>
                  <a:cubicBezTo>
                    <a:pt x="710" y="612"/>
                    <a:pt x="709" y="605"/>
                    <a:pt x="708" y="597"/>
                  </a:cubicBezTo>
                  <a:cubicBezTo>
                    <a:pt x="683" y="595"/>
                    <a:pt x="659" y="592"/>
                    <a:pt x="655" y="584"/>
                  </a:cubicBezTo>
                  <a:cubicBezTo>
                    <a:pt x="655" y="528"/>
                    <a:pt x="655" y="528"/>
                    <a:pt x="655" y="528"/>
                  </a:cubicBezTo>
                  <a:cubicBezTo>
                    <a:pt x="655" y="528"/>
                    <a:pt x="656" y="562"/>
                    <a:pt x="670" y="571"/>
                  </a:cubicBezTo>
                  <a:cubicBezTo>
                    <a:pt x="676" y="575"/>
                    <a:pt x="690" y="577"/>
                    <a:pt x="704" y="577"/>
                  </a:cubicBezTo>
                  <a:cubicBezTo>
                    <a:pt x="694" y="521"/>
                    <a:pt x="676" y="434"/>
                    <a:pt x="676" y="434"/>
                  </a:cubicBezTo>
                  <a:cubicBezTo>
                    <a:pt x="704" y="362"/>
                    <a:pt x="704" y="362"/>
                    <a:pt x="704" y="362"/>
                  </a:cubicBezTo>
                  <a:cubicBezTo>
                    <a:pt x="704" y="362"/>
                    <a:pt x="706" y="361"/>
                    <a:pt x="710" y="360"/>
                  </a:cubicBezTo>
                  <a:cubicBezTo>
                    <a:pt x="711" y="342"/>
                    <a:pt x="715" y="319"/>
                    <a:pt x="725" y="291"/>
                  </a:cubicBezTo>
                  <a:cubicBezTo>
                    <a:pt x="725" y="291"/>
                    <a:pt x="705" y="212"/>
                    <a:pt x="714" y="201"/>
                  </a:cubicBezTo>
                  <a:cubicBezTo>
                    <a:pt x="714" y="201"/>
                    <a:pt x="720" y="255"/>
                    <a:pt x="737" y="263"/>
                  </a:cubicBezTo>
                  <a:cubicBezTo>
                    <a:pt x="755" y="305"/>
                    <a:pt x="755" y="305"/>
                    <a:pt x="755" y="305"/>
                  </a:cubicBezTo>
                  <a:cubicBezTo>
                    <a:pt x="817" y="291"/>
                    <a:pt x="817" y="291"/>
                    <a:pt x="817" y="291"/>
                  </a:cubicBezTo>
                  <a:cubicBezTo>
                    <a:pt x="817" y="291"/>
                    <a:pt x="852" y="216"/>
                    <a:pt x="844" y="200"/>
                  </a:cubicBezTo>
                  <a:cubicBezTo>
                    <a:pt x="835" y="184"/>
                    <a:pt x="852" y="203"/>
                    <a:pt x="852" y="203"/>
                  </a:cubicBezTo>
                  <a:cubicBezTo>
                    <a:pt x="852" y="203"/>
                    <a:pt x="856" y="257"/>
                    <a:pt x="854" y="303"/>
                  </a:cubicBezTo>
                  <a:cubicBezTo>
                    <a:pt x="901" y="277"/>
                    <a:pt x="975" y="234"/>
                    <a:pt x="982" y="207"/>
                  </a:cubicBezTo>
                  <a:cubicBezTo>
                    <a:pt x="983" y="205"/>
                    <a:pt x="983" y="203"/>
                    <a:pt x="984" y="201"/>
                  </a:cubicBezTo>
                  <a:cubicBezTo>
                    <a:pt x="974" y="187"/>
                    <a:pt x="951" y="150"/>
                    <a:pt x="950" y="140"/>
                  </a:cubicBezTo>
                  <a:cubicBezTo>
                    <a:pt x="948" y="126"/>
                    <a:pt x="922" y="0"/>
                    <a:pt x="922"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511" name="等腰三角形 510"/>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2"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647">
        <p14:flip dir="r"/>
      </p:transition>
    </mc:Choice>
    <mc:Fallback xmlns="">
      <p:transition spd="slow" advTm="647">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直角三角形 5"/>
          <p:cNvSpPr/>
          <p:nvPr/>
        </p:nvSpPr>
        <p:spPr>
          <a:xfrm rot="20605676" flipH="1">
            <a:off x="10267950" y="3160713"/>
            <a:ext cx="1387475" cy="808037"/>
          </a:xfrm>
          <a:custGeom>
            <a:avLst/>
            <a:gdLst>
              <a:gd name="connsiteX0" fmla="*/ 0 w 2190750"/>
              <a:gd name="connsiteY0" fmla="*/ 1276350 h 1276350"/>
              <a:gd name="connsiteX1" fmla="*/ 0 w 2190750"/>
              <a:gd name="connsiteY1" fmla="*/ 0 h 1276350"/>
              <a:gd name="connsiteX2" fmla="*/ 2190750 w 2190750"/>
              <a:gd name="connsiteY2" fmla="*/ 1276350 h 1276350"/>
              <a:gd name="connsiteX3" fmla="*/ 0 w 2190750"/>
              <a:gd name="connsiteY3" fmla="*/ 1276350 h 1276350"/>
              <a:gd name="connsiteX0-1" fmla="*/ 237363 w 2190750"/>
              <a:gd name="connsiteY0-2" fmla="*/ 1205715 h 1276350"/>
              <a:gd name="connsiteX1-3" fmla="*/ 0 w 2190750"/>
              <a:gd name="connsiteY1-4" fmla="*/ 0 h 1276350"/>
              <a:gd name="connsiteX2-5" fmla="*/ 2190750 w 2190750"/>
              <a:gd name="connsiteY2-6" fmla="*/ 1276350 h 1276350"/>
              <a:gd name="connsiteX3-7" fmla="*/ 237363 w 2190750"/>
              <a:gd name="connsiteY3-8" fmla="*/ 1205715 h 1276350"/>
            </a:gdLst>
            <a:ahLst/>
            <a:cxnLst>
              <a:cxn ang="0">
                <a:pos x="connsiteX0-1" y="connsiteY0-2"/>
              </a:cxn>
              <a:cxn ang="0">
                <a:pos x="connsiteX1-3" y="connsiteY1-4"/>
              </a:cxn>
              <a:cxn ang="0">
                <a:pos x="connsiteX2-5" y="connsiteY2-6"/>
              </a:cxn>
              <a:cxn ang="0">
                <a:pos x="connsiteX3-7" y="connsiteY3-8"/>
              </a:cxn>
            </a:cxnLst>
            <a:rect l="l" t="t" r="r" b="b"/>
            <a:pathLst>
              <a:path w="2190750" h="1276350">
                <a:moveTo>
                  <a:pt x="237363" y="1205715"/>
                </a:moveTo>
                <a:lnTo>
                  <a:pt x="0" y="0"/>
                </a:lnTo>
                <a:lnTo>
                  <a:pt x="2190750" y="1276350"/>
                </a:lnTo>
                <a:lnTo>
                  <a:pt x="237363" y="1205715"/>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44" name="直角三角形 5"/>
          <p:cNvSpPr/>
          <p:nvPr/>
        </p:nvSpPr>
        <p:spPr>
          <a:xfrm rot="2792227" flipH="1">
            <a:off x="10414000" y="5475288"/>
            <a:ext cx="1095375" cy="612775"/>
          </a:xfrm>
          <a:custGeom>
            <a:avLst/>
            <a:gdLst>
              <a:gd name="connsiteX0" fmla="*/ 0 w 2190750"/>
              <a:gd name="connsiteY0" fmla="*/ 1276350 h 1276350"/>
              <a:gd name="connsiteX1" fmla="*/ 0 w 2190750"/>
              <a:gd name="connsiteY1" fmla="*/ 0 h 1276350"/>
              <a:gd name="connsiteX2" fmla="*/ 2190750 w 2190750"/>
              <a:gd name="connsiteY2" fmla="*/ 1276350 h 1276350"/>
              <a:gd name="connsiteX3" fmla="*/ 0 w 2190750"/>
              <a:gd name="connsiteY3" fmla="*/ 1276350 h 1276350"/>
              <a:gd name="connsiteX0-1" fmla="*/ 237363 w 2190750"/>
              <a:gd name="connsiteY0-2" fmla="*/ 1205715 h 1276350"/>
              <a:gd name="connsiteX1-3" fmla="*/ 0 w 2190750"/>
              <a:gd name="connsiteY1-4" fmla="*/ 0 h 1276350"/>
              <a:gd name="connsiteX2-5" fmla="*/ 2190750 w 2190750"/>
              <a:gd name="connsiteY2-6" fmla="*/ 1276350 h 1276350"/>
              <a:gd name="connsiteX3-7" fmla="*/ 237363 w 2190750"/>
              <a:gd name="connsiteY3-8" fmla="*/ 1205715 h 1276350"/>
              <a:gd name="connsiteX0-9" fmla="*/ 237363 w 2594140"/>
              <a:gd name="connsiteY0-10" fmla="*/ 1205715 h 1205716"/>
              <a:gd name="connsiteX1-11" fmla="*/ 0 w 2594140"/>
              <a:gd name="connsiteY1-12" fmla="*/ 0 h 1205716"/>
              <a:gd name="connsiteX2-13" fmla="*/ 2594141 w 2594140"/>
              <a:gd name="connsiteY2-14" fmla="*/ 825060 h 1205716"/>
              <a:gd name="connsiteX3-15" fmla="*/ 237363 w 2594140"/>
              <a:gd name="connsiteY3-16" fmla="*/ 1205715 h 1205716"/>
            </a:gdLst>
            <a:ahLst/>
            <a:cxnLst>
              <a:cxn ang="0">
                <a:pos x="connsiteX0-1" y="connsiteY0-2"/>
              </a:cxn>
              <a:cxn ang="0">
                <a:pos x="connsiteX1-3" y="connsiteY1-4"/>
              </a:cxn>
              <a:cxn ang="0">
                <a:pos x="connsiteX2-5" y="connsiteY2-6"/>
              </a:cxn>
              <a:cxn ang="0">
                <a:pos x="connsiteX3-7" y="connsiteY3-8"/>
              </a:cxn>
            </a:cxnLst>
            <a:rect l="l" t="t" r="r" b="b"/>
            <a:pathLst>
              <a:path w="2594140" h="1205716">
                <a:moveTo>
                  <a:pt x="237363" y="1205715"/>
                </a:moveTo>
                <a:lnTo>
                  <a:pt x="0" y="0"/>
                </a:lnTo>
                <a:lnTo>
                  <a:pt x="2594141" y="825060"/>
                </a:lnTo>
                <a:lnTo>
                  <a:pt x="237363" y="1205715"/>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45" name="矩形 44"/>
          <p:cNvSpPr/>
          <p:nvPr/>
        </p:nvSpPr>
        <p:spPr>
          <a:xfrm>
            <a:off x="2663825" y="2171700"/>
            <a:ext cx="6724650" cy="20208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cxnSp>
        <p:nvCxnSpPr>
          <p:cNvPr id="46" name="直接连接符 45"/>
          <p:cNvCxnSpPr/>
          <p:nvPr/>
        </p:nvCxnSpPr>
        <p:spPr>
          <a:xfrm flipV="1">
            <a:off x="8736013" y="966788"/>
            <a:ext cx="633412" cy="9763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8726488" y="1943100"/>
            <a:ext cx="454025" cy="7000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3455988" y="3843338"/>
            <a:ext cx="631825" cy="9763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860800" y="4192588"/>
            <a:ext cx="454025" cy="7000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矩形 43"/>
          <p:cNvSpPr>
            <a:spLocks noChangeArrowheads="1"/>
          </p:cNvSpPr>
          <p:nvPr/>
        </p:nvSpPr>
        <p:spPr bwMode="auto">
          <a:xfrm>
            <a:off x="2816225" y="3440113"/>
            <a:ext cx="6415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600" dirty="0">
                <a:solidFill>
                  <a:schemeClr val="bg1"/>
                </a:solidFill>
                <a:latin typeface="+mn-lt"/>
                <a:ea typeface="+mn-ea"/>
                <a:cs typeface="+mn-ea"/>
                <a:sym typeface="+mn-lt"/>
              </a:rPr>
              <a:t>BUSINESS POWERPOINT TEMPLATE</a:t>
            </a:r>
            <a:endParaRPr lang="zh-CN" altLang="en-US" sz="1600" dirty="0">
              <a:solidFill>
                <a:schemeClr val="bg1"/>
              </a:solidFill>
              <a:latin typeface="+mn-lt"/>
              <a:ea typeface="+mn-ea"/>
              <a:cs typeface="+mn-ea"/>
              <a:sym typeface="+mn-lt"/>
            </a:endParaRPr>
          </a:p>
        </p:txBody>
      </p:sp>
      <p:sp>
        <p:nvSpPr>
          <p:cNvPr id="51" name="矩形 44"/>
          <p:cNvSpPr>
            <a:spLocks noChangeArrowheads="1"/>
          </p:cNvSpPr>
          <p:nvPr/>
        </p:nvSpPr>
        <p:spPr bwMode="auto">
          <a:xfrm>
            <a:off x="4367213" y="3722688"/>
            <a:ext cx="3197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2400" dirty="0">
                <a:solidFill>
                  <a:schemeClr val="bg1"/>
                </a:solidFill>
                <a:latin typeface="+mn-lt"/>
                <a:ea typeface="+mn-ea"/>
                <a:cs typeface="+mn-ea"/>
                <a:sym typeface="+mn-lt"/>
              </a:rPr>
              <a:t>PPT</a:t>
            </a:r>
            <a:r>
              <a:rPr lang="zh-CN" altLang="en-US" sz="2400" dirty="0">
                <a:solidFill>
                  <a:schemeClr val="bg1"/>
                </a:solidFill>
                <a:latin typeface="+mn-lt"/>
                <a:ea typeface="+mn-ea"/>
                <a:cs typeface="+mn-ea"/>
                <a:sym typeface="+mn-lt"/>
              </a:rPr>
              <a:t>演示模板</a:t>
            </a:r>
          </a:p>
        </p:txBody>
      </p:sp>
      <p:grpSp>
        <p:nvGrpSpPr>
          <p:cNvPr id="52" name="组合 45"/>
          <p:cNvGrpSpPr/>
          <p:nvPr/>
        </p:nvGrpSpPr>
        <p:grpSpPr bwMode="auto">
          <a:xfrm>
            <a:off x="2868613" y="3898900"/>
            <a:ext cx="1454150" cy="134938"/>
            <a:chOff x="2869276" y="2488795"/>
            <a:chExt cx="1453392" cy="135830"/>
          </a:xfrm>
        </p:grpSpPr>
        <p:sp>
          <p:nvSpPr>
            <p:cNvPr id="53" name="AutoShape 3@|1FFC:16777215|FBC:16777215|LFC:0|LBC:16777215"/>
            <p:cNvSpPr>
              <a:spLocks noChangeAspect="1" noChangeArrowheads="1" noTextEdit="1"/>
            </p:cNvSpPr>
            <p:nvPr/>
          </p:nvSpPr>
          <p:spPr bwMode="auto">
            <a:xfrm flipH="1" flipV="1">
              <a:off x="2873805" y="2495586"/>
              <a:ext cx="1444335" cy="12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54" name="Freeform 5@|5FFC:16777215|FBC:16777215|LFC:0|LBC:16777215"/>
            <p:cNvSpPr/>
            <p:nvPr/>
          </p:nvSpPr>
          <p:spPr bwMode="auto">
            <a:xfrm flipH="1" flipV="1">
              <a:off x="4204948" y="2488795"/>
              <a:ext cx="117720" cy="129039"/>
            </a:xfrm>
            <a:custGeom>
              <a:avLst/>
              <a:gdLst>
                <a:gd name="T0" fmla="*/ 0 w 52"/>
                <a:gd name="T1" fmla="*/ 67915 h 57"/>
                <a:gd name="T2" fmla="*/ 58860 w 52"/>
                <a:gd name="T3" fmla="*/ 0 h 57"/>
                <a:gd name="T4" fmla="*/ 117720 w 52"/>
                <a:gd name="T5" fmla="*/ 67915 h 57"/>
                <a:gd name="T6" fmla="*/ 58860 w 52"/>
                <a:gd name="T7" fmla="*/ 129039 h 57"/>
                <a:gd name="T8" fmla="*/ 0 w 52"/>
                <a:gd name="T9" fmla="*/ 679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7">
                  <a:moveTo>
                    <a:pt x="0" y="30"/>
                  </a:moveTo>
                  <a:lnTo>
                    <a:pt x="26" y="0"/>
                  </a:lnTo>
                  <a:lnTo>
                    <a:pt x="52" y="30"/>
                  </a:lnTo>
                  <a:lnTo>
                    <a:pt x="26" y="57"/>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5" name="Freeform 6@|5FFC:16777215|FBC:16777215|LFC:0|LBC:16777215"/>
            <p:cNvSpPr/>
            <p:nvPr/>
          </p:nvSpPr>
          <p:spPr bwMode="auto">
            <a:xfrm flipH="1" flipV="1">
              <a:off x="2869276" y="2538600"/>
              <a:ext cx="1374157" cy="24902"/>
            </a:xfrm>
            <a:custGeom>
              <a:avLst/>
              <a:gdLst>
                <a:gd name="T0" fmla="*/ 0 w 607"/>
                <a:gd name="T1" fmla="*/ 24902 h 11"/>
                <a:gd name="T2" fmla="*/ 1374157 w 607"/>
                <a:gd name="T3" fmla="*/ 13583 h 11"/>
                <a:gd name="T4" fmla="*/ 0 w 607"/>
                <a:gd name="T5" fmla="*/ 0 h 11"/>
                <a:gd name="T6" fmla="*/ 0 w 607"/>
                <a:gd name="T7" fmla="*/ 24902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7" h="11">
                  <a:moveTo>
                    <a:pt x="0" y="11"/>
                  </a:moveTo>
                  <a:lnTo>
                    <a:pt x="607" y="6"/>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6" name="Freeform 7@|5FFC:16777215|FBC:16777215|LFC:0|LBC:16777215"/>
            <p:cNvSpPr/>
            <p:nvPr/>
          </p:nvSpPr>
          <p:spPr bwMode="auto">
            <a:xfrm flipH="1" flipV="1">
              <a:off x="4204948" y="2488795"/>
              <a:ext cx="117720" cy="129039"/>
            </a:xfrm>
            <a:custGeom>
              <a:avLst/>
              <a:gdLst>
                <a:gd name="T0" fmla="*/ 0 w 52"/>
                <a:gd name="T1" fmla="*/ 67915 h 57"/>
                <a:gd name="T2" fmla="*/ 58860 w 52"/>
                <a:gd name="T3" fmla="*/ 0 h 57"/>
                <a:gd name="T4" fmla="*/ 117720 w 52"/>
                <a:gd name="T5" fmla="*/ 67915 h 57"/>
                <a:gd name="T6" fmla="*/ 58860 w 52"/>
                <a:gd name="T7" fmla="*/ 129039 h 57"/>
                <a:gd name="T8" fmla="*/ 0 w 52"/>
                <a:gd name="T9" fmla="*/ 679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7">
                  <a:moveTo>
                    <a:pt x="0" y="30"/>
                  </a:moveTo>
                  <a:lnTo>
                    <a:pt x="26" y="0"/>
                  </a:lnTo>
                  <a:lnTo>
                    <a:pt x="52" y="30"/>
                  </a:lnTo>
                  <a:lnTo>
                    <a:pt x="26" y="57"/>
                  </a:lnTo>
                  <a:lnTo>
                    <a:pt x="0" y="3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7" name="Freeform 8@|5FFC:16777215|FBC:16777215|LFC:0|LBC:16777215"/>
            <p:cNvSpPr/>
            <p:nvPr/>
          </p:nvSpPr>
          <p:spPr bwMode="auto">
            <a:xfrm flipH="1" flipV="1">
              <a:off x="2869276" y="2538600"/>
              <a:ext cx="1374157" cy="24902"/>
            </a:xfrm>
            <a:custGeom>
              <a:avLst/>
              <a:gdLst>
                <a:gd name="T0" fmla="*/ 0 w 607"/>
                <a:gd name="T1" fmla="*/ 24902 h 11"/>
                <a:gd name="T2" fmla="*/ 1374157 w 607"/>
                <a:gd name="T3" fmla="*/ 13583 h 11"/>
                <a:gd name="T4" fmla="*/ 0 w 607"/>
                <a:gd name="T5" fmla="*/ 0 h 11"/>
                <a:gd name="T6" fmla="*/ 0 w 607"/>
                <a:gd name="T7" fmla="*/ 24902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7" h="11">
                  <a:moveTo>
                    <a:pt x="0" y="11"/>
                  </a:moveTo>
                  <a:lnTo>
                    <a:pt x="607" y="6"/>
                  </a:lnTo>
                  <a:lnTo>
                    <a:pt x="0" y="0"/>
                  </a:lnTo>
                  <a:lnTo>
                    <a:pt x="0" y="1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58" name="Freeform 6@|5FFC:16777215|FBC:16777215|LFC:0|LBC:16777215"/>
          <p:cNvSpPr/>
          <p:nvPr/>
        </p:nvSpPr>
        <p:spPr bwMode="auto">
          <a:xfrm flipV="1">
            <a:off x="7683500" y="3948113"/>
            <a:ext cx="1373188" cy="25400"/>
          </a:xfrm>
          <a:custGeom>
            <a:avLst/>
            <a:gdLst>
              <a:gd name="T0" fmla="*/ 0 w 607"/>
              <a:gd name="T1" fmla="*/ 24902 h 11"/>
              <a:gd name="T2" fmla="*/ 1374157 w 607"/>
              <a:gd name="T3" fmla="*/ 13583 h 11"/>
              <a:gd name="T4" fmla="*/ 0 w 607"/>
              <a:gd name="T5" fmla="*/ 0 h 11"/>
              <a:gd name="T6" fmla="*/ 0 w 607"/>
              <a:gd name="T7" fmla="*/ 24902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7" h="11">
                <a:moveTo>
                  <a:pt x="0" y="11"/>
                </a:moveTo>
                <a:lnTo>
                  <a:pt x="607" y="6"/>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9" name="Freeform 7@|5FFC:16777215|FBC:16777215|LFC:0|LBC:16777215"/>
          <p:cNvSpPr/>
          <p:nvPr/>
        </p:nvSpPr>
        <p:spPr bwMode="auto">
          <a:xfrm flipV="1">
            <a:off x="7604125" y="3898900"/>
            <a:ext cx="117475" cy="128588"/>
          </a:xfrm>
          <a:custGeom>
            <a:avLst/>
            <a:gdLst>
              <a:gd name="T0" fmla="*/ 0 w 52"/>
              <a:gd name="T1" fmla="*/ 67915 h 57"/>
              <a:gd name="T2" fmla="*/ 58860 w 52"/>
              <a:gd name="T3" fmla="*/ 0 h 57"/>
              <a:gd name="T4" fmla="*/ 117720 w 52"/>
              <a:gd name="T5" fmla="*/ 67915 h 57"/>
              <a:gd name="T6" fmla="*/ 58860 w 52"/>
              <a:gd name="T7" fmla="*/ 129039 h 57"/>
              <a:gd name="T8" fmla="*/ 0 w 52"/>
              <a:gd name="T9" fmla="*/ 679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7">
                <a:moveTo>
                  <a:pt x="0" y="30"/>
                </a:moveTo>
                <a:lnTo>
                  <a:pt x="26" y="0"/>
                </a:lnTo>
                <a:lnTo>
                  <a:pt x="52" y="30"/>
                </a:lnTo>
                <a:lnTo>
                  <a:pt x="26" y="57"/>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0" name="Freeform 8@|5FFC:16777215|FBC:16777215|LFC:0|LBC:16777215"/>
          <p:cNvSpPr/>
          <p:nvPr/>
        </p:nvSpPr>
        <p:spPr bwMode="auto">
          <a:xfrm flipV="1">
            <a:off x="7683500" y="3948113"/>
            <a:ext cx="1373188" cy="25400"/>
          </a:xfrm>
          <a:custGeom>
            <a:avLst/>
            <a:gdLst>
              <a:gd name="T0" fmla="*/ 0 w 607"/>
              <a:gd name="T1" fmla="*/ 24902 h 11"/>
              <a:gd name="T2" fmla="*/ 1374157 w 607"/>
              <a:gd name="T3" fmla="*/ 13583 h 11"/>
              <a:gd name="T4" fmla="*/ 0 w 607"/>
              <a:gd name="T5" fmla="*/ 0 h 11"/>
              <a:gd name="T6" fmla="*/ 0 w 607"/>
              <a:gd name="T7" fmla="*/ 24902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7" h="11">
                <a:moveTo>
                  <a:pt x="0" y="11"/>
                </a:moveTo>
                <a:lnTo>
                  <a:pt x="607" y="6"/>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nvGrpSpPr>
          <p:cNvPr id="61" name="组合 60"/>
          <p:cNvGrpSpPr/>
          <p:nvPr/>
        </p:nvGrpSpPr>
        <p:grpSpPr>
          <a:xfrm flipH="1">
            <a:off x="7721681" y="3898495"/>
            <a:ext cx="1453392" cy="135830"/>
            <a:chOff x="2869276" y="2488795"/>
            <a:chExt cx="1453392" cy="135830"/>
          </a:xfrm>
          <a:noFill/>
        </p:grpSpPr>
        <p:sp>
          <p:nvSpPr>
            <p:cNvPr id="62" name="AutoShape 3@|1FFC:16777215|FBC:16777215|LFC:0|LBC:16777215"/>
            <p:cNvSpPr>
              <a:spLocks noChangeAspect="1" noChangeArrowheads="1" noTextEdit="1"/>
            </p:cNvSpPr>
            <p:nvPr/>
          </p:nvSpPr>
          <p:spPr bwMode="auto">
            <a:xfrm flipH="1" flipV="1">
              <a:off x="2873805" y="2495586"/>
              <a:ext cx="1444335" cy="1290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3" name="Freeform 5@|5FFC:16777215|FBC:16777215|LFC:0|LBC:16777215"/>
            <p:cNvSpPr/>
            <p:nvPr/>
          </p:nvSpPr>
          <p:spPr bwMode="auto">
            <a:xfrm flipH="1" flipV="1">
              <a:off x="4204948" y="2488795"/>
              <a:ext cx="117720" cy="129039"/>
            </a:xfrm>
            <a:custGeom>
              <a:avLst/>
              <a:gdLst>
                <a:gd name="T0" fmla="*/ 0 w 52"/>
                <a:gd name="T1" fmla="*/ 30 h 57"/>
                <a:gd name="T2" fmla="*/ 26 w 52"/>
                <a:gd name="T3" fmla="*/ 0 h 57"/>
                <a:gd name="T4" fmla="*/ 52 w 52"/>
                <a:gd name="T5" fmla="*/ 30 h 57"/>
                <a:gd name="T6" fmla="*/ 26 w 52"/>
                <a:gd name="T7" fmla="*/ 57 h 57"/>
                <a:gd name="T8" fmla="*/ 0 w 52"/>
                <a:gd name="T9" fmla="*/ 30 h 57"/>
              </a:gdLst>
              <a:ahLst/>
              <a:cxnLst>
                <a:cxn ang="0">
                  <a:pos x="T0" y="T1"/>
                </a:cxn>
                <a:cxn ang="0">
                  <a:pos x="T2" y="T3"/>
                </a:cxn>
                <a:cxn ang="0">
                  <a:pos x="T4" y="T5"/>
                </a:cxn>
                <a:cxn ang="0">
                  <a:pos x="T6" y="T7"/>
                </a:cxn>
                <a:cxn ang="0">
                  <a:pos x="T8" y="T9"/>
                </a:cxn>
              </a:cxnLst>
              <a:rect l="0" t="0" r="r" b="b"/>
              <a:pathLst>
                <a:path w="52" h="57">
                  <a:moveTo>
                    <a:pt x="0" y="30"/>
                  </a:moveTo>
                  <a:lnTo>
                    <a:pt x="26" y="0"/>
                  </a:lnTo>
                  <a:lnTo>
                    <a:pt x="52" y="30"/>
                  </a:lnTo>
                  <a:lnTo>
                    <a:pt x="26" y="57"/>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4" name="Freeform 6@|5FFC:16777215|FBC:16777215|LFC:0|LBC:16777215"/>
            <p:cNvSpPr/>
            <p:nvPr/>
          </p:nvSpPr>
          <p:spPr bwMode="auto">
            <a:xfrm flipH="1" flipV="1">
              <a:off x="2869276" y="2538600"/>
              <a:ext cx="1374157" cy="24902"/>
            </a:xfrm>
            <a:custGeom>
              <a:avLst/>
              <a:gdLst>
                <a:gd name="T0" fmla="*/ 0 w 607"/>
                <a:gd name="T1" fmla="*/ 11 h 11"/>
                <a:gd name="T2" fmla="*/ 607 w 607"/>
                <a:gd name="T3" fmla="*/ 6 h 11"/>
                <a:gd name="T4" fmla="*/ 0 w 607"/>
                <a:gd name="T5" fmla="*/ 0 h 11"/>
                <a:gd name="T6" fmla="*/ 0 w 607"/>
                <a:gd name="T7" fmla="*/ 11 h 11"/>
              </a:gdLst>
              <a:ahLst/>
              <a:cxnLst>
                <a:cxn ang="0">
                  <a:pos x="T0" y="T1"/>
                </a:cxn>
                <a:cxn ang="0">
                  <a:pos x="T2" y="T3"/>
                </a:cxn>
                <a:cxn ang="0">
                  <a:pos x="T4" y="T5"/>
                </a:cxn>
                <a:cxn ang="0">
                  <a:pos x="T6" y="T7"/>
                </a:cxn>
              </a:cxnLst>
              <a:rect l="0" t="0" r="r" b="b"/>
              <a:pathLst>
                <a:path w="607" h="11">
                  <a:moveTo>
                    <a:pt x="0" y="11"/>
                  </a:moveTo>
                  <a:lnTo>
                    <a:pt x="607" y="6"/>
                  </a:lnTo>
                  <a:lnTo>
                    <a:pt x="0"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5" name="Freeform 7@|5FFC:16777215|FBC:16777215|LFC:0|LBC:16777215"/>
            <p:cNvSpPr/>
            <p:nvPr/>
          </p:nvSpPr>
          <p:spPr bwMode="auto">
            <a:xfrm flipH="1" flipV="1">
              <a:off x="4204948" y="2488795"/>
              <a:ext cx="117720" cy="129039"/>
            </a:xfrm>
            <a:custGeom>
              <a:avLst/>
              <a:gdLst>
                <a:gd name="T0" fmla="*/ 0 w 52"/>
                <a:gd name="T1" fmla="*/ 30 h 57"/>
                <a:gd name="T2" fmla="*/ 26 w 52"/>
                <a:gd name="T3" fmla="*/ 0 h 57"/>
                <a:gd name="T4" fmla="*/ 52 w 52"/>
                <a:gd name="T5" fmla="*/ 30 h 57"/>
                <a:gd name="T6" fmla="*/ 26 w 52"/>
                <a:gd name="T7" fmla="*/ 57 h 57"/>
                <a:gd name="T8" fmla="*/ 0 w 52"/>
                <a:gd name="T9" fmla="*/ 30 h 57"/>
              </a:gdLst>
              <a:ahLst/>
              <a:cxnLst>
                <a:cxn ang="0">
                  <a:pos x="T0" y="T1"/>
                </a:cxn>
                <a:cxn ang="0">
                  <a:pos x="T2" y="T3"/>
                </a:cxn>
                <a:cxn ang="0">
                  <a:pos x="T4" y="T5"/>
                </a:cxn>
                <a:cxn ang="0">
                  <a:pos x="T6" y="T7"/>
                </a:cxn>
                <a:cxn ang="0">
                  <a:pos x="T8" y="T9"/>
                </a:cxn>
              </a:cxnLst>
              <a:rect l="0" t="0" r="r" b="b"/>
              <a:pathLst>
                <a:path w="52" h="57">
                  <a:moveTo>
                    <a:pt x="0" y="30"/>
                  </a:moveTo>
                  <a:lnTo>
                    <a:pt x="26" y="0"/>
                  </a:lnTo>
                  <a:lnTo>
                    <a:pt x="52" y="30"/>
                  </a:lnTo>
                  <a:lnTo>
                    <a:pt x="26" y="57"/>
                  </a:lnTo>
                  <a:lnTo>
                    <a:pt x="0" y="30"/>
                  </a:lnTo>
                  <a:close/>
                </a:path>
              </a:pathLst>
            </a:custGeom>
            <a:grpFill/>
            <a:ln>
              <a:noFill/>
            </a:ln>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6" name="Freeform 8@|5FFC:16777215|FBC:16777215|LFC:0|LBC:16777215"/>
            <p:cNvSpPr/>
            <p:nvPr/>
          </p:nvSpPr>
          <p:spPr bwMode="auto">
            <a:xfrm flipH="1" flipV="1">
              <a:off x="2869276" y="2538600"/>
              <a:ext cx="1374157" cy="24902"/>
            </a:xfrm>
            <a:custGeom>
              <a:avLst/>
              <a:gdLst>
                <a:gd name="T0" fmla="*/ 0 w 607"/>
                <a:gd name="T1" fmla="*/ 11 h 11"/>
                <a:gd name="T2" fmla="*/ 607 w 607"/>
                <a:gd name="T3" fmla="*/ 6 h 11"/>
                <a:gd name="T4" fmla="*/ 0 w 607"/>
                <a:gd name="T5" fmla="*/ 0 h 11"/>
                <a:gd name="T6" fmla="*/ 0 w 607"/>
                <a:gd name="T7" fmla="*/ 11 h 11"/>
              </a:gdLst>
              <a:ahLst/>
              <a:cxnLst>
                <a:cxn ang="0">
                  <a:pos x="T0" y="T1"/>
                </a:cxn>
                <a:cxn ang="0">
                  <a:pos x="T2" y="T3"/>
                </a:cxn>
                <a:cxn ang="0">
                  <a:pos x="T4" y="T5"/>
                </a:cxn>
                <a:cxn ang="0">
                  <a:pos x="T6" y="T7"/>
                </a:cxn>
              </a:cxnLst>
              <a:rect l="0" t="0" r="r" b="b"/>
              <a:pathLst>
                <a:path w="607" h="11">
                  <a:moveTo>
                    <a:pt x="0" y="11"/>
                  </a:moveTo>
                  <a:lnTo>
                    <a:pt x="607" y="6"/>
                  </a:lnTo>
                  <a:lnTo>
                    <a:pt x="0" y="0"/>
                  </a:lnTo>
                  <a:lnTo>
                    <a:pt x="0" y="11"/>
                  </a:lnTo>
                  <a:close/>
                </a:path>
              </a:pathLst>
            </a:custGeom>
            <a:grpFill/>
            <a:ln>
              <a:noFill/>
            </a:ln>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grpSp>
      <p:sp>
        <p:nvSpPr>
          <p:cNvPr id="67" name="文本框 60"/>
          <p:cNvSpPr txBox="1">
            <a:spLocks noChangeArrowheads="1"/>
          </p:cNvSpPr>
          <p:nvPr/>
        </p:nvSpPr>
        <p:spPr bwMode="auto">
          <a:xfrm>
            <a:off x="3224575" y="2321004"/>
            <a:ext cx="764405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dirty="0">
                <a:solidFill>
                  <a:schemeClr val="bg1"/>
                </a:solidFill>
                <a:latin typeface="+mn-lt"/>
                <a:ea typeface="+mn-ea"/>
                <a:cs typeface="+mn-ea"/>
                <a:sym typeface="+mn-lt"/>
              </a:rPr>
              <a:t>感谢您的收看</a:t>
            </a:r>
          </a:p>
        </p:txBody>
      </p:sp>
      <p:sp>
        <p:nvSpPr>
          <p:cNvPr id="68" name="直角三角形 5"/>
          <p:cNvSpPr/>
          <p:nvPr/>
        </p:nvSpPr>
        <p:spPr>
          <a:xfrm flipH="1">
            <a:off x="1195388" y="3656013"/>
            <a:ext cx="371475" cy="485775"/>
          </a:xfrm>
          <a:custGeom>
            <a:avLst/>
            <a:gdLst>
              <a:gd name="connsiteX0" fmla="*/ 0 w 2190750"/>
              <a:gd name="connsiteY0" fmla="*/ 1276350 h 1276350"/>
              <a:gd name="connsiteX1" fmla="*/ 0 w 2190750"/>
              <a:gd name="connsiteY1" fmla="*/ 0 h 1276350"/>
              <a:gd name="connsiteX2" fmla="*/ 2190750 w 2190750"/>
              <a:gd name="connsiteY2" fmla="*/ 1276350 h 1276350"/>
              <a:gd name="connsiteX3" fmla="*/ 0 w 2190750"/>
              <a:gd name="connsiteY3" fmla="*/ 1276350 h 1276350"/>
              <a:gd name="connsiteX0-1" fmla="*/ 237363 w 2190750"/>
              <a:gd name="connsiteY0-2" fmla="*/ 1205715 h 1276350"/>
              <a:gd name="connsiteX1-3" fmla="*/ 0 w 2190750"/>
              <a:gd name="connsiteY1-4" fmla="*/ 0 h 1276350"/>
              <a:gd name="connsiteX2-5" fmla="*/ 2190750 w 2190750"/>
              <a:gd name="connsiteY2-6" fmla="*/ 1276350 h 1276350"/>
              <a:gd name="connsiteX3-7" fmla="*/ 237363 w 2190750"/>
              <a:gd name="connsiteY3-8" fmla="*/ 1205715 h 1276350"/>
              <a:gd name="connsiteX0-9" fmla="*/ 237363 w 2594140"/>
              <a:gd name="connsiteY0-10" fmla="*/ 1205715 h 1205716"/>
              <a:gd name="connsiteX1-11" fmla="*/ 0 w 2594140"/>
              <a:gd name="connsiteY1-12" fmla="*/ 0 h 1205716"/>
              <a:gd name="connsiteX2-13" fmla="*/ 2594141 w 2594140"/>
              <a:gd name="connsiteY2-14" fmla="*/ 825060 h 1205716"/>
              <a:gd name="connsiteX3-15" fmla="*/ 237363 w 2594140"/>
              <a:gd name="connsiteY3-16" fmla="*/ 1205715 h 1205716"/>
            </a:gdLst>
            <a:ahLst/>
            <a:cxnLst>
              <a:cxn ang="0">
                <a:pos x="connsiteX0-1" y="connsiteY0-2"/>
              </a:cxn>
              <a:cxn ang="0">
                <a:pos x="connsiteX1-3" y="connsiteY1-4"/>
              </a:cxn>
              <a:cxn ang="0">
                <a:pos x="connsiteX2-5" y="connsiteY2-6"/>
              </a:cxn>
              <a:cxn ang="0">
                <a:pos x="connsiteX3-7" y="connsiteY3-8"/>
              </a:cxn>
            </a:cxnLst>
            <a:rect l="l" t="t" r="r" b="b"/>
            <a:pathLst>
              <a:path w="2594140" h="1205716">
                <a:moveTo>
                  <a:pt x="237363" y="1205715"/>
                </a:moveTo>
                <a:lnTo>
                  <a:pt x="0" y="0"/>
                </a:lnTo>
                <a:lnTo>
                  <a:pt x="2594141" y="825060"/>
                </a:lnTo>
                <a:lnTo>
                  <a:pt x="237363" y="1205715"/>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69" name="直角三角形 5"/>
          <p:cNvSpPr/>
          <p:nvPr/>
        </p:nvSpPr>
        <p:spPr>
          <a:xfrm rot="20605676" flipH="1">
            <a:off x="1127125" y="708025"/>
            <a:ext cx="508000" cy="517525"/>
          </a:xfrm>
          <a:custGeom>
            <a:avLst/>
            <a:gdLst>
              <a:gd name="connsiteX0" fmla="*/ 0 w 2190750"/>
              <a:gd name="connsiteY0" fmla="*/ 1276350 h 1276350"/>
              <a:gd name="connsiteX1" fmla="*/ 0 w 2190750"/>
              <a:gd name="connsiteY1" fmla="*/ 0 h 1276350"/>
              <a:gd name="connsiteX2" fmla="*/ 2190750 w 2190750"/>
              <a:gd name="connsiteY2" fmla="*/ 1276350 h 1276350"/>
              <a:gd name="connsiteX3" fmla="*/ 0 w 2190750"/>
              <a:gd name="connsiteY3" fmla="*/ 1276350 h 1276350"/>
              <a:gd name="connsiteX0-1" fmla="*/ 237363 w 2190750"/>
              <a:gd name="connsiteY0-2" fmla="*/ 1205715 h 1276350"/>
              <a:gd name="connsiteX1-3" fmla="*/ 0 w 2190750"/>
              <a:gd name="connsiteY1-4" fmla="*/ 0 h 1276350"/>
              <a:gd name="connsiteX2-5" fmla="*/ 2190750 w 2190750"/>
              <a:gd name="connsiteY2-6" fmla="*/ 1276350 h 1276350"/>
              <a:gd name="connsiteX3-7" fmla="*/ 237363 w 2190750"/>
              <a:gd name="connsiteY3-8" fmla="*/ 1205715 h 1276350"/>
            </a:gdLst>
            <a:ahLst/>
            <a:cxnLst>
              <a:cxn ang="0">
                <a:pos x="connsiteX0-1" y="connsiteY0-2"/>
              </a:cxn>
              <a:cxn ang="0">
                <a:pos x="connsiteX1-3" y="connsiteY1-4"/>
              </a:cxn>
              <a:cxn ang="0">
                <a:pos x="connsiteX2-5" y="connsiteY2-6"/>
              </a:cxn>
              <a:cxn ang="0">
                <a:pos x="connsiteX3-7" y="connsiteY3-8"/>
              </a:cxn>
            </a:cxnLst>
            <a:rect l="l" t="t" r="r" b="b"/>
            <a:pathLst>
              <a:path w="2190750" h="1276350">
                <a:moveTo>
                  <a:pt x="237363" y="1205715"/>
                </a:moveTo>
                <a:lnTo>
                  <a:pt x="0" y="0"/>
                </a:lnTo>
                <a:lnTo>
                  <a:pt x="2190750" y="1276350"/>
                </a:lnTo>
                <a:lnTo>
                  <a:pt x="237363" y="1205715"/>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594">
        <p14:flip dir="r"/>
      </p:transition>
    </mc:Choice>
    <mc:Fallback xmlns="">
      <p:transition spd="slow" advTm="594">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4"/>
          <p:cNvGrpSpPr/>
          <p:nvPr/>
        </p:nvGrpSpPr>
        <p:grpSpPr bwMode="auto">
          <a:xfrm>
            <a:off x="2497138" y="1423988"/>
            <a:ext cx="1260475" cy="787400"/>
            <a:chOff x="2980319" y="1622787"/>
            <a:chExt cx="1260484" cy="786963"/>
          </a:xfrm>
          <a:solidFill>
            <a:schemeClr val="bg1">
              <a:alpha val="40000"/>
            </a:schemeClr>
          </a:solidFill>
        </p:grpSpPr>
        <p:sp>
          <p:nvSpPr>
            <p:cNvPr id="5" name="等腰三角形 4"/>
            <p:cNvSpPr/>
            <p:nvPr/>
          </p:nvSpPr>
          <p:spPr>
            <a:xfrm rot="2700000">
              <a:off x="3440781" y="1657629"/>
              <a:ext cx="296697" cy="2270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6" name="等腰三角形 5"/>
            <p:cNvSpPr/>
            <p:nvPr/>
          </p:nvSpPr>
          <p:spPr>
            <a:xfrm rot="13500000">
              <a:off x="3430438" y="2223276"/>
              <a:ext cx="211021" cy="1619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7" name="等腰三角形 6"/>
            <p:cNvSpPr/>
            <p:nvPr/>
          </p:nvSpPr>
          <p:spPr>
            <a:xfrm rot="3783418">
              <a:off x="3778983" y="1840040"/>
              <a:ext cx="521998" cy="40164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8" name="等腰三角形 7"/>
            <p:cNvSpPr/>
            <p:nvPr/>
          </p:nvSpPr>
          <p:spPr>
            <a:xfrm rot="13500000">
              <a:off x="2920140" y="1843214"/>
              <a:ext cx="521998" cy="4016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grpSp>
      <p:grpSp>
        <p:nvGrpSpPr>
          <p:cNvPr id="9" name="组合 49"/>
          <p:cNvGrpSpPr/>
          <p:nvPr/>
        </p:nvGrpSpPr>
        <p:grpSpPr bwMode="auto">
          <a:xfrm>
            <a:off x="8815830" y="4596497"/>
            <a:ext cx="1260475" cy="785812"/>
            <a:chOff x="2980319" y="1622787"/>
            <a:chExt cx="1260484" cy="786963"/>
          </a:xfrm>
          <a:solidFill>
            <a:schemeClr val="bg1">
              <a:alpha val="40000"/>
            </a:schemeClr>
          </a:solidFill>
        </p:grpSpPr>
        <p:sp>
          <p:nvSpPr>
            <p:cNvPr id="10" name="等腰三角形 9"/>
            <p:cNvSpPr/>
            <p:nvPr/>
          </p:nvSpPr>
          <p:spPr>
            <a:xfrm rot="2700000">
              <a:off x="3440481" y="1657929"/>
              <a:ext cx="297297" cy="2270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1" name="等腰三角形 10"/>
            <p:cNvSpPr/>
            <p:nvPr/>
          </p:nvSpPr>
          <p:spPr>
            <a:xfrm rot="13500000">
              <a:off x="3430224" y="2223064"/>
              <a:ext cx="211446" cy="1619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2" name="等腰三角形 11"/>
            <p:cNvSpPr/>
            <p:nvPr/>
          </p:nvSpPr>
          <p:spPr>
            <a:xfrm rot="3783418">
              <a:off x="3778456" y="1840885"/>
              <a:ext cx="523053" cy="40164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3" name="等腰三角形 12"/>
            <p:cNvSpPr/>
            <p:nvPr/>
          </p:nvSpPr>
          <p:spPr>
            <a:xfrm rot="13500000">
              <a:off x="2920408" y="1843270"/>
              <a:ext cx="521463" cy="4016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grpSp>
      <p:sp>
        <p:nvSpPr>
          <p:cNvPr id="15" name="文本框 31"/>
          <p:cNvSpPr txBox="1">
            <a:spLocks noChangeArrowheads="1"/>
          </p:cNvSpPr>
          <p:nvPr/>
        </p:nvSpPr>
        <p:spPr bwMode="auto">
          <a:xfrm>
            <a:off x="4991100" y="2568575"/>
            <a:ext cx="22098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000" b="1">
                <a:solidFill>
                  <a:srgbClr val="FFFFFF"/>
                </a:solidFill>
                <a:latin typeface="+mn-lt"/>
                <a:ea typeface="+mn-ea"/>
                <a:cs typeface="+mn-ea"/>
                <a:sym typeface="+mn-lt"/>
              </a:rPr>
              <a:t>01</a:t>
            </a:r>
            <a:endParaRPr lang="zh-CN" altLang="en-US" sz="6000" b="1">
              <a:solidFill>
                <a:srgbClr val="FFFFFF"/>
              </a:solidFill>
              <a:latin typeface="+mn-lt"/>
              <a:ea typeface="+mn-ea"/>
              <a:cs typeface="+mn-ea"/>
              <a:sym typeface="+mn-lt"/>
            </a:endParaRPr>
          </a:p>
        </p:txBody>
      </p:sp>
      <p:sp>
        <p:nvSpPr>
          <p:cNvPr id="16" name="文本框 31"/>
          <p:cNvSpPr txBox="1">
            <a:spLocks noChangeArrowheads="1"/>
          </p:cNvSpPr>
          <p:nvPr/>
        </p:nvSpPr>
        <p:spPr bwMode="auto">
          <a:xfrm>
            <a:off x="4241800" y="3582988"/>
            <a:ext cx="370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rgbClr val="FFFFFF"/>
                </a:solidFill>
                <a:latin typeface="+mn-lt"/>
                <a:ea typeface="+mn-ea"/>
                <a:cs typeface="+mn-ea"/>
                <a:sym typeface="+mn-lt"/>
              </a:rPr>
              <a:t>点此添加您的标题</a:t>
            </a:r>
          </a:p>
        </p:txBody>
      </p:sp>
      <p:cxnSp>
        <p:nvCxnSpPr>
          <p:cNvPr id="17" name="直接连接符 16"/>
          <p:cNvCxnSpPr/>
          <p:nvPr/>
        </p:nvCxnSpPr>
        <p:spPr>
          <a:xfrm>
            <a:off x="4608513" y="3506788"/>
            <a:ext cx="2935287" cy="0"/>
          </a:xfrm>
          <a:prstGeom prst="line">
            <a:avLst/>
          </a:prstGeom>
          <a:ln w="12700" cap="rnd">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18" name="等腰三角形 17"/>
          <p:cNvSpPr/>
          <p:nvPr/>
        </p:nvSpPr>
        <p:spPr>
          <a:xfrm flipV="1">
            <a:off x="3338330" y="2534852"/>
            <a:ext cx="5515339" cy="3229339"/>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1379">
        <p:blinds dir="vert"/>
      </p:transition>
    </mc:Choice>
    <mc:Fallback xmlns="">
      <p:transition spd="slow" advTm="1379">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4"/>
          <p:cNvSpPr/>
          <p:nvPr/>
        </p:nvSpPr>
        <p:spPr bwMode="auto">
          <a:xfrm>
            <a:off x="3832225" y="2366963"/>
            <a:ext cx="2189163" cy="2989262"/>
          </a:xfrm>
          <a:custGeom>
            <a:avLst/>
            <a:gdLst/>
            <a:ahLst/>
            <a:cxnLst/>
            <a:rect l="l" t="t" r="r" b="b"/>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dirty="0">
              <a:solidFill>
                <a:schemeClr val="bg1"/>
              </a:solidFill>
              <a:cs typeface="+mn-ea"/>
              <a:sym typeface="+mn-lt"/>
            </a:endParaRPr>
          </a:p>
        </p:txBody>
      </p:sp>
      <p:sp>
        <p:nvSpPr>
          <p:cNvPr id="26" name="矩形 5"/>
          <p:cNvSpPr/>
          <p:nvPr/>
        </p:nvSpPr>
        <p:spPr bwMode="auto">
          <a:xfrm>
            <a:off x="6154738" y="2366963"/>
            <a:ext cx="2173287" cy="2989262"/>
          </a:xfrm>
          <a:custGeom>
            <a:avLst/>
            <a:gdLst/>
            <a:ahLst/>
            <a:cxnLst/>
            <a:rect l="l" t="t" r="r" b="b"/>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dirty="0">
              <a:solidFill>
                <a:schemeClr val="bg1"/>
              </a:solidFill>
              <a:cs typeface="+mn-ea"/>
              <a:sym typeface="+mn-lt"/>
            </a:endParaRPr>
          </a:p>
        </p:txBody>
      </p:sp>
      <p:sp>
        <p:nvSpPr>
          <p:cNvPr id="27" name="矩形 6"/>
          <p:cNvSpPr/>
          <p:nvPr/>
        </p:nvSpPr>
        <p:spPr bwMode="auto">
          <a:xfrm>
            <a:off x="8461375" y="2366963"/>
            <a:ext cx="2074863" cy="2989262"/>
          </a:xfrm>
          <a:custGeom>
            <a:avLst/>
            <a:gdLst/>
            <a:ahLst/>
            <a:cxnLst/>
            <a:rect l="l" t="t" r="r" b="b"/>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dirty="0">
              <a:solidFill>
                <a:schemeClr val="bg1"/>
              </a:solidFill>
              <a:cs typeface="+mn-ea"/>
              <a:sym typeface="+mn-lt"/>
            </a:endParaRPr>
          </a:p>
        </p:txBody>
      </p:sp>
      <p:sp>
        <p:nvSpPr>
          <p:cNvPr id="28" name="椭圆 27"/>
          <p:cNvSpPr/>
          <p:nvPr/>
        </p:nvSpPr>
        <p:spPr bwMode="auto">
          <a:xfrm>
            <a:off x="3338513" y="3435350"/>
            <a:ext cx="852487" cy="852488"/>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dirty="0">
              <a:solidFill>
                <a:schemeClr val="bg1"/>
              </a:solidFill>
              <a:cs typeface="+mn-ea"/>
              <a:sym typeface="+mn-lt"/>
            </a:endParaRPr>
          </a:p>
        </p:txBody>
      </p:sp>
      <p:sp>
        <p:nvSpPr>
          <p:cNvPr id="29" name="椭圆 28"/>
          <p:cNvSpPr/>
          <p:nvPr/>
        </p:nvSpPr>
        <p:spPr bwMode="auto">
          <a:xfrm>
            <a:off x="5662613" y="3435350"/>
            <a:ext cx="852487" cy="852488"/>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dirty="0">
              <a:solidFill>
                <a:schemeClr val="bg1"/>
              </a:solidFill>
              <a:cs typeface="+mn-ea"/>
              <a:sym typeface="+mn-lt"/>
            </a:endParaRPr>
          </a:p>
        </p:txBody>
      </p:sp>
      <p:sp>
        <p:nvSpPr>
          <p:cNvPr id="30" name="椭圆 29"/>
          <p:cNvSpPr/>
          <p:nvPr/>
        </p:nvSpPr>
        <p:spPr bwMode="auto">
          <a:xfrm>
            <a:off x="7969250" y="3435350"/>
            <a:ext cx="852488" cy="852488"/>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dirty="0">
              <a:solidFill>
                <a:schemeClr val="bg1"/>
              </a:solidFill>
              <a:cs typeface="+mn-ea"/>
              <a:sym typeface="+mn-lt"/>
            </a:endParaRPr>
          </a:p>
        </p:txBody>
      </p:sp>
      <p:sp>
        <p:nvSpPr>
          <p:cNvPr id="31" name="矩形 3"/>
          <p:cNvSpPr/>
          <p:nvPr/>
        </p:nvSpPr>
        <p:spPr bwMode="auto">
          <a:xfrm>
            <a:off x="1673225" y="2366963"/>
            <a:ext cx="2024063" cy="2989262"/>
          </a:xfrm>
          <a:custGeom>
            <a:avLst/>
            <a:gdLst/>
            <a:ahLst/>
            <a:cxnLst/>
            <a:rect l="l" t="t" r="r" b="b"/>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dirty="0">
              <a:solidFill>
                <a:schemeClr val="bg1"/>
              </a:solidFill>
              <a:cs typeface="+mn-ea"/>
              <a:sym typeface="+mn-lt"/>
            </a:endParaRPr>
          </a:p>
        </p:txBody>
      </p:sp>
      <p:sp>
        <p:nvSpPr>
          <p:cNvPr id="32" name="文本框 16"/>
          <p:cNvSpPr txBox="1">
            <a:spLocks noChangeArrowheads="1"/>
          </p:cNvSpPr>
          <p:nvPr/>
        </p:nvSpPr>
        <p:spPr bwMode="auto">
          <a:xfrm>
            <a:off x="1919288" y="2706688"/>
            <a:ext cx="128587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00">
                <a:solidFill>
                  <a:schemeClr val="bg1"/>
                </a:solidFill>
                <a:latin typeface="+mn-lt"/>
                <a:ea typeface="+mn-ea"/>
                <a:cs typeface="+mn-ea"/>
                <a:sym typeface="+mn-lt"/>
              </a:rPr>
              <a:t>我们本着实用美观的原则，为您精心设计最专业的</a:t>
            </a:r>
            <a:r>
              <a:rPr lang="en-US" altLang="zh-CN" sz="1200">
                <a:solidFill>
                  <a:schemeClr val="bg1"/>
                </a:solidFill>
                <a:latin typeface="+mn-lt"/>
                <a:ea typeface="+mn-ea"/>
                <a:cs typeface="+mn-ea"/>
                <a:sym typeface="+mn-lt"/>
              </a:rPr>
              <a:t>PPT</a:t>
            </a:r>
            <a:r>
              <a:rPr lang="zh-CN" altLang="en-US" sz="1200">
                <a:solidFill>
                  <a:schemeClr val="bg1"/>
                </a:solidFill>
                <a:latin typeface="+mn-lt"/>
                <a:ea typeface="+mn-ea"/>
                <a:cs typeface="+mn-ea"/>
                <a:sym typeface="+mn-lt"/>
              </a:rPr>
              <a:t>作品。模板内页图表的文字、色块、图片均可自由编辑、改色、替换。</a:t>
            </a:r>
          </a:p>
        </p:txBody>
      </p:sp>
      <p:sp>
        <p:nvSpPr>
          <p:cNvPr id="33" name="文本框 17"/>
          <p:cNvSpPr txBox="1">
            <a:spLocks noChangeArrowheads="1"/>
          </p:cNvSpPr>
          <p:nvPr/>
        </p:nvSpPr>
        <p:spPr bwMode="auto">
          <a:xfrm>
            <a:off x="4292600" y="2706688"/>
            <a:ext cx="128587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00">
                <a:solidFill>
                  <a:schemeClr val="bg1"/>
                </a:solidFill>
                <a:latin typeface="+mn-lt"/>
                <a:ea typeface="+mn-ea"/>
                <a:cs typeface="+mn-ea"/>
                <a:sym typeface="+mn-lt"/>
              </a:rPr>
              <a:t>我们本着实用美观的原则，为您精心设计最专业的</a:t>
            </a:r>
            <a:r>
              <a:rPr lang="en-US" altLang="zh-CN" sz="1200">
                <a:solidFill>
                  <a:schemeClr val="bg1"/>
                </a:solidFill>
                <a:latin typeface="+mn-lt"/>
                <a:ea typeface="+mn-ea"/>
                <a:cs typeface="+mn-ea"/>
                <a:sym typeface="+mn-lt"/>
              </a:rPr>
              <a:t>PPT</a:t>
            </a:r>
            <a:r>
              <a:rPr lang="zh-CN" altLang="en-US" sz="1200">
                <a:solidFill>
                  <a:schemeClr val="bg1"/>
                </a:solidFill>
                <a:latin typeface="+mn-lt"/>
                <a:ea typeface="+mn-ea"/>
                <a:cs typeface="+mn-ea"/>
                <a:sym typeface="+mn-lt"/>
              </a:rPr>
              <a:t>作品。模板内页图表的文字、色块、图片均可自由编辑、改色、替换。</a:t>
            </a:r>
          </a:p>
        </p:txBody>
      </p:sp>
      <p:sp>
        <p:nvSpPr>
          <p:cNvPr id="34" name="文本框 18"/>
          <p:cNvSpPr txBox="1">
            <a:spLocks noChangeArrowheads="1"/>
          </p:cNvSpPr>
          <p:nvPr/>
        </p:nvSpPr>
        <p:spPr bwMode="auto">
          <a:xfrm>
            <a:off x="6596063" y="2706688"/>
            <a:ext cx="128587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00">
                <a:solidFill>
                  <a:schemeClr val="bg1"/>
                </a:solidFill>
                <a:latin typeface="+mn-lt"/>
                <a:ea typeface="+mn-ea"/>
                <a:cs typeface="+mn-ea"/>
                <a:sym typeface="+mn-lt"/>
              </a:rPr>
              <a:t>我们本着实用美观的原则，为您精心设计最专业的</a:t>
            </a:r>
            <a:r>
              <a:rPr lang="en-US" altLang="zh-CN" sz="1200">
                <a:solidFill>
                  <a:schemeClr val="bg1"/>
                </a:solidFill>
                <a:latin typeface="+mn-lt"/>
                <a:ea typeface="+mn-ea"/>
                <a:cs typeface="+mn-ea"/>
                <a:sym typeface="+mn-lt"/>
              </a:rPr>
              <a:t>PPT</a:t>
            </a:r>
            <a:r>
              <a:rPr lang="zh-CN" altLang="en-US" sz="1200">
                <a:solidFill>
                  <a:schemeClr val="bg1"/>
                </a:solidFill>
                <a:latin typeface="+mn-lt"/>
                <a:ea typeface="+mn-ea"/>
                <a:cs typeface="+mn-ea"/>
                <a:sym typeface="+mn-lt"/>
              </a:rPr>
              <a:t>作品。模板内页图表的文字、色块、图片均可自由编辑、改色、替换。</a:t>
            </a:r>
          </a:p>
        </p:txBody>
      </p:sp>
      <p:sp>
        <p:nvSpPr>
          <p:cNvPr id="35" name="文本框 19"/>
          <p:cNvSpPr txBox="1">
            <a:spLocks noChangeArrowheads="1"/>
          </p:cNvSpPr>
          <p:nvPr/>
        </p:nvSpPr>
        <p:spPr bwMode="auto">
          <a:xfrm>
            <a:off x="9036050" y="2706688"/>
            <a:ext cx="128587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00">
                <a:solidFill>
                  <a:schemeClr val="bg1"/>
                </a:solidFill>
                <a:latin typeface="+mn-lt"/>
                <a:ea typeface="+mn-ea"/>
                <a:cs typeface="+mn-ea"/>
                <a:sym typeface="+mn-lt"/>
              </a:rPr>
              <a:t>我们本着实用美观的原则，为您精心设计最专业的</a:t>
            </a:r>
            <a:r>
              <a:rPr lang="en-US" altLang="zh-CN" sz="1200">
                <a:solidFill>
                  <a:schemeClr val="bg1"/>
                </a:solidFill>
                <a:latin typeface="+mn-lt"/>
                <a:ea typeface="+mn-ea"/>
                <a:cs typeface="+mn-ea"/>
                <a:sym typeface="+mn-lt"/>
              </a:rPr>
              <a:t>PPT</a:t>
            </a:r>
            <a:r>
              <a:rPr lang="zh-CN" altLang="en-US" sz="1200">
                <a:solidFill>
                  <a:schemeClr val="bg1"/>
                </a:solidFill>
                <a:latin typeface="+mn-lt"/>
                <a:ea typeface="+mn-ea"/>
                <a:cs typeface="+mn-ea"/>
                <a:sym typeface="+mn-lt"/>
              </a:rPr>
              <a:t>作品。模板内页图表的文字、色块、图片均可自由编辑、改色、替换。</a:t>
            </a:r>
          </a:p>
        </p:txBody>
      </p:sp>
      <p:sp>
        <p:nvSpPr>
          <p:cNvPr id="36" name="矩形 35"/>
          <p:cNvSpPr/>
          <p:nvPr/>
        </p:nvSpPr>
        <p:spPr>
          <a:xfrm>
            <a:off x="3415943" y="3646488"/>
            <a:ext cx="697627" cy="429861"/>
          </a:xfrm>
          <a:prstGeom prst="rect">
            <a:avLst/>
          </a:prstGeom>
        </p:spPr>
        <p:txBody>
          <a:bodyPr wrap="none">
            <a:spAutoFit/>
          </a:bodyPr>
          <a:lstStyle/>
          <a:p>
            <a:pPr algn="ctr" eaLnBrk="1" fontAlgn="auto" hangingPunct="1">
              <a:lnSpc>
                <a:spcPct val="120000"/>
              </a:lnSpc>
              <a:spcBef>
                <a:spcPts val="0"/>
              </a:spcBef>
              <a:spcAft>
                <a:spcPts val="0"/>
              </a:spcAft>
              <a:defRPr/>
            </a:pPr>
            <a:r>
              <a:rPr lang="zh-CN" altLang="en-US" sz="2000" b="1" kern="0" dirty="0">
                <a:solidFill>
                  <a:schemeClr val="bg1"/>
                </a:solidFill>
                <a:cs typeface="+mn-ea"/>
                <a:sym typeface="+mn-lt"/>
              </a:rPr>
              <a:t>文本</a:t>
            </a:r>
          </a:p>
        </p:txBody>
      </p:sp>
      <p:sp>
        <p:nvSpPr>
          <p:cNvPr id="37" name="矩形 36"/>
          <p:cNvSpPr/>
          <p:nvPr/>
        </p:nvSpPr>
        <p:spPr>
          <a:xfrm>
            <a:off x="5738456" y="3646488"/>
            <a:ext cx="697627" cy="429861"/>
          </a:xfrm>
          <a:prstGeom prst="rect">
            <a:avLst/>
          </a:prstGeom>
        </p:spPr>
        <p:txBody>
          <a:bodyPr wrap="none">
            <a:spAutoFit/>
          </a:bodyPr>
          <a:lstStyle/>
          <a:p>
            <a:pPr algn="ctr" eaLnBrk="1" fontAlgn="auto" hangingPunct="1">
              <a:lnSpc>
                <a:spcPct val="120000"/>
              </a:lnSpc>
              <a:spcBef>
                <a:spcPts val="0"/>
              </a:spcBef>
              <a:spcAft>
                <a:spcPts val="0"/>
              </a:spcAft>
              <a:defRPr/>
            </a:pPr>
            <a:r>
              <a:rPr lang="zh-CN" altLang="en-US" sz="2000" b="1" kern="0" dirty="0">
                <a:solidFill>
                  <a:schemeClr val="bg1"/>
                </a:solidFill>
                <a:cs typeface="+mn-ea"/>
                <a:sym typeface="+mn-lt"/>
              </a:rPr>
              <a:t>文本</a:t>
            </a:r>
          </a:p>
        </p:txBody>
      </p:sp>
      <p:sp>
        <p:nvSpPr>
          <p:cNvPr id="38" name="矩形 37"/>
          <p:cNvSpPr/>
          <p:nvPr/>
        </p:nvSpPr>
        <p:spPr>
          <a:xfrm>
            <a:off x="8045886" y="3646488"/>
            <a:ext cx="697627" cy="429861"/>
          </a:xfrm>
          <a:prstGeom prst="rect">
            <a:avLst/>
          </a:prstGeom>
        </p:spPr>
        <p:txBody>
          <a:bodyPr wrap="none">
            <a:spAutoFit/>
          </a:bodyPr>
          <a:lstStyle/>
          <a:p>
            <a:pPr algn="ctr" eaLnBrk="1" fontAlgn="auto" hangingPunct="1">
              <a:lnSpc>
                <a:spcPct val="120000"/>
              </a:lnSpc>
              <a:spcBef>
                <a:spcPts val="0"/>
              </a:spcBef>
              <a:spcAft>
                <a:spcPts val="0"/>
              </a:spcAft>
              <a:defRPr/>
            </a:pPr>
            <a:r>
              <a:rPr lang="zh-CN" altLang="en-US" sz="2000" b="1" kern="0" dirty="0">
                <a:solidFill>
                  <a:schemeClr val="bg1"/>
                </a:solidFill>
                <a:cs typeface="+mn-ea"/>
                <a:sym typeface="+mn-lt"/>
              </a:rPr>
              <a:t>文本</a:t>
            </a:r>
          </a:p>
        </p:txBody>
      </p:sp>
      <p:sp>
        <p:nvSpPr>
          <p:cNvPr id="39" name="等腰三角形 38"/>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600" advTm="1110">
        <p14:gallery dir="l"/>
      </p:transition>
    </mc:Choice>
    <mc:Fallback xmlns="">
      <p:transition spd="slow" advTm="111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
          <p:cNvGrpSpPr/>
          <p:nvPr/>
        </p:nvGrpSpPr>
        <p:grpSpPr bwMode="auto">
          <a:xfrm rot="-3591701">
            <a:off x="4267201" y="2276475"/>
            <a:ext cx="3327400" cy="2981325"/>
            <a:chOff x="4266936" y="2275617"/>
            <a:chExt cx="3327929" cy="2982159"/>
          </a:xfrm>
        </p:grpSpPr>
        <p:sp>
          <p:nvSpPr>
            <p:cNvPr id="33" name="直角三角形 32"/>
            <p:cNvSpPr/>
            <p:nvPr/>
          </p:nvSpPr>
          <p:spPr>
            <a:xfrm rot="9000000">
              <a:off x="4565367" y="2274786"/>
              <a:ext cx="1608393" cy="1103621"/>
            </a:xfrm>
            <a:prstGeom prst="rtTriangl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4" name="直角三角形 33"/>
            <p:cNvSpPr/>
            <p:nvPr/>
          </p:nvSpPr>
          <p:spPr>
            <a:xfrm rot="5400000">
              <a:off x="4015549" y="3212832"/>
              <a:ext cx="1608587" cy="1103488"/>
            </a:xfrm>
            <a:prstGeom prst="rtTriangl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5" name="直角三角形 34"/>
            <p:cNvSpPr/>
            <p:nvPr/>
          </p:nvSpPr>
          <p:spPr>
            <a:xfrm rot="1638681">
              <a:off x="4576163" y="4134060"/>
              <a:ext cx="1608394" cy="1103622"/>
            </a:xfrm>
            <a:prstGeom prst="rtTriangl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6" name="直角三角形 35"/>
            <p:cNvSpPr/>
            <p:nvPr/>
          </p:nvSpPr>
          <p:spPr>
            <a:xfrm rot="19790647">
              <a:off x="5729188" y="4153126"/>
              <a:ext cx="1608393" cy="1103622"/>
            </a:xfrm>
            <a:prstGeom prst="rtTriangl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7" name="直角三角形 36"/>
            <p:cNvSpPr/>
            <p:nvPr/>
          </p:nvSpPr>
          <p:spPr>
            <a:xfrm rot="16200000">
              <a:off x="6240277" y="3224735"/>
              <a:ext cx="1608587" cy="1103488"/>
            </a:xfrm>
            <a:prstGeom prst="rtTriangl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8" name="直角三角形 37"/>
            <p:cNvSpPr/>
            <p:nvPr/>
          </p:nvSpPr>
          <p:spPr>
            <a:xfrm rot="12445070">
              <a:off x="5707959" y="2309884"/>
              <a:ext cx="1608394" cy="1102033"/>
            </a:xfrm>
            <a:prstGeom prst="rtTriangl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grpSp>
      <p:sp>
        <p:nvSpPr>
          <p:cNvPr id="39" name="文本框 15"/>
          <p:cNvSpPr txBox="1">
            <a:spLocks noChangeArrowheads="1"/>
          </p:cNvSpPr>
          <p:nvPr/>
        </p:nvSpPr>
        <p:spPr bwMode="auto">
          <a:xfrm>
            <a:off x="3932238" y="2171700"/>
            <a:ext cx="488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mn-lt"/>
                <a:ea typeface="+mn-ea"/>
                <a:cs typeface="+mn-ea"/>
                <a:sym typeface="+mn-lt"/>
              </a:rPr>
              <a:t>01</a:t>
            </a:r>
            <a:endParaRPr lang="zh-CN" altLang="en-US" sz="3200">
              <a:solidFill>
                <a:schemeClr val="bg1"/>
              </a:solidFill>
              <a:latin typeface="+mn-lt"/>
              <a:ea typeface="+mn-ea"/>
              <a:cs typeface="+mn-ea"/>
              <a:sym typeface="+mn-lt"/>
            </a:endParaRPr>
          </a:p>
        </p:txBody>
      </p:sp>
      <p:sp>
        <p:nvSpPr>
          <p:cNvPr id="40" name="Rectangle 48"/>
          <p:cNvSpPr>
            <a:spLocks noChangeArrowheads="1"/>
          </p:cNvSpPr>
          <p:nvPr/>
        </p:nvSpPr>
        <p:spPr bwMode="auto">
          <a:xfrm>
            <a:off x="3932238" y="2520950"/>
            <a:ext cx="387350" cy="130175"/>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41" name="文本框 17"/>
          <p:cNvSpPr txBox="1">
            <a:spLocks noChangeArrowheads="1"/>
          </p:cNvSpPr>
          <p:nvPr/>
        </p:nvSpPr>
        <p:spPr bwMode="auto">
          <a:xfrm>
            <a:off x="7548563" y="2171700"/>
            <a:ext cx="479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mn-lt"/>
                <a:ea typeface="+mn-ea"/>
                <a:cs typeface="+mn-ea"/>
                <a:sym typeface="+mn-lt"/>
              </a:rPr>
              <a:t>04</a:t>
            </a:r>
            <a:endParaRPr lang="zh-CN" altLang="en-US" sz="3200">
              <a:solidFill>
                <a:schemeClr val="bg1"/>
              </a:solidFill>
              <a:latin typeface="+mn-lt"/>
              <a:ea typeface="+mn-ea"/>
              <a:cs typeface="+mn-ea"/>
              <a:sym typeface="+mn-lt"/>
            </a:endParaRPr>
          </a:p>
        </p:txBody>
      </p:sp>
      <p:sp>
        <p:nvSpPr>
          <p:cNvPr id="42" name="Rectangle 53"/>
          <p:cNvSpPr>
            <a:spLocks noChangeArrowheads="1"/>
          </p:cNvSpPr>
          <p:nvPr/>
        </p:nvSpPr>
        <p:spPr bwMode="auto">
          <a:xfrm>
            <a:off x="7548563" y="2528888"/>
            <a:ext cx="433387" cy="128587"/>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43" name="文本框 19"/>
          <p:cNvSpPr txBox="1">
            <a:spLocks noChangeArrowheads="1"/>
          </p:cNvSpPr>
          <p:nvPr/>
        </p:nvSpPr>
        <p:spPr bwMode="auto">
          <a:xfrm>
            <a:off x="3529013" y="3506788"/>
            <a:ext cx="479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mn-lt"/>
                <a:ea typeface="+mn-ea"/>
                <a:cs typeface="+mn-ea"/>
                <a:sym typeface="+mn-lt"/>
              </a:rPr>
              <a:t>02</a:t>
            </a:r>
            <a:endParaRPr lang="zh-CN" altLang="en-US" sz="3200">
              <a:solidFill>
                <a:schemeClr val="bg1"/>
              </a:solidFill>
              <a:latin typeface="+mn-lt"/>
              <a:ea typeface="+mn-ea"/>
              <a:cs typeface="+mn-ea"/>
              <a:sym typeface="+mn-lt"/>
            </a:endParaRPr>
          </a:p>
        </p:txBody>
      </p:sp>
      <p:sp>
        <p:nvSpPr>
          <p:cNvPr id="44" name="Rectangle 63"/>
          <p:cNvSpPr>
            <a:spLocks noChangeArrowheads="1"/>
          </p:cNvSpPr>
          <p:nvPr/>
        </p:nvSpPr>
        <p:spPr bwMode="auto">
          <a:xfrm>
            <a:off x="3529013" y="3856038"/>
            <a:ext cx="442912" cy="128587"/>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45" name="文本框 21"/>
          <p:cNvSpPr txBox="1">
            <a:spLocks noChangeArrowheads="1"/>
          </p:cNvSpPr>
          <p:nvPr/>
        </p:nvSpPr>
        <p:spPr bwMode="auto">
          <a:xfrm>
            <a:off x="7853363" y="3506788"/>
            <a:ext cx="479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mn-lt"/>
                <a:ea typeface="+mn-ea"/>
                <a:cs typeface="+mn-ea"/>
                <a:sym typeface="+mn-lt"/>
              </a:rPr>
              <a:t>05</a:t>
            </a:r>
            <a:endParaRPr lang="zh-CN" altLang="en-US" sz="3200">
              <a:solidFill>
                <a:schemeClr val="bg1"/>
              </a:solidFill>
              <a:latin typeface="+mn-lt"/>
              <a:ea typeface="+mn-ea"/>
              <a:cs typeface="+mn-ea"/>
              <a:sym typeface="+mn-lt"/>
            </a:endParaRPr>
          </a:p>
        </p:txBody>
      </p:sp>
      <p:sp>
        <p:nvSpPr>
          <p:cNvPr id="46" name="Rectangle 63"/>
          <p:cNvSpPr>
            <a:spLocks noChangeArrowheads="1"/>
          </p:cNvSpPr>
          <p:nvPr/>
        </p:nvSpPr>
        <p:spPr bwMode="auto">
          <a:xfrm>
            <a:off x="7853363" y="3862388"/>
            <a:ext cx="442912" cy="128587"/>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47" name="文本框 23"/>
          <p:cNvSpPr txBox="1">
            <a:spLocks noChangeArrowheads="1"/>
          </p:cNvSpPr>
          <p:nvPr/>
        </p:nvSpPr>
        <p:spPr bwMode="auto">
          <a:xfrm>
            <a:off x="3871913" y="4854575"/>
            <a:ext cx="4810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mn-lt"/>
                <a:ea typeface="+mn-ea"/>
                <a:cs typeface="+mn-ea"/>
                <a:sym typeface="+mn-lt"/>
              </a:rPr>
              <a:t>03</a:t>
            </a:r>
            <a:endParaRPr lang="zh-CN" altLang="en-US" sz="3200">
              <a:solidFill>
                <a:schemeClr val="bg1"/>
              </a:solidFill>
              <a:latin typeface="+mn-lt"/>
              <a:ea typeface="+mn-ea"/>
              <a:cs typeface="+mn-ea"/>
              <a:sym typeface="+mn-lt"/>
            </a:endParaRPr>
          </a:p>
        </p:txBody>
      </p:sp>
      <p:sp>
        <p:nvSpPr>
          <p:cNvPr id="48" name="Rectangle 68"/>
          <p:cNvSpPr>
            <a:spLocks noChangeArrowheads="1"/>
          </p:cNvSpPr>
          <p:nvPr/>
        </p:nvSpPr>
        <p:spPr bwMode="auto">
          <a:xfrm>
            <a:off x="3871913" y="5210175"/>
            <a:ext cx="444500" cy="128588"/>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49" name="文本框 25"/>
          <p:cNvSpPr txBox="1">
            <a:spLocks noChangeArrowheads="1"/>
          </p:cNvSpPr>
          <p:nvPr/>
        </p:nvSpPr>
        <p:spPr bwMode="auto">
          <a:xfrm>
            <a:off x="7558088" y="4854575"/>
            <a:ext cx="4810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mn-lt"/>
                <a:ea typeface="+mn-ea"/>
                <a:cs typeface="+mn-ea"/>
                <a:sym typeface="+mn-lt"/>
              </a:rPr>
              <a:t>06</a:t>
            </a:r>
            <a:endParaRPr lang="zh-CN" altLang="en-US" sz="3200">
              <a:solidFill>
                <a:schemeClr val="bg1"/>
              </a:solidFill>
              <a:latin typeface="+mn-lt"/>
              <a:ea typeface="+mn-ea"/>
              <a:cs typeface="+mn-ea"/>
              <a:sym typeface="+mn-lt"/>
            </a:endParaRPr>
          </a:p>
        </p:txBody>
      </p:sp>
      <p:sp>
        <p:nvSpPr>
          <p:cNvPr id="50" name="Rectangle 58"/>
          <p:cNvSpPr>
            <a:spLocks noChangeArrowheads="1"/>
          </p:cNvSpPr>
          <p:nvPr/>
        </p:nvSpPr>
        <p:spPr bwMode="auto">
          <a:xfrm>
            <a:off x="7558088" y="5213350"/>
            <a:ext cx="444500" cy="130175"/>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51" name="文本框 27"/>
          <p:cNvSpPr txBox="1">
            <a:spLocks noChangeArrowheads="1"/>
          </p:cNvSpPr>
          <p:nvPr/>
        </p:nvSpPr>
        <p:spPr bwMode="auto">
          <a:xfrm>
            <a:off x="8074025" y="2270125"/>
            <a:ext cx="238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模板内页图表的文字、色块、图片均可自由编辑、改色、替换。</a:t>
            </a:r>
          </a:p>
        </p:txBody>
      </p:sp>
      <p:sp>
        <p:nvSpPr>
          <p:cNvPr id="52" name="文本框 28"/>
          <p:cNvSpPr txBox="1">
            <a:spLocks noChangeArrowheads="1"/>
          </p:cNvSpPr>
          <p:nvPr/>
        </p:nvSpPr>
        <p:spPr bwMode="auto">
          <a:xfrm>
            <a:off x="8332788" y="3576638"/>
            <a:ext cx="238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模板内页图表的文字、色块、图片均可自由编辑、改色、替换。</a:t>
            </a:r>
          </a:p>
        </p:txBody>
      </p:sp>
      <p:sp>
        <p:nvSpPr>
          <p:cNvPr id="53" name="文本框 29"/>
          <p:cNvSpPr txBox="1">
            <a:spLocks noChangeArrowheads="1"/>
          </p:cNvSpPr>
          <p:nvPr/>
        </p:nvSpPr>
        <p:spPr bwMode="auto">
          <a:xfrm>
            <a:off x="8056563" y="4886325"/>
            <a:ext cx="238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模板内页图表的文字、色块、图片均可自由编辑、改色、替换。</a:t>
            </a:r>
          </a:p>
        </p:txBody>
      </p:sp>
      <p:sp>
        <p:nvSpPr>
          <p:cNvPr id="54" name="文本框 30"/>
          <p:cNvSpPr txBox="1">
            <a:spLocks noChangeArrowheads="1"/>
          </p:cNvSpPr>
          <p:nvPr/>
        </p:nvSpPr>
        <p:spPr bwMode="auto">
          <a:xfrm>
            <a:off x="1416050" y="4886325"/>
            <a:ext cx="238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模板内页图表的文字、色块、图片均可自由编辑、改色、替换。</a:t>
            </a:r>
          </a:p>
        </p:txBody>
      </p:sp>
      <p:sp>
        <p:nvSpPr>
          <p:cNvPr id="55" name="文本框 31"/>
          <p:cNvSpPr txBox="1">
            <a:spLocks noChangeArrowheads="1"/>
          </p:cNvSpPr>
          <p:nvPr/>
        </p:nvSpPr>
        <p:spPr bwMode="auto">
          <a:xfrm>
            <a:off x="1057275" y="3576638"/>
            <a:ext cx="238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模板内页图表的文字、色块、图片均可自由编辑、改色、替换。</a:t>
            </a:r>
          </a:p>
        </p:txBody>
      </p:sp>
      <p:sp>
        <p:nvSpPr>
          <p:cNvPr id="56" name="文本框 32"/>
          <p:cNvSpPr txBox="1">
            <a:spLocks noChangeArrowheads="1"/>
          </p:cNvSpPr>
          <p:nvPr/>
        </p:nvSpPr>
        <p:spPr bwMode="auto">
          <a:xfrm>
            <a:off x="1547813" y="2270125"/>
            <a:ext cx="238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模板内页图表的文字、色块、图片均可自由编辑、改色、替换。</a:t>
            </a:r>
          </a:p>
        </p:txBody>
      </p:sp>
      <p:grpSp>
        <p:nvGrpSpPr>
          <p:cNvPr id="57" name="组合 56"/>
          <p:cNvGrpSpPr/>
          <p:nvPr/>
        </p:nvGrpSpPr>
        <p:grpSpPr>
          <a:xfrm>
            <a:off x="5341827" y="3337998"/>
            <a:ext cx="1069400" cy="761561"/>
            <a:chOff x="5095876" y="2676526"/>
            <a:chExt cx="1373188" cy="977900"/>
          </a:xfrm>
          <a:solidFill>
            <a:schemeClr val="bg1"/>
          </a:solidFill>
        </p:grpSpPr>
        <p:sp>
          <p:nvSpPr>
            <p:cNvPr id="58" name="Freeform 138"/>
            <p:cNvSpPr/>
            <p:nvPr/>
          </p:nvSpPr>
          <p:spPr bwMode="auto">
            <a:xfrm>
              <a:off x="5200651" y="3384551"/>
              <a:ext cx="92075" cy="268288"/>
            </a:xfrm>
            <a:custGeom>
              <a:avLst/>
              <a:gdLst>
                <a:gd name="T0" fmla="*/ 28 w 56"/>
                <a:gd name="T1" fmla="*/ 0 h 161"/>
                <a:gd name="T2" fmla="*/ 0 w 56"/>
                <a:gd name="T3" fmla="*/ 28 h 161"/>
                <a:gd name="T4" fmla="*/ 0 w 56"/>
                <a:gd name="T5" fmla="*/ 149 h 161"/>
                <a:gd name="T6" fmla="*/ 11 w 56"/>
                <a:gd name="T7" fmla="*/ 161 h 161"/>
                <a:gd name="T8" fmla="*/ 45 w 56"/>
                <a:gd name="T9" fmla="*/ 161 h 161"/>
                <a:gd name="T10" fmla="*/ 56 w 56"/>
                <a:gd name="T11" fmla="*/ 149 h 161"/>
                <a:gd name="T12" fmla="*/ 56 w 56"/>
                <a:gd name="T13" fmla="*/ 27 h 161"/>
                <a:gd name="T14" fmla="*/ 28 w 56"/>
                <a:gd name="T15" fmla="*/ 0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61">
                  <a:moveTo>
                    <a:pt x="28" y="0"/>
                  </a:moveTo>
                  <a:cubicBezTo>
                    <a:pt x="12" y="0"/>
                    <a:pt x="0" y="12"/>
                    <a:pt x="0" y="28"/>
                  </a:cubicBezTo>
                  <a:cubicBezTo>
                    <a:pt x="0" y="149"/>
                    <a:pt x="0" y="149"/>
                    <a:pt x="0" y="149"/>
                  </a:cubicBezTo>
                  <a:cubicBezTo>
                    <a:pt x="0" y="156"/>
                    <a:pt x="5" y="161"/>
                    <a:pt x="11" y="161"/>
                  </a:cubicBezTo>
                  <a:cubicBezTo>
                    <a:pt x="45" y="161"/>
                    <a:pt x="45" y="161"/>
                    <a:pt x="45" y="161"/>
                  </a:cubicBezTo>
                  <a:cubicBezTo>
                    <a:pt x="51" y="161"/>
                    <a:pt x="56" y="156"/>
                    <a:pt x="56" y="149"/>
                  </a:cubicBezTo>
                  <a:cubicBezTo>
                    <a:pt x="56" y="27"/>
                    <a:pt x="56" y="27"/>
                    <a:pt x="56" y="27"/>
                  </a:cubicBezTo>
                  <a:cubicBezTo>
                    <a:pt x="55" y="12"/>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59" name="Freeform 139"/>
            <p:cNvSpPr/>
            <p:nvPr/>
          </p:nvSpPr>
          <p:spPr bwMode="auto">
            <a:xfrm>
              <a:off x="5200651" y="3209926"/>
              <a:ext cx="92075" cy="268288"/>
            </a:xfrm>
            <a:custGeom>
              <a:avLst/>
              <a:gdLst>
                <a:gd name="T0" fmla="*/ 28 w 56"/>
                <a:gd name="T1" fmla="*/ 161 h 161"/>
                <a:gd name="T2" fmla="*/ 56 w 56"/>
                <a:gd name="T3" fmla="*/ 133 h 161"/>
                <a:gd name="T4" fmla="*/ 56 w 56"/>
                <a:gd name="T5" fmla="*/ 11 h 161"/>
                <a:gd name="T6" fmla="*/ 45 w 56"/>
                <a:gd name="T7" fmla="*/ 0 h 161"/>
                <a:gd name="T8" fmla="*/ 11 w 56"/>
                <a:gd name="T9" fmla="*/ 0 h 161"/>
                <a:gd name="T10" fmla="*/ 0 w 56"/>
                <a:gd name="T11" fmla="*/ 11 h 161"/>
                <a:gd name="T12" fmla="*/ 0 w 56"/>
                <a:gd name="T13" fmla="*/ 134 h 161"/>
                <a:gd name="T14" fmla="*/ 28 w 56"/>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61">
                  <a:moveTo>
                    <a:pt x="28" y="161"/>
                  </a:moveTo>
                  <a:cubicBezTo>
                    <a:pt x="43" y="161"/>
                    <a:pt x="56" y="148"/>
                    <a:pt x="56" y="133"/>
                  </a:cubicBezTo>
                  <a:cubicBezTo>
                    <a:pt x="56" y="11"/>
                    <a:pt x="56" y="11"/>
                    <a:pt x="56" y="11"/>
                  </a:cubicBezTo>
                  <a:cubicBezTo>
                    <a:pt x="56" y="5"/>
                    <a:pt x="51" y="0"/>
                    <a:pt x="45" y="0"/>
                  </a:cubicBezTo>
                  <a:cubicBezTo>
                    <a:pt x="11" y="0"/>
                    <a:pt x="11" y="0"/>
                    <a:pt x="11" y="0"/>
                  </a:cubicBezTo>
                  <a:cubicBezTo>
                    <a:pt x="5" y="0"/>
                    <a:pt x="0" y="5"/>
                    <a:pt x="0" y="11"/>
                  </a:cubicBezTo>
                  <a:cubicBezTo>
                    <a:pt x="0" y="134"/>
                    <a:pt x="0" y="134"/>
                    <a:pt x="0" y="134"/>
                  </a:cubicBezTo>
                  <a:cubicBezTo>
                    <a:pt x="0" y="149"/>
                    <a:pt x="13" y="161"/>
                    <a:pt x="28"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0" name="Freeform 140"/>
            <p:cNvSpPr/>
            <p:nvPr/>
          </p:nvSpPr>
          <p:spPr bwMode="auto">
            <a:xfrm>
              <a:off x="5300664" y="3203576"/>
              <a:ext cx="158750" cy="274638"/>
            </a:xfrm>
            <a:custGeom>
              <a:avLst/>
              <a:gdLst>
                <a:gd name="T0" fmla="*/ 73 w 96"/>
                <a:gd name="T1" fmla="*/ 160 h 165"/>
                <a:gd name="T2" fmla="*/ 91 w 96"/>
                <a:gd name="T3" fmla="*/ 125 h 165"/>
                <a:gd name="T4" fmla="*/ 55 w 96"/>
                <a:gd name="T5" fmla="*/ 9 h 165"/>
                <a:gd name="T6" fmla="*/ 41 w 96"/>
                <a:gd name="T7" fmla="*/ 2 h 165"/>
                <a:gd name="T8" fmla="*/ 9 w 96"/>
                <a:gd name="T9" fmla="*/ 12 h 165"/>
                <a:gd name="T10" fmla="*/ 1 w 96"/>
                <a:gd name="T11" fmla="*/ 26 h 165"/>
                <a:gd name="T12" fmla="*/ 38 w 96"/>
                <a:gd name="T13" fmla="*/ 143 h 165"/>
                <a:gd name="T14" fmla="*/ 73 w 96"/>
                <a:gd name="T15" fmla="*/ 160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65">
                  <a:moveTo>
                    <a:pt x="73" y="160"/>
                  </a:moveTo>
                  <a:cubicBezTo>
                    <a:pt x="87" y="155"/>
                    <a:pt x="96" y="140"/>
                    <a:pt x="91" y="125"/>
                  </a:cubicBezTo>
                  <a:cubicBezTo>
                    <a:pt x="55" y="9"/>
                    <a:pt x="55" y="9"/>
                    <a:pt x="55" y="9"/>
                  </a:cubicBezTo>
                  <a:cubicBezTo>
                    <a:pt x="53" y="3"/>
                    <a:pt x="46" y="0"/>
                    <a:pt x="41" y="2"/>
                  </a:cubicBezTo>
                  <a:cubicBezTo>
                    <a:pt x="9" y="12"/>
                    <a:pt x="9" y="12"/>
                    <a:pt x="9" y="12"/>
                  </a:cubicBezTo>
                  <a:cubicBezTo>
                    <a:pt x="3" y="13"/>
                    <a:pt x="0" y="20"/>
                    <a:pt x="1" y="26"/>
                  </a:cubicBezTo>
                  <a:cubicBezTo>
                    <a:pt x="38" y="143"/>
                    <a:pt x="38" y="143"/>
                    <a:pt x="38" y="143"/>
                  </a:cubicBezTo>
                  <a:cubicBezTo>
                    <a:pt x="43" y="157"/>
                    <a:pt x="58" y="165"/>
                    <a:pt x="73"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1" name="Freeform 141"/>
            <p:cNvSpPr/>
            <p:nvPr/>
          </p:nvSpPr>
          <p:spPr bwMode="auto">
            <a:xfrm>
              <a:off x="5324476" y="3379788"/>
              <a:ext cx="131763" cy="274638"/>
            </a:xfrm>
            <a:custGeom>
              <a:avLst/>
              <a:gdLst>
                <a:gd name="T0" fmla="*/ 54 w 79"/>
                <a:gd name="T1" fmla="*/ 2 h 165"/>
                <a:gd name="T2" fmla="*/ 22 w 79"/>
                <a:gd name="T3" fmla="*/ 25 h 165"/>
                <a:gd name="T4" fmla="*/ 1 w 79"/>
                <a:gd name="T5" fmla="*/ 145 h 165"/>
                <a:gd name="T6" fmla="*/ 10 w 79"/>
                <a:gd name="T7" fmla="*/ 158 h 165"/>
                <a:gd name="T8" fmla="*/ 43 w 79"/>
                <a:gd name="T9" fmla="*/ 164 h 165"/>
                <a:gd name="T10" fmla="*/ 56 w 79"/>
                <a:gd name="T11" fmla="*/ 155 h 165"/>
                <a:gd name="T12" fmla="*/ 77 w 79"/>
                <a:gd name="T13" fmla="*/ 34 h 165"/>
                <a:gd name="T14" fmla="*/ 54 w 79"/>
                <a:gd name="T15" fmla="*/ 2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65">
                  <a:moveTo>
                    <a:pt x="54" y="2"/>
                  </a:moveTo>
                  <a:cubicBezTo>
                    <a:pt x="39" y="0"/>
                    <a:pt x="24" y="10"/>
                    <a:pt x="22" y="25"/>
                  </a:cubicBezTo>
                  <a:cubicBezTo>
                    <a:pt x="1" y="145"/>
                    <a:pt x="1" y="145"/>
                    <a:pt x="1" y="145"/>
                  </a:cubicBezTo>
                  <a:cubicBezTo>
                    <a:pt x="0" y="151"/>
                    <a:pt x="4" y="157"/>
                    <a:pt x="10" y="158"/>
                  </a:cubicBezTo>
                  <a:cubicBezTo>
                    <a:pt x="43" y="164"/>
                    <a:pt x="43" y="164"/>
                    <a:pt x="43" y="164"/>
                  </a:cubicBezTo>
                  <a:cubicBezTo>
                    <a:pt x="49" y="165"/>
                    <a:pt x="55" y="161"/>
                    <a:pt x="56" y="155"/>
                  </a:cubicBezTo>
                  <a:cubicBezTo>
                    <a:pt x="77" y="34"/>
                    <a:pt x="77" y="34"/>
                    <a:pt x="77" y="34"/>
                  </a:cubicBezTo>
                  <a:cubicBezTo>
                    <a:pt x="79" y="19"/>
                    <a:pt x="69" y="5"/>
                    <a:pt x="5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2" name="Freeform 142"/>
            <p:cNvSpPr/>
            <p:nvPr/>
          </p:nvSpPr>
          <p:spPr bwMode="auto">
            <a:xfrm>
              <a:off x="5289551" y="2679701"/>
              <a:ext cx="185738" cy="185738"/>
            </a:xfrm>
            <a:custGeom>
              <a:avLst/>
              <a:gdLst>
                <a:gd name="T0" fmla="*/ 107 w 111"/>
                <a:gd name="T1" fmla="*/ 65 h 111"/>
                <a:gd name="T2" fmla="*/ 47 w 111"/>
                <a:gd name="T3" fmla="*/ 107 h 111"/>
                <a:gd name="T4" fmla="*/ 5 w 111"/>
                <a:gd name="T5" fmla="*/ 47 h 111"/>
                <a:gd name="T6" fmla="*/ 65 w 111"/>
                <a:gd name="T7" fmla="*/ 5 h 111"/>
                <a:gd name="T8" fmla="*/ 107 w 111"/>
                <a:gd name="T9" fmla="*/ 65 h 111"/>
              </a:gdLst>
              <a:ahLst/>
              <a:cxnLst>
                <a:cxn ang="0">
                  <a:pos x="T0" y="T1"/>
                </a:cxn>
                <a:cxn ang="0">
                  <a:pos x="T2" y="T3"/>
                </a:cxn>
                <a:cxn ang="0">
                  <a:pos x="T4" y="T5"/>
                </a:cxn>
                <a:cxn ang="0">
                  <a:pos x="T6" y="T7"/>
                </a:cxn>
                <a:cxn ang="0">
                  <a:pos x="T8" y="T9"/>
                </a:cxn>
              </a:cxnLst>
              <a:rect l="0" t="0" r="r" b="b"/>
              <a:pathLst>
                <a:path w="111" h="111">
                  <a:moveTo>
                    <a:pt x="107" y="65"/>
                  </a:moveTo>
                  <a:cubicBezTo>
                    <a:pt x="102" y="93"/>
                    <a:pt x="75" y="111"/>
                    <a:pt x="47" y="107"/>
                  </a:cubicBezTo>
                  <a:cubicBezTo>
                    <a:pt x="19" y="102"/>
                    <a:pt x="0" y="75"/>
                    <a:pt x="5" y="47"/>
                  </a:cubicBezTo>
                  <a:cubicBezTo>
                    <a:pt x="10" y="19"/>
                    <a:pt x="37" y="0"/>
                    <a:pt x="65" y="5"/>
                  </a:cubicBezTo>
                  <a:cubicBezTo>
                    <a:pt x="93" y="10"/>
                    <a:pt x="111" y="36"/>
                    <a:pt x="107"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3" name="Freeform 143"/>
            <p:cNvSpPr/>
            <p:nvPr/>
          </p:nvSpPr>
          <p:spPr bwMode="auto">
            <a:xfrm>
              <a:off x="5405439" y="2955926"/>
              <a:ext cx="80963" cy="79375"/>
            </a:xfrm>
            <a:custGeom>
              <a:avLst/>
              <a:gdLst>
                <a:gd name="T0" fmla="*/ 33 w 49"/>
                <a:gd name="T1" fmla="*/ 40 h 48"/>
                <a:gd name="T2" fmla="*/ 37 w 49"/>
                <a:gd name="T3" fmla="*/ 41 h 48"/>
                <a:gd name="T4" fmla="*/ 49 w 49"/>
                <a:gd name="T5" fmla="*/ 39 h 48"/>
                <a:gd name="T6" fmla="*/ 38 w 49"/>
                <a:gd name="T7" fmla="*/ 0 h 48"/>
                <a:gd name="T8" fmla="*/ 0 w 49"/>
                <a:gd name="T9" fmla="*/ 10 h 48"/>
                <a:gd name="T10" fmla="*/ 10 w 49"/>
                <a:gd name="T11" fmla="*/ 48 h 48"/>
                <a:gd name="T12" fmla="*/ 22 w 49"/>
                <a:gd name="T13" fmla="*/ 45 h 48"/>
                <a:gd name="T14" fmla="*/ 33 w 49"/>
                <a:gd name="T15" fmla="*/ 4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8">
                  <a:moveTo>
                    <a:pt x="33" y="40"/>
                  </a:moveTo>
                  <a:cubicBezTo>
                    <a:pt x="35" y="40"/>
                    <a:pt x="36" y="41"/>
                    <a:pt x="37" y="41"/>
                  </a:cubicBezTo>
                  <a:cubicBezTo>
                    <a:pt x="49" y="39"/>
                    <a:pt x="49" y="39"/>
                    <a:pt x="49" y="39"/>
                  </a:cubicBezTo>
                  <a:cubicBezTo>
                    <a:pt x="38" y="0"/>
                    <a:pt x="38" y="0"/>
                    <a:pt x="38" y="0"/>
                  </a:cubicBezTo>
                  <a:cubicBezTo>
                    <a:pt x="0" y="10"/>
                    <a:pt x="0" y="10"/>
                    <a:pt x="0" y="10"/>
                  </a:cubicBezTo>
                  <a:cubicBezTo>
                    <a:pt x="10" y="48"/>
                    <a:pt x="10" y="48"/>
                    <a:pt x="10" y="48"/>
                  </a:cubicBezTo>
                  <a:cubicBezTo>
                    <a:pt x="22" y="45"/>
                    <a:pt x="22" y="45"/>
                    <a:pt x="22" y="45"/>
                  </a:cubicBezTo>
                  <a:cubicBezTo>
                    <a:pt x="25" y="41"/>
                    <a:pt x="29" y="39"/>
                    <a:pt x="3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4" name="Freeform 144"/>
            <p:cNvSpPr/>
            <p:nvPr/>
          </p:nvSpPr>
          <p:spPr bwMode="auto">
            <a:xfrm>
              <a:off x="5192714" y="2901951"/>
              <a:ext cx="107950" cy="103188"/>
            </a:xfrm>
            <a:custGeom>
              <a:avLst/>
              <a:gdLst>
                <a:gd name="T0" fmla="*/ 18 w 64"/>
                <a:gd name="T1" fmla="*/ 43 h 62"/>
                <a:gd name="T2" fmla="*/ 13 w 64"/>
                <a:gd name="T3" fmla="*/ 43 h 62"/>
                <a:gd name="T4" fmla="*/ 0 w 64"/>
                <a:gd name="T5" fmla="*/ 34 h 62"/>
                <a:gd name="T6" fmla="*/ 22 w 64"/>
                <a:gd name="T7" fmla="*/ 0 h 62"/>
                <a:gd name="T8" fmla="*/ 64 w 64"/>
                <a:gd name="T9" fmla="*/ 28 h 62"/>
                <a:gd name="T10" fmla="*/ 42 w 64"/>
                <a:gd name="T11" fmla="*/ 62 h 62"/>
                <a:gd name="T12" fmla="*/ 29 w 64"/>
                <a:gd name="T13" fmla="*/ 53 h 62"/>
                <a:gd name="T14" fmla="*/ 18 w 64"/>
                <a:gd name="T15" fmla="*/ 43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62">
                  <a:moveTo>
                    <a:pt x="18" y="43"/>
                  </a:moveTo>
                  <a:cubicBezTo>
                    <a:pt x="16" y="42"/>
                    <a:pt x="15" y="42"/>
                    <a:pt x="13" y="43"/>
                  </a:cubicBezTo>
                  <a:cubicBezTo>
                    <a:pt x="0" y="34"/>
                    <a:pt x="0" y="34"/>
                    <a:pt x="0" y="34"/>
                  </a:cubicBezTo>
                  <a:cubicBezTo>
                    <a:pt x="22" y="0"/>
                    <a:pt x="22" y="0"/>
                    <a:pt x="22" y="0"/>
                  </a:cubicBezTo>
                  <a:cubicBezTo>
                    <a:pt x="64" y="28"/>
                    <a:pt x="64" y="28"/>
                    <a:pt x="64" y="28"/>
                  </a:cubicBezTo>
                  <a:cubicBezTo>
                    <a:pt x="42" y="62"/>
                    <a:pt x="42" y="62"/>
                    <a:pt x="42" y="62"/>
                  </a:cubicBezTo>
                  <a:cubicBezTo>
                    <a:pt x="29" y="53"/>
                    <a:pt x="29" y="53"/>
                    <a:pt x="29" y="53"/>
                  </a:cubicBezTo>
                  <a:cubicBezTo>
                    <a:pt x="28" y="48"/>
                    <a:pt x="24" y="44"/>
                    <a:pt x="1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5" name="Freeform 145"/>
            <p:cNvSpPr/>
            <p:nvPr/>
          </p:nvSpPr>
          <p:spPr bwMode="auto">
            <a:xfrm>
              <a:off x="5502276" y="3065463"/>
              <a:ext cx="125413" cy="204788"/>
            </a:xfrm>
            <a:custGeom>
              <a:avLst/>
              <a:gdLst>
                <a:gd name="T0" fmla="*/ 41 w 76"/>
                <a:gd name="T1" fmla="*/ 15 h 123"/>
                <a:gd name="T2" fmla="*/ 15 w 76"/>
                <a:gd name="T3" fmla="*/ 4 h 123"/>
                <a:gd name="T4" fmla="*/ 4 w 76"/>
                <a:gd name="T5" fmla="*/ 29 h 123"/>
                <a:gd name="T6" fmla="*/ 4 w 76"/>
                <a:gd name="T7" fmla="*/ 30 h 123"/>
                <a:gd name="T8" fmla="*/ 4 w 76"/>
                <a:gd name="T9" fmla="*/ 30 h 123"/>
                <a:gd name="T10" fmla="*/ 37 w 76"/>
                <a:gd name="T11" fmla="*/ 115 h 123"/>
                <a:gd name="T12" fmla="*/ 52 w 76"/>
                <a:gd name="T13" fmla="*/ 121 h 123"/>
                <a:gd name="T14" fmla="*/ 68 w 76"/>
                <a:gd name="T15" fmla="*/ 115 h 123"/>
                <a:gd name="T16" fmla="*/ 74 w 76"/>
                <a:gd name="T17" fmla="*/ 100 h 123"/>
                <a:gd name="T18" fmla="*/ 41 w 76"/>
                <a:gd name="T19" fmla="*/ 16 h 123"/>
                <a:gd name="T20" fmla="*/ 41 w 76"/>
                <a:gd name="T21" fmla="*/ 16 h 123"/>
                <a:gd name="T22" fmla="*/ 41 w 76"/>
                <a:gd name="T23"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23">
                  <a:moveTo>
                    <a:pt x="41" y="15"/>
                  </a:moveTo>
                  <a:cubicBezTo>
                    <a:pt x="37" y="5"/>
                    <a:pt x="25" y="0"/>
                    <a:pt x="15" y="4"/>
                  </a:cubicBezTo>
                  <a:cubicBezTo>
                    <a:pt x="5" y="8"/>
                    <a:pt x="0" y="19"/>
                    <a:pt x="4" y="29"/>
                  </a:cubicBezTo>
                  <a:cubicBezTo>
                    <a:pt x="4" y="30"/>
                    <a:pt x="4" y="30"/>
                    <a:pt x="4" y="30"/>
                  </a:cubicBezTo>
                  <a:cubicBezTo>
                    <a:pt x="4" y="30"/>
                    <a:pt x="4" y="30"/>
                    <a:pt x="4" y="30"/>
                  </a:cubicBezTo>
                  <a:cubicBezTo>
                    <a:pt x="37" y="115"/>
                    <a:pt x="37" y="115"/>
                    <a:pt x="37" y="115"/>
                  </a:cubicBezTo>
                  <a:cubicBezTo>
                    <a:pt x="39" y="120"/>
                    <a:pt x="46" y="123"/>
                    <a:pt x="52" y="121"/>
                  </a:cubicBezTo>
                  <a:cubicBezTo>
                    <a:pt x="68" y="115"/>
                    <a:pt x="68" y="115"/>
                    <a:pt x="68" y="115"/>
                  </a:cubicBezTo>
                  <a:cubicBezTo>
                    <a:pt x="74" y="112"/>
                    <a:pt x="76" y="106"/>
                    <a:pt x="74" y="100"/>
                  </a:cubicBezTo>
                  <a:cubicBezTo>
                    <a:pt x="41" y="16"/>
                    <a:pt x="41" y="16"/>
                    <a:pt x="41" y="16"/>
                  </a:cubicBezTo>
                  <a:cubicBezTo>
                    <a:pt x="41" y="16"/>
                    <a:pt x="41" y="16"/>
                    <a:pt x="41" y="16"/>
                  </a:cubicBezTo>
                  <a:cubicBezTo>
                    <a:pt x="41" y="15"/>
                    <a:pt x="41" y="15"/>
                    <a:pt x="4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6" name="Freeform 146"/>
            <p:cNvSpPr/>
            <p:nvPr/>
          </p:nvSpPr>
          <p:spPr bwMode="auto">
            <a:xfrm>
              <a:off x="5408614" y="2897188"/>
              <a:ext cx="166688" cy="236538"/>
            </a:xfrm>
            <a:custGeom>
              <a:avLst/>
              <a:gdLst>
                <a:gd name="T0" fmla="*/ 56 w 100"/>
                <a:gd name="T1" fmla="*/ 18 h 142"/>
                <a:gd name="T2" fmla="*/ 52 w 100"/>
                <a:gd name="T3" fmla="*/ 12 h 142"/>
                <a:gd name="T4" fmla="*/ 20 w 100"/>
                <a:gd name="T5" fmla="*/ 5 h 142"/>
                <a:gd name="T6" fmla="*/ 6 w 100"/>
                <a:gd name="T7" fmla="*/ 41 h 142"/>
                <a:gd name="T8" fmla="*/ 7 w 100"/>
                <a:gd name="T9" fmla="*/ 43 h 142"/>
                <a:gd name="T10" fmla="*/ 7 w 100"/>
                <a:gd name="T11" fmla="*/ 43 h 142"/>
                <a:gd name="T12" fmla="*/ 8 w 100"/>
                <a:gd name="T13" fmla="*/ 45 h 142"/>
                <a:gd name="T14" fmla="*/ 8 w 100"/>
                <a:gd name="T15" fmla="*/ 46 h 142"/>
                <a:gd name="T16" fmla="*/ 59 w 100"/>
                <a:gd name="T17" fmla="*/ 128 h 142"/>
                <a:gd name="T18" fmla="*/ 60 w 100"/>
                <a:gd name="T19" fmla="*/ 129 h 142"/>
                <a:gd name="T20" fmla="*/ 85 w 100"/>
                <a:gd name="T21" fmla="*/ 138 h 142"/>
                <a:gd name="T22" fmla="*/ 96 w 100"/>
                <a:gd name="T23" fmla="*/ 112 h 142"/>
                <a:gd name="T24" fmla="*/ 57 w 100"/>
                <a:gd name="T25" fmla="*/ 20 h 142"/>
                <a:gd name="T26" fmla="*/ 56 w 100"/>
                <a:gd name="T27" fmla="*/ 19 h 142"/>
                <a:gd name="T28" fmla="*/ 56 w 100"/>
                <a:gd name="T29"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42">
                  <a:moveTo>
                    <a:pt x="56" y="18"/>
                  </a:moveTo>
                  <a:cubicBezTo>
                    <a:pt x="55" y="16"/>
                    <a:pt x="54" y="14"/>
                    <a:pt x="52" y="12"/>
                  </a:cubicBezTo>
                  <a:cubicBezTo>
                    <a:pt x="44" y="3"/>
                    <a:pt x="31" y="0"/>
                    <a:pt x="20" y="5"/>
                  </a:cubicBezTo>
                  <a:cubicBezTo>
                    <a:pt x="6" y="11"/>
                    <a:pt x="0" y="27"/>
                    <a:pt x="6" y="41"/>
                  </a:cubicBezTo>
                  <a:cubicBezTo>
                    <a:pt x="6" y="42"/>
                    <a:pt x="6" y="43"/>
                    <a:pt x="7" y="43"/>
                  </a:cubicBezTo>
                  <a:cubicBezTo>
                    <a:pt x="7" y="43"/>
                    <a:pt x="7" y="43"/>
                    <a:pt x="7" y="43"/>
                  </a:cubicBezTo>
                  <a:cubicBezTo>
                    <a:pt x="8" y="45"/>
                    <a:pt x="8" y="45"/>
                    <a:pt x="8" y="45"/>
                  </a:cubicBezTo>
                  <a:cubicBezTo>
                    <a:pt x="8" y="46"/>
                    <a:pt x="8" y="46"/>
                    <a:pt x="8" y="46"/>
                  </a:cubicBezTo>
                  <a:cubicBezTo>
                    <a:pt x="59" y="128"/>
                    <a:pt x="59" y="128"/>
                    <a:pt x="59" y="128"/>
                  </a:cubicBezTo>
                  <a:cubicBezTo>
                    <a:pt x="60" y="129"/>
                    <a:pt x="60" y="129"/>
                    <a:pt x="60" y="129"/>
                  </a:cubicBezTo>
                  <a:cubicBezTo>
                    <a:pt x="65" y="138"/>
                    <a:pt x="76" y="142"/>
                    <a:pt x="85" y="138"/>
                  </a:cubicBezTo>
                  <a:cubicBezTo>
                    <a:pt x="95" y="134"/>
                    <a:pt x="100" y="122"/>
                    <a:pt x="96" y="112"/>
                  </a:cubicBezTo>
                  <a:cubicBezTo>
                    <a:pt x="57" y="20"/>
                    <a:pt x="57" y="20"/>
                    <a:pt x="57" y="20"/>
                  </a:cubicBezTo>
                  <a:cubicBezTo>
                    <a:pt x="57" y="19"/>
                    <a:pt x="56" y="19"/>
                    <a:pt x="56" y="19"/>
                  </a:cubicBezTo>
                  <a:cubicBezTo>
                    <a:pt x="56" y="19"/>
                    <a:pt x="56" y="19"/>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7" name="Freeform 147"/>
            <p:cNvSpPr/>
            <p:nvPr/>
          </p:nvSpPr>
          <p:spPr bwMode="auto">
            <a:xfrm>
              <a:off x="5095876" y="2967038"/>
              <a:ext cx="144463" cy="215900"/>
            </a:xfrm>
            <a:custGeom>
              <a:avLst/>
              <a:gdLst>
                <a:gd name="T0" fmla="*/ 14 w 87"/>
                <a:gd name="T1" fmla="*/ 5 h 130"/>
                <a:gd name="T2" fmla="*/ 5 w 87"/>
                <a:gd name="T3" fmla="*/ 31 h 130"/>
                <a:gd name="T4" fmla="*/ 49 w 87"/>
                <a:gd name="T5" fmla="*/ 123 h 130"/>
                <a:gd name="T6" fmla="*/ 64 w 87"/>
                <a:gd name="T7" fmla="*/ 128 h 130"/>
                <a:gd name="T8" fmla="*/ 79 w 87"/>
                <a:gd name="T9" fmla="*/ 120 h 130"/>
                <a:gd name="T10" fmla="*/ 85 w 87"/>
                <a:gd name="T11" fmla="*/ 105 h 130"/>
                <a:gd name="T12" fmla="*/ 40 w 87"/>
                <a:gd name="T13" fmla="*/ 14 h 130"/>
                <a:gd name="T14" fmla="*/ 14 w 87"/>
                <a:gd name="T15" fmla="*/ 5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30">
                  <a:moveTo>
                    <a:pt x="14" y="5"/>
                  </a:moveTo>
                  <a:cubicBezTo>
                    <a:pt x="4" y="9"/>
                    <a:pt x="0" y="21"/>
                    <a:pt x="5" y="31"/>
                  </a:cubicBezTo>
                  <a:cubicBezTo>
                    <a:pt x="49" y="123"/>
                    <a:pt x="49" y="123"/>
                    <a:pt x="49" y="123"/>
                  </a:cubicBezTo>
                  <a:cubicBezTo>
                    <a:pt x="51" y="128"/>
                    <a:pt x="58" y="130"/>
                    <a:pt x="64" y="128"/>
                  </a:cubicBezTo>
                  <a:cubicBezTo>
                    <a:pt x="79" y="120"/>
                    <a:pt x="79" y="120"/>
                    <a:pt x="79" y="120"/>
                  </a:cubicBezTo>
                  <a:cubicBezTo>
                    <a:pt x="85" y="118"/>
                    <a:pt x="87" y="111"/>
                    <a:pt x="85" y="105"/>
                  </a:cubicBezTo>
                  <a:cubicBezTo>
                    <a:pt x="40" y="14"/>
                    <a:pt x="40" y="14"/>
                    <a:pt x="40" y="14"/>
                  </a:cubicBezTo>
                  <a:cubicBezTo>
                    <a:pt x="36" y="4"/>
                    <a:pt x="24" y="0"/>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8" name="Freeform 148"/>
            <p:cNvSpPr/>
            <p:nvPr/>
          </p:nvSpPr>
          <p:spPr bwMode="auto">
            <a:xfrm>
              <a:off x="5095876" y="2865438"/>
              <a:ext cx="188913" cy="174625"/>
            </a:xfrm>
            <a:custGeom>
              <a:avLst/>
              <a:gdLst>
                <a:gd name="T0" fmla="*/ 107 w 114"/>
                <a:gd name="T1" fmla="*/ 9 h 105"/>
                <a:gd name="T2" fmla="*/ 79 w 114"/>
                <a:gd name="T3" fmla="*/ 7 h 105"/>
                <a:gd name="T4" fmla="*/ 8 w 114"/>
                <a:gd name="T5" fmla="*/ 69 h 105"/>
                <a:gd name="T6" fmla="*/ 7 w 114"/>
                <a:gd name="T7" fmla="*/ 96 h 105"/>
                <a:gd name="T8" fmla="*/ 35 w 114"/>
                <a:gd name="T9" fmla="*/ 98 h 105"/>
                <a:gd name="T10" fmla="*/ 105 w 114"/>
                <a:gd name="T11" fmla="*/ 37 h 105"/>
                <a:gd name="T12" fmla="*/ 107 w 114"/>
                <a:gd name="T13" fmla="*/ 9 h 105"/>
              </a:gdLst>
              <a:ahLst/>
              <a:cxnLst>
                <a:cxn ang="0">
                  <a:pos x="T0" y="T1"/>
                </a:cxn>
                <a:cxn ang="0">
                  <a:pos x="T2" y="T3"/>
                </a:cxn>
                <a:cxn ang="0">
                  <a:pos x="T4" y="T5"/>
                </a:cxn>
                <a:cxn ang="0">
                  <a:pos x="T6" y="T7"/>
                </a:cxn>
                <a:cxn ang="0">
                  <a:pos x="T8" y="T9"/>
                </a:cxn>
                <a:cxn ang="0">
                  <a:pos x="T10" y="T11"/>
                </a:cxn>
                <a:cxn ang="0">
                  <a:pos x="T12" y="T13"/>
                </a:cxn>
              </a:cxnLst>
              <a:rect l="0" t="0" r="r" b="b"/>
              <a:pathLst>
                <a:path w="114" h="105">
                  <a:moveTo>
                    <a:pt x="107" y="9"/>
                  </a:moveTo>
                  <a:cubicBezTo>
                    <a:pt x="99" y="1"/>
                    <a:pt x="87" y="0"/>
                    <a:pt x="79" y="7"/>
                  </a:cubicBezTo>
                  <a:cubicBezTo>
                    <a:pt x="8" y="69"/>
                    <a:pt x="8" y="69"/>
                    <a:pt x="8" y="69"/>
                  </a:cubicBezTo>
                  <a:cubicBezTo>
                    <a:pt x="1" y="76"/>
                    <a:pt x="0" y="88"/>
                    <a:pt x="7" y="96"/>
                  </a:cubicBezTo>
                  <a:cubicBezTo>
                    <a:pt x="14" y="104"/>
                    <a:pt x="27" y="105"/>
                    <a:pt x="35" y="98"/>
                  </a:cubicBezTo>
                  <a:cubicBezTo>
                    <a:pt x="105" y="37"/>
                    <a:pt x="105" y="37"/>
                    <a:pt x="105" y="37"/>
                  </a:cubicBezTo>
                  <a:cubicBezTo>
                    <a:pt x="113" y="30"/>
                    <a:pt x="114" y="17"/>
                    <a:pt x="10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69" name="Freeform 149"/>
            <p:cNvSpPr/>
            <p:nvPr/>
          </p:nvSpPr>
          <p:spPr bwMode="auto">
            <a:xfrm>
              <a:off x="5213351" y="2862263"/>
              <a:ext cx="101600" cy="95250"/>
            </a:xfrm>
            <a:custGeom>
              <a:avLst/>
              <a:gdLst>
                <a:gd name="T0" fmla="*/ 45 w 61"/>
                <a:gd name="T1" fmla="*/ 5 h 57"/>
                <a:gd name="T2" fmla="*/ 28 w 61"/>
                <a:gd name="T3" fmla="*/ 2 h 57"/>
                <a:gd name="T4" fmla="*/ 2 w 61"/>
                <a:gd name="T5" fmla="*/ 20 h 57"/>
                <a:gd name="T6" fmla="*/ 2 w 61"/>
                <a:gd name="T7" fmla="*/ 24 h 57"/>
                <a:gd name="T8" fmla="*/ 20 w 61"/>
                <a:gd name="T9" fmla="*/ 50 h 57"/>
                <a:gd name="T10" fmla="*/ 61 w 61"/>
                <a:gd name="T11" fmla="*/ 57 h 57"/>
                <a:gd name="T12" fmla="*/ 45 w 61"/>
                <a:gd name="T13" fmla="*/ 5 h 57"/>
              </a:gdLst>
              <a:ahLst/>
              <a:cxnLst>
                <a:cxn ang="0">
                  <a:pos x="T0" y="T1"/>
                </a:cxn>
                <a:cxn ang="0">
                  <a:pos x="T2" y="T3"/>
                </a:cxn>
                <a:cxn ang="0">
                  <a:pos x="T4" y="T5"/>
                </a:cxn>
                <a:cxn ang="0">
                  <a:pos x="T6" y="T7"/>
                </a:cxn>
                <a:cxn ang="0">
                  <a:pos x="T8" y="T9"/>
                </a:cxn>
                <a:cxn ang="0">
                  <a:pos x="T10" y="T11"/>
                </a:cxn>
                <a:cxn ang="0">
                  <a:pos x="T12" y="T13"/>
                </a:cxn>
              </a:cxnLst>
              <a:rect l="0" t="0" r="r" b="b"/>
              <a:pathLst>
                <a:path w="61" h="57">
                  <a:moveTo>
                    <a:pt x="45" y="5"/>
                  </a:moveTo>
                  <a:cubicBezTo>
                    <a:pt x="28" y="2"/>
                    <a:pt x="28" y="2"/>
                    <a:pt x="28" y="2"/>
                  </a:cubicBezTo>
                  <a:cubicBezTo>
                    <a:pt x="16" y="0"/>
                    <a:pt x="5" y="8"/>
                    <a:pt x="2" y="20"/>
                  </a:cubicBezTo>
                  <a:cubicBezTo>
                    <a:pt x="2" y="24"/>
                    <a:pt x="2" y="24"/>
                    <a:pt x="2" y="24"/>
                  </a:cubicBezTo>
                  <a:cubicBezTo>
                    <a:pt x="0" y="36"/>
                    <a:pt x="8" y="48"/>
                    <a:pt x="20" y="50"/>
                  </a:cubicBezTo>
                  <a:cubicBezTo>
                    <a:pt x="61" y="57"/>
                    <a:pt x="61" y="57"/>
                    <a:pt x="61" y="57"/>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70" name="Freeform 150"/>
            <p:cNvSpPr/>
            <p:nvPr/>
          </p:nvSpPr>
          <p:spPr bwMode="auto">
            <a:xfrm>
              <a:off x="5386389" y="2897188"/>
              <a:ext cx="115888" cy="85725"/>
            </a:xfrm>
            <a:custGeom>
              <a:avLst/>
              <a:gdLst>
                <a:gd name="T0" fmla="*/ 48 w 69"/>
                <a:gd name="T1" fmla="*/ 3 h 52"/>
                <a:gd name="T2" fmla="*/ 31 w 69"/>
                <a:gd name="T3" fmla="*/ 0 h 52"/>
                <a:gd name="T4" fmla="*/ 0 w 69"/>
                <a:gd name="T5" fmla="*/ 43 h 52"/>
                <a:gd name="T6" fmla="*/ 40 w 69"/>
                <a:gd name="T7" fmla="*/ 50 h 52"/>
                <a:gd name="T8" fmla="*/ 66 w 69"/>
                <a:gd name="T9" fmla="*/ 32 h 52"/>
                <a:gd name="T10" fmla="*/ 67 w 69"/>
                <a:gd name="T11" fmla="*/ 28 h 52"/>
                <a:gd name="T12" fmla="*/ 48 w 69"/>
                <a:gd name="T13" fmla="*/ 3 h 52"/>
              </a:gdLst>
              <a:ahLst/>
              <a:cxnLst>
                <a:cxn ang="0">
                  <a:pos x="T0" y="T1"/>
                </a:cxn>
                <a:cxn ang="0">
                  <a:pos x="T2" y="T3"/>
                </a:cxn>
                <a:cxn ang="0">
                  <a:pos x="T4" y="T5"/>
                </a:cxn>
                <a:cxn ang="0">
                  <a:pos x="T6" y="T7"/>
                </a:cxn>
                <a:cxn ang="0">
                  <a:pos x="T8" y="T9"/>
                </a:cxn>
                <a:cxn ang="0">
                  <a:pos x="T10" y="T11"/>
                </a:cxn>
                <a:cxn ang="0">
                  <a:pos x="T12" y="T13"/>
                </a:cxn>
              </a:cxnLst>
              <a:rect l="0" t="0" r="r" b="b"/>
              <a:pathLst>
                <a:path w="69" h="52">
                  <a:moveTo>
                    <a:pt x="48" y="3"/>
                  </a:moveTo>
                  <a:cubicBezTo>
                    <a:pt x="31" y="0"/>
                    <a:pt x="31" y="0"/>
                    <a:pt x="31" y="0"/>
                  </a:cubicBezTo>
                  <a:cubicBezTo>
                    <a:pt x="0" y="43"/>
                    <a:pt x="0" y="43"/>
                    <a:pt x="0" y="43"/>
                  </a:cubicBezTo>
                  <a:cubicBezTo>
                    <a:pt x="40" y="50"/>
                    <a:pt x="40" y="50"/>
                    <a:pt x="40" y="50"/>
                  </a:cubicBezTo>
                  <a:cubicBezTo>
                    <a:pt x="52" y="52"/>
                    <a:pt x="64" y="44"/>
                    <a:pt x="66" y="32"/>
                  </a:cubicBezTo>
                  <a:cubicBezTo>
                    <a:pt x="67" y="28"/>
                    <a:pt x="67" y="28"/>
                    <a:pt x="67" y="28"/>
                  </a:cubicBezTo>
                  <a:cubicBezTo>
                    <a:pt x="69" y="16"/>
                    <a:pt x="61" y="5"/>
                    <a:pt x="4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71" name="Freeform 151"/>
            <p:cNvSpPr/>
            <p:nvPr/>
          </p:nvSpPr>
          <p:spPr bwMode="auto">
            <a:xfrm>
              <a:off x="5314951" y="2921001"/>
              <a:ext cx="61913" cy="142875"/>
            </a:xfrm>
            <a:custGeom>
              <a:avLst/>
              <a:gdLst>
                <a:gd name="T0" fmla="*/ 25 w 37"/>
                <a:gd name="T1" fmla="*/ 76 h 86"/>
                <a:gd name="T2" fmla="*/ 12 w 37"/>
                <a:gd name="T3" fmla="*/ 85 h 86"/>
                <a:gd name="T4" fmla="*/ 10 w 37"/>
                <a:gd name="T5" fmla="*/ 84 h 86"/>
                <a:gd name="T6" fmla="*/ 1 w 37"/>
                <a:gd name="T7" fmla="*/ 72 h 86"/>
                <a:gd name="T8" fmla="*/ 11 w 37"/>
                <a:gd name="T9" fmla="*/ 10 h 86"/>
                <a:gd name="T10" fmla="*/ 24 w 37"/>
                <a:gd name="T11" fmla="*/ 1 h 86"/>
                <a:gd name="T12" fmla="*/ 27 w 37"/>
                <a:gd name="T13" fmla="*/ 1 h 86"/>
                <a:gd name="T14" fmla="*/ 36 w 37"/>
                <a:gd name="T15" fmla="*/ 14 h 86"/>
                <a:gd name="T16" fmla="*/ 25 w 37"/>
                <a:gd name="T17"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6">
                  <a:moveTo>
                    <a:pt x="25" y="76"/>
                  </a:moveTo>
                  <a:cubicBezTo>
                    <a:pt x="24" y="82"/>
                    <a:pt x="18" y="86"/>
                    <a:pt x="12" y="85"/>
                  </a:cubicBezTo>
                  <a:cubicBezTo>
                    <a:pt x="10" y="84"/>
                    <a:pt x="10" y="84"/>
                    <a:pt x="10" y="84"/>
                  </a:cubicBezTo>
                  <a:cubicBezTo>
                    <a:pt x="4" y="83"/>
                    <a:pt x="0" y="78"/>
                    <a:pt x="1" y="72"/>
                  </a:cubicBezTo>
                  <a:cubicBezTo>
                    <a:pt x="11" y="10"/>
                    <a:pt x="11" y="10"/>
                    <a:pt x="11" y="10"/>
                  </a:cubicBezTo>
                  <a:cubicBezTo>
                    <a:pt x="12" y="4"/>
                    <a:pt x="18" y="0"/>
                    <a:pt x="24" y="1"/>
                  </a:cubicBezTo>
                  <a:cubicBezTo>
                    <a:pt x="27" y="1"/>
                    <a:pt x="27" y="1"/>
                    <a:pt x="27" y="1"/>
                  </a:cubicBezTo>
                  <a:cubicBezTo>
                    <a:pt x="33" y="2"/>
                    <a:pt x="37" y="8"/>
                    <a:pt x="36" y="14"/>
                  </a:cubicBezTo>
                  <a:lnTo>
                    <a:pt x="25"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72" name="Freeform 152"/>
            <p:cNvSpPr/>
            <p:nvPr/>
          </p:nvSpPr>
          <p:spPr bwMode="auto">
            <a:xfrm>
              <a:off x="5338764" y="2879726"/>
              <a:ext cx="47625" cy="31750"/>
            </a:xfrm>
            <a:custGeom>
              <a:avLst/>
              <a:gdLst>
                <a:gd name="T0" fmla="*/ 1 w 29"/>
                <a:gd name="T1" fmla="*/ 0 h 19"/>
                <a:gd name="T2" fmla="*/ 1 w 29"/>
                <a:gd name="T3" fmla="*/ 0 h 19"/>
                <a:gd name="T4" fmla="*/ 1 w 29"/>
                <a:gd name="T5" fmla="*/ 3 h 19"/>
                <a:gd name="T6" fmla="*/ 11 w 29"/>
                <a:gd name="T7" fmla="*/ 18 h 19"/>
                <a:gd name="T8" fmla="*/ 14 w 29"/>
                <a:gd name="T9" fmla="*/ 18 h 19"/>
                <a:gd name="T10" fmla="*/ 29 w 29"/>
                <a:gd name="T11" fmla="*/ 8 h 19"/>
                <a:gd name="T12" fmla="*/ 29 w 29"/>
                <a:gd name="T13" fmla="*/ 5 h 19"/>
                <a:gd name="T14" fmla="*/ 29 w 29"/>
                <a:gd name="T15" fmla="*/ 5 h 19"/>
                <a:gd name="T16" fmla="*/ 1 w 2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9">
                  <a:moveTo>
                    <a:pt x="1" y="0"/>
                  </a:moveTo>
                  <a:cubicBezTo>
                    <a:pt x="1" y="0"/>
                    <a:pt x="1" y="0"/>
                    <a:pt x="1" y="0"/>
                  </a:cubicBezTo>
                  <a:cubicBezTo>
                    <a:pt x="1" y="3"/>
                    <a:pt x="1" y="3"/>
                    <a:pt x="1" y="3"/>
                  </a:cubicBezTo>
                  <a:cubicBezTo>
                    <a:pt x="0" y="10"/>
                    <a:pt x="4" y="16"/>
                    <a:pt x="11" y="18"/>
                  </a:cubicBezTo>
                  <a:cubicBezTo>
                    <a:pt x="14" y="18"/>
                    <a:pt x="14" y="18"/>
                    <a:pt x="14" y="18"/>
                  </a:cubicBezTo>
                  <a:cubicBezTo>
                    <a:pt x="21" y="19"/>
                    <a:pt x="28" y="15"/>
                    <a:pt x="29" y="8"/>
                  </a:cubicBezTo>
                  <a:cubicBezTo>
                    <a:pt x="29" y="5"/>
                    <a:pt x="29" y="5"/>
                    <a:pt x="29" y="5"/>
                  </a:cubicBezTo>
                  <a:cubicBezTo>
                    <a:pt x="29" y="5"/>
                    <a:pt x="29" y="5"/>
                    <a:pt x="29" y="5"/>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73" name="Freeform 153"/>
            <p:cNvSpPr>
              <a:spLocks noEditPoints="1"/>
            </p:cNvSpPr>
            <p:nvPr/>
          </p:nvSpPr>
          <p:spPr bwMode="auto">
            <a:xfrm>
              <a:off x="5199064" y="2867026"/>
              <a:ext cx="263525" cy="409575"/>
            </a:xfrm>
            <a:custGeom>
              <a:avLst/>
              <a:gdLst>
                <a:gd name="T0" fmla="*/ 149 w 159"/>
                <a:gd name="T1" fmla="*/ 19 h 246"/>
                <a:gd name="T2" fmla="*/ 144 w 159"/>
                <a:gd name="T3" fmla="*/ 18 h 246"/>
                <a:gd name="T4" fmla="*/ 84 w 159"/>
                <a:gd name="T5" fmla="*/ 101 h 246"/>
                <a:gd name="T6" fmla="*/ 54 w 159"/>
                <a:gd name="T7" fmla="*/ 2 h 246"/>
                <a:gd name="T8" fmla="*/ 49 w 159"/>
                <a:gd name="T9" fmla="*/ 1 h 246"/>
                <a:gd name="T10" fmla="*/ 37 w 159"/>
                <a:gd name="T11" fmla="*/ 10 h 246"/>
                <a:gd name="T12" fmla="*/ 1 w 159"/>
                <a:gd name="T13" fmla="*/ 215 h 246"/>
                <a:gd name="T14" fmla="*/ 10 w 159"/>
                <a:gd name="T15" fmla="*/ 228 h 246"/>
                <a:gd name="T16" fmla="*/ 110 w 159"/>
                <a:gd name="T17" fmla="*/ 245 h 246"/>
                <a:gd name="T18" fmla="*/ 123 w 159"/>
                <a:gd name="T19" fmla="*/ 236 h 246"/>
                <a:gd name="T20" fmla="*/ 158 w 159"/>
                <a:gd name="T21" fmla="*/ 31 h 246"/>
                <a:gd name="T22" fmla="*/ 149 w 159"/>
                <a:gd name="T23" fmla="*/ 19 h 246"/>
                <a:gd name="T24" fmla="*/ 72 w 159"/>
                <a:gd name="T25" fmla="*/ 168 h 246"/>
                <a:gd name="T26" fmla="*/ 67 w 159"/>
                <a:gd name="T27" fmla="*/ 161 h 246"/>
                <a:gd name="T28" fmla="*/ 74 w 159"/>
                <a:gd name="T29" fmla="*/ 156 h 246"/>
                <a:gd name="T30" fmla="*/ 79 w 159"/>
                <a:gd name="T31" fmla="*/ 163 h 246"/>
                <a:gd name="T32" fmla="*/ 72 w 159"/>
                <a:gd name="T33" fmla="*/ 168 h 246"/>
                <a:gd name="T34" fmla="*/ 78 w 159"/>
                <a:gd name="T35" fmla="*/ 132 h 246"/>
                <a:gd name="T36" fmla="*/ 73 w 159"/>
                <a:gd name="T37" fmla="*/ 124 h 246"/>
                <a:gd name="T38" fmla="*/ 80 w 159"/>
                <a:gd name="T39" fmla="*/ 119 h 246"/>
                <a:gd name="T40" fmla="*/ 85 w 159"/>
                <a:gd name="T41" fmla="*/ 127 h 246"/>
                <a:gd name="T42" fmla="*/ 78 w 159"/>
                <a:gd name="T43" fmla="*/ 13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46">
                  <a:moveTo>
                    <a:pt x="149" y="19"/>
                  </a:moveTo>
                  <a:cubicBezTo>
                    <a:pt x="144" y="18"/>
                    <a:pt x="144" y="18"/>
                    <a:pt x="144" y="18"/>
                  </a:cubicBezTo>
                  <a:cubicBezTo>
                    <a:pt x="84" y="101"/>
                    <a:pt x="84" y="101"/>
                    <a:pt x="84" y="101"/>
                  </a:cubicBezTo>
                  <a:cubicBezTo>
                    <a:pt x="54" y="2"/>
                    <a:pt x="54" y="2"/>
                    <a:pt x="54" y="2"/>
                  </a:cubicBezTo>
                  <a:cubicBezTo>
                    <a:pt x="49" y="1"/>
                    <a:pt x="49" y="1"/>
                    <a:pt x="49" y="1"/>
                  </a:cubicBezTo>
                  <a:cubicBezTo>
                    <a:pt x="43" y="0"/>
                    <a:pt x="38" y="4"/>
                    <a:pt x="37" y="10"/>
                  </a:cubicBezTo>
                  <a:cubicBezTo>
                    <a:pt x="1" y="215"/>
                    <a:pt x="1" y="215"/>
                    <a:pt x="1" y="215"/>
                  </a:cubicBezTo>
                  <a:cubicBezTo>
                    <a:pt x="0" y="221"/>
                    <a:pt x="4" y="227"/>
                    <a:pt x="10" y="228"/>
                  </a:cubicBezTo>
                  <a:cubicBezTo>
                    <a:pt x="110" y="245"/>
                    <a:pt x="110" y="245"/>
                    <a:pt x="110" y="245"/>
                  </a:cubicBezTo>
                  <a:cubicBezTo>
                    <a:pt x="116" y="246"/>
                    <a:pt x="122" y="242"/>
                    <a:pt x="123" y="236"/>
                  </a:cubicBezTo>
                  <a:cubicBezTo>
                    <a:pt x="158" y="31"/>
                    <a:pt x="158" y="31"/>
                    <a:pt x="158" y="31"/>
                  </a:cubicBezTo>
                  <a:cubicBezTo>
                    <a:pt x="159" y="25"/>
                    <a:pt x="155" y="20"/>
                    <a:pt x="149" y="19"/>
                  </a:cubicBezTo>
                  <a:close/>
                  <a:moveTo>
                    <a:pt x="72" y="168"/>
                  </a:moveTo>
                  <a:cubicBezTo>
                    <a:pt x="69" y="167"/>
                    <a:pt x="66" y="164"/>
                    <a:pt x="67" y="161"/>
                  </a:cubicBezTo>
                  <a:cubicBezTo>
                    <a:pt x="68" y="157"/>
                    <a:pt x="71" y="155"/>
                    <a:pt x="74" y="156"/>
                  </a:cubicBezTo>
                  <a:cubicBezTo>
                    <a:pt x="77" y="156"/>
                    <a:pt x="80" y="159"/>
                    <a:pt x="79" y="163"/>
                  </a:cubicBezTo>
                  <a:cubicBezTo>
                    <a:pt x="79" y="166"/>
                    <a:pt x="75" y="168"/>
                    <a:pt x="72" y="168"/>
                  </a:cubicBezTo>
                  <a:close/>
                  <a:moveTo>
                    <a:pt x="78" y="132"/>
                  </a:moveTo>
                  <a:cubicBezTo>
                    <a:pt x="75" y="131"/>
                    <a:pt x="73" y="128"/>
                    <a:pt x="73" y="124"/>
                  </a:cubicBezTo>
                  <a:cubicBezTo>
                    <a:pt x="74" y="121"/>
                    <a:pt x="77" y="119"/>
                    <a:pt x="80" y="119"/>
                  </a:cubicBezTo>
                  <a:cubicBezTo>
                    <a:pt x="84" y="120"/>
                    <a:pt x="86" y="123"/>
                    <a:pt x="85" y="127"/>
                  </a:cubicBezTo>
                  <a:cubicBezTo>
                    <a:pt x="85" y="130"/>
                    <a:pt x="82" y="132"/>
                    <a:pt x="78"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74" name="Freeform 154"/>
            <p:cNvSpPr/>
            <p:nvPr/>
          </p:nvSpPr>
          <p:spPr bwMode="auto">
            <a:xfrm>
              <a:off x="5275264" y="3221038"/>
              <a:ext cx="57150" cy="49213"/>
            </a:xfrm>
            <a:custGeom>
              <a:avLst/>
              <a:gdLst>
                <a:gd name="T0" fmla="*/ 13 w 34"/>
                <a:gd name="T1" fmla="*/ 25 h 29"/>
                <a:gd name="T2" fmla="*/ 10 w 34"/>
                <a:gd name="T3" fmla="*/ 26 h 29"/>
                <a:gd name="T4" fmla="*/ 0 w 34"/>
                <a:gd name="T5" fmla="*/ 25 h 29"/>
                <a:gd name="T6" fmla="*/ 3 w 34"/>
                <a:gd name="T7" fmla="*/ 0 h 29"/>
                <a:gd name="T8" fmla="*/ 34 w 34"/>
                <a:gd name="T9" fmla="*/ 4 h 29"/>
                <a:gd name="T10" fmla="*/ 31 w 34"/>
                <a:gd name="T11" fmla="*/ 29 h 29"/>
                <a:gd name="T12" fmla="*/ 21 w 34"/>
                <a:gd name="T13" fmla="*/ 28 h 29"/>
                <a:gd name="T14" fmla="*/ 13 w 34"/>
                <a:gd name="T15" fmla="*/ 25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9">
                  <a:moveTo>
                    <a:pt x="13" y="25"/>
                  </a:moveTo>
                  <a:cubicBezTo>
                    <a:pt x="11" y="25"/>
                    <a:pt x="10" y="26"/>
                    <a:pt x="10" y="26"/>
                  </a:cubicBezTo>
                  <a:cubicBezTo>
                    <a:pt x="0" y="25"/>
                    <a:pt x="0" y="25"/>
                    <a:pt x="0" y="25"/>
                  </a:cubicBezTo>
                  <a:cubicBezTo>
                    <a:pt x="3" y="0"/>
                    <a:pt x="3" y="0"/>
                    <a:pt x="3" y="0"/>
                  </a:cubicBezTo>
                  <a:cubicBezTo>
                    <a:pt x="34" y="4"/>
                    <a:pt x="34" y="4"/>
                    <a:pt x="34" y="4"/>
                  </a:cubicBezTo>
                  <a:cubicBezTo>
                    <a:pt x="31" y="29"/>
                    <a:pt x="31" y="29"/>
                    <a:pt x="31" y="29"/>
                  </a:cubicBezTo>
                  <a:cubicBezTo>
                    <a:pt x="21" y="28"/>
                    <a:pt x="21" y="28"/>
                    <a:pt x="21" y="28"/>
                  </a:cubicBezTo>
                  <a:cubicBezTo>
                    <a:pt x="19" y="25"/>
                    <a:pt x="16" y="24"/>
                    <a:pt x="1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75" name="Freeform 155"/>
            <p:cNvSpPr/>
            <p:nvPr/>
          </p:nvSpPr>
          <p:spPr bwMode="auto">
            <a:xfrm>
              <a:off x="5499101" y="3252788"/>
              <a:ext cx="620713" cy="74613"/>
            </a:xfrm>
            <a:custGeom>
              <a:avLst/>
              <a:gdLst>
                <a:gd name="T0" fmla="*/ 372 w 372"/>
                <a:gd name="T1" fmla="*/ 35 h 44"/>
                <a:gd name="T2" fmla="*/ 360 w 372"/>
                <a:gd name="T3" fmla="*/ 44 h 44"/>
                <a:gd name="T4" fmla="*/ 12 w 372"/>
                <a:gd name="T5" fmla="*/ 44 h 44"/>
                <a:gd name="T6" fmla="*/ 0 w 372"/>
                <a:gd name="T7" fmla="*/ 35 h 44"/>
                <a:gd name="T8" fmla="*/ 0 w 372"/>
                <a:gd name="T9" fmla="*/ 9 h 44"/>
                <a:gd name="T10" fmla="*/ 12 w 372"/>
                <a:gd name="T11" fmla="*/ 0 h 44"/>
                <a:gd name="T12" fmla="*/ 360 w 372"/>
                <a:gd name="T13" fmla="*/ 0 h 44"/>
                <a:gd name="T14" fmla="*/ 372 w 372"/>
                <a:gd name="T15" fmla="*/ 9 h 44"/>
                <a:gd name="T16" fmla="*/ 372 w 372"/>
                <a:gd name="T17"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4">
                  <a:moveTo>
                    <a:pt x="372" y="35"/>
                  </a:moveTo>
                  <a:cubicBezTo>
                    <a:pt x="372" y="40"/>
                    <a:pt x="366" y="44"/>
                    <a:pt x="360" y="44"/>
                  </a:cubicBezTo>
                  <a:cubicBezTo>
                    <a:pt x="12" y="44"/>
                    <a:pt x="12" y="44"/>
                    <a:pt x="12" y="44"/>
                  </a:cubicBezTo>
                  <a:cubicBezTo>
                    <a:pt x="5" y="44"/>
                    <a:pt x="0" y="40"/>
                    <a:pt x="0" y="35"/>
                  </a:cubicBezTo>
                  <a:cubicBezTo>
                    <a:pt x="0" y="9"/>
                    <a:pt x="0" y="9"/>
                    <a:pt x="0" y="9"/>
                  </a:cubicBezTo>
                  <a:cubicBezTo>
                    <a:pt x="0" y="4"/>
                    <a:pt x="5" y="0"/>
                    <a:pt x="12" y="0"/>
                  </a:cubicBezTo>
                  <a:cubicBezTo>
                    <a:pt x="360" y="0"/>
                    <a:pt x="360" y="0"/>
                    <a:pt x="360" y="0"/>
                  </a:cubicBezTo>
                  <a:cubicBezTo>
                    <a:pt x="366" y="0"/>
                    <a:pt x="372" y="4"/>
                    <a:pt x="372" y="9"/>
                  </a:cubicBezTo>
                  <a:lnTo>
                    <a:pt x="37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76" name="Freeform 156"/>
            <p:cNvSpPr/>
            <p:nvPr/>
          </p:nvSpPr>
          <p:spPr bwMode="auto">
            <a:xfrm>
              <a:off x="5673726" y="3614738"/>
              <a:ext cx="273050" cy="36513"/>
            </a:xfrm>
            <a:custGeom>
              <a:avLst/>
              <a:gdLst>
                <a:gd name="T0" fmla="*/ 164 w 164"/>
                <a:gd name="T1" fmla="*/ 17 h 22"/>
                <a:gd name="T2" fmla="*/ 158 w 164"/>
                <a:gd name="T3" fmla="*/ 22 h 22"/>
                <a:gd name="T4" fmla="*/ 5 w 164"/>
                <a:gd name="T5" fmla="*/ 22 h 22"/>
                <a:gd name="T6" fmla="*/ 0 w 164"/>
                <a:gd name="T7" fmla="*/ 17 h 22"/>
                <a:gd name="T8" fmla="*/ 0 w 164"/>
                <a:gd name="T9" fmla="*/ 5 h 22"/>
                <a:gd name="T10" fmla="*/ 5 w 164"/>
                <a:gd name="T11" fmla="*/ 0 h 22"/>
                <a:gd name="T12" fmla="*/ 158 w 164"/>
                <a:gd name="T13" fmla="*/ 0 h 22"/>
                <a:gd name="T14" fmla="*/ 164 w 164"/>
                <a:gd name="T15" fmla="*/ 5 h 22"/>
                <a:gd name="T16" fmla="*/ 164 w 164"/>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2">
                  <a:moveTo>
                    <a:pt x="164" y="17"/>
                  </a:moveTo>
                  <a:cubicBezTo>
                    <a:pt x="164" y="20"/>
                    <a:pt x="161" y="22"/>
                    <a:pt x="158" y="22"/>
                  </a:cubicBezTo>
                  <a:cubicBezTo>
                    <a:pt x="5" y="22"/>
                    <a:pt x="5" y="22"/>
                    <a:pt x="5" y="22"/>
                  </a:cubicBezTo>
                  <a:cubicBezTo>
                    <a:pt x="2" y="22"/>
                    <a:pt x="0" y="20"/>
                    <a:pt x="0" y="17"/>
                  </a:cubicBezTo>
                  <a:cubicBezTo>
                    <a:pt x="0" y="5"/>
                    <a:pt x="0" y="5"/>
                    <a:pt x="0" y="5"/>
                  </a:cubicBezTo>
                  <a:cubicBezTo>
                    <a:pt x="0" y="2"/>
                    <a:pt x="2" y="0"/>
                    <a:pt x="5" y="0"/>
                  </a:cubicBezTo>
                  <a:cubicBezTo>
                    <a:pt x="158" y="0"/>
                    <a:pt x="158" y="0"/>
                    <a:pt x="158" y="0"/>
                  </a:cubicBezTo>
                  <a:cubicBezTo>
                    <a:pt x="161" y="0"/>
                    <a:pt x="164" y="2"/>
                    <a:pt x="164" y="5"/>
                  </a:cubicBezTo>
                  <a:lnTo>
                    <a:pt x="16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77" name="Freeform 157"/>
            <p:cNvSpPr/>
            <p:nvPr/>
          </p:nvSpPr>
          <p:spPr bwMode="auto">
            <a:xfrm>
              <a:off x="5781676" y="3282951"/>
              <a:ext cx="55563" cy="347663"/>
            </a:xfrm>
            <a:custGeom>
              <a:avLst/>
              <a:gdLst>
                <a:gd name="T0" fmla="*/ 26 w 34"/>
                <a:gd name="T1" fmla="*/ 0 h 208"/>
                <a:gd name="T2" fmla="*/ 34 w 34"/>
                <a:gd name="T3" fmla="*/ 6 h 208"/>
                <a:gd name="T4" fmla="*/ 34 w 34"/>
                <a:gd name="T5" fmla="*/ 201 h 208"/>
                <a:gd name="T6" fmla="*/ 26 w 34"/>
                <a:gd name="T7" fmla="*/ 208 h 208"/>
                <a:gd name="T8" fmla="*/ 7 w 34"/>
                <a:gd name="T9" fmla="*/ 208 h 208"/>
                <a:gd name="T10" fmla="*/ 0 w 34"/>
                <a:gd name="T11" fmla="*/ 201 h 208"/>
                <a:gd name="T12" fmla="*/ 0 w 34"/>
                <a:gd name="T13" fmla="*/ 6 h 208"/>
                <a:gd name="T14" fmla="*/ 7 w 34"/>
                <a:gd name="T15" fmla="*/ 0 h 208"/>
                <a:gd name="T16" fmla="*/ 26 w 34"/>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08">
                  <a:moveTo>
                    <a:pt x="26" y="0"/>
                  </a:moveTo>
                  <a:cubicBezTo>
                    <a:pt x="30" y="0"/>
                    <a:pt x="34" y="3"/>
                    <a:pt x="34" y="6"/>
                  </a:cubicBezTo>
                  <a:cubicBezTo>
                    <a:pt x="34" y="201"/>
                    <a:pt x="34" y="201"/>
                    <a:pt x="34" y="201"/>
                  </a:cubicBezTo>
                  <a:cubicBezTo>
                    <a:pt x="34" y="205"/>
                    <a:pt x="30" y="208"/>
                    <a:pt x="26" y="208"/>
                  </a:cubicBezTo>
                  <a:cubicBezTo>
                    <a:pt x="7" y="208"/>
                    <a:pt x="7" y="208"/>
                    <a:pt x="7" y="208"/>
                  </a:cubicBezTo>
                  <a:cubicBezTo>
                    <a:pt x="3" y="208"/>
                    <a:pt x="0" y="205"/>
                    <a:pt x="0" y="201"/>
                  </a:cubicBezTo>
                  <a:cubicBezTo>
                    <a:pt x="0" y="6"/>
                    <a:pt x="0" y="6"/>
                    <a:pt x="0" y="6"/>
                  </a:cubicBezTo>
                  <a:cubicBezTo>
                    <a:pt x="0" y="3"/>
                    <a:pt x="3" y="0"/>
                    <a:pt x="7" y="0"/>
                  </a:cubicBez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78" name="Freeform 158"/>
            <p:cNvSpPr>
              <a:spLocks noEditPoints="1"/>
            </p:cNvSpPr>
            <p:nvPr/>
          </p:nvSpPr>
          <p:spPr bwMode="auto">
            <a:xfrm>
              <a:off x="5614989" y="2901951"/>
              <a:ext cx="401638" cy="292100"/>
            </a:xfrm>
            <a:custGeom>
              <a:avLst/>
              <a:gdLst>
                <a:gd name="T0" fmla="*/ 230 w 241"/>
                <a:gd name="T1" fmla="*/ 0 h 175"/>
                <a:gd name="T2" fmla="*/ 12 w 241"/>
                <a:gd name="T3" fmla="*/ 0 h 175"/>
                <a:gd name="T4" fmla="*/ 0 w 241"/>
                <a:gd name="T5" fmla="*/ 11 h 175"/>
                <a:gd name="T6" fmla="*/ 0 w 241"/>
                <a:gd name="T7" fmla="*/ 164 h 175"/>
                <a:gd name="T8" fmla="*/ 12 w 241"/>
                <a:gd name="T9" fmla="*/ 175 h 175"/>
                <a:gd name="T10" fmla="*/ 230 w 241"/>
                <a:gd name="T11" fmla="*/ 175 h 175"/>
                <a:gd name="T12" fmla="*/ 241 w 241"/>
                <a:gd name="T13" fmla="*/ 164 h 175"/>
                <a:gd name="T14" fmla="*/ 241 w 241"/>
                <a:gd name="T15" fmla="*/ 11 h 175"/>
                <a:gd name="T16" fmla="*/ 230 w 241"/>
                <a:gd name="T17" fmla="*/ 0 h 175"/>
                <a:gd name="T18" fmla="*/ 230 w 241"/>
                <a:gd name="T19" fmla="*/ 130 h 175"/>
                <a:gd name="T20" fmla="*/ 219 w 241"/>
                <a:gd name="T21" fmla="*/ 142 h 175"/>
                <a:gd name="T22" fmla="*/ 23 w 241"/>
                <a:gd name="T23" fmla="*/ 142 h 175"/>
                <a:gd name="T24" fmla="*/ 12 w 241"/>
                <a:gd name="T25" fmla="*/ 130 h 175"/>
                <a:gd name="T26" fmla="*/ 12 w 241"/>
                <a:gd name="T27" fmla="*/ 22 h 175"/>
                <a:gd name="T28" fmla="*/ 23 w 241"/>
                <a:gd name="T29" fmla="*/ 11 h 175"/>
                <a:gd name="T30" fmla="*/ 219 w 241"/>
                <a:gd name="T31" fmla="*/ 11 h 175"/>
                <a:gd name="T32" fmla="*/ 230 w 241"/>
                <a:gd name="T33" fmla="*/ 22 h 175"/>
                <a:gd name="T34" fmla="*/ 230 w 241"/>
                <a:gd name="T35" fmla="*/ 1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175">
                  <a:moveTo>
                    <a:pt x="230" y="0"/>
                  </a:moveTo>
                  <a:cubicBezTo>
                    <a:pt x="12" y="0"/>
                    <a:pt x="12" y="0"/>
                    <a:pt x="12" y="0"/>
                  </a:cubicBezTo>
                  <a:cubicBezTo>
                    <a:pt x="5" y="0"/>
                    <a:pt x="0" y="5"/>
                    <a:pt x="0" y="11"/>
                  </a:cubicBezTo>
                  <a:cubicBezTo>
                    <a:pt x="0" y="164"/>
                    <a:pt x="0" y="164"/>
                    <a:pt x="0" y="164"/>
                  </a:cubicBezTo>
                  <a:cubicBezTo>
                    <a:pt x="0" y="170"/>
                    <a:pt x="5" y="175"/>
                    <a:pt x="12" y="175"/>
                  </a:cubicBezTo>
                  <a:cubicBezTo>
                    <a:pt x="230" y="175"/>
                    <a:pt x="230" y="175"/>
                    <a:pt x="230" y="175"/>
                  </a:cubicBezTo>
                  <a:cubicBezTo>
                    <a:pt x="236" y="175"/>
                    <a:pt x="241" y="170"/>
                    <a:pt x="241" y="164"/>
                  </a:cubicBezTo>
                  <a:cubicBezTo>
                    <a:pt x="241" y="11"/>
                    <a:pt x="241" y="11"/>
                    <a:pt x="241" y="11"/>
                  </a:cubicBezTo>
                  <a:cubicBezTo>
                    <a:pt x="241" y="5"/>
                    <a:pt x="236" y="0"/>
                    <a:pt x="230" y="0"/>
                  </a:cubicBezTo>
                  <a:close/>
                  <a:moveTo>
                    <a:pt x="230" y="130"/>
                  </a:moveTo>
                  <a:cubicBezTo>
                    <a:pt x="230" y="137"/>
                    <a:pt x="225" y="142"/>
                    <a:pt x="219" y="142"/>
                  </a:cubicBezTo>
                  <a:cubicBezTo>
                    <a:pt x="23" y="142"/>
                    <a:pt x="23" y="142"/>
                    <a:pt x="23" y="142"/>
                  </a:cubicBezTo>
                  <a:cubicBezTo>
                    <a:pt x="17" y="142"/>
                    <a:pt x="12" y="137"/>
                    <a:pt x="12" y="130"/>
                  </a:cubicBezTo>
                  <a:cubicBezTo>
                    <a:pt x="12" y="22"/>
                    <a:pt x="12" y="22"/>
                    <a:pt x="12" y="22"/>
                  </a:cubicBezTo>
                  <a:cubicBezTo>
                    <a:pt x="12" y="16"/>
                    <a:pt x="17" y="11"/>
                    <a:pt x="23" y="11"/>
                  </a:cubicBezTo>
                  <a:cubicBezTo>
                    <a:pt x="219" y="11"/>
                    <a:pt x="219" y="11"/>
                    <a:pt x="219" y="11"/>
                  </a:cubicBezTo>
                  <a:cubicBezTo>
                    <a:pt x="225" y="11"/>
                    <a:pt x="230" y="16"/>
                    <a:pt x="230" y="22"/>
                  </a:cubicBezTo>
                  <a:lnTo>
                    <a:pt x="230"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79" name="Freeform 159"/>
            <p:cNvSpPr/>
            <p:nvPr/>
          </p:nvSpPr>
          <p:spPr bwMode="auto">
            <a:xfrm>
              <a:off x="5748339" y="3182938"/>
              <a:ext cx="136525" cy="69850"/>
            </a:xfrm>
            <a:custGeom>
              <a:avLst/>
              <a:gdLst>
                <a:gd name="T0" fmla="*/ 77 w 82"/>
                <a:gd name="T1" fmla="*/ 31 h 42"/>
                <a:gd name="T2" fmla="*/ 72 w 82"/>
                <a:gd name="T3" fmla="*/ 31 h 42"/>
                <a:gd name="T4" fmla="*/ 66 w 82"/>
                <a:gd name="T5" fmla="*/ 25 h 42"/>
                <a:gd name="T6" fmla="*/ 66 w 82"/>
                <a:gd name="T7" fmla="*/ 0 h 42"/>
                <a:gd name="T8" fmla="*/ 16 w 82"/>
                <a:gd name="T9" fmla="*/ 0 h 42"/>
                <a:gd name="T10" fmla="*/ 16 w 82"/>
                <a:gd name="T11" fmla="*/ 25 h 42"/>
                <a:gd name="T12" fmla="*/ 10 w 82"/>
                <a:gd name="T13" fmla="*/ 31 h 42"/>
                <a:gd name="T14" fmla="*/ 5 w 82"/>
                <a:gd name="T15" fmla="*/ 31 h 42"/>
                <a:gd name="T16" fmla="*/ 0 w 82"/>
                <a:gd name="T17" fmla="*/ 37 h 42"/>
                <a:gd name="T18" fmla="*/ 5 w 82"/>
                <a:gd name="T19" fmla="*/ 42 h 42"/>
                <a:gd name="T20" fmla="*/ 77 w 82"/>
                <a:gd name="T21" fmla="*/ 42 h 42"/>
                <a:gd name="T22" fmla="*/ 82 w 82"/>
                <a:gd name="T23" fmla="*/ 37 h 42"/>
                <a:gd name="T24" fmla="*/ 77 w 82"/>
                <a:gd name="T25"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42">
                  <a:moveTo>
                    <a:pt x="77" y="31"/>
                  </a:moveTo>
                  <a:cubicBezTo>
                    <a:pt x="72" y="31"/>
                    <a:pt x="72" y="31"/>
                    <a:pt x="72" y="31"/>
                  </a:cubicBezTo>
                  <a:cubicBezTo>
                    <a:pt x="69" y="31"/>
                    <a:pt x="66" y="29"/>
                    <a:pt x="66" y="25"/>
                  </a:cubicBezTo>
                  <a:cubicBezTo>
                    <a:pt x="66" y="0"/>
                    <a:pt x="66" y="0"/>
                    <a:pt x="66" y="0"/>
                  </a:cubicBezTo>
                  <a:cubicBezTo>
                    <a:pt x="16" y="0"/>
                    <a:pt x="16" y="0"/>
                    <a:pt x="16" y="0"/>
                  </a:cubicBezTo>
                  <a:cubicBezTo>
                    <a:pt x="16" y="25"/>
                    <a:pt x="16" y="25"/>
                    <a:pt x="16" y="25"/>
                  </a:cubicBezTo>
                  <a:cubicBezTo>
                    <a:pt x="16" y="29"/>
                    <a:pt x="13" y="31"/>
                    <a:pt x="10" y="31"/>
                  </a:cubicBezTo>
                  <a:cubicBezTo>
                    <a:pt x="5" y="31"/>
                    <a:pt x="5" y="31"/>
                    <a:pt x="5" y="31"/>
                  </a:cubicBezTo>
                  <a:cubicBezTo>
                    <a:pt x="2" y="31"/>
                    <a:pt x="0" y="34"/>
                    <a:pt x="0" y="37"/>
                  </a:cubicBezTo>
                  <a:cubicBezTo>
                    <a:pt x="0" y="40"/>
                    <a:pt x="2" y="42"/>
                    <a:pt x="5" y="42"/>
                  </a:cubicBezTo>
                  <a:cubicBezTo>
                    <a:pt x="77" y="42"/>
                    <a:pt x="77" y="42"/>
                    <a:pt x="77" y="42"/>
                  </a:cubicBezTo>
                  <a:cubicBezTo>
                    <a:pt x="79" y="42"/>
                    <a:pt x="82" y="40"/>
                    <a:pt x="82" y="37"/>
                  </a:cubicBezTo>
                  <a:cubicBezTo>
                    <a:pt x="82" y="34"/>
                    <a:pt x="79" y="31"/>
                    <a:pt x="7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80" name="Freeform 160"/>
            <p:cNvSpPr/>
            <p:nvPr/>
          </p:nvSpPr>
          <p:spPr bwMode="auto">
            <a:xfrm>
              <a:off x="5681664" y="2954338"/>
              <a:ext cx="215900" cy="161925"/>
            </a:xfrm>
            <a:custGeom>
              <a:avLst/>
              <a:gdLst>
                <a:gd name="T0" fmla="*/ 136 w 136"/>
                <a:gd name="T1" fmla="*/ 0 h 102"/>
                <a:gd name="T2" fmla="*/ 135 w 136"/>
                <a:gd name="T3" fmla="*/ 0 h 102"/>
                <a:gd name="T4" fmla="*/ 98 w 136"/>
                <a:gd name="T5" fmla="*/ 13 h 102"/>
                <a:gd name="T6" fmla="*/ 110 w 136"/>
                <a:gd name="T7" fmla="*/ 22 h 102"/>
                <a:gd name="T8" fmla="*/ 73 w 136"/>
                <a:gd name="T9" fmla="*/ 71 h 102"/>
                <a:gd name="T10" fmla="*/ 47 w 136"/>
                <a:gd name="T11" fmla="*/ 51 h 102"/>
                <a:gd name="T12" fmla="*/ 0 w 136"/>
                <a:gd name="T13" fmla="*/ 102 h 102"/>
                <a:gd name="T14" fmla="*/ 18 w 136"/>
                <a:gd name="T15" fmla="*/ 102 h 102"/>
                <a:gd name="T16" fmla="*/ 49 w 136"/>
                <a:gd name="T17" fmla="*/ 69 h 102"/>
                <a:gd name="T18" fmla="*/ 75 w 136"/>
                <a:gd name="T19" fmla="*/ 89 h 102"/>
                <a:gd name="T20" fmla="*/ 119 w 136"/>
                <a:gd name="T21" fmla="*/ 30 h 102"/>
                <a:gd name="T22" fmla="*/ 133 w 136"/>
                <a:gd name="T23" fmla="*/ 39 h 102"/>
                <a:gd name="T24" fmla="*/ 136 w 136"/>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02">
                  <a:moveTo>
                    <a:pt x="136" y="0"/>
                  </a:moveTo>
                  <a:lnTo>
                    <a:pt x="135" y="0"/>
                  </a:lnTo>
                  <a:lnTo>
                    <a:pt x="98" y="13"/>
                  </a:lnTo>
                  <a:lnTo>
                    <a:pt x="110" y="22"/>
                  </a:lnTo>
                  <a:lnTo>
                    <a:pt x="73" y="71"/>
                  </a:lnTo>
                  <a:lnTo>
                    <a:pt x="47" y="51"/>
                  </a:lnTo>
                  <a:lnTo>
                    <a:pt x="0" y="102"/>
                  </a:lnTo>
                  <a:lnTo>
                    <a:pt x="18" y="102"/>
                  </a:lnTo>
                  <a:lnTo>
                    <a:pt x="49" y="69"/>
                  </a:lnTo>
                  <a:lnTo>
                    <a:pt x="75" y="89"/>
                  </a:lnTo>
                  <a:lnTo>
                    <a:pt x="119" y="30"/>
                  </a:lnTo>
                  <a:lnTo>
                    <a:pt x="133" y="39"/>
                  </a:lnTo>
                  <a:lnTo>
                    <a:pt x="1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81" name="Oval 161"/>
            <p:cNvSpPr>
              <a:spLocks noChangeArrowheads="1"/>
            </p:cNvSpPr>
            <p:nvPr/>
          </p:nvSpPr>
          <p:spPr bwMode="auto">
            <a:xfrm>
              <a:off x="6196014" y="2676526"/>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82" name="Freeform 162"/>
            <p:cNvSpPr/>
            <p:nvPr/>
          </p:nvSpPr>
          <p:spPr bwMode="auto">
            <a:xfrm>
              <a:off x="6291264" y="3216276"/>
              <a:ext cx="92075" cy="430213"/>
            </a:xfrm>
            <a:custGeom>
              <a:avLst/>
              <a:gdLst>
                <a:gd name="T0" fmla="*/ 0 w 56"/>
                <a:gd name="T1" fmla="*/ 247 h 258"/>
                <a:gd name="T2" fmla="*/ 11 w 56"/>
                <a:gd name="T3" fmla="*/ 258 h 258"/>
                <a:gd name="T4" fmla="*/ 45 w 56"/>
                <a:gd name="T5" fmla="*/ 258 h 258"/>
                <a:gd name="T6" fmla="*/ 56 w 56"/>
                <a:gd name="T7" fmla="*/ 247 h 258"/>
                <a:gd name="T8" fmla="*/ 56 w 56"/>
                <a:gd name="T9" fmla="*/ 11 h 258"/>
                <a:gd name="T10" fmla="*/ 45 w 56"/>
                <a:gd name="T11" fmla="*/ 0 h 258"/>
                <a:gd name="T12" fmla="*/ 11 w 56"/>
                <a:gd name="T13" fmla="*/ 0 h 258"/>
                <a:gd name="T14" fmla="*/ 0 w 56"/>
                <a:gd name="T15" fmla="*/ 11 h 258"/>
                <a:gd name="T16" fmla="*/ 0 w 56"/>
                <a:gd name="T17" fmla="*/ 24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58">
                  <a:moveTo>
                    <a:pt x="0" y="247"/>
                  </a:moveTo>
                  <a:cubicBezTo>
                    <a:pt x="0" y="253"/>
                    <a:pt x="5" y="258"/>
                    <a:pt x="11" y="258"/>
                  </a:cubicBezTo>
                  <a:cubicBezTo>
                    <a:pt x="45" y="258"/>
                    <a:pt x="45" y="258"/>
                    <a:pt x="45" y="258"/>
                  </a:cubicBezTo>
                  <a:cubicBezTo>
                    <a:pt x="51" y="258"/>
                    <a:pt x="56" y="253"/>
                    <a:pt x="56" y="247"/>
                  </a:cubicBezTo>
                  <a:cubicBezTo>
                    <a:pt x="56" y="11"/>
                    <a:pt x="56" y="11"/>
                    <a:pt x="56" y="11"/>
                  </a:cubicBezTo>
                  <a:cubicBezTo>
                    <a:pt x="56" y="5"/>
                    <a:pt x="51" y="0"/>
                    <a:pt x="45" y="0"/>
                  </a:cubicBezTo>
                  <a:cubicBezTo>
                    <a:pt x="11" y="0"/>
                    <a:pt x="11" y="0"/>
                    <a:pt x="11" y="0"/>
                  </a:cubicBezTo>
                  <a:cubicBezTo>
                    <a:pt x="5" y="0"/>
                    <a:pt x="0" y="5"/>
                    <a:pt x="0" y="11"/>
                  </a:cubicBezTo>
                  <a:lnTo>
                    <a:pt x="0"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83" name="Freeform 163"/>
            <p:cNvSpPr/>
            <p:nvPr/>
          </p:nvSpPr>
          <p:spPr bwMode="auto">
            <a:xfrm>
              <a:off x="6178551" y="3216276"/>
              <a:ext cx="92075" cy="430213"/>
            </a:xfrm>
            <a:custGeom>
              <a:avLst/>
              <a:gdLst>
                <a:gd name="T0" fmla="*/ 0 w 55"/>
                <a:gd name="T1" fmla="*/ 247 h 258"/>
                <a:gd name="T2" fmla="*/ 11 w 55"/>
                <a:gd name="T3" fmla="*/ 258 h 258"/>
                <a:gd name="T4" fmla="*/ 44 w 55"/>
                <a:gd name="T5" fmla="*/ 258 h 258"/>
                <a:gd name="T6" fmla="*/ 55 w 55"/>
                <a:gd name="T7" fmla="*/ 247 h 258"/>
                <a:gd name="T8" fmla="*/ 55 w 55"/>
                <a:gd name="T9" fmla="*/ 11 h 258"/>
                <a:gd name="T10" fmla="*/ 44 w 55"/>
                <a:gd name="T11" fmla="*/ 0 h 258"/>
                <a:gd name="T12" fmla="*/ 11 w 55"/>
                <a:gd name="T13" fmla="*/ 0 h 258"/>
                <a:gd name="T14" fmla="*/ 0 w 55"/>
                <a:gd name="T15" fmla="*/ 11 h 258"/>
                <a:gd name="T16" fmla="*/ 0 w 55"/>
                <a:gd name="T17" fmla="*/ 24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58">
                  <a:moveTo>
                    <a:pt x="0" y="247"/>
                  </a:moveTo>
                  <a:cubicBezTo>
                    <a:pt x="0" y="253"/>
                    <a:pt x="5" y="258"/>
                    <a:pt x="11" y="258"/>
                  </a:cubicBezTo>
                  <a:cubicBezTo>
                    <a:pt x="44" y="258"/>
                    <a:pt x="44" y="258"/>
                    <a:pt x="44" y="258"/>
                  </a:cubicBezTo>
                  <a:cubicBezTo>
                    <a:pt x="50" y="258"/>
                    <a:pt x="55" y="253"/>
                    <a:pt x="55" y="247"/>
                  </a:cubicBezTo>
                  <a:cubicBezTo>
                    <a:pt x="55" y="11"/>
                    <a:pt x="55" y="11"/>
                    <a:pt x="55" y="11"/>
                  </a:cubicBezTo>
                  <a:cubicBezTo>
                    <a:pt x="55" y="5"/>
                    <a:pt x="50" y="0"/>
                    <a:pt x="44" y="0"/>
                  </a:cubicBezTo>
                  <a:cubicBezTo>
                    <a:pt x="11" y="0"/>
                    <a:pt x="11" y="0"/>
                    <a:pt x="11" y="0"/>
                  </a:cubicBezTo>
                  <a:cubicBezTo>
                    <a:pt x="5" y="0"/>
                    <a:pt x="0" y="5"/>
                    <a:pt x="0" y="11"/>
                  </a:cubicBezTo>
                  <a:lnTo>
                    <a:pt x="0"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84" name="Freeform 164"/>
            <p:cNvSpPr/>
            <p:nvPr/>
          </p:nvSpPr>
          <p:spPr bwMode="auto">
            <a:xfrm>
              <a:off x="6403976" y="2940051"/>
              <a:ext cx="65088" cy="325438"/>
            </a:xfrm>
            <a:custGeom>
              <a:avLst/>
              <a:gdLst>
                <a:gd name="T0" fmla="*/ 0 w 39"/>
                <a:gd name="T1" fmla="*/ 184 h 195"/>
                <a:gd name="T2" fmla="*/ 11 w 39"/>
                <a:gd name="T3" fmla="*/ 195 h 195"/>
                <a:gd name="T4" fmla="*/ 28 w 39"/>
                <a:gd name="T5" fmla="*/ 195 h 195"/>
                <a:gd name="T6" fmla="*/ 39 w 39"/>
                <a:gd name="T7" fmla="*/ 184 h 195"/>
                <a:gd name="T8" fmla="*/ 39 w 39"/>
                <a:gd name="T9" fmla="*/ 11 h 195"/>
                <a:gd name="T10" fmla="*/ 28 w 39"/>
                <a:gd name="T11" fmla="*/ 0 h 195"/>
                <a:gd name="T12" fmla="*/ 11 w 39"/>
                <a:gd name="T13" fmla="*/ 0 h 195"/>
                <a:gd name="T14" fmla="*/ 0 w 39"/>
                <a:gd name="T15" fmla="*/ 11 h 195"/>
                <a:gd name="T16" fmla="*/ 0 w 39"/>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95">
                  <a:moveTo>
                    <a:pt x="0" y="184"/>
                  </a:moveTo>
                  <a:cubicBezTo>
                    <a:pt x="0" y="190"/>
                    <a:pt x="5" y="195"/>
                    <a:pt x="11" y="195"/>
                  </a:cubicBezTo>
                  <a:cubicBezTo>
                    <a:pt x="28" y="195"/>
                    <a:pt x="28" y="195"/>
                    <a:pt x="28" y="195"/>
                  </a:cubicBezTo>
                  <a:cubicBezTo>
                    <a:pt x="34" y="195"/>
                    <a:pt x="39" y="190"/>
                    <a:pt x="39" y="184"/>
                  </a:cubicBezTo>
                  <a:cubicBezTo>
                    <a:pt x="39" y="11"/>
                    <a:pt x="39" y="11"/>
                    <a:pt x="39" y="11"/>
                  </a:cubicBezTo>
                  <a:cubicBezTo>
                    <a:pt x="39" y="5"/>
                    <a:pt x="34" y="0"/>
                    <a:pt x="28" y="0"/>
                  </a:cubicBezTo>
                  <a:cubicBezTo>
                    <a:pt x="11" y="0"/>
                    <a:pt x="11" y="0"/>
                    <a:pt x="11" y="0"/>
                  </a:cubicBezTo>
                  <a:cubicBezTo>
                    <a:pt x="5" y="0"/>
                    <a:pt x="0" y="5"/>
                    <a:pt x="0" y="11"/>
                  </a:cubicBezTo>
                  <a:lnTo>
                    <a:pt x="0"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85" name="Freeform 165"/>
            <p:cNvSpPr/>
            <p:nvPr/>
          </p:nvSpPr>
          <p:spPr bwMode="auto">
            <a:xfrm>
              <a:off x="6261101" y="2911476"/>
              <a:ext cx="41275" cy="215900"/>
            </a:xfrm>
            <a:custGeom>
              <a:avLst/>
              <a:gdLst>
                <a:gd name="T0" fmla="*/ 0 w 25"/>
                <a:gd name="T1" fmla="*/ 118 h 129"/>
                <a:gd name="T2" fmla="*/ 11 w 25"/>
                <a:gd name="T3" fmla="*/ 129 h 129"/>
                <a:gd name="T4" fmla="*/ 14 w 25"/>
                <a:gd name="T5" fmla="*/ 129 h 129"/>
                <a:gd name="T6" fmla="*/ 25 w 25"/>
                <a:gd name="T7" fmla="*/ 118 h 129"/>
                <a:gd name="T8" fmla="*/ 25 w 25"/>
                <a:gd name="T9" fmla="*/ 12 h 129"/>
                <a:gd name="T10" fmla="*/ 14 w 25"/>
                <a:gd name="T11" fmla="*/ 0 h 129"/>
                <a:gd name="T12" fmla="*/ 11 w 25"/>
                <a:gd name="T13" fmla="*/ 0 h 129"/>
                <a:gd name="T14" fmla="*/ 0 w 25"/>
                <a:gd name="T15" fmla="*/ 12 h 129"/>
                <a:gd name="T16" fmla="*/ 0 w 25"/>
                <a:gd name="T17" fmla="*/ 1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9">
                  <a:moveTo>
                    <a:pt x="0" y="118"/>
                  </a:moveTo>
                  <a:cubicBezTo>
                    <a:pt x="0" y="124"/>
                    <a:pt x="5" y="129"/>
                    <a:pt x="11" y="129"/>
                  </a:cubicBezTo>
                  <a:cubicBezTo>
                    <a:pt x="14" y="129"/>
                    <a:pt x="14" y="129"/>
                    <a:pt x="14" y="129"/>
                  </a:cubicBezTo>
                  <a:cubicBezTo>
                    <a:pt x="20" y="129"/>
                    <a:pt x="25" y="124"/>
                    <a:pt x="25" y="118"/>
                  </a:cubicBezTo>
                  <a:cubicBezTo>
                    <a:pt x="25" y="12"/>
                    <a:pt x="25" y="12"/>
                    <a:pt x="25" y="12"/>
                  </a:cubicBezTo>
                  <a:cubicBezTo>
                    <a:pt x="25" y="5"/>
                    <a:pt x="20" y="0"/>
                    <a:pt x="14" y="0"/>
                  </a:cubicBezTo>
                  <a:cubicBezTo>
                    <a:pt x="11" y="0"/>
                    <a:pt x="11" y="0"/>
                    <a:pt x="11" y="0"/>
                  </a:cubicBezTo>
                  <a:cubicBezTo>
                    <a:pt x="5" y="0"/>
                    <a:pt x="0" y="5"/>
                    <a:pt x="0" y="12"/>
                  </a:cubicBezTo>
                  <a:lnTo>
                    <a:pt x="0"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86" name="Freeform 166"/>
            <p:cNvSpPr/>
            <p:nvPr/>
          </p:nvSpPr>
          <p:spPr bwMode="auto">
            <a:xfrm>
              <a:off x="6257926" y="2874963"/>
              <a:ext cx="46038" cy="25400"/>
            </a:xfrm>
            <a:custGeom>
              <a:avLst/>
              <a:gdLst>
                <a:gd name="T0" fmla="*/ 28 w 28"/>
                <a:gd name="T1" fmla="*/ 0 h 15"/>
                <a:gd name="T2" fmla="*/ 28 w 28"/>
                <a:gd name="T3" fmla="*/ 0 h 15"/>
                <a:gd name="T4" fmla="*/ 28 w 28"/>
                <a:gd name="T5" fmla="*/ 3 h 15"/>
                <a:gd name="T6" fmla="*/ 16 w 28"/>
                <a:gd name="T7" fmla="*/ 15 h 15"/>
                <a:gd name="T8" fmla="*/ 13 w 28"/>
                <a:gd name="T9" fmla="*/ 15 h 15"/>
                <a:gd name="T10" fmla="*/ 0 w 28"/>
                <a:gd name="T11" fmla="*/ 3 h 15"/>
                <a:gd name="T12" fmla="*/ 0 w 28"/>
                <a:gd name="T13" fmla="*/ 0 h 15"/>
                <a:gd name="T14" fmla="*/ 0 w 28"/>
                <a:gd name="T15" fmla="*/ 0 h 15"/>
                <a:gd name="T16" fmla="*/ 28 w 2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5">
                  <a:moveTo>
                    <a:pt x="28" y="0"/>
                  </a:moveTo>
                  <a:cubicBezTo>
                    <a:pt x="28" y="0"/>
                    <a:pt x="28" y="0"/>
                    <a:pt x="28" y="0"/>
                  </a:cubicBezTo>
                  <a:cubicBezTo>
                    <a:pt x="28" y="3"/>
                    <a:pt x="28" y="3"/>
                    <a:pt x="28" y="3"/>
                  </a:cubicBezTo>
                  <a:cubicBezTo>
                    <a:pt x="28" y="10"/>
                    <a:pt x="23" y="15"/>
                    <a:pt x="16" y="15"/>
                  </a:cubicBezTo>
                  <a:cubicBezTo>
                    <a:pt x="13" y="15"/>
                    <a:pt x="13" y="15"/>
                    <a:pt x="13" y="15"/>
                  </a:cubicBezTo>
                  <a:cubicBezTo>
                    <a:pt x="6" y="15"/>
                    <a:pt x="0" y="10"/>
                    <a:pt x="0" y="3"/>
                  </a:cubicBezTo>
                  <a:cubicBezTo>
                    <a:pt x="0" y="0"/>
                    <a:pt x="0" y="0"/>
                    <a:pt x="0" y="0"/>
                  </a:cubicBezTo>
                  <a:cubicBezTo>
                    <a:pt x="0" y="0"/>
                    <a:pt x="0" y="0"/>
                    <a:pt x="0" y="0"/>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87" name="Freeform 167"/>
            <p:cNvSpPr/>
            <p:nvPr/>
          </p:nvSpPr>
          <p:spPr bwMode="auto">
            <a:xfrm>
              <a:off x="6175376" y="2874963"/>
              <a:ext cx="293688" cy="390525"/>
            </a:xfrm>
            <a:custGeom>
              <a:avLst/>
              <a:gdLst>
                <a:gd name="T0" fmla="*/ 0 w 176"/>
                <a:gd name="T1" fmla="*/ 0 h 234"/>
                <a:gd name="T2" fmla="*/ 1 w 176"/>
                <a:gd name="T3" fmla="*/ 0 h 234"/>
                <a:gd name="T4" fmla="*/ 18 w 176"/>
                <a:gd name="T5" fmla="*/ 0 h 234"/>
                <a:gd name="T6" fmla="*/ 63 w 176"/>
                <a:gd name="T7" fmla="*/ 91 h 234"/>
                <a:gd name="T8" fmla="*/ 109 w 176"/>
                <a:gd name="T9" fmla="*/ 0 h 234"/>
                <a:gd name="T10" fmla="*/ 126 w 176"/>
                <a:gd name="T11" fmla="*/ 0 h 234"/>
                <a:gd name="T12" fmla="*/ 126 w 176"/>
                <a:gd name="T13" fmla="*/ 0 h 234"/>
                <a:gd name="T14" fmla="*/ 127 w 176"/>
                <a:gd name="T15" fmla="*/ 0 h 234"/>
                <a:gd name="T16" fmla="*/ 176 w 176"/>
                <a:gd name="T17" fmla="*/ 49 h 234"/>
                <a:gd name="T18" fmla="*/ 163 w 176"/>
                <a:gd name="T19" fmla="*/ 83 h 234"/>
                <a:gd name="T20" fmla="*/ 125 w 176"/>
                <a:gd name="T21" fmla="*/ 83 h 234"/>
                <a:gd name="T22" fmla="*/ 125 w 176"/>
                <a:gd name="T23" fmla="*/ 223 h 234"/>
                <a:gd name="T24" fmla="*/ 114 w 176"/>
                <a:gd name="T25" fmla="*/ 234 h 234"/>
                <a:gd name="T26" fmla="*/ 13 w 176"/>
                <a:gd name="T27" fmla="*/ 234 h 234"/>
                <a:gd name="T28" fmla="*/ 2 w 176"/>
                <a:gd name="T29" fmla="*/ 223 h 234"/>
                <a:gd name="T30" fmla="*/ 0 w 176"/>
                <a:gd name="T3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234">
                  <a:moveTo>
                    <a:pt x="0" y="0"/>
                  </a:moveTo>
                  <a:cubicBezTo>
                    <a:pt x="0" y="0"/>
                    <a:pt x="0" y="0"/>
                    <a:pt x="1" y="0"/>
                  </a:cubicBezTo>
                  <a:cubicBezTo>
                    <a:pt x="18" y="0"/>
                    <a:pt x="18" y="0"/>
                    <a:pt x="18" y="0"/>
                  </a:cubicBezTo>
                  <a:cubicBezTo>
                    <a:pt x="63" y="91"/>
                    <a:pt x="63" y="91"/>
                    <a:pt x="63" y="91"/>
                  </a:cubicBezTo>
                  <a:cubicBezTo>
                    <a:pt x="109" y="0"/>
                    <a:pt x="109" y="0"/>
                    <a:pt x="109" y="0"/>
                  </a:cubicBezTo>
                  <a:cubicBezTo>
                    <a:pt x="126" y="0"/>
                    <a:pt x="126" y="0"/>
                    <a:pt x="126" y="0"/>
                  </a:cubicBezTo>
                  <a:cubicBezTo>
                    <a:pt x="126" y="0"/>
                    <a:pt x="126" y="0"/>
                    <a:pt x="126" y="0"/>
                  </a:cubicBezTo>
                  <a:cubicBezTo>
                    <a:pt x="126" y="0"/>
                    <a:pt x="127" y="0"/>
                    <a:pt x="127" y="0"/>
                  </a:cubicBezTo>
                  <a:cubicBezTo>
                    <a:pt x="154" y="0"/>
                    <a:pt x="176" y="22"/>
                    <a:pt x="176" y="49"/>
                  </a:cubicBezTo>
                  <a:cubicBezTo>
                    <a:pt x="176" y="62"/>
                    <a:pt x="171" y="74"/>
                    <a:pt x="163" y="83"/>
                  </a:cubicBezTo>
                  <a:cubicBezTo>
                    <a:pt x="125" y="83"/>
                    <a:pt x="125" y="83"/>
                    <a:pt x="125" y="83"/>
                  </a:cubicBezTo>
                  <a:cubicBezTo>
                    <a:pt x="125" y="223"/>
                    <a:pt x="125" y="223"/>
                    <a:pt x="125" y="223"/>
                  </a:cubicBezTo>
                  <a:cubicBezTo>
                    <a:pt x="125" y="229"/>
                    <a:pt x="120" y="234"/>
                    <a:pt x="114" y="234"/>
                  </a:cubicBezTo>
                  <a:cubicBezTo>
                    <a:pt x="13" y="234"/>
                    <a:pt x="13" y="234"/>
                    <a:pt x="13" y="234"/>
                  </a:cubicBezTo>
                  <a:cubicBezTo>
                    <a:pt x="7" y="234"/>
                    <a:pt x="2" y="229"/>
                    <a:pt x="2" y="223"/>
                  </a:cubicBezTo>
                  <a:cubicBezTo>
                    <a:pt x="2" y="223"/>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88" name="Freeform 168"/>
            <p:cNvSpPr/>
            <p:nvPr/>
          </p:nvSpPr>
          <p:spPr bwMode="auto">
            <a:xfrm>
              <a:off x="6154739" y="2967038"/>
              <a:ext cx="50800" cy="49213"/>
            </a:xfrm>
            <a:custGeom>
              <a:avLst/>
              <a:gdLst>
                <a:gd name="T0" fmla="*/ 9 w 31"/>
                <a:gd name="T1" fmla="*/ 23 h 30"/>
                <a:gd name="T2" fmla="*/ 6 w 31"/>
                <a:gd name="T3" fmla="*/ 24 h 30"/>
                <a:gd name="T4" fmla="*/ 0 w 31"/>
                <a:gd name="T5" fmla="*/ 21 h 30"/>
                <a:gd name="T6" fmla="*/ 9 w 31"/>
                <a:gd name="T7" fmla="*/ 0 h 30"/>
                <a:gd name="T8" fmla="*/ 31 w 31"/>
                <a:gd name="T9" fmla="*/ 10 h 30"/>
                <a:gd name="T10" fmla="*/ 21 w 31"/>
                <a:gd name="T11" fmla="*/ 30 h 30"/>
                <a:gd name="T12" fmla="*/ 14 w 31"/>
                <a:gd name="T13" fmla="*/ 27 h 30"/>
                <a:gd name="T14" fmla="*/ 9 w 31"/>
                <a:gd name="T15" fmla="*/ 2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9" y="23"/>
                  </a:moveTo>
                  <a:cubicBezTo>
                    <a:pt x="8" y="23"/>
                    <a:pt x="7" y="23"/>
                    <a:pt x="6" y="24"/>
                  </a:cubicBezTo>
                  <a:cubicBezTo>
                    <a:pt x="0" y="21"/>
                    <a:pt x="0" y="21"/>
                    <a:pt x="0" y="21"/>
                  </a:cubicBezTo>
                  <a:cubicBezTo>
                    <a:pt x="9" y="0"/>
                    <a:pt x="9" y="0"/>
                    <a:pt x="9" y="0"/>
                  </a:cubicBezTo>
                  <a:cubicBezTo>
                    <a:pt x="31" y="10"/>
                    <a:pt x="31" y="10"/>
                    <a:pt x="31" y="10"/>
                  </a:cubicBezTo>
                  <a:cubicBezTo>
                    <a:pt x="21" y="30"/>
                    <a:pt x="21" y="30"/>
                    <a:pt x="21" y="30"/>
                  </a:cubicBezTo>
                  <a:cubicBezTo>
                    <a:pt x="14" y="27"/>
                    <a:pt x="14" y="27"/>
                    <a:pt x="14" y="27"/>
                  </a:cubicBezTo>
                  <a:cubicBezTo>
                    <a:pt x="13" y="25"/>
                    <a:pt x="11" y="23"/>
                    <a:pt x="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89" name="Freeform 169"/>
            <p:cNvSpPr/>
            <p:nvPr/>
          </p:nvSpPr>
          <p:spPr bwMode="auto">
            <a:xfrm>
              <a:off x="5919789" y="2973388"/>
              <a:ext cx="201613" cy="134938"/>
            </a:xfrm>
            <a:custGeom>
              <a:avLst/>
              <a:gdLst>
                <a:gd name="T0" fmla="*/ 107 w 121"/>
                <a:gd name="T1" fmla="*/ 40 h 81"/>
                <a:gd name="T2" fmla="*/ 117 w 121"/>
                <a:gd name="T3" fmla="*/ 66 h 81"/>
                <a:gd name="T4" fmla="*/ 91 w 121"/>
                <a:gd name="T5" fmla="*/ 76 h 81"/>
                <a:gd name="T6" fmla="*/ 90 w 121"/>
                <a:gd name="T7" fmla="*/ 76 h 81"/>
                <a:gd name="T8" fmla="*/ 90 w 121"/>
                <a:gd name="T9" fmla="*/ 76 h 81"/>
                <a:gd name="T10" fmla="*/ 8 w 121"/>
                <a:gd name="T11" fmla="*/ 38 h 81"/>
                <a:gd name="T12" fmla="*/ 2 w 121"/>
                <a:gd name="T13" fmla="*/ 24 h 81"/>
                <a:gd name="T14" fmla="*/ 10 w 121"/>
                <a:gd name="T15" fmla="*/ 8 h 81"/>
                <a:gd name="T16" fmla="*/ 24 w 121"/>
                <a:gd name="T17" fmla="*/ 2 h 81"/>
                <a:gd name="T18" fmla="*/ 106 w 121"/>
                <a:gd name="T19" fmla="*/ 40 h 81"/>
                <a:gd name="T20" fmla="*/ 107 w 121"/>
                <a:gd name="T21" fmla="*/ 40 h 81"/>
                <a:gd name="T22" fmla="*/ 107 w 121"/>
                <a:gd name="T2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81">
                  <a:moveTo>
                    <a:pt x="107" y="40"/>
                  </a:moveTo>
                  <a:cubicBezTo>
                    <a:pt x="117" y="45"/>
                    <a:pt x="121" y="57"/>
                    <a:pt x="117" y="66"/>
                  </a:cubicBezTo>
                  <a:cubicBezTo>
                    <a:pt x="112" y="76"/>
                    <a:pt x="101" y="81"/>
                    <a:pt x="91" y="76"/>
                  </a:cubicBezTo>
                  <a:cubicBezTo>
                    <a:pt x="91" y="76"/>
                    <a:pt x="90" y="76"/>
                    <a:pt x="90" y="76"/>
                  </a:cubicBezTo>
                  <a:cubicBezTo>
                    <a:pt x="90" y="76"/>
                    <a:pt x="90" y="76"/>
                    <a:pt x="90" y="76"/>
                  </a:cubicBezTo>
                  <a:cubicBezTo>
                    <a:pt x="8" y="38"/>
                    <a:pt x="8" y="38"/>
                    <a:pt x="8" y="38"/>
                  </a:cubicBezTo>
                  <a:cubicBezTo>
                    <a:pt x="2" y="36"/>
                    <a:pt x="0" y="29"/>
                    <a:pt x="2" y="24"/>
                  </a:cubicBezTo>
                  <a:cubicBezTo>
                    <a:pt x="10" y="8"/>
                    <a:pt x="10" y="8"/>
                    <a:pt x="10" y="8"/>
                  </a:cubicBezTo>
                  <a:cubicBezTo>
                    <a:pt x="12" y="2"/>
                    <a:pt x="19" y="0"/>
                    <a:pt x="24" y="2"/>
                  </a:cubicBezTo>
                  <a:cubicBezTo>
                    <a:pt x="106" y="40"/>
                    <a:pt x="106" y="40"/>
                    <a:pt x="106" y="40"/>
                  </a:cubicBezTo>
                  <a:cubicBezTo>
                    <a:pt x="106" y="40"/>
                    <a:pt x="106" y="40"/>
                    <a:pt x="107" y="40"/>
                  </a:cubicBezTo>
                  <a:cubicBezTo>
                    <a:pt x="107" y="40"/>
                    <a:pt x="107" y="40"/>
                    <a:pt x="10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90" name="Freeform 170"/>
            <p:cNvSpPr/>
            <p:nvPr/>
          </p:nvSpPr>
          <p:spPr bwMode="auto">
            <a:xfrm>
              <a:off x="6048376" y="2870201"/>
              <a:ext cx="169863" cy="234950"/>
            </a:xfrm>
            <a:custGeom>
              <a:avLst/>
              <a:gdLst>
                <a:gd name="T0" fmla="*/ 46 w 102"/>
                <a:gd name="T1" fmla="*/ 18 h 141"/>
                <a:gd name="T2" fmla="*/ 51 w 102"/>
                <a:gd name="T3" fmla="*/ 11 h 141"/>
                <a:gd name="T4" fmla="*/ 82 w 102"/>
                <a:gd name="T5" fmla="*/ 5 h 141"/>
                <a:gd name="T6" fmla="*/ 96 w 102"/>
                <a:gd name="T7" fmla="*/ 41 h 141"/>
                <a:gd name="T8" fmla="*/ 95 w 102"/>
                <a:gd name="T9" fmla="*/ 44 h 141"/>
                <a:gd name="T10" fmla="*/ 95 w 102"/>
                <a:gd name="T11" fmla="*/ 44 h 141"/>
                <a:gd name="T12" fmla="*/ 94 w 102"/>
                <a:gd name="T13" fmla="*/ 46 h 141"/>
                <a:gd name="T14" fmla="*/ 93 w 102"/>
                <a:gd name="T15" fmla="*/ 46 h 141"/>
                <a:gd name="T16" fmla="*/ 41 w 102"/>
                <a:gd name="T17" fmla="*/ 127 h 141"/>
                <a:gd name="T18" fmla="*/ 40 w 102"/>
                <a:gd name="T19" fmla="*/ 128 h 141"/>
                <a:gd name="T20" fmla="*/ 15 w 102"/>
                <a:gd name="T21" fmla="*/ 136 h 141"/>
                <a:gd name="T22" fmla="*/ 5 w 102"/>
                <a:gd name="T23" fmla="*/ 110 h 141"/>
                <a:gd name="T24" fmla="*/ 46 w 102"/>
                <a:gd name="T25" fmla="*/ 19 h 141"/>
                <a:gd name="T26" fmla="*/ 46 w 102"/>
                <a:gd name="T27" fmla="*/ 18 h 141"/>
                <a:gd name="T28" fmla="*/ 46 w 102"/>
                <a:gd name="T29"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41">
                  <a:moveTo>
                    <a:pt x="46" y="18"/>
                  </a:moveTo>
                  <a:cubicBezTo>
                    <a:pt x="48" y="15"/>
                    <a:pt x="49" y="13"/>
                    <a:pt x="51" y="11"/>
                  </a:cubicBezTo>
                  <a:cubicBezTo>
                    <a:pt x="59" y="3"/>
                    <a:pt x="71" y="0"/>
                    <a:pt x="82" y="5"/>
                  </a:cubicBezTo>
                  <a:cubicBezTo>
                    <a:pt x="96" y="11"/>
                    <a:pt x="102" y="28"/>
                    <a:pt x="96" y="41"/>
                  </a:cubicBezTo>
                  <a:cubicBezTo>
                    <a:pt x="96" y="42"/>
                    <a:pt x="95" y="43"/>
                    <a:pt x="95" y="44"/>
                  </a:cubicBezTo>
                  <a:cubicBezTo>
                    <a:pt x="95" y="44"/>
                    <a:pt x="95" y="44"/>
                    <a:pt x="95" y="44"/>
                  </a:cubicBezTo>
                  <a:cubicBezTo>
                    <a:pt x="94" y="46"/>
                    <a:pt x="94" y="46"/>
                    <a:pt x="94" y="46"/>
                  </a:cubicBezTo>
                  <a:cubicBezTo>
                    <a:pt x="94" y="46"/>
                    <a:pt x="93" y="46"/>
                    <a:pt x="93" y="46"/>
                  </a:cubicBezTo>
                  <a:cubicBezTo>
                    <a:pt x="41" y="127"/>
                    <a:pt x="41" y="127"/>
                    <a:pt x="41" y="127"/>
                  </a:cubicBezTo>
                  <a:cubicBezTo>
                    <a:pt x="40" y="128"/>
                    <a:pt x="40" y="128"/>
                    <a:pt x="40" y="128"/>
                  </a:cubicBezTo>
                  <a:cubicBezTo>
                    <a:pt x="35" y="137"/>
                    <a:pt x="24" y="141"/>
                    <a:pt x="15" y="136"/>
                  </a:cubicBezTo>
                  <a:cubicBezTo>
                    <a:pt x="5" y="132"/>
                    <a:pt x="0" y="120"/>
                    <a:pt x="5" y="110"/>
                  </a:cubicBezTo>
                  <a:cubicBezTo>
                    <a:pt x="46" y="19"/>
                    <a:pt x="46" y="19"/>
                    <a:pt x="46" y="19"/>
                  </a:cubicBezTo>
                  <a:cubicBezTo>
                    <a:pt x="46" y="19"/>
                    <a:pt x="46" y="18"/>
                    <a:pt x="46" y="18"/>
                  </a:cubicBezTo>
                  <a:cubicBezTo>
                    <a:pt x="46" y="18"/>
                    <a:pt x="46" y="18"/>
                    <a:pt x="4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91" name="Freeform 171"/>
            <p:cNvSpPr/>
            <p:nvPr/>
          </p:nvSpPr>
          <p:spPr bwMode="auto">
            <a:xfrm>
              <a:off x="6140451" y="2874963"/>
              <a:ext cx="104775" cy="80963"/>
            </a:xfrm>
            <a:custGeom>
              <a:avLst/>
              <a:gdLst>
                <a:gd name="T0" fmla="*/ 22 w 63"/>
                <a:gd name="T1" fmla="*/ 0 h 48"/>
                <a:gd name="T2" fmla="*/ 39 w 63"/>
                <a:gd name="T3" fmla="*/ 0 h 48"/>
                <a:gd name="T4" fmla="*/ 63 w 63"/>
                <a:gd name="T5" fmla="*/ 48 h 48"/>
                <a:gd name="T6" fmla="*/ 22 w 63"/>
                <a:gd name="T7" fmla="*/ 48 h 48"/>
                <a:gd name="T8" fmla="*/ 0 w 63"/>
                <a:gd name="T9" fmla="*/ 25 h 48"/>
                <a:gd name="T10" fmla="*/ 0 w 63"/>
                <a:gd name="T11" fmla="*/ 22 h 48"/>
                <a:gd name="T12" fmla="*/ 22 w 6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63" h="48">
                  <a:moveTo>
                    <a:pt x="22" y="0"/>
                  </a:moveTo>
                  <a:cubicBezTo>
                    <a:pt x="39" y="0"/>
                    <a:pt x="39" y="0"/>
                    <a:pt x="39" y="0"/>
                  </a:cubicBezTo>
                  <a:cubicBezTo>
                    <a:pt x="63" y="48"/>
                    <a:pt x="63" y="48"/>
                    <a:pt x="63" y="48"/>
                  </a:cubicBezTo>
                  <a:cubicBezTo>
                    <a:pt x="22" y="48"/>
                    <a:pt x="22" y="48"/>
                    <a:pt x="22" y="48"/>
                  </a:cubicBezTo>
                  <a:cubicBezTo>
                    <a:pt x="9" y="48"/>
                    <a:pt x="0" y="38"/>
                    <a:pt x="0" y="25"/>
                  </a:cubicBezTo>
                  <a:cubicBezTo>
                    <a:pt x="0" y="22"/>
                    <a:pt x="0" y="22"/>
                    <a:pt x="0" y="22"/>
                  </a:cubicBezTo>
                  <a:cubicBezTo>
                    <a:pt x="0" y="10"/>
                    <a:pt x="9"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92" name="Oval 172"/>
            <p:cNvSpPr>
              <a:spLocks noChangeArrowheads="1"/>
            </p:cNvSpPr>
            <p:nvPr/>
          </p:nvSpPr>
          <p:spPr bwMode="auto">
            <a:xfrm>
              <a:off x="6270626" y="3059113"/>
              <a:ext cx="20638"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93" name="Oval 173"/>
            <p:cNvSpPr>
              <a:spLocks noChangeArrowheads="1"/>
            </p:cNvSpPr>
            <p:nvPr/>
          </p:nvSpPr>
          <p:spPr bwMode="auto">
            <a:xfrm>
              <a:off x="6270626" y="3117851"/>
              <a:ext cx="20638"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grpSp>
      <p:sp>
        <p:nvSpPr>
          <p:cNvPr id="94" name="等腰三角形 93"/>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00" advTm="1591">
        <p14:prism/>
      </p:transition>
    </mc:Choice>
    <mc:Fallback xmlns="">
      <p:transition spd="slow" advTm="159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entagon 78"/>
          <p:cNvSpPr/>
          <p:nvPr/>
        </p:nvSpPr>
        <p:spPr>
          <a:xfrm rot="5400000">
            <a:off x="1288257" y="2120106"/>
            <a:ext cx="3313112" cy="1800225"/>
          </a:xfrm>
          <a:prstGeom prst="homePlate">
            <a:avLst>
              <a:gd name="adj" fmla="val 31766"/>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dirty="0">
              <a:cs typeface="+mn-ea"/>
              <a:sym typeface="+mn-lt"/>
            </a:endParaRPr>
          </a:p>
        </p:txBody>
      </p:sp>
      <p:grpSp>
        <p:nvGrpSpPr>
          <p:cNvPr id="34" name="Group 77"/>
          <p:cNvGrpSpPr/>
          <p:nvPr/>
        </p:nvGrpSpPr>
        <p:grpSpPr>
          <a:xfrm>
            <a:off x="2045301" y="3236218"/>
            <a:ext cx="1800200" cy="1800200"/>
            <a:chOff x="3419872" y="4149402"/>
            <a:chExt cx="1800200" cy="1800200"/>
          </a:xfrm>
          <a:solidFill>
            <a:srgbClr val="EEEEEE"/>
          </a:solidFill>
        </p:grpSpPr>
        <p:sp>
          <p:nvSpPr>
            <p:cNvPr id="35" name="Oval 76"/>
            <p:cNvSpPr/>
            <p:nvPr/>
          </p:nvSpPr>
          <p:spPr>
            <a:xfrm>
              <a:off x="3419872" y="4149402"/>
              <a:ext cx="1800200" cy="1800200"/>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a:solidFill>
                  <a:schemeClr val="bg1"/>
                </a:solidFill>
                <a:cs typeface="+mn-ea"/>
                <a:sym typeface="+mn-lt"/>
              </a:endParaRPr>
            </a:p>
          </p:txBody>
        </p:sp>
        <p:sp>
          <p:nvSpPr>
            <p:cNvPr id="36" name="Oval 75"/>
            <p:cNvSpPr/>
            <p:nvPr/>
          </p:nvSpPr>
          <p:spPr>
            <a:xfrm>
              <a:off x="3528058" y="4257588"/>
              <a:ext cx="1583829" cy="1583829"/>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a:solidFill>
                  <a:schemeClr val="bg1"/>
                </a:solidFill>
                <a:cs typeface="+mn-ea"/>
                <a:sym typeface="+mn-lt"/>
              </a:endParaRPr>
            </a:p>
          </p:txBody>
        </p:sp>
      </p:grpSp>
      <p:sp>
        <p:nvSpPr>
          <p:cNvPr id="37" name="TextBox 79"/>
          <p:cNvSpPr txBox="1">
            <a:spLocks noChangeArrowheads="1"/>
          </p:cNvSpPr>
          <p:nvPr/>
        </p:nvSpPr>
        <p:spPr bwMode="auto">
          <a:xfrm>
            <a:off x="2570163" y="3321050"/>
            <a:ext cx="7493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a:solidFill>
                  <a:schemeClr val="bg1"/>
                </a:solidFill>
                <a:latin typeface="+mn-lt"/>
                <a:ea typeface="+mn-ea"/>
                <a:cs typeface="+mn-ea"/>
                <a:sym typeface="+mn-lt"/>
              </a:rPr>
              <a:t>S</a:t>
            </a:r>
          </a:p>
        </p:txBody>
      </p:sp>
      <p:sp>
        <p:nvSpPr>
          <p:cNvPr id="38" name="TextBox 80"/>
          <p:cNvSpPr txBox="1"/>
          <p:nvPr/>
        </p:nvSpPr>
        <p:spPr>
          <a:xfrm>
            <a:off x="2346325" y="4197350"/>
            <a:ext cx="1198563" cy="339725"/>
          </a:xfrm>
          <a:prstGeom prst="rect">
            <a:avLst/>
          </a:prstGeom>
          <a:noFill/>
        </p:spPr>
        <p:txBody>
          <a:bodyPr wrap="none">
            <a:spAutoFit/>
          </a:bodyPr>
          <a:lstStyle/>
          <a:p>
            <a:pPr algn="ctr" eaLnBrk="1" fontAlgn="auto" hangingPunct="1">
              <a:spcBef>
                <a:spcPts val="0"/>
              </a:spcBef>
              <a:spcAft>
                <a:spcPts val="0"/>
              </a:spcAft>
              <a:defRPr/>
            </a:pPr>
            <a:r>
              <a:rPr lang="en-US" sz="1600" cap="small" dirty="0">
                <a:solidFill>
                  <a:schemeClr val="bg1"/>
                </a:solidFill>
                <a:cs typeface="+mn-ea"/>
                <a:sym typeface="+mn-lt"/>
              </a:rPr>
              <a:t>strengths</a:t>
            </a:r>
            <a:endParaRPr lang="en-US" sz="4800" cap="small" dirty="0">
              <a:solidFill>
                <a:schemeClr val="bg1"/>
              </a:solidFill>
              <a:cs typeface="+mn-ea"/>
              <a:sym typeface="+mn-lt"/>
            </a:endParaRPr>
          </a:p>
        </p:txBody>
      </p:sp>
      <p:sp>
        <p:nvSpPr>
          <p:cNvPr id="39" name="Pentagon 143"/>
          <p:cNvSpPr/>
          <p:nvPr/>
        </p:nvSpPr>
        <p:spPr>
          <a:xfrm rot="5400000">
            <a:off x="3410745" y="2120106"/>
            <a:ext cx="3313112" cy="1800225"/>
          </a:xfrm>
          <a:prstGeom prst="homePlate">
            <a:avLst>
              <a:gd name="adj" fmla="val 31766"/>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dirty="0">
              <a:cs typeface="+mn-ea"/>
              <a:sym typeface="+mn-lt"/>
            </a:endParaRPr>
          </a:p>
        </p:txBody>
      </p:sp>
      <p:grpSp>
        <p:nvGrpSpPr>
          <p:cNvPr id="40" name="Group 144"/>
          <p:cNvGrpSpPr/>
          <p:nvPr/>
        </p:nvGrpSpPr>
        <p:grpSpPr>
          <a:xfrm>
            <a:off x="4167067" y="3236218"/>
            <a:ext cx="1800200" cy="1800200"/>
            <a:chOff x="3419872" y="4149402"/>
            <a:chExt cx="1800200" cy="1800200"/>
          </a:xfrm>
          <a:solidFill>
            <a:srgbClr val="EEEEEE"/>
          </a:solidFill>
        </p:grpSpPr>
        <p:sp>
          <p:nvSpPr>
            <p:cNvPr id="41" name="Oval 147"/>
            <p:cNvSpPr/>
            <p:nvPr/>
          </p:nvSpPr>
          <p:spPr>
            <a:xfrm>
              <a:off x="3419872" y="4149402"/>
              <a:ext cx="1800200" cy="1800200"/>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a:solidFill>
                  <a:schemeClr val="bg1"/>
                </a:solidFill>
                <a:cs typeface="+mn-ea"/>
                <a:sym typeface="+mn-lt"/>
              </a:endParaRPr>
            </a:p>
          </p:txBody>
        </p:sp>
        <p:sp>
          <p:nvSpPr>
            <p:cNvPr id="42" name="Oval 148"/>
            <p:cNvSpPr/>
            <p:nvPr/>
          </p:nvSpPr>
          <p:spPr>
            <a:xfrm>
              <a:off x="3528058" y="4257588"/>
              <a:ext cx="1583829" cy="1583829"/>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a:solidFill>
                  <a:schemeClr val="bg1"/>
                </a:solidFill>
                <a:cs typeface="+mn-ea"/>
                <a:sym typeface="+mn-lt"/>
              </a:endParaRPr>
            </a:p>
          </p:txBody>
        </p:sp>
      </p:grpSp>
      <p:sp>
        <p:nvSpPr>
          <p:cNvPr id="43" name="TextBox 145"/>
          <p:cNvSpPr txBox="1">
            <a:spLocks noChangeArrowheads="1"/>
          </p:cNvSpPr>
          <p:nvPr/>
        </p:nvSpPr>
        <p:spPr bwMode="auto">
          <a:xfrm>
            <a:off x="4575175" y="3321050"/>
            <a:ext cx="9842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a:solidFill>
                  <a:schemeClr val="bg1"/>
                </a:solidFill>
                <a:latin typeface="+mn-lt"/>
                <a:ea typeface="+mn-ea"/>
                <a:cs typeface="+mn-ea"/>
                <a:sym typeface="+mn-lt"/>
              </a:rPr>
              <a:t>W</a:t>
            </a:r>
          </a:p>
        </p:txBody>
      </p:sp>
      <p:sp>
        <p:nvSpPr>
          <p:cNvPr id="44" name="TextBox 146"/>
          <p:cNvSpPr txBox="1"/>
          <p:nvPr/>
        </p:nvSpPr>
        <p:spPr>
          <a:xfrm>
            <a:off x="4402138" y="4197350"/>
            <a:ext cx="1330325" cy="339725"/>
          </a:xfrm>
          <a:prstGeom prst="rect">
            <a:avLst/>
          </a:prstGeom>
          <a:noFill/>
        </p:spPr>
        <p:txBody>
          <a:bodyPr wrap="none">
            <a:spAutoFit/>
          </a:bodyPr>
          <a:lstStyle/>
          <a:p>
            <a:pPr algn="ctr" eaLnBrk="1" fontAlgn="auto" hangingPunct="1">
              <a:spcBef>
                <a:spcPts val="0"/>
              </a:spcBef>
              <a:spcAft>
                <a:spcPts val="0"/>
              </a:spcAft>
              <a:defRPr/>
            </a:pPr>
            <a:r>
              <a:rPr lang="en-US" sz="1600" cap="small" dirty="0">
                <a:solidFill>
                  <a:schemeClr val="bg1"/>
                </a:solidFill>
                <a:cs typeface="+mn-ea"/>
                <a:sym typeface="+mn-lt"/>
              </a:rPr>
              <a:t>weaknesses</a:t>
            </a:r>
            <a:endParaRPr lang="en-US" sz="4800" cap="small" dirty="0">
              <a:solidFill>
                <a:schemeClr val="bg1"/>
              </a:solidFill>
              <a:cs typeface="+mn-ea"/>
              <a:sym typeface="+mn-lt"/>
            </a:endParaRPr>
          </a:p>
        </p:txBody>
      </p:sp>
      <p:sp>
        <p:nvSpPr>
          <p:cNvPr id="45" name="Pentagon 150"/>
          <p:cNvSpPr/>
          <p:nvPr/>
        </p:nvSpPr>
        <p:spPr>
          <a:xfrm rot="5400000">
            <a:off x="5531645" y="2120106"/>
            <a:ext cx="3313112" cy="1800225"/>
          </a:xfrm>
          <a:prstGeom prst="homePlate">
            <a:avLst>
              <a:gd name="adj" fmla="val 31766"/>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dirty="0">
              <a:cs typeface="+mn-ea"/>
              <a:sym typeface="+mn-lt"/>
            </a:endParaRPr>
          </a:p>
        </p:txBody>
      </p:sp>
      <p:grpSp>
        <p:nvGrpSpPr>
          <p:cNvPr id="46" name="Group 151"/>
          <p:cNvGrpSpPr/>
          <p:nvPr/>
        </p:nvGrpSpPr>
        <p:grpSpPr>
          <a:xfrm>
            <a:off x="6288833" y="3236218"/>
            <a:ext cx="1800200" cy="1800200"/>
            <a:chOff x="3419872" y="4149402"/>
            <a:chExt cx="1800200" cy="1800200"/>
          </a:xfrm>
          <a:solidFill>
            <a:srgbClr val="EEEEEE"/>
          </a:solidFill>
        </p:grpSpPr>
        <p:sp>
          <p:nvSpPr>
            <p:cNvPr id="47" name="Oval 154"/>
            <p:cNvSpPr/>
            <p:nvPr/>
          </p:nvSpPr>
          <p:spPr>
            <a:xfrm>
              <a:off x="3419872" y="4149402"/>
              <a:ext cx="1800200" cy="1800200"/>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a:solidFill>
                  <a:schemeClr val="bg1"/>
                </a:solidFill>
                <a:cs typeface="+mn-ea"/>
                <a:sym typeface="+mn-lt"/>
              </a:endParaRPr>
            </a:p>
          </p:txBody>
        </p:sp>
        <p:sp>
          <p:nvSpPr>
            <p:cNvPr id="48" name="Oval 155"/>
            <p:cNvSpPr/>
            <p:nvPr/>
          </p:nvSpPr>
          <p:spPr>
            <a:xfrm>
              <a:off x="3528058" y="4257588"/>
              <a:ext cx="1583829" cy="1583829"/>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a:solidFill>
                  <a:schemeClr val="bg1"/>
                </a:solidFill>
                <a:cs typeface="+mn-ea"/>
                <a:sym typeface="+mn-lt"/>
              </a:endParaRPr>
            </a:p>
          </p:txBody>
        </p:sp>
      </p:grpSp>
      <p:sp>
        <p:nvSpPr>
          <p:cNvPr id="49" name="TextBox 152"/>
          <p:cNvSpPr txBox="1">
            <a:spLocks noChangeArrowheads="1"/>
          </p:cNvSpPr>
          <p:nvPr/>
        </p:nvSpPr>
        <p:spPr bwMode="auto">
          <a:xfrm>
            <a:off x="6767513" y="3321050"/>
            <a:ext cx="842962"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a:solidFill>
                  <a:schemeClr val="bg1"/>
                </a:solidFill>
                <a:latin typeface="+mn-lt"/>
                <a:ea typeface="+mn-ea"/>
                <a:cs typeface="+mn-ea"/>
                <a:sym typeface="+mn-lt"/>
              </a:rPr>
              <a:t>O</a:t>
            </a:r>
          </a:p>
        </p:txBody>
      </p:sp>
      <p:sp>
        <p:nvSpPr>
          <p:cNvPr id="50" name="TextBox 153"/>
          <p:cNvSpPr txBox="1"/>
          <p:nvPr/>
        </p:nvSpPr>
        <p:spPr>
          <a:xfrm>
            <a:off x="6427788" y="4197350"/>
            <a:ext cx="1522412" cy="339725"/>
          </a:xfrm>
          <a:prstGeom prst="rect">
            <a:avLst/>
          </a:prstGeom>
          <a:noFill/>
        </p:spPr>
        <p:txBody>
          <a:bodyPr wrap="none">
            <a:spAutoFit/>
          </a:bodyPr>
          <a:lstStyle/>
          <a:p>
            <a:pPr algn="ctr" eaLnBrk="1" fontAlgn="auto" hangingPunct="1">
              <a:spcBef>
                <a:spcPts val="0"/>
              </a:spcBef>
              <a:spcAft>
                <a:spcPts val="0"/>
              </a:spcAft>
              <a:defRPr/>
            </a:pPr>
            <a:r>
              <a:rPr lang="en-US" sz="1600" cap="small" dirty="0">
                <a:solidFill>
                  <a:schemeClr val="bg1"/>
                </a:solidFill>
                <a:cs typeface="+mn-ea"/>
                <a:sym typeface="+mn-lt"/>
              </a:rPr>
              <a:t>opportunities</a:t>
            </a:r>
            <a:endParaRPr lang="en-US" sz="4800" cap="small" dirty="0">
              <a:solidFill>
                <a:schemeClr val="bg1"/>
              </a:solidFill>
              <a:cs typeface="+mn-ea"/>
              <a:sym typeface="+mn-lt"/>
            </a:endParaRPr>
          </a:p>
        </p:txBody>
      </p:sp>
      <p:sp>
        <p:nvSpPr>
          <p:cNvPr id="51" name="Pentagon 157"/>
          <p:cNvSpPr/>
          <p:nvPr/>
        </p:nvSpPr>
        <p:spPr>
          <a:xfrm rot="5400000">
            <a:off x="7654132" y="2120106"/>
            <a:ext cx="3313112" cy="1800225"/>
          </a:xfrm>
          <a:prstGeom prst="homePlate">
            <a:avLst>
              <a:gd name="adj" fmla="val 31766"/>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dirty="0">
              <a:cs typeface="+mn-ea"/>
              <a:sym typeface="+mn-lt"/>
            </a:endParaRPr>
          </a:p>
        </p:txBody>
      </p:sp>
      <p:sp>
        <p:nvSpPr>
          <p:cNvPr id="52" name="Oval 161"/>
          <p:cNvSpPr/>
          <p:nvPr/>
        </p:nvSpPr>
        <p:spPr>
          <a:xfrm>
            <a:off x="8410575" y="3236913"/>
            <a:ext cx="1800225" cy="1800225"/>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a:solidFill>
                <a:schemeClr val="bg1"/>
              </a:solidFill>
              <a:cs typeface="+mn-ea"/>
              <a:sym typeface="+mn-lt"/>
            </a:endParaRPr>
          </a:p>
        </p:txBody>
      </p:sp>
      <p:sp>
        <p:nvSpPr>
          <p:cNvPr id="53" name="Oval 162"/>
          <p:cNvSpPr/>
          <p:nvPr/>
        </p:nvSpPr>
        <p:spPr>
          <a:xfrm>
            <a:off x="8518525" y="3344863"/>
            <a:ext cx="1584325" cy="1582737"/>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400" b="1">
              <a:solidFill>
                <a:schemeClr val="bg1"/>
              </a:solidFill>
              <a:cs typeface="+mn-ea"/>
              <a:sym typeface="+mn-lt"/>
            </a:endParaRPr>
          </a:p>
        </p:txBody>
      </p:sp>
      <p:sp>
        <p:nvSpPr>
          <p:cNvPr id="54" name="TextBox 159"/>
          <p:cNvSpPr txBox="1">
            <a:spLocks noChangeArrowheads="1"/>
          </p:cNvSpPr>
          <p:nvPr/>
        </p:nvSpPr>
        <p:spPr bwMode="auto">
          <a:xfrm>
            <a:off x="8959850" y="3321050"/>
            <a:ext cx="7016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a:solidFill>
                  <a:schemeClr val="bg1"/>
                </a:solidFill>
                <a:latin typeface="+mn-lt"/>
                <a:ea typeface="+mn-ea"/>
                <a:cs typeface="+mn-ea"/>
                <a:sym typeface="+mn-lt"/>
              </a:rPr>
              <a:t>T</a:t>
            </a:r>
          </a:p>
        </p:txBody>
      </p:sp>
      <p:sp>
        <p:nvSpPr>
          <p:cNvPr id="55" name="TextBox 160"/>
          <p:cNvSpPr txBox="1"/>
          <p:nvPr/>
        </p:nvSpPr>
        <p:spPr>
          <a:xfrm>
            <a:off x="8840788" y="4197350"/>
            <a:ext cx="939800" cy="339725"/>
          </a:xfrm>
          <a:prstGeom prst="rect">
            <a:avLst/>
          </a:prstGeom>
          <a:noFill/>
        </p:spPr>
        <p:txBody>
          <a:bodyPr wrap="none">
            <a:spAutoFit/>
          </a:bodyPr>
          <a:lstStyle/>
          <a:p>
            <a:pPr algn="ctr" eaLnBrk="1" fontAlgn="auto" hangingPunct="1">
              <a:spcBef>
                <a:spcPts val="0"/>
              </a:spcBef>
              <a:spcAft>
                <a:spcPts val="0"/>
              </a:spcAft>
              <a:defRPr/>
            </a:pPr>
            <a:r>
              <a:rPr lang="en-US" sz="1600" cap="small" dirty="0">
                <a:solidFill>
                  <a:schemeClr val="bg1"/>
                </a:solidFill>
                <a:cs typeface="+mn-ea"/>
                <a:sym typeface="+mn-lt"/>
              </a:rPr>
              <a:t>threats</a:t>
            </a:r>
            <a:endParaRPr lang="en-US" sz="4800" cap="small" dirty="0">
              <a:solidFill>
                <a:schemeClr val="bg1"/>
              </a:solidFill>
              <a:cs typeface="+mn-ea"/>
              <a:sym typeface="+mn-lt"/>
            </a:endParaRPr>
          </a:p>
        </p:txBody>
      </p:sp>
      <p:grpSp>
        <p:nvGrpSpPr>
          <p:cNvPr id="56" name="Group 81"/>
          <p:cNvGrpSpPr/>
          <p:nvPr/>
        </p:nvGrpSpPr>
        <p:grpSpPr bwMode="auto">
          <a:xfrm>
            <a:off x="8667750" y="4665663"/>
            <a:ext cx="1319213" cy="2170112"/>
            <a:chOff x="2486025" y="0"/>
            <a:chExt cx="4171951" cy="6858001"/>
          </a:xfrm>
        </p:grpSpPr>
        <p:sp>
          <p:nvSpPr>
            <p:cNvPr id="57" name="Freeform 5"/>
            <p:cNvSpPr/>
            <p:nvPr/>
          </p:nvSpPr>
          <p:spPr bwMode="auto">
            <a:xfrm>
              <a:off x="3551238" y="1666875"/>
              <a:ext cx="889000" cy="762000"/>
            </a:xfrm>
            <a:custGeom>
              <a:avLst/>
              <a:gdLst>
                <a:gd name="T0" fmla="*/ 838628 w 3918"/>
                <a:gd name="T1" fmla="*/ 318407 h 3360"/>
                <a:gd name="T2" fmla="*/ 667544 w 3918"/>
                <a:gd name="T3" fmla="*/ 195489 h 3360"/>
                <a:gd name="T4" fmla="*/ 572246 w 3918"/>
                <a:gd name="T5" fmla="*/ 136979 h 3360"/>
                <a:gd name="T6" fmla="*/ 469459 w 3918"/>
                <a:gd name="T7" fmla="*/ 98198 h 3360"/>
                <a:gd name="T8" fmla="*/ 294291 w 3918"/>
                <a:gd name="T9" fmla="*/ 44450 h 3360"/>
                <a:gd name="T10" fmla="*/ 170630 w 3918"/>
                <a:gd name="T11" fmla="*/ 19050 h 3360"/>
                <a:gd name="T12" fmla="*/ 0 w 3918"/>
                <a:gd name="T13" fmla="*/ 19277 h 3360"/>
                <a:gd name="T14" fmla="*/ 11799 w 3918"/>
                <a:gd name="T15" fmla="*/ 39914 h 3360"/>
                <a:gd name="T16" fmla="*/ 21102 w 3918"/>
                <a:gd name="T17" fmla="*/ 45357 h 3360"/>
                <a:gd name="T18" fmla="*/ 104148 w 3918"/>
                <a:gd name="T19" fmla="*/ 60779 h 3360"/>
                <a:gd name="T20" fmla="*/ 135006 w 3918"/>
                <a:gd name="T21" fmla="*/ 72798 h 3360"/>
                <a:gd name="T22" fmla="*/ 167226 w 3918"/>
                <a:gd name="T23" fmla="*/ 105002 h 3360"/>
                <a:gd name="T24" fmla="*/ 211472 w 3918"/>
                <a:gd name="T25" fmla="*/ 170996 h 3360"/>
                <a:gd name="T26" fmla="*/ 249592 w 3918"/>
                <a:gd name="T27" fmla="*/ 287338 h 3360"/>
                <a:gd name="T28" fmla="*/ 270693 w 3918"/>
                <a:gd name="T29" fmla="*/ 374196 h 3360"/>
                <a:gd name="T30" fmla="*/ 265021 w 3918"/>
                <a:gd name="T31" fmla="*/ 398009 h 3360"/>
                <a:gd name="T32" fmla="*/ 237112 w 3918"/>
                <a:gd name="T33" fmla="*/ 442232 h 3360"/>
                <a:gd name="T34" fmla="*/ 217372 w 3918"/>
                <a:gd name="T35" fmla="*/ 470807 h 3360"/>
                <a:gd name="T36" fmla="*/ 183336 w 3918"/>
                <a:gd name="T37" fmla="*/ 535441 h 3360"/>
                <a:gd name="T38" fmla="*/ 152478 w 3918"/>
                <a:gd name="T39" fmla="*/ 565604 h 3360"/>
                <a:gd name="T40" fmla="*/ 115266 w 3918"/>
                <a:gd name="T41" fmla="*/ 600755 h 3360"/>
                <a:gd name="T42" fmla="*/ 210791 w 3918"/>
                <a:gd name="T43" fmla="*/ 600755 h 3360"/>
                <a:gd name="T44" fmla="*/ 326511 w 3918"/>
                <a:gd name="T45" fmla="*/ 617311 h 3360"/>
                <a:gd name="T46" fmla="*/ 404792 w 3918"/>
                <a:gd name="T47" fmla="*/ 632732 h 3360"/>
                <a:gd name="T48" fmla="*/ 614449 w 3918"/>
                <a:gd name="T49" fmla="*/ 710293 h 3360"/>
                <a:gd name="T50" fmla="*/ 750136 w 3918"/>
                <a:gd name="T51" fmla="*/ 755196 h 3360"/>
                <a:gd name="T52" fmla="*/ 726765 w 3918"/>
                <a:gd name="T53" fmla="*/ 728889 h 3360"/>
                <a:gd name="T54" fmla="*/ 561808 w 3918"/>
                <a:gd name="T55" fmla="*/ 629784 h 3360"/>
                <a:gd name="T56" fmla="*/ 506898 w 3918"/>
                <a:gd name="T57" fmla="*/ 582613 h 3360"/>
                <a:gd name="T58" fmla="*/ 457887 w 3918"/>
                <a:gd name="T59" fmla="*/ 528184 h 3360"/>
                <a:gd name="T60" fmla="*/ 449946 w 3918"/>
                <a:gd name="T61" fmla="*/ 512989 h 3360"/>
                <a:gd name="T62" fmla="*/ 424533 w 3918"/>
                <a:gd name="T63" fmla="*/ 497341 h 3360"/>
                <a:gd name="T64" fmla="*/ 366673 w 3918"/>
                <a:gd name="T65" fmla="*/ 479198 h 3360"/>
                <a:gd name="T66" fmla="*/ 321292 w 3918"/>
                <a:gd name="T67" fmla="*/ 475116 h 3360"/>
                <a:gd name="T68" fmla="*/ 309267 w 3918"/>
                <a:gd name="T69" fmla="*/ 493939 h 3360"/>
                <a:gd name="T70" fmla="*/ 298375 w 3918"/>
                <a:gd name="T71" fmla="*/ 522061 h 3360"/>
                <a:gd name="T72" fmla="*/ 262525 w 3918"/>
                <a:gd name="T73" fmla="*/ 555852 h 3360"/>
                <a:gd name="T74" fmla="*/ 241877 w 3918"/>
                <a:gd name="T75" fmla="*/ 512082 h 3360"/>
                <a:gd name="T76" fmla="*/ 238020 w 3918"/>
                <a:gd name="T77" fmla="*/ 484188 h 3360"/>
                <a:gd name="T78" fmla="*/ 245734 w 3918"/>
                <a:gd name="T79" fmla="*/ 464911 h 3360"/>
                <a:gd name="T80" fmla="*/ 261391 w 3918"/>
                <a:gd name="T81" fmla="*/ 452211 h 3360"/>
                <a:gd name="T82" fmla="*/ 269105 w 3918"/>
                <a:gd name="T83" fmla="*/ 444273 h 3360"/>
                <a:gd name="T84" fmla="*/ 274097 w 3918"/>
                <a:gd name="T85" fmla="*/ 393927 h 3360"/>
                <a:gd name="T86" fmla="*/ 284988 w 3918"/>
                <a:gd name="T87" fmla="*/ 358775 h 3360"/>
                <a:gd name="T88" fmla="*/ 302687 w 3918"/>
                <a:gd name="T89" fmla="*/ 340179 h 3360"/>
                <a:gd name="T90" fmla="*/ 339218 w 3918"/>
                <a:gd name="T91" fmla="*/ 326118 h 3360"/>
                <a:gd name="T92" fmla="*/ 419314 w 3918"/>
                <a:gd name="T93" fmla="*/ 316139 h 3360"/>
                <a:gd name="T94" fmla="*/ 432247 w 3918"/>
                <a:gd name="T95" fmla="*/ 325891 h 3360"/>
                <a:gd name="T96" fmla="*/ 429978 w 3918"/>
                <a:gd name="T97" fmla="*/ 352879 h 3360"/>
                <a:gd name="T98" fmla="*/ 439508 w 3918"/>
                <a:gd name="T99" fmla="*/ 369888 h 3360"/>
                <a:gd name="T100" fmla="*/ 488292 w 3918"/>
                <a:gd name="T101" fmla="*/ 416152 h 3360"/>
                <a:gd name="T102" fmla="*/ 508486 w 3918"/>
                <a:gd name="T103" fmla="*/ 442459 h 3360"/>
                <a:gd name="T104" fmla="*/ 609004 w 3918"/>
                <a:gd name="T105" fmla="*/ 453798 h 3360"/>
                <a:gd name="T106" fmla="*/ 684335 w 3918"/>
                <a:gd name="T107" fmla="*/ 465818 h 3360"/>
                <a:gd name="T108" fmla="*/ 834317 w 3918"/>
                <a:gd name="T109" fmla="*/ 522288 h 3360"/>
                <a:gd name="T110" fmla="*/ 882874 w 3918"/>
                <a:gd name="T111" fmla="*/ 408214 h 3360"/>
                <a:gd name="T112" fmla="*/ 889000 w 3918"/>
                <a:gd name="T113" fmla="*/ 369661 h 3360"/>
                <a:gd name="T114" fmla="*/ 882874 w 3918"/>
                <a:gd name="T115" fmla="*/ 353559 h 33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752" y="84"/>
                  </a:lnTo>
                  <a:lnTo>
                    <a:pt x="542" y="52"/>
                  </a:lnTo>
                  <a:lnTo>
                    <a:pt x="346" y="23"/>
                  </a:lnTo>
                  <a:lnTo>
                    <a:pt x="187" y="0"/>
                  </a:lnTo>
                  <a:lnTo>
                    <a:pt x="121" y="30"/>
                  </a:lnTo>
                  <a:lnTo>
                    <a:pt x="66" y="54"/>
                  </a:lnTo>
                  <a:lnTo>
                    <a:pt x="0" y="85"/>
                  </a:lnTo>
                  <a:lnTo>
                    <a:pt x="8" y="103"/>
                  </a:lnTo>
                  <a:lnTo>
                    <a:pt x="16" y="121"/>
                  </a:lnTo>
                  <a:lnTo>
                    <a:pt x="25" y="137"/>
                  </a:lnTo>
                  <a:lnTo>
                    <a:pt x="33" y="152"/>
                  </a:lnTo>
                  <a:lnTo>
                    <a:pt x="42" y="165"/>
                  </a:lnTo>
                  <a:lnTo>
                    <a:pt x="52" y="176"/>
                  </a:lnTo>
                  <a:lnTo>
                    <a:pt x="61" y="184"/>
                  </a:lnTo>
                  <a:lnTo>
                    <a:pt x="71" y="191"/>
                  </a:lnTo>
                  <a:lnTo>
                    <a:pt x="75" y="193"/>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274" y="2346"/>
                  </a:lnTo>
                  <a:lnTo>
                    <a:pt x="1246" y="2374"/>
                  </a:lnTo>
                  <a:lnTo>
                    <a:pt x="1219" y="2399"/>
                  </a:lnTo>
                  <a:lnTo>
                    <a:pt x="1195" y="2421"/>
                  </a:lnTo>
                  <a:lnTo>
                    <a:pt x="1157" y="2451"/>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56" y="2068"/>
                  </a:lnTo>
                  <a:lnTo>
                    <a:pt x="3105" y="2084"/>
                  </a:lnTo>
                  <a:lnTo>
                    <a:pt x="3216" y="2123"/>
                  </a:lnTo>
                  <a:lnTo>
                    <a:pt x="3340" y="2171"/>
                  </a:lnTo>
                  <a:lnTo>
                    <a:pt x="3466" y="2219"/>
                  </a:lnTo>
                  <a:lnTo>
                    <a:pt x="3677" y="2303"/>
                  </a:lnTo>
                  <a:lnTo>
                    <a:pt x="3766" y="2339"/>
                  </a:lnTo>
                  <a:lnTo>
                    <a:pt x="3818" y="2107"/>
                  </a:lnTo>
                  <a:lnTo>
                    <a:pt x="3859" y="1927"/>
                  </a:lnTo>
                  <a:lnTo>
                    <a:pt x="3877" y="1852"/>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8" name="Freeform 83"/>
            <p:cNvSpPr/>
            <p:nvPr/>
          </p:nvSpPr>
          <p:spPr bwMode="auto">
            <a:xfrm>
              <a:off x="3787775" y="1982788"/>
              <a:ext cx="1138238" cy="574675"/>
            </a:xfrm>
            <a:custGeom>
              <a:avLst/>
              <a:gdLst/>
              <a:ahLst/>
              <a:cxnLst/>
              <a:rect l="0" t="0"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lnTo>
                    <a:pt x="1040299" y="446087"/>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lnTo>
                    <a:pt x="195550" y="0"/>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9" name="Freeform 8"/>
            <p:cNvSpPr/>
            <p:nvPr/>
          </p:nvSpPr>
          <p:spPr bwMode="auto">
            <a:xfrm>
              <a:off x="4076700" y="0"/>
              <a:ext cx="1530350" cy="2184400"/>
            </a:xfrm>
            <a:custGeom>
              <a:avLst/>
              <a:gdLst>
                <a:gd name="T0" fmla="*/ 1512666 w 6750"/>
                <a:gd name="T1" fmla="*/ 1627810 h 9631"/>
                <a:gd name="T2" fmla="*/ 1490221 w 6750"/>
                <a:gd name="T3" fmla="*/ 1606490 h 9631"/>
                <a:gd name="T4" fmla="*/ 1485460 w 6750"/>
                <a:gd name="T5" fmla="*/ 1567932 h 9631"/>
                <a:gd name="T6" fmla="*/ 1490448 w 6750"/>
                <a:gd name="T7" fmla="*/ 1529602 h 9631"/>
                <a:gd name="T8" fmla="*/ 1461201 w 6750"/>
                <a:gd name="T9" fmla="*/ 1523024 h 9631"/>
                <a:gd name="T10" fmla="*/ 1440343 w 6750"/>
                <a:gd name="T11" fmla="*/ 1500570 h 9631"/>
                <a:gd name="T12" fmla="*/ 1434448 w 6750"/>
                <a:gd name="T13" fmla="*/ 1443868 h 9631"/>
                <a:gd name="T14" fmla="*/ 1231762 w 6750"/>
                <a:gd name="T15" fmla="*/ 1026539 h 9631"/>
                <a:gd name="T16" fmla="*/ 709176 w 6750"/>
                <a:gd name="T17" fmla="*/ 23135 h 9631"/>
                <a:gd name="T18" fmla="*/ 683556 w 6750"/>
                <a:gd name="T19" fmla="*/ 454 h 9631"/>
                <a:gd name="T20" fmla="*/ 610326 w 6750"/>
                <a:gd name="T21" fmla="*/ 10206 h 9631"/>
                <a:gd name="T22" fmla="*/ 536643 w 6750"/>
                <a:gd name="T23" fmla="*/ 36970 h 9631"/>
                <a:gd name="T24" fmla="*/ 162330 w 6750"/>
                <a:gd name="T25" fmla="*/ 310502 h 9631"/>
                <a:gd name="T26" fmla="*/ 99076 w 6750"/>
                <a:gd name="T27" fmla="*/ 359946 h 9631"/>
                <a:gd name="T28" fmla="*/ 38542 w 6750"/>
                <a:gd name="T29" fmla="*/ 401226 h 9631"/>
                <a:gd name="T30" fmla="*/ 4081 w 6750"/>
                <a:gd name="T31" fmla="*/ 430938 h 9631"/>
                <a:gd name="T32" fmla="*/ 907 w 6750"/>
                <a:gd name="T33" fmla="*/ 467454 h 9631"/>
                <a:gd name="T34" fmla="*/ 24486 w 6750"/>
                <a:gd name="T35" fmla="*/ 535497 h 9631"/>
                <a:gd name="T36" fmla="*/ 320807 w 6750"/>
                <a:gd name="T37" fmla="*/ 1126562 h 9631"/>
                <a:gd name="T38" fmla="*/ 330556 w 6750"/>
                <a:gd name="T39" fmla="*/ 1158995 h 9631"/>
                <a:gd name="T40" fmla="*/ 363883 w 6750"/>
                <a:gd name="T41" fmla="*/ 1229533 h 9631"/>
                <a:gd name="T42" fmla="*/ 384515 w 6750"/>
                <a:gd name="T43" fmla="*/ 1253575 h 9631"/>
                <a:gd name="T44" fmla="*/ 400838 w 6750"/>
                <a:gd name="T45" fmla="*/ 1304380 h 9631"/>
                <a:gd name="T46" fmla="*/ 417842 w 6750"/>
                <a:gd name="T47" fmla="*/ 1310731 h 9631"/>
                <a:gd name="T48" fmla="*/ 476109 w 6750"/>
                <a:gd name="T49" fmla="*/ 1250399 h 9631"/>
                <a:gd name="T50" fmla="*/ 504449 w 6750"/>
                <a:gd name="T51" fmla="*/ 1237471 h 9631"/>
                <a:gd name="T52" fmla="*/ 526214 w 6750"/>
                <a:gd name="T53" fmla="*/ 1245863 h 9631"/>
                <a:gd name="T54" fmla="*/ 545938 w 6750"/>
                <a:gd name="T55" fmla="*/ 1278751 h 9631"/>
                <a:gd name="T56" fmla="*/ 608286 w 6750"/>
                <a:gd name="T57" fmla="*/ 1158315 h 9631"/>
                <a:gd name="T58" fmla="*/ 632318 w 6750"/>
                <a:gd name="T59" fmla="*/ 1127242 h 9631"/>
                <a:gd name="T60" fmla="*/ 659524 w 6750"/>
                <a:gd name="T61" fmla="*/ 1123386 h 9631"/>
                <a:gd name="T62" fmla="*/ 697613 w 6750"/>
                <a:gd name="T63" fmla="*/ 1144933 h 9631"/>
                <a:gd name="T64" fmla="*/ 698520 w 6750"/>
                <a:gd name="T65" fmla="*/ 1167387 h 9631"/>
                <a:gd name="T66" fmla="*/ 671314 w 6750"/>
                <a:gd name="T67" fmla="*/ 1229533 h 9631"/>
                <a:gd name="T68" fmla="*/ 628917 w 6750"/>
                <a:gd name="T69" fmla="*/ 1312545 h 9631"/>
                <a:gd name="T70" fmla="*/ 609419 w 6750"/>
                <a:gd name="T71" fmla="*/ 1390568 h 9631"/>
                <a:gd name="T72" fmla="*/ 671087 w 6750"/>
                <a:gd name="T73" fmla="*/ 1290545 h 9631"/>
                <a:gd name="T74" fmla="*/ 717791 w 6750"/>
                <a:gd name="T75" fmla="*/ 1210027 h 9631"/>
                <a:gd name="T76" fmla="*/ 741370 w 6750"/>
                <a:gd name="T77" fmla="*/ 1213430 h 9631"/>
                <a:gd name="T78" fmla="*/ 767896 w 6750"/>
                <a:gd name="T79" fmla="*/ 1240193 h 9631"/>
                <a:gd name="T80" fmla="*/ 762908 w 6750"/>
                <a:gd name="T81" fmla="*/ 1281246 h 9631"/>
                <a:gd name="T82" fmla="*/ 763815 w 6750"/>
                <a:gd name="T83" fmla="*/ 1318215 h 9631"/>
                <a:gd name="T84" fmla="*/ 778551 w 6750"/>
                <a:gd name="T85" fmla="*/ 1340896 h 9631"/>
                <a:gd name="T86" fmla="*/ 775604 w 6750"/>
                <a:gd name="T87" fmla="*/ 1394650 h 9631"/>
                <a:gd name="T88" fmla="*/ 706908 w 6750"/>
                <a:gd name="T89" fmla="*/ 1563396 h 9631"/>
                <a:gd name="T90" fmla="*/ 690131 w 6750"/>
                <a:gd name="T91" fmla="*/ 1631666 h 9631"/>
                <a:gd name="T92" fmla="*/ 687864 w 6750"/>
                <a:gd name="T93" fmla="*/ 1713544 h 9631"/>
                <a:gd name="T94" fmla="*/ 959473 w 6750"/>
                <a:gd name="T95" fmla="*/ 2184400 h 9631"/>
                <a:gd name="T96" fmla="*/ 1005497 w 6750"/>
                <a:gd name="T97" fmla="*/ 2169657 h 9631"/>
                <a:gd name="T98" fmla="*/ 1080314 w 6750"/>
                <a:gd name="T99" fmla="*/ 2146976 h 9631"/>
                <a:gd name="T100" fmla="*/ 1096637 w 6750"/>
                <a:gd name="T101" fmla="*/ 2128832 h 9631"/>
                <a:gd name="T102" fmla="*/ 1110014 w 6750"/>
                <a:gd name="T103" fmla="*/ 2103883 h 9631"/>
                <a:gd name="T104" fmla="*/ 1148103 w 6750"/>
                <a:gd name="T105" fmla="*/ 2084604 h 9631"/>
                <a:gd name="T106" fmla="*/ 1167600 w 6750"/>
                <a:gd name="T107" fmla="*/ 2085965 h 9631"/>
                <a:gd name="T108" fmla="*/ 1233575 w 6750"/>
                <a:gd name="T109" fmla="*/ 2061469 h 9631"/>
                <a:gd name="T110" fmla="*/ 1294109 w 6750"/>
                <a:gd name="T111" fmla="*/ 2021324 h 9631"/>
                <a:gd name="T112" fmla="*/ 1396359 w 6750"/>
                <a:gd name="T113" fmla="*/ 1875486 h 9631"/>
                <a:gd name="T114" fmla="*/ 1521735 w 6750"/>
                <a:gd name="T115" fmla="*/ 1681337 h 9631"/>
                <a:gd name="T116" fmla="*/ 1530123 w 6750"/>
                <a:gd name="T117" fmla="*/ 1632573 h 9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49" y="1668"/>
                  </a:lnTo>
                  <a:lnTo>
                    <a:pt x="272" y="1711"/>
                  </a:lnTo>
                  <a:lnTo>
                    <a:pt x="222" y="1739"/>
                  </a:lnTo>
                  <a:lnTo>
                    <a:pt x="170" y="1769"/>
                  </a:lnTo>
                  <a:lnTo>
                    <a:pt x="118" y="1802"/>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356" y="2821"/>
                  </a:lnTo>
                  <a:lnTo>
                    <a:pt x="806" y="3654"/>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44" y="7637"/>
                  </a:lnTo>
                  <a:lnTo>
                    <a:pt x="3049" y="7715"/>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0" name="Freeform 11"/>
            <p:cNvSpPr/>
            <p:nvPr/>
          </p:nvSpPr>
          <p:spPr bwMode="auto">
            <a:xfrm>
              <a:off x="4475163" y="1879600"/>
              <a:ext cx="377825" cy="231775"/>
            </a:xfrm>
            <a:custGeom>
              <a:avLst/>
              <a:gdLst>
                <a:gd name="T0" fmla="*/ 349980 w 1669"/>
                <a:gd name="T1" fmla="*/ 153387 h 1026"/>
                <a:gd name="T2" fmla="*/ 318740 w 1669"/>
                <a:gd name="T3" fmla="*/ 138026 h 1026"/>
                <a:gd name="T4" fmla="*/ 293839 w 1669"/>
                <a:gd name="T5" fmla="*/ 126957 h 1026"/>
                <a:gd name="T6" fmla="*/ 296103 w 1669"/>
                <a:gd name="T7" fmla="*/ 115662 h 1026"/>
                <a:gd name="T8" fmla="*/ 297008 w 1669"/>
                <a:gd name="T9" fmla="*/ 100978 h 1026"/>
                <a:gd name="T10" fmla="*/ 294291 w 1669"/>
                <a:gd name="T11" fmla="*/ 84035 h 1026"/>
                <a:gd name="T12" fmla="*/ 290669 w 1669"/>
                <a:gd name="T13" fmla="*/ 75225 h 1026"/>
                <a:gd name="T14" fmla="*/ 285689 w 1669"/>
                <a:gd name="T15" fmla="*/ 67093 h 1026"/>
                <a:gd name="T16" fmla="*/ 278219 w 1669"/>
                <a:gd name="T17" fmla="*/ 59186 h 1026"/>
                <a:gd name="T18" fmla="*/ 274823 w 1669"/>
                <a:gd name="T19" fmla="*/ 63930 h 1026"/>
                <a:gd name="T20" fmla="*/ 272559 w 1669"/>
                <a:gd name="T21" fmla="*/ 82680 h 1026"/>
                <a:gd name="T22" fmla="*/ 269164 w 1669"/>
                <a:gd name="T23" fmla="*/ 92620 h 1026"/>
                <a:gd name="T24" fmla="*/ 265768 w 1669"/>
                <a:gd name="T25" fmla="*/ 98945 h 1026"/>
                <a:gd name="T26" fmla="*/ 260561 w 1669"/>
                <a:gd name="T27" fmla="*/ 103915 h 1026"/>
                <a:gd name="T28" fmla="*/ 254223 w 1669"/>
                <a:gd name="T29" fmla="*/ 107755 h 1026"/>
                <a:gd name="T30" fmla="*/ 245620 w 1669"/>
                <a:gd name="T31" fmla="*/ 110014 h 1026"/>
                <a:gd name="T32" fmla="*/ 235433 w 1669"/>
                <a:gd name="T33" fmla="*/ 110692 h 1026"/>
                <a:gd name="T34" fmla="*/ 222756 w 1669"/>
                <a:gd name="T35" fmla="*/ 110014 h 1026"/>
                <a:gd name="T36" fmla="*/ 207362 w 1669"/>
                <a:gd name="T37" fmla="*/ 107529 h 1026"/>
                <a:gd name="T38" fmla="*/ 187667 w 1669"/>
                <a:gd name="T39" fmla="*/ 101430 h 1026"/>
                <a:gd name="T40" fmla="*/ 165482 w 1669"/>
                <a:gd name="T41" fmla="*/ 92168 h 1026"/>
                <a:gd name="T42" fmla="*/ 125640 w 1669"/>
                <a:gd name="T43" fmla="*/ 71385 h 1026"/>
                <a:gd name="T44" fmla="*/ 79232 w 1669"/>
                <a:gd name="T45" fmla="*/ 43825 h 1026"/>
                <a:gd name="T46" fmla="*/ 25807 w 1669"/>
                <a:gd name="T47" fmla="*/ 9036 h 1026"/>
                <a:gd name="T48" fmla="*/ 0 w 1669"/>
                <a:gd name="T49" fmla="*/ 54216 h 1026"/>
                <a:gd name="T50" fmla="*/ 20148 w 1669"/>
                <a:gd name="T51" fmla="*/ 72514 h 1026"/>
                <a:gd name="T52" fmla="*/ 50256 w 1669"/>
                <a:gd name="T53" fmla="*/ 96460 h 1026"/>
                <a:gd name="T54" fmla="*/ 76742 w 1669"/>
                <a:gd name="T55" fmla="*/ 115436 h 1026"/>
                <a:gd name="T56" fmla="*/ 104134 w 1669"/>
                <a:gd name="T57" fmla="*/ 131701 h 1026"/>
                <a:gd name="T58" fmla="*/ 122923 w 1669"/>
                <a:gd name="T59" fmla="*/ 142092 h 1026"/>
                <a:gd name="T60" fmla="*/ 175217 w 1669"/>
                <a:gd name="T61" fmla="*/ 174396 h 1026"/>
                <a:gd name="T62" fmla="*/ 208494 w 1669"/>
                <a:gd name="T63" fmla="*/ 192694 h 1026"/>
                <a:gd name="T64" fmla="*/ 235886 w 1669"/>
                <a:gd name="T65" fmla="*/ 204667 h 1026"/>
                <a:gd name="T66" fmla="*/ 251959 w 1669"/>
                <a:gd name="T67" fmla="*/ 209637 h 1026"/>
                <a:gd name="T68" fmla="*/ 267579 w 1669"/>
                <a:gd name="T69" fmla="*/ 212122 h 1026"/>
                <a:gd name="T70" fmla="*/ 282067 w 1669"/>
                <a:gd name="T71" fmla="*/ 213025 h 1026"/>
                <a:gd name="T72" fmla="*/ 307874 w 1669"/>
                <a:gd name="T73" fmla="*/ 217317 h 1026"/>
                <a:gd name="T74" fmla="*/ 335266 w 1669"/>
                <a:gd name="T75" fmla="*/ 225676 h 1026"/>
                <a:gd name="T76" fmla="*/ 355866 w 1669"/>
                <a:gd name="T77" fmla="*/ 231549 h 1026"/>
                <a:gd name="T78" fmla="*/ 363563 w 1669"/>
                <a:gd name="T79" fmla="*/ 231549 h 1026"/>
                <a:gd name="T80" fmla="*/ 368317 w 1669"/>
                <a:gd name="T81" fmla="*/ 229742 h 1026"/>
                <a:gd name="T82" fmla="*/ 371034 w 1669"/>
                <a:gd name="T83" fmla="*/ 227709 h 1026"/>
                <a:gd name="T84" fmla="*/ 374429 w 1669"/>
                <a:gd name="T85" fmla="*/ 223191 h 1026"/>
                <a:gd name="T86" fmla="*/ 376919 w 1669"/>
                <a:gd name="T87" fmla="*/ 214606 h 1026"/>
                <a:gd name="T88" fmla="*/ 377599 w 1669"/>
                <a:gd name="T89" fmla="*/ 199245 h 1026"/>
                <a:gd name="T90" fmla="*/ 374429 w 1669"/>
                <a:gd name="T91" fmla="*/ 182528 h 1026"/>
                <a:gd name="T92" fmla="*/ 367864 w 1669"/>
                <a:gd name="T93" fmla="*/ 168071 h 1026"/>
                <a:gd name="T94" fmla="*/ 363563 w 1669"/>
                <a:gd name="T95" fmla="*/ 162423 h 1026"/>
                <a:gd name="T96" fmla="*/ 358356 w 1669"/>
                <a:gd name="T97" fmla="*/ 157905 h 10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1" name="Freeform 13"/>
            <p:cNvSpPr>
              <a:spLocks noEditPoints="1"/>
            </p:cNvSpPr>
            <p:nvPr/>
          </p:nvSpPr>
          <p:spPr bwMode="auto">
            <a:xfrm>
              <a:off x="3236913" y="1220788"/>
              <a:ext cx="3405188" cy="5337175"/>
            </a:xfrm>
            <a:custGeom>
              <a:avLst/>
              <a:gdLst>
                <a:gd name="T0" fmla="*/ 3386138 w 15015"/>
                <a:gd name="T1" fmla="*/ 3457121 h 23534"/>
                <a:gd name="T2" fmla="*/ 3159579 w 15015"/>
                <a:gd name="T3" fmla="*/ 2948895 h 23534"/>
                <a:gd name="T4" fmla="*/ 2756127 w 15015"/>
                <a:gd name="T5" fmla="*/ 2321832 h 23534"/>
                <a:gd name="T6" fmla="*/ 2640240 w 15015"/>
                <a:gd name="T7" fmla="*/ 2125209 h 23534"/>
                <a:gd name="T8" fmla="*/ 2622777 w 15015"/>
                <a:gd name="T9" fmla="*/ 2067152 h 23534"/>
                <a:gd name="T10" fmla="*/ 2351315 w 15015"/>
                <a:gd name="T11" fmla="*/ 1654629 h 23534"/>
                <a:gd name="T12" fmla="*/ 2014084 w 15015"/>
                <a:gd name="T13" fmla="*/ 1263423 h 23534"/>
                <a:gd name="T14" fmla="*/ 1792968 w 15015"/>
                <a:gd name="T15" fmla="*/ 973138 h 23534"/>
                <a:gd name="T16" fmla="*/ 1527175 w 15015"/>
                <a:gd name="T17" fmla="*/ 730930 h 23534"/>
                <a:gd name="T18" fmla="*/ 1614034 w 15015"/>
                <a:gd name="T19" fmla="*/ 846818 h 23534"/>
                <a:gd name="T20" fmla="*/ 1510166 w 15015"/>
                <a:gd name="T21" fmla="*/ 871311 h 23534"/>
                <a:gd name="T22" fmla="*/ 1245507 w 15015"/>
                <a:gd name="T23" fmla="*/ 658132 h 23534"/>
                <a:gd name="T24" fmla="*/ 1191079 w 15015"/>
                <a:gd name="T25" fmla="*/ 403452 h 23534"/>
                <a:gd name="T26" fmla="*/ 1198563 w 15015"/>
                <a:gd name="T27" fmla="*/ 192088 h 23534"/>
                <a:gd name="T28" fmla="*/ 1070882 w 15015"/>
                <a:gd name="T29" fmla="*/ 40821 h 23534"/>
                <a:gd name="T30" fmla="*/ 812120 w 15015"/>
                <a:gd name="T31" fmla="*/ 8164 h 23534"/>
                <a:gd name="T32" fmla="*/ 590097 w 15015"/>
                <a:gd name="T33" fmla="*/ 263525 h 23534"/>
                <a:gd name="T34" fmla="*/ 390752 w 15015"/>
                <a:gd name="T35" fmla="*/ 432934 h 23534"/>
                <a:gd name="T36" fmla="*/ 911679 w 15015"/>
                <a:gd name="T37" fmla="*/ 598034 h 23534"/>
                <a:gd name="T38" fmla="*/ 1196068 w 15015"/>
                <a:gd name="T39" fmla="*/ 854982 h 23534"/>
                <a:gd name="T40" fmla="*/ 987198 w 15015"/>
                <a:gd name="T41" fmla="*/ 1178379 h 23534"/>
                <a:gd name="T42" fmla="*/ 413884 w 15015"/>
                <a:gd name="T43" fmla="*/ 1048204 h 23534"/>
                <a:gd name="T44" fmla="*/ 312964 w 15015"/>
                <a:gd name="T45" fmla="*/ 1267505 h 23534"/>
                <a:gd name="T46" fmla="*/ 148545 w 15015"/>
                <a:gd name="T47" fmla="*/ 1278164 h 23534"/>
                <a:gd name="T48" fmla="*/ 10432 w 15015"/>
                <a:gd name="T49" fmla="*/ 1418771 h 23534"/>
                <a:gd name="T50" fmla="*/ 32884 w 15015"/>
                <a:gd name="T51" fmla="*/ 1718809 h 23534"/>
                <a:gd name="T52" fmla="*/ 378052 w 15015"/>
                <a:gd name="T53" fmla="*/ 1865086 h 23534"/>
                <a:gd name="T54" fmla="*/ 490311 w 15015"/>
                <a:gd name="T55" fmla="*/ 1947863 h 23534"/>
                <a:gd name="T56" fmla="*/ 694872 w 15015"/>
                <a:gd name="T57" fmla="*/ 1967820 h 23534"/>
                <a:gd name="T58" fmla="*/ 907370 w 15015"/>
                <a:gd name="T59" fmla="*/ 2087789 h 23534"/>
                <a:gd name="T60" fmla="*/ 966334 w 15015"/>
                <a:gd name="T61" fmla="*/ 2189389 h 23534"/>
                <a:gd name="T62" fmla="*/ 1010331 w 15015"/>
                <a:gd name="T63" fmla="*/ 2307998 h 23534"/>
                <a:gd name="T64" fmla="*/ 950686 w 15015"/>
                <a:gd name="T65" fmla="*/ 2457904 h 23534"/>
                <a:gd name="T66" fmla="*/ 995589 w 15015"/>
                <a:gd name="T67" fmla="*/ 2618921 h 23534"/>
                <a:gd name="T68" fmla="*/ 554491 w 15015"/>
                <a:gd name="T69" fmla="*/ 3399518 h 23534"/>
                <a:gd name="T70" fmla="*/ 486002 w 15015"/>
                <a:gd name="T71" fmla="*/ 3637643 h 23534"/>
                <a:gd name="T72" fmla="*/ 410029 w 15015"/>
                <a:gd name="T73" fmla="*/ 3726996 h 23534"/>
                <a:gd name="T74" fmla="*/ 426811 w 15015"/>
                <a:gd name="T75" fmla="*/ 3982811 h 23534"/>
                <a:gd name="T76" fmla="*/ 457654 w 15015"/>
                <a:gd name="T77" fmla="*/ 4506686 h 23534"/>
                <a:gd name="T78" fmla="*/ 468766 w 15015"/>
                <a:gd name="T79" fmla="*/ 4933723 h 23534"/>
                <a:gd name="T80" fmla="*/ 511175 w 15015"/>
                <a:gd name="T81" fmla="*/ 5311321 h 23534"/>
                <a:gd name="T82" fmla="*/ 684893 w 15015"/>
                <a:gd name="T83" fmla="*/ 5310414 h 23534"/>
                <a:gd name="T84" fmla="*/ 854529 w 15015"/>
                <a:gd name="T85" fmla="*/ 4996543 h 23534"/>
                <a:gd name="T86" fmla="*/ 871991 w 15015"/>
                <a:gd name="T87" fmla="*/ 4680857 h 23534"/>
                <a:gd name="T88" fmla="*/ 961345 w 15015"/>
                <a:gd name="T89" fmla="*/ 4254500 h 23534"/>
                <a:gd name="T90" fmla="*/ 1002620 w 15015"/>
                <a:gd name="T91" fmla="*/ 3913188 h 23534"/>
                <a:gd name="T92" fmla="*/ 1054554 w 15015"/>
                <a:gd name="T93" fmla="*/ 3776663 h 23534"/>
                <a:gd name="T94" fmla="*/ 1177472 w 15015"/>
                <a:gd name="T95" fmla="*/ 3630613 h 23534"/>
                <a:gd name="T96" fmla="*/ 1303564 w 15015"/>
                <a:gd name="T97" fmla="*/ 3488191 h 23534"/>
                <a:gd name="T98" fmla="*/ 1585459 w 15015"/>
                <a:gd name="T99" fmla="*/ 3183164 h 23534"/>
                <a:gd name="T100" fmla="*/ 1933575 w 15015"/>
                <a:gd name="T101" fmla="*/ 2958873 h 23534"/>
                <a:gd name="T102" fmla="*/ 2352449 w 15015"/>
                <a:gd name="T103" fmla="*/ 3109005 h 23534"/>
                <a:gd name="T104" fmla="*/ 2645909 w 15015"/>
                <a:gd name="T105" fmla="*/ 3512004 h 23534"/>
                <a:gd name="T106" fmla="*/ 2778579 w 15015"/>
                <a:gd name="T107" fmla="*/ 3713163 h 23534"/>
                <a:gd name="T108" fmla="*/ 2777445 w 15015"/>
                <a:gd name="T109" fmla="*/ 3955370 h 23534"/>
                <a:gd name="T110" fmla="*/ 2710090 w 15015"/>
                <a:gd name="T111" fmla="*/ 4760686 h 23534"/>
                <a:gd name="T112" fmla="*/ 2725738 w 15015"/>
                <a:gd name="T113" fmla="*/ 5049611 h 23534"/>
                <a:gd name="T114" fmla="*/ 3039836 w 15015"/>
                <a:gd name="T115" fmla="*/ 5238070 h 23534"/>
                <a:gd name="T116" fmla="*/ 3222852 w 15015"/>
                <a:gd name="T117" fmla="*/ 5179559 h 23534"/>
                <a:gd name="T118" fmla="*/ 3274106 w 15015"/>
                <a:gd name="T119" fmla="*/ 4384221 h 23534"/>
                <a:gd name="T120" fmla="*/ 3371624 w 15015"/>
                <a:gd name="T121" fmla="*/ 3734707 h 23534"/>
                <a:gd name="T122" fmla="*/ 1600200 w 15015"/>
                <a:gd name="T123" fmla="*/ 1181554 h 23534"/>
                <a:gd name="T124" fmla="*/ 1736272 w 15015"/>
                <a:gd name="T125" fmla="*/ 1166586 h 235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9" y="2371"/>
                  </a:lnTo>
                  <a:lnTo>
                    <a:pt x="6751" y="2410"/>
                  </a:lnTo>
                  <a:lnTo>
                    <a:pt x="6752" y="2445"/>
                  </a:lnTo>
                  <a:lnTo>
                    <a:pt x="6751" y="2479"/>
                  </a:lnTo>
                  <a:lnTo>
                    <a:pt x="6747" y="2509"/>
                  </a:lnTo>
                  <a:lnTo>
                    <a:pt x="6744" y="2537"/>
                  </a:lnTo>
                  <a:lnTo>
                    <a:pt x="6739" y="2560"/>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87" y="3478"/>
                  </a:lnTo>
                  <a:lnTo>
                    <a:pt x="6864" y="3513"/>
                  </a:lnTo>
                  <a:lnTo>
                    <a:pt x="6910" y="3536"/>
                  </a:lnTo>
                  <a:lnTo>
                    <a:pt x="6958" y="3559"/>
                  </a:lnTo>
                  <a:lnTo>
                    <a:pt x="7002" y="358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23" y="1882"/>
                  </a:lnTo>
                  <a:lnTo>
                    <a:pt x="1813" y="1883"/>
                  </a:lnTo>
                  <a:lnTo>
                    <a:pt x="1787" y="1889"/>
                  </a:lnTo>
                  <a:lnTo>
                    <a:pt x="1757" y="1898"/>
                  </a:lnTo>
                  <a:lnTo>
                    <a:pt x="1723" y="1909"/>
                  </a:lnTo>
                  <a:lnTo>
                    <a:pt x="1686" y="1923"/>
                  </a:lnTo>
                  <a:lnTo>
                    <a:pt x="1648" y="1937"/>
                  </a:lnTo>
                  <a:lnTo>
                    <a:pt x="1570" y="1970"/>
                  </a:lnTo>
                  <a:lnTo>
                    <a:pt x="1729" y="1993"/>
                  </a:lnTo>
                  <a:lnTo>
                    <a:pt x="1925" y="2022"/>
                  </a:lnTo>
                  <a:lnTo>
                    <a:pt x="2135" y="2054"/>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60" y="3822"/>
                  </a:lnTo>
                  <a:lnTo>
                    <a:pt x="5242" y="3897"/>
                  </a:lnTo>
                  <a:lnTo>
                    <a:pt x="5201" y="4077"/>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63" y="5295"/>
                  </a:lnTo>
                  <a:lnTo>
                    <a:pt x="347" y="5297"/>
                  </a:lnTo>
                  <a:lnTo>
                    <a:pt x="303" y="5310"/>
                  </a:lnTo>
                  <a:lnTo>
                    <a:pt x="250" y="5326"/>
                  </a:lnTo>
                  <a:lnTo>
                    <a:pt x="192" y="5345"/>
                  </a:lnTo>
                  <a:lnTo>
                    <a:pt x="88" y="5380"/>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2044" y="23186"/>
                  </a:lnTo>
                  <a:lnTo>
                    <a:pt x="2189" y="23348"/>
                  </a:lnTo>
                  <a:lnTo>
                    <a:pt x="2254" y="23420"/>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49" y="22978"/>
                  </a:lnTo>
                  <a:lnTo>
                    <a:pt x="3531" y="22858"/>
                  </a:lnTo>
                  <a:lnTo>
                    <a:pt x="3579" y="22790"/>
                  </a:lnTo>
                  <a:lnTo>
                    <a:pt x="3627" y="22721"/>
                  </a:lnTo>
                  <a:lnTo>
                    <a:pt x="3676" y="22656"/>
                  </a:lnTo>
                  <a:lnTo>
                    <a:pt x="3722" y="22596"/>
                  </a:lnTo>
                  <a:lnTo>
                    <a:pt x="3705" y="22536"/>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94" y="16796"/>
                  </a:lnTo>
                  <a:lnTo>
                    <a:pt x="4243" y="16793"/>
                  </a:lnTo>
                  <a:lnTo>
                    <a:pt x="4310" y="16789"/>
                  </a:lnTo>
                  <a:lnTo>
                    <a:pt x="4349"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3" y="16660"/>
                  </a:lnTo>
                  <a:lnTo>
                    <a:pt x="12250" y="16706"/>
                  </a:lnTo>
                  <a:lnTo>
                    <a:pt x="12240" y="16827"/>
                  </a:lnTo>
                  <a:lnTo>
                    <a:pt x="12235" y="16896"/>
                  </a:lnTo>
                  <a:lnTo>
                    <a:pt x="12230" y="16963"/>
                  </a:lnTo>
                  <a:lnTo>
                    <a:pt x="12227" y="17027"/>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77" y="21878"/>
                  </a:lnTo>
                  <a:lnTo>
                    <a:pt x="11969" y="21906"/>
                  </a:lnTo>
                  <a:lnTo>
                    <a:pt x="11960" y="21937"/>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92" y="23085"/>
                  </a:lnTo>
                  <a:lnTo>
                    <a:pt x="13665" y="23070"/>
                  </a:lnTo>
                  <a:lnTo>
                    <a:pt x="13746" y="23050"/>
                  </a:lnTo>
                  <a:lnTo>
                    <a:pt x="13830" y="23030"/>
                  </a:lnTo>
                  <a:lnTo>
                    <a:pt x="13977" y="22993"/>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1" y="22935"/>
                  </a:lnTo>
                  <a:lnTo>
                    <a:pt x="14200" y="22928"/>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793" y="6196"/>
                  </a:lnTo>
                  <a:lnTo>
                    <a:pt x="7669" y="6079"/>
                  </a:lnTo>
                  <a:lnTo>
                    <a:pt x="7600" y="6013"/>
                  </a:lnTo>
                  <a:lnTo>
                    <a:pt x="7534" y="5953"/>
                  </a:lnTo>
                  <a:lnTo>
                    <a:pt x="7481" y="5906"/>
                  </a:lnTo>
                  <a:lnTo>
                    <a:pt x="7461" y="5887"/>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2" name="Freeform 14"/>
            <p:cNvSpPr/>
            <p:nvPr/>
          </p:nvSpPr>
          <p:spPr bwMode="auto">
            <a:xfrm>
              <a:off x="5891213" y="6202363"/>
              <a:ext cx="766763" cy="546100"/>
            </a:xfrm>
            <a:custGeom>
              <a:avLst/>
              <a:gdLst>
                <a:gd name="T0" fmla="*/ 753609 w 3381"/>
                <a:gd name="T1" fmla="*/ 417806 h 2405"/>
                <a:gd name="T2" fmla="*/ 727075 w 3381"/>
                <a:gd name="T3" fmla="*/ 399641 h 2405"/>
                <a:gd name="T4" fmla="*/ 708025 w 3381"/>
                <a:gd name="T5" fmla="*/ 385335 h 2405"/>
                <a:gd name="T6" fmla="*/ 691924 w 3381"/>
                <a:gd name="T7" fmla="*/ 366716 h 2405"/>
                <a:gd name="T8" fmla="*/ 676956 w 3381"/>
                <a:gd name="T9" fmla="*/ 347188 h 2405"/>
                <a:gd name="T10" fmla="*/ 639309 w 3381"/>
                <a:gd name="T11" fmla="*/ 307678 h 2405"/>
                <a:gd name="T12" fmla="*/ 594859 w 3381"/>
                <a:gd name="T13" fmla="*/ 265216 h 2405"/>
                <a:gd name="T14" fmla="*/ 580799 w 3381"/>
                <a:gd name="T15" fmla="*/ 247278 h 2405"/>
                <a:gd name="T16" fmla="*/ 568552 w 3381"/>
                <a:gd name="T17" fmla="*/ 225706 h 2405"/>
                <a:gd name="T18" fmla="*/ 567418 w 3381"/>
                <a:gd name="T19" fmla="*/ 222981 h 2405"/>
                <a:gd name="T20" fmla="*/ 543832 w 3381"/>
                <a:gd name="T21" fmla="*/ 225025 h 2405"/>
                <a:gd name="T22" fmla="*/ 533174 w 3381"/>
                <a:gd name="T23" fmla="*/ 228431 h 2405"/>
                <a:gd name="T24" fmla="*/ 463550 w 3381"/>
                <a:gd name="T25" fmla="*/ 245688 h 2405"/>
                <a:gd name="T26" fmla="*/ 415698 w 3381"/>
                <a:gd name="T27" fmla="*/ 256360 h 2405"/>
                <a:gd name="T28" fmla="*/ 394834 w 3381"/>
                <a:gd name="T29" fmla="*/ 256815 h 2405"/>
                <a:gd name="T30" fmla="*/ 356281 w 3381"/>
                <a:gd name="T31" fmla="*/ 252046 h 2405"/>
                <a:gd name="T32" fmla="*/ 315686 w 3381"/>
                <a:gd name="T33" fmla="*/ 242963 h 2405"/>
                <a:gd name="T34" fmla="*/ 283936 w 3381"/>
                <a:gd name="T35" fmla="*/ 232518 h 2405"/>
                <a:gd name="T36" fmla="*/ 263072 w 3381"/>
                <a:gd name="T37" fmla="*/ 220029 h 2405"/>
                <a:gd name="T38" fmla="*/ 206148 w 3381"/>
                <a:gd name="T39" fmla="*/ 179838 h 2405"/>
                <a:gd name="T40" fmla="*/ 137205 w 3381"/>
                <a:gd name="T41" fmla="*/ 127158 h 2405"/>
                <a:gd name="T42" fmla="*/ 83911 w 3381"/>
                <a:gd name="T43" fmla="*/ 81745 h 2405"/>
                <a:gd name="T44" fmla="*/ 71891 w 3381"/>
                <a:gd name="T45" fmla="*/ 67666 h 2405"/>
                <a:gd name="T46" fmla="*/ 66902 w 3381"/>
                <a:gd name="T47" fmla="*/ 55632 h 2405"/>
                <a:gd name="T48" fmla="*/ 58964 w 3381"/>
                <a:gd name="T49" fmla="*/ 20209 h 2405"/>
                <a:gd name="T50" fmla="*/ 53068 w 3381"/>
                <a:gd name="T51" fmla="*/ 8629 h 2405"/>
                <a:gd name="T52" fmla="*/ 39914 w 3381"/>
                <a:gd name="T53" fmla="*/ 39737 h 2405"/>
                <a:gd name="T54" fmla="*/ 32657 w 3381"/>
                <a:gd name="T55" fmla="*/ 53134 h 2405"/>
                <a:gd name="T56" fmla="*/ 25173 w 3381"/>
                <a:gd name="T57" fmla="*/ 73797 h 2405"/>
                <a:gd name="T58" fmla="*/ 9752 w 3381"/>
                <a:gd name="T59" fmla="*/ 134652 h 2405"/>
                <a:gd name="T60" fmla="*/ 2948 w 3381"/>
                <a:gd name="T61" fmla="*/ 175070 h 2405"/>
                <a:gd name="T62" fmla="*/ 1588 w 3381"/>
                <a:gd name="T63" fmla="*/ 205951 h 2405"/>
                <a:gd name="T64" fmla="*/ 0 w 3381"/>
                <a:gd name="T65" fmla="*/ 321529 h 2405"/>
                <a:gd name="T66" fmla="*/ 1588 w 3381"/>
                <a:gd name="T67" fmla="*/ 343555 h 2405"/>
                <a:gd name="T68" fmla="*/ 3855 w 3381"/>
                <a:gd name="T69" fmla="*/ 346734 h 2405"/>
                <a:gd name="T70" fmla="*/ 23359 w 3381"/>
                <a:gd name="T71" fmla="*/ 356498 h 2405"/>
                <a:gd name="T72" fmla="*/ 91168 w 3381"/>
                <a:gd name="T73" fmla="*/ 382838 h 2405"/>
                <a:gd name="T74" fmla="*/ 136525 w 3381"/>
                <a:gd name="T75" fmla="*/ 399868 h 2405"/>
                <a:gd name="T76" fmla="*/ 150132 w 3381"/>
                <a:gd name="T77" fmla="*/ 401003 h 2405"/>
                <a:gd name="T78" fmla="*/ 191634 w 3381"/>
                <a:gd name="T79" fmla="*/ 396689 h 2405"/>
                <a:gd name="T80" fmla="*/ 205468 w 3381"/>
                <a:gd name="T81" fmla="*/ 398505 h 2405"/>
                <a:gd name="T82" fmla="*/ 214313 w 3381"/>
                <a:gd name="T83" fmla="*/ 408042 h 2405"/>
                <a:gd name="T84" fmla="*/ 231322 w 3381"/>
                <a:gd name="T85" fmla="*/ 437334 h 2405"/>
                <a:gd name="T86" fmla="*/ 251732 w 3381"/>
                <a:gd name="T87" fmla="*/ 469805 h 2405"/>
                <a:gd name="T88" fmla="*/ 268514 w 3381"/>
                <a:gd name="T89" fmla="*/ 489560 h 2405"/>
                <a:gd name="T90" fmla="*/ 290059 w 3381"/>
                <a:gd name="T91" fmla="*/ 509315 h 2405"/>
                <a:gd name="T92" fmla="*/ 310470 w 3381"/>
                <a:gd name="T93" fmla="*/ 523620 h 2405"/>
                <a:gd name="T94" fmla="*/ 327932 w 3381"/>
                <a:gd name="T95" fmla="*/ 531568 h 2405"/>
                <a:gd name="T96" fmla="*/ 350384 w 3381"/>
                <a:gd name="T97" fmla="*/ 537698 h 2405"/>
                <a:gd name="T98" fmla="*/ 406173 w 3381"/>
                <a:gd name="T99" fmla="*/ 544511 h 2405"/>
                <a:gd name="T100" fmla="*/ 472168 w 3381"/>
                <a:gd name="T101" fmla="*/ 545873 h 2405"/>
                <a:gd name="T102" fmla="*/ 542018 w 3381"/>
                <a:gd name="T103" fmla="*/ 543375 h 2405"/>
                <a:gd name="T104" fmla="*/ 669472 w 3381"/>
                <a:gd name="T105" fmla="*/ 532022 h 2405"/>
                <a:gd name="T106" fmla="*/ 740456 w 3381"/>
                <a:gd name="T107" fmla="*/ 523620 h 2405"/>
                <a:gd name="T108" fmla="*/ 758825 w 3381"/>
                <a:gd name="T109" fmla="*/ 518625 h 2405"/>
                <a:gd name="T110" fmla="*/ 764495 w 3381"/>
                <a:gd name="T111" fmla="*/ 511359 h 2405"/>
                <a:gd name="T112" fmla="*/ 763134 w 3381"/>
                <a:gd name="T113" fmla="*/ 503184 h 2405"/>
                <a:gd name="T114" fmla="*/ 760413 w 3381"/>
                <a:gd name="T115" fmla="*/ 494782 h 2405"/>
                <a:gd name="T116" fmla="*/ 761547 w 3381"/>
                <a:gd name="T117" fmla="*/ 481385 h 2405"/>
                <a:gd name="T118" fmla="*/ 766536 w 3381"/>
                <a:gd name="T119" fmla="*/ 451412 h 2405"/>
                <a:gd name="T120" fmla="*/ 765175 w 3381"/>
                <a:gd name="T121" fmla="*/ 433928 h 2405"/>
                <a:gd name="T122" fmla="*/ 761547 w 3381"/>
                <a:gd name="T123" fmla="*/ 425754 h 24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467" y="983"/>
                  </a:lnTo>
                  <a:lnTo>
                    <a:pt x="2439" y="984"/>
                  </a:lnTo>
                  <a:lnTo>
                    <a:pt x="2416" y="987"/>
                  </a:lnTo>
                  <a:lnTo>
                    <a:pt x="2398" y="991"/>
                  </a:lnTo>
                  <a:lnTo>
                    <a:pt x="2385" y="994"/>
                  </a:lnTo>
                  <a:lnTo>
                    <a:pt x="2372" y="999"/>
                  </a:lnTo>
                  <a:lnTo>
                    <a:pt x="2362" y="1002"/>
                  </a:lnTo>
                  <a:lnTo>
                    <a:pt x="2351" y="1006"/>
                  </a:lnTo>
                  <a:lnTo>
                    <a:pt x="2275" y="1025"/>
                  </a:lnTo>
                  <a:lnTo>
                    <a:pt x="2128" y="1062"/>
                  </a:lnTo>
                  <a:lnTo>
                    <a:pt x="2044" y="1082"/>
                  </a:lnTo>
                  <a:lnTo>
                    <a:pt x="1963" y="1102"/>
                  </a:lnTo>
                  <a:lnTo>
                    <a:pt x="1890" y="1117"/>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1" y="286"/>
                  </a:lnTo>
                  <a:lnTo>
                    <a:pt x="305" y="274"/>
                  </a:lnTo>
                  <a:lnTo>
                    <a:pt x="295" y="245"/>
                  </a:lnTo>
                  <a:lnTo>
                    <a:pt x="285" y="211"/>
                  </a:lnTo>
                  <a:lnTo>
                    <a:pt x="276" y="172"/>
                  </a:lnTo>
                  <a:lnTo>
                    <a:pt x="268" y="132"/>
                  </a:lnTo>
                  <a:lnTo>
                    <a:pt x="260" y="89"/>
                  </a:lnTo>
                  <a:lnTo>
                    <a:pt x="253" y="45"/>
                  </a:lnTo>
                  <a:lnTo>
                    <a:pt x="248" y="0"/>
                  </a:lnTo>
                  <a:lnTo>
                    <a:pt x="234" y="38"/>
                  </a:lnTo>
                  <a:lnTo>
                    <a:pt x="219" y="75"/>
                  </a:lnTo>
                  <a:lnTo>
                    <a:pt x="205" y="111"/>
                  </a:lnTo>
                  <a:lnTo>
                    <a:pt x="191" y="144"/>
                  </a:lnTo>
                  <a:lnTo>
                    <a:pt x="176" y="175"/>
                  </a:lnTo>
                  <a:lnTo>
                    <a:pt x="164" y="201"/>
                  </a:lnTo>
                  <a:lnTo>
                    <a:pt x="153" y="221"/>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3" name="Freeform 15"/>
            <p:cNvSpPr/>
            <p:nvPr/>
          </p:nvSpPr>
          <p:spPr bwMode="auto">
            <a:xfrm>
              <a:off x="3556000" y="6345238"/>
              <a:ext cx="542925" cy="512763"/>
            </a:xfrm>
            <a:custGeom>
              <a:avLst/>
              <a:gdLst>
                <a:gd name="T0" fmla="*/ 515699 w 2393"/>
                <a:gd name="T1" fmla="*/ 13607 h 2261"/>
                <a:gd name="T2" fmla="*/ 482802 w 2393"/>
                <a:gd name="T3" fmla="*/ 59418 h 2261"/>
                <a:gd name="T4" fmla="*/ 453080 w 2393"/>
                <a:gd name="T5" fmla="*/ 103868 h 2261"/>
                <a:gd name="T6" fmla="*/ 440602 w 2393"/>
                <a:gd name="T7" fmla="*/ 118836 h 2261"/>
                <a:gd name="T8" fmla="*/ 419048 w 2393"/>
                <a:gd name="T9" fmla="*/ 141288 h 2261"/>
                <a:gd name="T10" fmla="*/ 392730 w 2393"/>
                <a:gd name="T11" fmla="*/ 165100 h 2261"/>
                <a:gd name="T12" fmla="*/ 366866 w 2393"/>
                <a:gd name="T13" fmla="*/ 185964 h 2261"/>
                <a:gd name="T14" fmla="*/ 352119 w 2393"/>
                <a:gd name="T15" fmla="*/ 195263 h 2261"/>
                <a:gd name="T16" fmla="*/ 343043 w 2393"/>
                <a:gd name="T17" fmla="*/ 199118 h 2261"/>
                <a:gd name="T18" fmla="*/ 335102 w 2393"/>
                <a:gd name="T19" fmla="*/ 200479 h 2261"/>
                <a:gd name="T20" fmla="*/ 303339 w 2393"/>
                <a:gd name="T21" fmla="*/ 206602 h 2261"/>
                <a:gd name="T22" fmla="*/ 273391 w 2393"/>
                <a:gd name="T23" fmla="*/ 211138 h 2261"/>
                <a:gd name="T24" fmla="*/ 247980 w 2393"/>
                <a:gd name="T25" fmla="*/ 212725 h 2261"/>
                <a:gd name="T26" fmla="*/ 233687 w 2393"/>
                <a:gd name="T27" fmla="*/ 212045 h 2261"/>
                <a:gd name="T28" fmla="*/ 221208 w 2393"/>
                <a:gd name="T29" fmla="*/ 209097 h 2261"/>
                <a:gd name="T30" fmla="*/ 210545 w 2393"/>
                <a:gd name="T31" fmla="*/ 204334 h 2261"/>
                <a:gd name="T32" fmla="*/ 204873 w 2393"/>
                <a:gd name="T33" fmla="*/ 199798 h 2261"/>
                <a:gd name="T34" fmla="*/ 145430 w 2393"/>
                <a:gd name="T35" fmla="*/ 133804 h 2261"/>
                <a:gd name="T36" fmla="*/ 97785 w 2393"/>
                <a:gd name="T37" fmla="*/ 102054 h 2261"/>
                <a:gd name="T38" fmla="*/ 68291 w 2393"/>
                <a:gd name="T39" fmla="*/ 148998 h 2261"/>
                <a:gd name="T40" fmla="*/ 51048 w 2393"/>
                <a:gd name="T41" fmla="*/ 180068 h 2261"/>
                <a:gd name="T42" fmla="*/ 46510 w 2393"/>
                <a:gd name="T43" fmla="*/ 190727 h 2261"/>
                <a:gd name="T44" fmla="*/ 11344 w 2393"/>
                <a:gd name="T45" fmla="*/ 305254 h 2261"/>
                <a:gd name="T46" fmla="*/ 6580 w 2393"/>
                <a:gd name="T47" fmla="*/ 326345 h 2261"/>
                <a:gd name="T48" fmla="*/ 2723 w 2393"/>
                <a:gd name="T49" fmla="*/ 354466 h 2261"/>
                <a:gd name="T50" fmla="*/ 227 w 2393"/>
                <a:gd name="T51" fmla="*/ 385536 h 2261"/>
                <a:gd name="T52" fmla="*/ 908 w 2393"/>
                <a:gd name="T53" fmla="*/ 415699 h 2261"/>
                <a:gd name="T54" fmla="*/ 3630 w 2393"/>
                <a:gd name="T55" fmla="*/ 436563 h 2261"/>
                <a:gd name="T56" fmla="*/ 7033 w 2393"/>
                <a:gd name="T57" fmla="*/ 446542 h 2261"/>
                <a:gd name="T58" fmla="*/ 10437 w 2393"/>
                <a:gd name="T59" fmla="*/ 452211 h 2261"/>
                <a:gd name="T60" fmla="*/ 19058 w 2393"/>
                <a:gd name="T61" fmla="*/ 461283 h 2261"/>
                <a:gd name="T62" fmla="*/ 31536 w 2393"/>
                <a:gd name="T63" fmla="*/ 469900 h 2261"/>
                <a:gd name="T64" fmla="*/ 47191 w 2393"/>
                <a:gd name="T65" fmla="*/ 478518 h 2261"/>
                <a:gd name="T66" fmla="*/ 65568 w 2393"/>
                <a:gd name="T67" fmla="*/ 486002 h 2261"/>
                <a:gd name="T68" fmla="*/ 107541 w 2393"/>
                <a:gd name="T69" fmla="*/ 499836 h 2261"/>
                <a:gd name="T70" fmla="*/ 145884 w 2393"/>
                <a:gd name="T71" fmla="*/ 508000 h 2261"/>
                <a:gd name="T72" fmla="*/ 168799 w 2393"/>
                <a:gd name="T73" fmla="*/ 510949 h 2261"/>
                <a:gd name="T74" fmla="*/ 191487 w 2393"/>
                <a:gd name="T75" fmla="*/ 512536 h 2261"/>
                <a:gd name="T76" fmla="*/ 206234 w 2393"/>
                <a:gd name="T77" fmla="*/ 512536 h 2261"/>
                <a:gd name="T78" fmla="*/ 231418 w 2393"/>
                <a:gd name="T79" fmla="*/ 509588 h 2261"/>
                <a:gd name="T80" fmla="*/ 259324 w 2393"/>
                <a:gd name="T81" fmla="*/ 504372 h 2261"/>
                <a:gd name="T82" fmla="*/ 289499 w 2393"/>
                <a:gd name="T83" fmla="*/ 496661 h 2261"/>
                <a:gd name="T84" fmla="*/ 350303 w 2393"/>
                <a:gd name="T85" fmla="*/ 476931 h 2261"/>
                <a:gd name="T86" fmla="*/ 404982 w 2393"/>
                <a:gd name="T87" fmla="*/ 454479 h 2261"/>
                <a:gd name="T88" fmla="*/ 438787 w 2393"/>
                <a:gd name="T89" fmla="*/ 437697 h 2261"/>
                <a:gd name="T90" fmla="*/ 451946 w 2393"/>
                <a:gd name="T91" fmla="*/ 429079 h 2261"/>
                <a:gd name="T92" fmla="*/ 456937 w 2393"/>
                <a:gd name="T93" fmla="*/ 424543 h 2261"/>
                <a:gd name="T94" fmla="*/ 461021 w 2393"/>
                <a:gd name="T95" fmla="*/ 416379 h 2261"/>
                <a:gd name="T96" fmla="*/ 464197 w 2393"/>
                <a:gd name="T97" fmla="*/ 405493 h 2261"/>
                <a:gd name="T98" fmla="*/ 466693 w 2393"/>
                <a:gd name="T99" fmla="*/ 377825 h 2261"/>
                <a:gd name="T100" fmla="*/ 466466 w 2393"/>
                <a:gd name="T101" fmla="*/ 347890 h 2261"/>
                <a:gd name="T102" fmla="*/ 463971 w 2393"/>
                <a:gd name="T103" fmla="*/ 311831 h 2261"/>
                <a:gd name="T104" fmla="*/ 468508 w 2393"/>
                <a:gd name="T105" fmla="*/ 303893 h 2261"/>
                <a:gd name="T106" fmla="*/ 485751 w 2393"/>
                <a:gd name="T107" fmla="*/ 286657 h 2261"/>
                <a:gd name="T108" fmla="*/ 511162 w 2393"/>
                <a:gd name="T109" fmla="*/ 257856 h 2261"/>
                <a:gd name="T110" fmla="*/ 540656 w 2393"/>
                <a:gd name="T111" fmla="*/ 221797 h 2261"/>
                <a:gd name="T112" fmla="*/ 541791 w 2393"/>
                <a:gd name="T113" fmla="*/ 186872 h 2261"/>
                <a:gd name="T114" fmla="*/ 542925 w 2393"/>
                <a:gd name="T115" fmla="*/ 109311 h 2261"/>
                <a:gd name="T116" fmla="*/ 542471 w 2393"/>
                <a:gd name="T117" fmla="*/ 94343 h 2261"/>
                <a:gd name="T118" fmla="*/ 539295 w 2393"/>
                <a:gd name="T119" fmla="*/ 64180 h 2261"/>
                <a:gd name="T120" fmla="*/ 531581 w 2393"/>
                <a:gd name="T121" fmla="*/ 21998 h 2261"/>
                <a:gd name="T122" fmla="*/ 526136 w 2393"/>
                <a:gd name="T123" fmla="*/ 0 h 22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851" y="824"/>
                  </a:lnTo>
                  <a:lnTo>
                    <a:pt x="786" y="752"/>
                  </a:lnTo>
                  <a:lnTo>
                    <a:pt x="641" y="590"/>
                  </a:lnTo>
                  <a:lnTo>
                    <a:pt x="468" y="394"/>
                  </a:lnTo>
                  <a:lnTo>
                    <a:pt x="431" y="450"/>
                  </a:lnTo>
                  <a:lnTo>
                    <a:pt x="393" y="510"/>
                  </a:lnTo>
                  <a:lnTo>
                    <a:pt x="347" y="581"/>
                  </a:lnTo>
                  <a:lnTo>
                    <a:pt x="301" y="657"/>
                  </a:lnTo>
                  <a:lnTo>
                    <a:pt x="259" y="730"/>
                  </a:lnTo>
                  <a:lnTo>
                    <a:pt x="240" y="764"/>
                  </a:lnTo>
                  <a:lnTo>
                    <a:pt x="225" y="794"/>
                  </a:lnTo>
                  <a:lnTo>
                    <a:pt x="213" y="821"/>
                  </a:lnTo>
                  <a:lnTo>
                    <a:pt x="205" y="841"/>
                  </a:lnTo>
                  <a:lnTo>
                    <a:pt x="131" y="1083"/>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5" y="935"/>
                  </a:lnTo>
                  <a:lnTo>
                    <a:pt x="2388" y="824"/>
                  </a:lnTo>
                  <a:lnTo>
                    <a:pt x="2392" y="666"/>
                  </a:lnTo>
                  <a:lnTo>
                    <a:pt x="2393" y="575"/>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4" name="Freeform 89"/>
            <p:cNvSpPr/>
            <p:nvPr/>
          </p:nvSpPr>
          <p:spPr bwMode="auto">
            <a:xfrm>
              <a:off x="2757487" y="1122363"/>
              <a:ext cx="2874962" cy="1385887"/>
            </a:xfrm>
            <a:custGeom>
              <a:avLst/>
              <a:gdLst/>
              <a:ahLst/>
              <a:cxnLst/>
              <a:rect l="0" t="0"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lnTo>
                    <a:pt x="809334" y="588962"/>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lnTo>
                    <a:pt x="2747962" y="263525"/>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lnTo>
                    <a:pt x="2679804" y="7620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lnTo>
                    <a:pt x="1966780" y="0"/>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5" name="Freeform 17"/>
            <p:cNvSpPr/>
            <p:nvPr/>
          </p:nvSpPr>
          <p:spPr bwMode="auto">
            <a:xfrm>
              <a:off x="2486025" y="1344613"/>
              <a:ext cx="1087438" cy="896938"/>
            </a:xfrm>
            <a:custGeom>
              <a:avLst/>
              <a:gdLst>
                <a:gd name="T0" fmla="*/ 1081084 w 4792"/>
                <a:gd name="T1" fmla="*/ 376238 h 3955"/>
                <a:gd name="T2" fmla="*/ 1071326 w 4792"/>
                <a:gd name="T3" fmla="*/ 354013 h 3955"/>
                <a:gd name="T4" fmla="*/ 1055214 w 4792"/>
                <a:gd name="T5" fmla="*/ 335643 h 3955"/>
                <a:gd name="T6" fmla="*/ 957862 w 4792"/>
                <a:gd name="T7" fmla="*/ 242661 h 3955"/>
                <a:gd name="T8" fmla="*/ 835321 w 4792"/>
                <a:gd name="T9" fmla="*/ 121104 h 3955"/>
                <a:gd name="T10" fmla="*/ 784262 w 4792"/>
                <a:gd name="T11" fmla="*/ 80055 h 3955"/>
                <a:gd name="T12" fmla="*/ 706199 w 4792"/>
                <a:gd name="T13" fmla="*/ 49893 h 3955"/>
                <a:gd name="T14" fmla="*/ 592962 w 4792"/>
                <a:gd name="T15" fmla="*/ 22905 h 3955"/>
                <a:gd name="T16" fmla="*/ 423674 w 4792"/>
                <a:gd name="T17" fmla="*/ 2268 h 3955"/>
                <a:gd name="T18" fmla="*/ 400528 w 4792"/>
                <a:gd name="T19" fmla="*/ 1134 h 3955"/>
                <a:gd name="T20" fmla="*/ 359000 w 4792"/>
                <a:gd name="T21" fmla="*/ 22905 h 3955"/>
                <a:gd name="T22" fmla="*/ 311572 w 4792"/>
                <a:gd name="T23" fmla="*/ 53295 h 3955"/>
                <a:gd name="T24" fmla="*/ 222162 w 4792"/>
                <a:gd name="T25" fmla="*/ 84591 h 3955"/>
                <a:gd name="T26" fmla="*/ 159530 w 4792"/>
                <a:gd name="T27" fmla="*/ 128588 h 3955"/>
                <a:gd name="T28" fmla="*/ 74886 w 4792"/>
                <a:gd name="T29" fmla="*/ 204561 h 3955"/>
                <a:gd name="T30" fmla="*/ 52647 w 4792"/>
                <a:gd name="T31" fmla="*/ 243568 h 3955"/>
                <a:gd name="T32" fmla="*/ 16566 w 4792"/>
                <a:gd name="T33" fmla="*/ 383268 h 3955"/>
                <a:gd name="T34" fmla="*/ 227 w 4792"/>
                <a:gd name="T35" fmla="*/ 507547 h 3955"/>
                <a:gd name="T36" fmla="*/ 5446 w 4792"/>
                <a:gd name="T37" fmla="*/ 562882 h 3955"/>
                <a:gd name="T38" fmla="*/ 33812 w 4792"/>
                <a:gd name="T39" fmla="*/ 645433 h 3955"/>
                <a:gd name="T40" fmla="*/ 92133 w 4792"/>
                <a:gd name="T41" fmla="*/ 772433 h 3955"/>
                <a:gd name="T42" fmla="*/ 106656 w 4792"/>
                <a:gd name="T43" fmla="*/ 780597 h 3955"/>
                <a:gd name="T44" fmla="*/ 140468 w 4792"/>
                <a:gd name="T45" fmla="*/ 793524 h 3955"/>
                <a:gd name="T46" fmla="*/ 178819 w 4792"/>
                <a:gd name="T47" fmla="*/ 829129 h 3955"/>
                <a:gd name="T48" fmla="*/ 243494 w 4792"/>
                <a:gd name="T49" fmla="*/ 891495 h 3955"/>
                <a:gd name="T50" fmla="*/ 239636 w 4792"/>
                <a:gd name="T51" fmla="*/ 875847 h 3955"/>
                <a:gd name="T52" fmla="*/ 238728 w 4792"/>
                <a:gd name="T53" fmla="*/ 862693 h 3955"/>
                <a:gd name="T54" fmla="*/ 252798 w 4792"/>
                <a:gd name="T55" fmla="*/ 864734 h 3955"/>
                <a:gd name="T56" fmla="*/ 274129 w 4792"/>
                <a:gd name="T57" fmla="*/ 857477 h 3955"/>
                <a:gd name="T58" fmla="*/ 289787 w 4792"/>
                <a:gd name="T59" fmla="*/ 834572 h 3955"/>
                <a:gd name="T60" fmla="*/ 327003 w 4792"/>
                <a:gd name="T61" fmla="*/ 797379 h 3955"/>
                <a:gd name="T62" fmla="*/ 343569 w 4792"/>
                <a:gd name="T63" fmla="*/ 704850 h 3955"/>
                <a:gd name="T64" fmla="*/ 353780 w 4792"/>
                <a:gd name="T65" fmla="*/ 691470 h 3955"/>
                <a:gd name="T66" fmla="*/ 388273 w 4792"/>
                <a:gd name="T67" fmla="*/ 659947 h 3955"/>
                <a:gd name="T68" fmla="*/ 388954 w 4792"/>
                <a:gd name="T69" fmla="*/ 636134 h 3955"/>
                <a:gd name="T70" fmla="*/ 475414 w 4792"/>
                <a:gd name="T71" fmla="*/ 646340 h 3955"/>
                <a:gd name="T72" fmla="*/ 526019 w 4792"/>
                <a:gd name="T73" fmla="*/ 679904 h 3955"/>
                <a:gd name="T74" fmla="*/ 560739 w 4792"/>
                <a:gd name="T75" fmla="*/ 681718 h 3955"/>
                <a:gd name="T76" fmla="*/ 621328 w 4792"/>
                <a:gd name="T77" fmla="*/ 661081 h 3955"/>
                <a:gd name="T78" fmla="*/ 656048 w 4792"/>
                <a:gd name="T79" fmla="*/ 638856 h 3955"/>
                <a:gd name="T80" fmla="*/ 694626 w 4792"/>
                <a:gd name="T81" fmla="*/ 635000 h 3955"/>
                <a:gd name="T82" fmla="*/ 758847 w 4792"/>
                <a:gd name="T83" fmla="*/ 653370 h 3955"/>
                <a:gd name="T84" fmla="*/ 796743 w 4792"/>
                <a:gd name="T85" fmla="*/ 675141 h 3955"/>
                <a:gd name="T86" fmla="*/ 824202 w 4792"/>
                <a:gd name="T87" fmla="*/ 587829 h 3955"/>
                <a:gd name="T88" fmla="*/ 784262 w 4792"/>
                <a:gd name="T89" fmla="*/ 531586 h 3955"/>
                <a:gd name="T90" fmla="*/ 784489 w 4792"/>
                <a:gd name="T91" fmla="*/ 501197 h 3955"/>
                <a:gd name="T92" fmla="*/ 796290 w 4792"/>
                <a:gd name="T93" fmla="*/ 464231 h 3955"/>
                <a:gd name="T94" fmla="*/ 822159 w 4792"/>
                <a:gd name="T95" fmla="*/ 437016 h 3955"/>
                <a:gd name="T96" fmla="*/ 886834 w 4792"/>
                <a:gd name="T97" fmla="*/ 408441 h 3955"/>
                <a:gd name="T98" fmla="*/ 918377 w 4792"/>
                <a:gd name="T99" fmla="*/ 405266 h 3955"/>
                <a:gd name="T100" fmla="*/ 947197 w 4792"/>
                <a:gd name="T101" fmla="*/ 417740 h 3955"/>
                <a:gd name="T102" fmla="*/ 986001 w 4792"/>
                <a:gd name="T103" fmla="*/ 461509 h 3955"/>
                <a:gd name="T104" fmla="*/ 1028664 w 4792"/>
                <a:gd name="T105" fmla="*/ 514577 h 3955"/>
                <a:gd name="T106" fmla="*/ 1034564 w 4792"/>
                <a:gd name="T107" fmla="*/ 518432 h 3955"/>
                <a:gd name="T108" fmla="*/ 1041826 w 4792"/>
                <a:gd name="T109" fmla="*/ 489857 h 3955"/>
                <a:gd name="T110" fmla="*/ 1042960 w 4792"/>
                <a:gd name="T111" fmla="*/ 467859 h 3955"/>
                <a:gd name="T112" fmla="*/ 1054760 w 4792"/>
                <a:gd name="T113" fmla="*/ 483961 h 3955"/>
                <a:gd name="T114" fmla="*/ 1060661 w 4792"/>
                <a:gd name="T115" fmla="*/ 462416 h 3955"/>
                <a:gd name="T116" fmla="*/ 1069738 w 4792"/>
                <a:gd name="T117" fmla="*/ 448129 h 3955"/>
                <a:gd name="T118" fmla="*/ 1081765 w 4792"/>
                <a:gd name="T119" fmla="*/ 450850 h 3955"/>
                <a:gd name="T120" fmla="*/ 1086757 w 4792"/>
                <a:gd name="T121" fmla="*/ 454706 h 3955"/>
                <a:gd name="T122" fmla="*/ 1084034 w 4792"/>
                <a:gd name="T123" fmla="*/ 408668 h 39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57" y="1608"/>
                  </a:lnTo>
                  <a:lnTo>
                    <a:pt x="4748" y="1600"/>
                  </a:lnTo>
                  <a:lnTo>
                    <a:pt x="4738" y="1589"/>
                  </a:lnTo>
                  <a:lnTo>
                    <a:pt x="4729" y="1576"/>
                  </a:lnTo>
                  <a:lnTo>
                    <a:pt x="4721" y="1561"/>
                  </a:lnTo>
                  <a:lnTo>
                    <a:pt x="4712" y="1545"/>
                  </a:lnTo>
                  <a:lnTo>
                    <a:pt x="4704" y="1527"/>
                  </a:lnTo>
                  <a:lnTo>
                    <a:pt x="4696" y="1509"/>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413" y="78"/>
                  </a:lnTo>
                  <a:lnTo>
                    <a:pt x="2196" y="54"/>
                  </a:lnTo>
                  <a:lnTo>
                    <a:pt x="2086" y="40"/>
                  </a:lnTo>
                  <a:lnTo>
                    <a:pt x="1986" y="28"/>
                  </a:lnTo>
                  <a:lnTo>
                    <a:pt x="1901" y="15"/>
                  </a:lnTo>
                  <a:lnTo>
                    <a:pt x="1867" y="10"/>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58" y="3083"/>
                  </a:lnTo>
                  <a:lnTo>
                    <a:pt x="320" y="3218"/>
                  </a:lnTo>
                  <a:lnTo>
                    <a:pt x="375" y="3338"/>
                  </a:lnTo>
                  <a:lnTo>
                    <a:pt x="395" y="3381"/>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82" y="3756"/>
                  </a:lnTo>
                  <a:lnTo>
                    <a:pt x="923" y="3795"/>
                  </a:lnTo>
                  <a:lnTo>
                    <a:pt x="965" y="3834"/>
                  </a:lnTo>
                  <a:lnTo>
                    <a:pt x="1005" y="3872"/>
                  </a:lnTo>
                  <a:lnTo>
                    <a:pt x="1073" y="3931"/>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208" y="3781"/>
                  </a:lnTo>
                  <a:lnTo>
                    <a:pt x="1218" y="3749"/>
                  </a:lnTo>
                  <a:lnTo>
                    <a:pt x="1223" y="3735"/>
                  </a:lnTo>
                  <a:lnTo>
                    <a:pt x="1228" y="3725"/>
                  </a:lnTo>
                  <a:lnTo>
                    <a:pt x="1233" y="3717"/>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55" y="3447"/>
                  </a:lnTo>
                  <a:lnTo>
                    <a:pt x="1480" y="3319"/>
                  </a:lnTo>
                  <a:lnTo>
                    <a:pt x="1493" y="3251"/>
                  </a:lnTo>
                  <a:lnTo>
                    <a:pt x="1504" y="3188"/>
                  </a:lnTo>
                  <a:lnTo>
                    <a:pt x="1511" y="3138"/>
                  </a:lnTo>
                  <a:lnTo>
                    <a:pt x="1513" y="3120"/>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9" y="2872"/>
                  </a:lnTo>
                  <a:lnTo>
                    <a:pt x="1719" y="2853"/>
                  </a:lnTo>
                  <a:lnTo>
                    <a:pt x="1716" y="2829"/>
                  </a:lnTo>
                  <a:lnTo>
                    <a:pt x="1714" y="2805"/>
                  </a:lnTo>
                  <a:lnTo>
                    <a:pt x="1707" y="2748"/>
                  </a:lnTo>
                  <a:lnTo>
                    <a:pt x="1698" y="2689"/>
                  </a:lnTo>
                  <a:lnTo>
                    <a:pt x="1683" y="2589"/>
                  </a:lnTo>
                  <a:lnTo>
                    <a:pt x="1675" y="2546"/>
                  </a:lnTo>
                  <a:lnTo>
                    <a:pt x="1744" y="2595"/>
                  </a:lnTo>
                  <a:lnTo>
                    <a:pt x="1906" y="2712"/>
                  </a:lnTo>
                  <a:lnTo>
                    <a:pt x="2095" y="2850"/>
                  </a:lnTo>
                  <a:lnTo>
                    <a:pt x="2179" y="291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7" y="2179"/>
                  </a:lnTo>
                  <a:lnTo>
                    <a:pt x="4673" y="2125"/>
                  </a:lnTo>
                  <a:lnTo>
                    <a:pt x="4672" y="2095"/>
                  </a:lnTo>
                  <a:lnTo>
                    <a:pt x="4672" y="2064"/>
                  </a:lnTo>
                  <a:lnTo>
                    <a:pt x="4674" y="2039"/>
                  </a:lnTo>
                  <a:lnTo>
                    <a:pt x="4676" y="2029"/>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6" name="Freeform 18"/>
            <p:cNvSpPr/>
            <p:nvPr/>
          </p:nvSpPr>
          <p:spPr bwMode="auto">
            <a:xfrm>
              <a:off x="4829175" y="2287588"/>
              <a:ext cx="187325" cy="350838"/>
            </a:xfrm>
            <a:custGeom>
              <a:avLst/>
              <a:gdLst>
                <a:gd name="T0" fmla="*/ 177632 w 831"/>
                <a:gd name="T1" fmla="*/ 216861 h 1545"/>
                <a:gd name="T2" fmla="*/ 168840 w 831"/>
                <a:gd name="T3" fmla="*/ 180982 h 1545"/>
                <a:gd name="T4" fmla="*/ 155541 w 831"/>
                <a:gd name="T5" fmla="*/ 134658 h 1545"/>
                <a:gd name="T6" fmla="*/ 148102 w 831"/>
                <a:gd name="T7" fmla="*/ 111269 h 1545"/>
                <a:gd name="T8" fmla="*/ 140437 w 831"/>
                <a:gd name="T9" fmla="*/ 89469 h 1545"/>
                <a:gd name="T10" fmla="*/ 132548 w 831"/>
                <a:gd name="T11" fmla="*/ 70849 h 1545"/>
                <a:gd name="T12" fmla="*/ 124883 w 831"/>
                <a:gd name="T13" fmla="*/ 56089 h 1545"/>
                <a:gd name="T14" fmla="*/ 123080 w 831"/>
                <a:gd name="T15" fmla="*/ 53364 h 1545"/>
                <a:gd name="T16" fmla="*/ 118346 w 831"/>
                <a:gd name="T17" fmla="*/ 47687 h 1545"/>
                <a:gd name="T18" fmla="*/ 112711 w 831"/>
                <a:gd name="T19" fmla="*/ 42010 h 1545"/>
                <a:gd name="T20" fmla="*/ 102792 w 831"/>
                <a:gd name="T21" fmla="*/ 34062 h 1545"/>
                <a:gd name="T22" fmla="*/ 88365 w 831"/>
                <a:gd name="T23" fmla="*/ 24525 h 1545"/>
                <a:gd name="T24" fmla="*/ 73262 w 831"/>
                <a:gd name="T25" fmla="*/ 16350 h 1545"/>
                <a:gd name="T26" fmla="*/ 59286 w 831"/>
                <a:gd name="T27" fmla="*/ 9310 h 1545"/>
                <a:gd name="T28" fmla="*/ 39223 w 831"/>
                <a:gd name="T29" fmla="*/ 1135 h 1545"/>
                <a:gd name="T30" fmla="*/ 36293 w 831"/>
                <a:gd name="T31" fmla="*/ 0 h 1545"/>
                <a:gd name="T32" fmla="*/ 32010 w 831"/>
                <a:gd name="T33" fmla="*/ 25660 h 1545"/>
                <a:gd name="T34" fmla="*/ 26600 w 831"/>
                <a:gd name="T35" fmla="*/ 50866 h 1545"/>
                <a:gd name="T36" fmla="*/ 20513 w 831"/>
                <a:gd name="T37" fmla="*/ 74936 h 1545"/>
                <a:gd name="T38" fmla="*/ 9017 w 831"/>
                <a:gd name="T39" fmla="*/ 115129 h 1545"/>
                <a:gd name="T40" fmla="*/ 0 w 831"/>
                <a:gd name="T41" fmla="*/ 142379 h 1545"/>
                <a:gd name="T42" fmla="*/ 6763 w 831"/>
                <a:gd name="T43" fmla="*/ 146693 h 1545"/>
                <a:gd name="T44" fmla="*/ 18935 w 831"/>
                <a:gd name="T45" fmla="*/ 156004 h 1545"/>
                <a:gd name="T46" fmla="*/ 30206 w 831"/>
                <a:gd name="T47" fmla="*/ 165995 h 1545"/>
                <a:gd name="T48" fmla="*/ 40350 w 831"/>
                <a:gd name="T49" fmla="*/ 175987 h 1545"/>
                <a:gd name="T50" fmla="*/ 49593 w 831"/>
                <a:gd name="T51" fmla="*/ 186659 h 1545"/>
                <a:gd name="T52" fmla="*/ 57933 w 831"/>
                <a:gd name="T53" fmla="*/ 196878 h 1545"/>
                <a:gd name="T54" fmla="*/ 68979 w 831"/>
                <a:gd name="T55" fmla="*/ 211865 h 1545"/>
                <a:gd name="T56" fmla="*/ 80701 w 831"/>
                <a:gd name="T57" fmla="*/ 230940 h 1545"/>
                <a:gd name="T58" fmla="*/ 88816 w 831"/>
                <a:gd name="T59" fmla="*/ 247063 h 1545"/>
                <a:gd name="T60" fmla="*/ 95804 w 831"/>
                <a:gd name="T61" fmla="*/ 262958 h 1545"/>
                <a:gd name="T62" fmla="*/ 97157 w 831"/>
                <a:gd name="T63" fmla="*/ 266364 h 1545"/>
                <a:gd name="T64" fmla="*/ 104821 w 831"/>
                <a:gd name="T65" fmla="*/ 273177 h 1545"/>
                <a:gd name="T66" fmla="*/ 131646 w 831"/>
                <a:gd name="T67" fmla="*/ 297474 h 1545"/>
                <a:gd name="T68" fmla="*/ 175152 w 831"/>
                <a:gd name="T69" fmla="*/ 339030 h 1545"/>
                <a:gd name="T70" fmla="*/ 187325 w 831"/>
                <a:gd name="T71" fmla="*/ 350838 h 1545"/>
                <a:gd name="T72" fmla="*/ 186649 w 831"/>
                <a:gd name="T73" fmla="*/ 313597 h 1545"/>
                <a:gd name="T74" fmla="*/ 184395 w 831"/>
                <a:gd name="T75" fmla="*/ 272496 h 1545"/>
                <a:gd name="T76" fmla="*/ 181464 w 831"/>
                <a:gd name="T77" fmla="*/ 241840 h 1545"/>
                <a:gd name="T78" fmla="*/ 178984 w 831"/>
                <a:gd name="T79" fmla="*/ 224355 h 1545"/>
                <a:gd name="T80" fmla="*/ 177632 w 831"/>
                <a:gd name="T81" fmla="*/ 216861 h 15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45" y="1184"/>
                  </a:lnTo>
                  <a:lnTo>
                    <a:pt x="465" y="1203"/>
                  </a:lnTo>
                  <a:lnTo>
                    <a:pt x="518" y="1250"/>
                  </a:lnTo>
                  <a:lnTo>
                    <a:pt x="584" y="1310"/>
                  </a:lnTo>
                  <a:lnTo>
                    <a:pt x="653" y="1376"/>
                  </a:lnTo>
                  <a:lnTo>
                    <a:pt x="777" y="1493"/>
                  </a:lnTo>
                  <a:lnTo>
                    <a:pt x="831" y="1545"/>
                  </a:lnTo>
                  <a:lnTo>
                    <a:pt x="830" y="1457"/>
                  </a:lnTo>
                  <a:lnTo>
                    <a:pt x="828" y="1381"/>
                  </a:lnTo>
                  <a:lnTo>
                    <a:pt x="823" y="1294"/>
                  </a:lnTo>
                  <a:lnTo>
                    <a:pt x="818" y="1200"/>
                  </a:lnTo>
                  <a:lnTo>
                    <a:pt x="810" y="1109"/>
                  </a:lnTo>
                  <a:lnTo>
                    <a:pt x="805" y="1065"/>
                  </a:lnTo>
                  <a:lnTo>
                    <a:pt x="801" y="1025"/>
                  </a:lnTo>
                  <a:lnTo>
                    <a:pt x="794" y="988"/>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67" name="Group 92"/>
          <p:cNvGrpSpPr/>
          <p:nvPr/>
        </p:nvGrpSpPr>
        <p:grpSpPr bwMode="auto">
          <a:xfrm>
            <a:off x="2016125" y="4456113"/>
            <a:ext cx="1196975" cy="2379662"/>
            <a:chOff x="2847974" y="0"/>
            <a:chExt cx="3448051" cy="6858000"/>
          </a:xfrm>
        </p:grpSpPr>
        <p:sp>
          <p:nvSpPr>
            <p:cNvPr id="68" name="Freeform 6"/>
            <p:cNvSpPr/>
            <p:nvPr/>
          </p:nvSpPr>
          <p:spPr bwMode="auto">
            <a:xfrm>
              <a:off x="5583238" y="1233488"/>
              <a:ext cx="382588" cy="565150"/>
            </a:xfrm>
            <a:custGeom>
              <a:avLst/>
              <a:gdLst>
                <a:gd name="T0" fmla="*/ 238891 w 1688"/>
                <a:gd name="T1" fmla="*/ 202438 h 2493"/>
                <a:gd name="T2" fmla="*/ 231638 w 1688"/>
                <a:gd name="T3" fmla="*/ 190650 h 2493"/>
                <a:gd name="T4" fmla="*/ 222119 w 1688"/>
                <a:gd name="T5" fmla="*/ 177955 h 2493"/>
                <a:gd name="T6" fmla="*/ 211239 w 1688"/>
                <a:gd name="T7" fmla="*/ 165034 h 2493"/>
                <a:gd name="T8" fmla="*/ 199680 w 1688"/>
                <a:gd name="T9" fmla="*/ 152792 h 2493"/>
                <a:gd name="T10" fmla="*/ 180415 w 1688"/>
                <a:gd name="T11" fmla="*/ 133297 h 2493"/>
                <a:gd name="T12" fmla="*/ 171802 w 1688"/>
                <a:gd name="T13" fmla="*/ 125362 h 2493"/>
                <a:gd name="T14" fmla="*/ 168855 w 1688"/>
                <a:gd name="T15" fmla="*/ 126042 h 2493"/>
                <a:gd name="T16" fmla="*/ 165682 w 1688"/>
                <a:gd name="T17" fmla="*/ 125589 h 2493"/>
                <a:gd name="T18" fmla="*/ 162509 w 1688"/>
                <a:gd name="T19" fmla="*/ 124002 h 2493"/>
                <a:gd name="T20" fmla="*/ 158883 w 1688"/>
                <a:gd name="T21" fmla="*/ 121508 h 2493"/>
                <a:gd name="T22" fmla="*/ 151403 w 1688"/>
                <a:gd name="T23" fmla="*/ 113574 h 2493"/>
                <a:gd name="T24" fmla="*/ 142791 w 1688"/>
                <a:gd name="T25" fmla="*/ 104053 h 2493"/>
                <a:gd name="T26" fmla="*/ 129418 w 1688"/>
                <a:gd name="T27" fmla="*/ 87958 h 2493"/>
                <a:gd name="T28" fmla="*/ 119672 w 1688"/>
                <a:gd name="T29" fmla="*/ 77303 h 2493"/>
                <a:gd name="T30" fmla="*/ 109699 w 1688"/>
                <a:gd name="T31" fmla="*/ 69142 h 2493"/>
                <a:gd name="T32" fmla="*/ 104940 w 1688"/>
                <a:gd name="T33" fmla="*/ 65741 h 2493"/>
                <a:gd name="T34" fmla="*/ 102447 w 1688"/>
                <a:gd name="T35" fmla="*/ 64608 h 2493"/>
                <a:gd name="T36" fmla="*/ 96100 w 1688"/>
                <a:gd name="T37" fmla="*/ 59621 h 2493"/>
                <a:gd name="T38" fmla="*/ 89074 w 1688"/>
                <a:gd name="T39" fmla="*/ 52140 h 2493"/>
                <a:gd name="T40" fmla="*/ 83181 w 1688"/>
                <a:gd name="T41" fmla="*/ 43525 h 2493"/>
                <a:gd name="T42" fmla="*/ 78648 w 1688"/>
                <a:gd name="T43" fmla="*/ 34911 h 2493"/>
                <a:gd name="T44" fmla="*/ 74342 w 1688"/>
                <a:gd name="T45" fmla="*/ 33778 h 2493"/>
                <a:gd name="T46" fmla="*/ 65049 w 1688"/>
                <a:gd name="T47" fmla="*/ 30830 h 2493"/>
                <a:gd name="T48" fmla="*/ 60063 w 1688"/>
                <a:gd name="T49" fmla="*/ 28564 h 2493"/>
                <a:gd name="T50" fmla="*/ 33318 w 1688"/>
                <a:gd name="T51" fmla="*/ 15189 h 2493"/>
                <a:gd name="T52" fmla="*/ 0 w 1688"/>
                <a:gd name="T53" fmla="*/ 0 h 2493"/>
                <a:gd name="T54" fmla="*/ 680 w 1688"/>
                <a:gd name="T55" fmla="*/ 6347 h 2493"/>
                <a:gd name="T56" fmla="*/ 3400 w 1688"/>
                <a:gd name="T57" fmla="*/ 19496 h 2493"/>
                <a:gd name="T58" fmla="*/ 7026 w 1688"/>
                <a:gd name="T59" fmla="*/ 32417 h 2493"/>
                <a:gd name="T60" fmla="*/ 10653 w 1688"/>
                <a:gd name="T61" fmla="*/ 41258 h 2493"/>
                <a:gd name="T62" fmla="*/ 13599 w 1688"/>
                <a:gd name="T63" fmla="*/ 46246 h 2493"/>
                <a:gd name="T64" fmla="*/ 15412 w 1688"/>
                <a:gd name="T65" fmla="*/ 48513 h 2493"/>
                <a:gd name="T66" fmla="*/ 39437 w 1688"/>
                <a:gd name="T67" fmla="*/ 78210 h 2493"/>
                <a:gd name="T68" fmla="*/ 98593 w 1688"/>
                <a:gd name="T69" fmla="*/ 148712 h 2493"/>
                <a:gd name="T70" fmla="*/ 135764 w 1688"/>
                <a:gd name="T71" fmla="*/ 192237 h 2493"/>
                <a:gd name="T72" fmla="*/ 149363 w 1688"/>
                <a:gd name="T73" fmla="*/ 207426 h 2493"/>
                <a:gd name="T74" fmla="*/ 163869 w 1688"/>
                <a:gd name="T75" fmla="*/ 223521 h 2493"/>
                <a:gd name="T76" fmla="*/ 204893 w 1688"/>
                <a:gd name="T77" fmla="*/ 272034 h 2493"/>
                <a:gd name="T78" fmla="*/ 250450 w 1688"/>
                <a:gd name="T79" fmla="*/ 327121 h 2493"/>
                <a:gd name="T80" fmla="*/ 284901 w 1688"/>
                <a:gd name="T81" fmla="*/ 370193 h 2493"/>
                <a:gd name="T82" fmla="*/ 293514 w 1688"/>
                <a:gd name="T83" fmla="*/ 381301 h 2493"/>
                <a:gd name="T84" fmla="*/ 298727 w 1688"/>
                <a:gd name="T85" fmla="*/ 390595 h 2493"/>
                <a:gd name="T86" fmla="*/ 317539 w 1688"/>
                <a:gd name="T87" fmla="*/ 430040 h 2493"/>
                <a:gd name="T88" fmla="*/ 342697 w 1688"/>
                <a:gd name="T89" fmla="*/ 485127 h 2493"/>
                <a:gd name="T90" fmla="*/ 363323 w 1688"/>
                <a:gd name="T91" fmla="*/ 527745 h 2493"/>
                <a:gd name="T92" fmla="*/ 376695 w 1688"/>
                <a:gd name="T93" fmla="*/ 553589 h 2493"/>
                <a:gd name="T94" fmla="*/ 382588 w 1688"/>
                <a:gd name="T95" fmla="*/ 565150 h 2493"/>
                <a:gd name="T96" fmla="*/ 373069 w 1688"/>
                <a:gd name="T97" fmla="*/ 526385 h 2493"/>
                <a:gd name="T98" fmla="*/ 363549 w 1688"/>
                <a:gd name="T99" fmla="*/ 493288 h 2493"/>
                <a:gd name="T100" fmla="*/ 354257 w 1688"/>
                <a:gd name="T101" fmla="*/ 464951 h 2493"/>
                <a:gd name="T102" fmla="*/ 345870 w 1688"/>
                <a:gd name="T103" fmla="*/ 441601 h 2493"/>
                <a:gd name="T104" fmla="*/ 331818 w 1688"/>
                <a:gd name="T105" fmla="*/ 406010 h 2493"/>
                <a:gd name="T106" fmla="*/ 324792 w 1688"/>
                <a:gd name="T107" fmla="*/ 386741 h 2493"/>
                <a:gd name="T108" fmla="*/ 323432 w 1688"/>
                <a:gd name="T109" fmla="*/ 381301 h 2493"/>
                <a:gd name="T110" fmla="*/ 317539 w 1688"/>
                <a:gd name="T111" fmla="*/ 364072 h 2493"/>
                <a:gd name="T112" fmla="*/ 308020 w 1688"/>
                <a:gd name="T113" fmla="*/ 341629 h 2493"/>
                <a:gd name="T114" fmla="*/ 296007 w 1688"/>
                <a:gd name="T115" fmla="*/ 316239 h 2493"/>
                <a:gd name="T116" fmla="*/ 269489 w 1688"/>
                <a:gd name="T117" fmla="*/ 262286 h 2493"/>
                <a:gd name="T118" fmla="*/ 238891 w 1688"/>
                <a:gd name="T119" fmla="*/ 202438 h 24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52" y="285"/>
                  </a:lnTo>
                  <a:lnTo>
                    <a:pt x="442" y="278"/>
                  </a:lnTo>
                  <a:lnTo>
                    <a:pt x="424" y="263"/>
                  </a:lnTo>
                  <a:lnTo>
                    <a:pt x="408" y="247"/>
                  </a:lnTo>
                  <a:lnTo>
                    <a:pt x="393" y="230"/>
                  </a:lnTo>
                  <a:lnTo>
                    <a:pt x="379" y="212"/>
                  </a:lnTo>
                  <a:lnTo>
                    <a:pt x="367" y="192"/>
                  </a:lnTo>
                  <a:lnTo>
                    <a:pt x="357" y="173"/>
                  </a:lnTo>
                  <a:lnTo>
                    <a:pt x="347" y="154"/>
                  </a:lnTo>
                  <a:lnTo>
                    <a:pt x="328" y="149"/>
                  </a:lnTo>
                  <a:lnTo>
                    <a:pt x="307" y="144"/>
                  </a:lnTo>
                  <a:lnTo>
                    <a:pt x="287" y="136"/>
                  </a:lnTo>
                  <a:lnTo>
                    <a:pt x="265" y="126"/>
                  </a:lnTo>
                  <a:lnTo>
                    <a:pt x="212" y="98"/>
                  </a:lnTo>
                  <a:lnTo>
                    <a:pt x="147" y="67"/>
                  </a:lnTo>
                  <a:lnTo>
                    <a:pt x="75" y="33"/>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110" y="266"/>
                  </a:lnTo>
                  <a:lnTo>
                    <a:pt x="174" y="345"/>
                  </a:lnTo>
                  <a:lnTo>
                    <a:pt x="344" y="548"/>
                  </a:lnTo>
                  <a:lnTo>
                    <a:pt x="435" y="656"/>
                  </a:lnTo>
                  <a:lnTo>
                    <a:pt x="523" y="759"/>
                  </a:lnTo>
                  <a:lnTo>
                    <a:pt x="599" y="848"/>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9" name="Freeform 7"/>
            <p:cNvSpPr/>
            <p:nvPr/>
          </p:nvSpPr>
          <p:spPr bwMode="auto">
            <a:xfrm>
              <a:off x="5111750" y="0"/>
              <a:ext cx="661988" cy="685800"/>
            </a:xfrm>
            <a:custGeom>
              <a:avLst/>
              <a:gdLst>
                <a:gd name="T0" fmla="*/ 91590 w 2920"/>
                <a:gd name="T1" fmla="*/ 567684 h 3025"/>
                <a:gd name="T2" fmla="*/ 116301 w 2920"/>
                <a:gd name="T3" fmla="*/ 575392 h 3025"/>
                <a:gd name="T4" fmla="*/ 155295 w 2920"/>
                <a:gd name="T5" fmla="*/ 598516 h 3025"/>
                <a:gd name="T6" fmla="*/ 190208 w 2920"/>
                <a:gd name="T7" fmla="*/ 617560 h 3025"/>
                <a:gd name="T8" fmla="*/ 211292 w 2920"/>
                <a:gd name="T9" fmla="*/ 625268 h 3025"/>
                <a:gd name="T10" fmla="*/ 217413 w 2920"/>
                <a:gd name="T11" fmla="*/ 620734 h 3025"/>
                <a:gd name="T12" fmla="*/ 209932 w 2920"/>
                <a:gd name="T13" fmla="*/ 564736 h 3025"/>
                <a:gd name="T14" fmla="*/ 212879 w 2920"/>
                <a:gd name="T15" fmla="*/ 515767 h 3025"/>
                <a:gd name="T16" fmla="*/ 227842 w 2920"/>
                <a:gd name="T17" fmla="*/ 479947 h 3025"/>
                <a:gd name="T18" fmla="*/ 236003 w 2920"/>
                <a:gd name="T19" fmla="*/ 447527 h 3025"/>
                <a:gd name="T20" fmla="*/ 230562 w 2920"/>
                <a:gd name="T21" fmla="*/ 426443 h 3025"/>
                <a:gd name="T22" fmla="*/ 206078 w 2920"/>
                <a:gd name="T23" fmla="*/ 402412 h 3025"/>
                <a:gd name="T24" fmla="*/ 177513 w 2920"/>
                <a:gd name="T25" fmla="*/ 377473 h 3025"/>
                <a:gd name="T26" fmla="*/ 175019 w 2920"/>
                <a:gd name="T27" fmla="*/ 365004 h 3025"/>
                <a:gd name="T28" fmla="*/ 204718 w 2920"/>
                <a:gd name="T29" fmla="*/ 320342 h 3025"/>
                <a:gd name="T30" fmla="*/ 239857 w 2920"/>
                <a:gd name="T31" fmla="*/ 268199 h 3025"/>
                <a:gd name="T32" fmla="*/ 261168 w 2920"/>
                <a:gd name="T33" fmla="*/ 238273 h 3025"/>
                <a:gd name="T34" fmla="*/ 301522 w 2920"/>
                <a:gd name="T35" fmla="*/ 204947 h 3025"/>
                <a:gd name="T36" fmla="*/ 328500 w 2920"/>
                <a:gd name="T37" fmla="*/ 194745 h 3025"/>
                <a:gd name="T38" fmla="*/ 460671 w 2920"/>
                <a:gd name="T39" fmla="*/ 196105 h 3025"/>
                <a:gd name="T40" fmla="*/ 509413 w 2920"/>
                <a:gd name="T41" fmla="*/ 200639 h 3025"/>
                <a:gd name="T42" fmla="*/ 573345 w 2920"/>
                <a:gd name="T43" fmla="*/ 217189 h 3025"/>
                <a:gd name="T44" fmla="*/ 641131 w 2920"/>
                <a:gd name="T45" fmla="*/ 255956 h 3025"/>
                <a:gd name="T46" fmla="*/ 659041 w 2920"/>
                <a:gd name="T47" fmla="*/ 238046 h 3025"/>
                <a:gd name="T48" fmla="*/ 659494 w 2920"/>
                <a:gd name="T49" fmla="*/ 223310 h 3025"/>
                <a:gd name="T50" fmla="*/ 653600 w 2920"/>
                <a:gd name="T51" fmla="*/ 205627 h 3025"/>
                <a:gd name="T52" fmla="*/ 642945 w 2920"/>
                <a:gd name="T53" fmla="*/ 129452 h 3025"/>
                <a:gd name="T54" fmla="*/ 627982 w 2920"/>
                <a:gd name="T55" fmla="*/ 85923 h 3025"/>
                <a:gd name="T56" fmla="*/ 604404 w 2920"/>
                <a:gd name="T57" fmla="*/ 51010 h 3025"/>
                <a:gd name="T58" fmla="*/ 566997 w 2920"/>
                <a:gd name="T59" fmla="*/ 23805 h 3025"/>
                <a:gd name="T60" fmla="*/ 514854 w 2920"/>
                <a:gd name="T61" fmla="*/ 4308 h 3025"/>
                <a:gd name="T62" fmla="*/ 494677 w 2920"/>
                <a:gd name="T63" fmla="*/ 2947 h 3025"/>
                <a:gd name="T64" fmla="*/ 496944 w 2920"/>
                <a:gd name="T65" fmla="*/ 17230 h 3025"/>
                <a:gd name="T66" fmla="*/ 483115 w 2920"/>
                <a:gd name="T67" fmla="*/ 24485 h 3025"/>
                <a:gd name="T68" fmla="*/ 435733 w 2920"/>
                <a:gd name="T69" fmla="*/ 12242 h 3025"/>
                <a:gd name="T70" fmla="*/ 399687 w 2920"/>
                <a:gd name="T71" fmla="*/ 26979 h 3025"/>
                <a:gd name="T72" fmla="*/ 362733 w 2920"/>
                <a:gd name="T73" fmla="*/ 47836 h 3025"/>
                <a:gd name="T74" fmla="*/ 339836 w 2920"/>
                <a:gd name="T75" fmla="*/ 50103 h 3025"/>
                <a:gd name="T76" fmla="*/ 295628 w 2920"/>
                <a:gd name="T77" fmla="*/ 46702 h 3025"/>
                <a:gd name="T78" fmla="*/ 253460 w 2920"/>
                <a:gd name="T79" fmla="*/ 73908 h 3025"/>
                <a:gd name="T80" fmla="*/ 220587 w 2920"/>
                <a:gd name="T81" fmla="*/ 90911 h 3025"/>
                <a:gd name="T82" fmla="*/ 166177 w 2920"/>
                <a:gd name="T83" fmla="*/ 122877 h 3025"/>
                <a:gd name="T84" fmla="*/ 138065 w 2920"/>
                <a:gd name="T85" fmla="*/ 145548 h 3025"/>
                <a:gd name="T86" fmla="*/ 110407 w 2920"/>
                <a:gd name="T87" fmla="*/ 155750 h 3025"/>
                <a:gd name="T88" fmla="*/ 77988 w 2920"/>
                <a:gd name="T89" fmla="*/ 177968 h 3025"/>
                <a:gd name="T90" fmla="*/ 55770 w 2920"/>
                <a:gd name="T91" fmla="*/ 199279 h 3025"/>
                <a:gd name="T92" fmla="*/ 26525 w 2920"/>
                <a:gd name="T93" fmla="*/ 227618 h 3025"/>
                <a:gd name="T94" fmla="*/ 5214 w 2920"/>
                <a:gd name="T95" fmla="*/ 264118 h 3025"/>
                <a:gd name="T96" fmla="*/ 0 w 2920"/>
                <a:gd name="T97" fmla="*/ 292910 h 3025"/>
                <a:gd name="T98" fmla="*/ 6801 w 2920"/>
                <a:gd name="T99" fmla="*/ 353215 h 3025"/>
                <a:gd name="T100" fmla="*/ 6348 w 2920"/>
                <a:gd name="T101" fmla="*/ 384955 h 3025"/>
                <a:gd name="T102" fmla="*/ 3627 w 2920"/>
                <a:gd name="T103" fmla="*/ 497630 h 3025"/>
                <a:gd name="T104" fmla="*/ 11335 w 2920"/>
                <a:gd name="T105" fmla="*/ 576525 h 3025"/>
                <a:gd name="T106" fmla="*/ 29245 w 2920"/>
                <a:gd name="T107" fmla="*/ 650887 h 3025"/>
                <a:gd name="T108" fmla="*/ 42621 w 2920"/>
                <a:gd name="T109" fmla="*/ 671291 h 3025"/>
                <a:gd name="T110" fmla="*/ 42168 w 2920"/>
                <a:gd name="T111" fmla="*/ 630029 h 3025"/>
                <a:gd name="T112" fmla="*/ 50783 w 2920"/>
                <a:gd name="T113" fmla="*/ 602597 h 3025"/>
                <a:gd name="T114" fmla="*/ 70053 w 2920"/>
                <a:gd name="T115" fmla="*/ 579473 h 30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94" y="2643"/>
                  </a:lnTo>
                  <a:lnTo>
                    <a:pt x="706" y="2647"/>
                  </a:lnTo>
                  <a:lnTo>
                    <a:pt x="732" y="2660"/>
                  </a:lnTo>
                  <a:lnTo>
                    <a:pt x="759" y="2676"/>
                  </a:lnTo>
                  <a:lnTo>
                    <a:pt x="790" y="2693"/>
                  </a:lnTo>
                  <a:lnTo>
                    <a:pt x="839" y="2724"/>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29" y="958"/>
                  </a:lnTo>
                  <a:lnTo>
                    <a:pt x="2545" y="964"/>
                  </a:lnTo>
                  <a:lnTo>
                    <a:pt x="2581" y="981"/>
                  </a:lnTo>
                  <a:lnTo>
                    <a:pt x="2622" y="1003"/>
                  </a:lnTo>
                  <a:lnTo>
                    <a:pt x="2663" y="1026"/>
                  </a:lnTo>
                  <a:lnTo>
                    <a:pt x="2707" y="1052"/>
                  </a:lnTo>
                  <a:lnTo>
                    <a:pt x="2750" y="107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61" y="605"/>
                  </a:lnTo>
                  <a:lnTo>
                    <a:pt x="647" y="617"/>
                  </a:lnTo>
                  <a:lnTo>
                    <a:pt x="631" y="630"/>
                  </a:lnTo>
                  <a:lnTo>
                    <a:pt x="609" y="642"/>
                  </a:lnTo>
                  <a:lnTo>
                    <a:pt x="597" y="648"/>
                  </a:lnTo>
                  <a:lnTo>
                    <a:pt x="583" y="655"/>
                  </a:lnTo>
                  <a:lnTo>
                    <a:pt x="568" y="660"/>
                  </a:lnTo>
                  <a:lnTo>
                    <a:pt x="551" y="667"/>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0" name="Freeform 8"/>
            <p:cNvSpPr/>
            <p:nvPr/>
          </p:nvSpPr>
          <p:spPr bwMode="auto">
            <a:xfrm>
              <a:off x="5889625" y="1441450"/>
              <a:ext cx="233363" cy="560388"/>
            </a:xfrm>
            <a:custGeom>
              <a:avLst/>
              <a:gdLst>
                <a:gd name="T0" fmla="*/ 172417 w 1030"/>
                <a:gd name="T1" fmla="*/ 525958 h 2474"/>
                <a:gd name="T2" fmla="*/ 174003 w 1030"/>
                <a:gd name="T3" fmla="*/ 542494 h 2474"/>
                <a:gd name="T4" fmla="*/ 174682 w 1030"/>
                <a:gd name="T5" fmla="*/ 560388 h 2474"/>
                <a:gd name="T6" fmla="*/ 184651 w 1030"/>
                <a:gd name="T7" fmla="*/ 538869 h 2474"/>
                <a:gd name="T8" fmla="*/ 194620 w 1030"/>
                <a:gd name="T9" fmla="*/ 516218 h 2474"/>
                <a:gd name="T10" fmla="*/ 203456 w 1030"/>
                <a:gd name="T11" fmla="*/ 494473 h 2474"/>
                <a:gd name="T12" fmla="*/ 209574 w 1030"/>
                <a:gd name="T13" fmla="*/ 476352 h 2474"/>
                <a:gd name="T14" fmla="*/ 211613 w 1030"/>
                <a:gd name="T15" fmla="*/ 468198 h 2474"/>
                <a:gd name="T16" fmla="*/ 215917 w 1030"/>
                <a:gd name="T17" fmla="*/ 448265 h 2474"/>
                <a:gd name="T18" fmla="*/ 220449 w 1030"/>
                <a:gd name="T19" fmla="*/ 423802 h 2474"/>
                <a:gd name="T20" fmla="*/ 225207 w 1030"/>
                <a:gd name="T21" fmla="*/ 396847 h 2474"/>
                <a:gd name="T22" fmla="*/ 229058 w 1030"/>
                <a:gd name="T23" fmla="*/ 369439 h 2474"/>
                <a:gd name="T24" fmla="*/ 232004 w 1030"/>
                <a:gd name="T25" fmla="*/ 343617 h 2474"/>
                <a:gd name="T26" fmla="*/ 233363 w 1030"/>
                <a:gd name="T27" fmla="*/ 320966 h 2474"/>
                <a:gd name="T28" fmla="*/ 233136 w 1030"/>
                <a:gd name="T29" fmla="*/ 307375 h 2474"/>
                <a:gd name="T30" fmla="*/ 232457 w 1030"/>
                <a:gd name="T31" fmla="*/ 300127 h 2474"/>
                <a:gd name="T32" fmla="*/ 232004 w 1030"/>
                <a:gd name="T33" fmla="*/ 297635 h 2474"/>
                <a:gd name="T34" fmla="*/ 229738 w 1030"/>
                <a:gd name="T35" fmla="*/ 291520 h 2474"/>
                <a:gd name="T36" fmla="*/ 221128 w 1030"/>
                <a:gd name="T37" fmla="*/ 274305 h 2474"/>
                <a:gd name="T38" fmla="*/ 208214 w 1030"/>
                <a:gd name="T39" fmla="*/ 251880 h 2474"/>
                <a:gd name="T40" fmla="*/ 192355 w 1030"/>
                <a:gd name="T41" fmla="*/ 226284 h 2474"/>
                <a:gd name="T42" fmla="*/ 175136 w 1030"/>
                <a:gd name="T43" fmla="*/ 199783 h 2474"/>
                <a:gd name="T44" fmla="*/ 157463 w 1030"/>
                <a:gd name="T45" fmla="*/ 174640 h 2474"/>
                <a:gd name="T46" fmla="*/ 141151 w 1030"/>
                <a:gd name="T47" fmla="*/ 152215 h 2474"/>
                <a:gd name="T48" fmla="*/ 127783 w 1030"/>
                <a:gd name="T49" fmla="*/ 135001 h 2474"/>
                <a:gd name="T50" fmla="*/ 122799 w 1030"/>
                <a:gd name="T51" fmla="*/ 128885 h 2474"/>
                <a:gd name="T52" fmla="*/ 70462 w 1030"/>
                <a:gd name="T53" fmla="*/ 73390 h 2474"/>
                <a:gd name="T54" fmla="*/ 0 w 1030"/>
                <a:gd name="T55" fmla="*/ 0 h 2474"/>
                <a:gd name="T56" fmla="*/ 21977 w 1030"/>
                <a:gd name="T57" fmla="*/ 47567 h 2474"/>
                <a:gd name="T58" fmla="*/ 58001 w 1030"/>
                <a:gd name="T59" fmla="*/ 128432 h 2474"/>
                <a:gd name="T60" fmla="*/ 82923 w 1030"/>
                <a:gd name="T61" fmla="*/ 182568 h 2474"/>
                <a:gd name="T62" fmla="*/ 95384 w 1030"/>
                <a:gd name="T63" fmla="*/ 208164 h 2474"/>
                <a:gd name="T64" fmla="*/ 104220 w 1030"/>
                <a:gd name="T65" fmla="*/ 227190 h 2474"/>
                <a:gd name="T66" fmla="*/ 112603 w 1030"/>
                <a:gd name="T67" fmla="*/ 247576 h 2474"/>
                <a:gd name="T68" fmla="*/ 120080 w 1030"/>
                <a:gd name="T69" fmla="*/ 268415 h 2474"/>
                <a:gd name="T70" fmla="*/ 126877 w 1030"/>
                <a:gd name="T71" fmla="*/ 289934 h 2474"/>
                <a:gd name="T72" fmla="*/ 133221 w 1030"/>
                <a:gd name="T73" fmla="*/ 311906 h 2474"/>
                <a:gd name="T74" fmla="*/ 144096 w 1030"/>
                <a:gd name="T75" fmla="*/ 356075 h 2474"/>
                <a:gd name="T76" fmla="*/ 152932 w 1030"/>
                <a:gd name="T77" fmla="*/ 400018 h 2474"/>
                <a:gd name="T78" fmla="*/ 159956 w 1030"/>
                <a:gd name="T79" fmla="*/ 441243 h 2474"/>
                <a:gd name="T80" fmla="*/ 168112 w 1030"/>
                <a:gd name="T81" fmla="*/ 496285 h 2474"/>
                <a:gd name="T82" fmla="*/ 172417 w 1030"/>
                <a:gd name="T83" fmla="*/ 525958 h 24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0" h="2474">
                  <a:moveTo>
                    <a:pt x="761" y="2322"/>
                  </a:moveTo>
                  <a:lnTo>
                    <a:pt x="761" y="2322"/>
                  </a:lnTo>
                  <a:lnTo>
                    <a:pt x="765" y="2357"/>
                  </a:lnTo>
                  <a:lnTo>
                    <a:pt x="768" y="2395"/>
                  </a:lnTo>
                  <a:lnTo>
                    <a:pt x="770" y="2433"/>
                  </a:lnTo>
                  <a:lnTo>
                    <a:pt x="771" y="2474"/>
                  </a:lnTo>
                  <a:lnTo>
                    <a:pt x="815" y="2379"/>
                  </a:lnTo>
                  <a:lnTo>
                    <a:pt x="838" y="2329"/>
                  </a:lnTo>
                  <a:lnTo>
                    <a:pt x="859" y="2279"/>
                  </a:lnTo>
                  <a:lnTo>
                    <a:pt x="880" y="2230"/>
                  </a:lnTo>
                  <a:lnTo>
                    <a:pt x="898" y="2183"/>
                  </a:lnTo>
                  <a:lnTo>
                    <a:pt x="913" y="2140"/>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451" y="471"/>
                  </a:lnTo>
                  <a:lnTo>
                    <a:pt x="311" y="324"/>
                  </a:lnTo>
                  <a:lnTo>
                    <a:pt x="0" y="0"/>
                  </a:lnTo>
                  <a:lnTo>
                    <a:pt x="47" y="101"/>
                  </a:lnTo>
                  <a:lnTo>
                    <a:pt x="97" y="210"/>
                  </a:lnTo>
                  <a:lnTo>
                    <a:pt x="202" y="445"/>
                  </a:lnTo>
                  <a:lnTo>
                    <a:pt x="256" y="567"/>
                  </a:lnTo>
                  <a:lnTo>
                    <a:pt x="311" y="688"/>
                  </a:lnTo>
                  <a:lnTo>
                    <a:pt x="366" y="806"/>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1" name="Freeform 9"/>
            <p:cNvSpPr/>
            <p:nvPr/>
          </p:nvSpPr>
          <p:spPr bwMode="auto">
            <a:xfrm>
              <a:off x="5661025" y="1235075"/>
              <a:ext cx="403225" cy="915988"/>
            </a:xfrm>
            <a:custGeom>
              <a:avLst/>
              <a:gdLst>
                <a:gd name="T0" fmla="*/ 95143 w 1780"/>
                <a:gd name="T1" fmla="*/ 7252 h 4042"/>
                <a:gd name="T2" fmla="*/ 65920 w 1780"/>
                <a:gd name="T3" fmla="*/ 0 h 4042"/>
                <a:gd name="T4" fmla="*/ 57765 w 1780"/>
                <a:gd name="T5" fmla="*/ 4986 h 4042"/>
                <a:gd name="T6" fmla="*/ 48251 w 1780"/>
                <a:gd name="T7" fmla="*/ 13824 h 4042"/>
                <a:gd name="T8" fmla="*/ 44853 w 1780"/>
                <a:gd name="T9" fmla="*/ 18809 h 4042"/>
                <a:gd name="T10" fmla="*/ 38284 w 1780"/>
                <a:gd name="T11" fmla="*/ 25381 h 4042"/>
                <a:gd name="T12" fmla="*/ 27184 w 1780"/>
                <a:gd name="T13" fmla="*/ 31273 h 4042"/>
                <a:gd name="T14" fmla="*/ 12912 w 1780"/>
                <a:gd name="T15" fmla="*/ 34219 h 4042"/>
                <a:gd name="T16" fmla="*/ 0 w 1780"/>
                <a:gd name="T17" fmla="*/ 33539 h 4042"/>
                <a:gd name="T18" fmla="*/ 10420 w 1780"/>
                <a:gd name="T19" fmla="*/ 50762 h 4042"/>
                <a:gd name="T20" fmla="*/ 23786 w 1780"/>
                <a:gd name="T21" fmla="*/ 63226 h 4042"/>
                <a:gd name="T22" fmla="*/ 31035 w 1780"/>
                <a:gd name="T23" fmla="*/ 67759 h 4042"/>
                <a:gd name="T24" fmla="*/ 50743 w 1780"/>
                <a:gd name="T25" fmla="*/ 86568 h 4042"/>
                <a:gd name="T26" fmla="*/ 72716 w 1780"/>
                <a:gd name="T27" fmla="*/ 112176 h 4042"/>
                <a:gd name="T28" fmla="*/ 83816 w 1780"/>
                <a:gd name="T29" fmla="*/ 122600 h 4042"/>
                <a:gd name="T30" fmla="*/ 90159 w 1780"/>
                <a:gd name="T31" fmla="*/ 124640 h 4042"/>
                <a:gd name="T32" fmla="*/ 101712 w 1780"/>
                <a:gd name="T33" fmla="*/ 131891 h 4042"/>
                <a:gd name="T34" fmla="*/ 132521 w 1780"/>
                <a:gd name="T35" fmla="*/ 163618 h 4042"/>
                <a:gd name="T36" fmla="*/ 152908 w 1780"/>
                <a:gd name="T37" fmla="*/ 189226 h 4042"/>
                <a:gd name="T38" fmla="*/ 178280 w 1780"/>
                <a:gd name="T39" fmla="*/ 236362 h 4042"/>
                <a:gd name="T40" fmla="*/ 223359 w 1780"/>
                <a:gd name="T41" fmla="*/ 327916 h 4042"/>
                <a:gd name="T42" fmla="*/ 242162 w 1780"/>
                <a:gd name="T43" fmla="*/ 371879 h 4042"/>
                <a:gd name="T44" fmla="*/ 248051 w 1780"/>
                <a:gd name="T45" fmla="*/ 391142 h 4042"/>
                <a:gd name="T46" fmla="*/ 271384 w 1780"/>
                <a:gd name="T47" fmla="*/ 451422 h 4042"/>
                <a:gd name="T48" fmla="*/ 289280 w 1780"/>
                <a:gd name="T49" fmla="*/ 507623 h 4042"/>
                <a:gd name="T50" fmla="*/ 303778 w 1780"/>
                <a:gd name="T51" fmla="*/ 563598 h 4042"/>
                <a:gd name="T52" fmla="*/ 319182 w 1780"/>
                <a:gd name="T53" fmla="*/ 588299 h 4042"/>
                <a:gd name="T54" fmla="*/ 326204 w 1780"/>
                <a:gd name="T55" fmla="*/ 596457 h 4042"/>
                <a:gd name="T56" fmla="*/ 316464 w 1780"/>
                <a:gd name="T57" fmla="*/ 584447 h 4042"/>
                <a:gd name="T58" fmla="*/ 303778 w 1780"/>
                <a:gd name="T59" fmla="*/ 563598 h 4042"/>
                <a:gd name="T60" fmla="*/ 318049 w 1780"/>
                <a:gd name="T61" fmla="*/ 630677 h 4042"/>
                <a:gd name="T62" fmla="*/ 331415 w 1780"/>
                <a:gd name="T63" fmla="*/ 712485 h 4042"/>
                <a:gd name="T64" fmla="*/ 358145 w 1780"/>
                <a:gd name="T65" fmla="*/ 799280 h 4042"/>
                <a:gd name="T66" fmla="*/ 381252 w 1780"/>
                <a:gd name="T67" fmla="*/ 882449 h 4042"/>
                <a:gd name="T68" fmla="*/ 388500 w 1780"/>
                <a:gd name="T69" fmla="*/ 915988 h 4042"/>
                <a:gd name="T70" fmla="*/ 396203 w 1780"/>
                <a:gd name="T71" fmla="*/ 866585 h 4042"/>
                <a:gd name="T72" fmla="*/ 401413 w 1780"/>
                <a:gd name="T73" fmla="*/ 818542 h 4042"/>
                <a:gd name="T74" fmla="*/ 403225 w 1780"/>
                <a:gd name="T75" fmla="*/ 766874 h 4042"/>
                <a:gd name="T76" fmla="*/ 385782 w 1780"/>
                <a:gd name="T77" fmla="*/ 801999 h 4042"/>
                <a:gd name="T78" fmla="*/ 402998 w 1780"/>
                <a:gd name="T79" fmla="*/ 757582 h 4042"/>
                <a:gd name="T80" fmla="*/ 400960 w 1780"/>
                <a:gd name="T81" fmla="*/ 732428 h 4042"/>
                <a:gd name="T82" fmla="*/ 385103 w 1780"/>
                <a:gd name="T83" fmla="*/ 627504 h 4042"/>
                <a:gd name="T84" fmla="*/ 367433 w 1780"/>
                <a:gd name="T85" fmla="*/ 540483 h 4042"/>
                <a:gd name="T86" fmla="*/ 352029 w 1780"/>
                <a:gd name="T87" fmla="*/ 485415 h 4042"/>
                <a:gd name="T88" fmla="*/ 336851 w 1780"/>
                <a:gd name="T89" fmla="*/ 443490 h 4042"/>
                <a:gd name="T90" fmla="*/ 323939 w 1780"/>
                <a:gd name="T91" fmla="*/ 414483 h 4042"/>
                <a:gd name="T92" fmla="*/ 274329 w 1780"/>
                <a:gd name="T93" fmla="*/ 307067 h 4042"/>
                <a:gd name="T94" fmla="*/ 228570 w 1780"/>
                <a:gd name="T95" fmla="*/ 206222 h 4042"/>
                <a:gd name="T96" fmla="*/ 228570 w 1780"/>
                <a:gd name="T97" fmla="*/ 206222 h 4042"/>
                <a:gd name="T98" fmla="*/ 208861 w 1780"/>
                <a:gd name="T99" fmla="*/ 168150 h 4042"/>
                <a:gd name="T100" fmla="*/ 192325 w 1780"/>
                <a:gd name="T101" fmla="*/ 143902 h 4042"/>
                <a:gd name="T102" fmla="*/ 176241 w 1780"/>
                <a:gd name="T103" fmla="*/ 124186 h 4042"/>
                <a:gd name="T104" fmla="*/ 153814 w 1780"/>
                <a:gd name="T105" fmla="*/ 89741 h 4042"/>
                <a:gd name="T106" fmla="*/ 153814 w 1780"/>
                <a:gd name="T107" fmla="*/ 25608 h 4042"/>
                <a:gd name="T108" fmla="*/ 136598 w 1780"/>
                <a:gd name="T109" fmla="*/ 13370 h 40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80" y="6"/>
                  </a:lnTo>
                  <a:lnTo>
                    <a:pt x="268" y="12"/>
                  </a:lnTo>
                  <a:lnTo>
                    <a:pt x="255" y="22"/>
                  </a:lnTo>
                  <a:lnTo>
                    <a:pt x="240" y="33"/>
                  </a:lnTo>
                  <a:lnTo>
                    <a:pt x="226" y="46"/>
                  </a:lnTo>
                  <a:lnTo>
                    <a:pt x="219" y="53"/>
                  </a:lnTo>
                  <a:lnTo>
                    <a:pt x="213" y="61"/>
                  </a:lnTo>
                  <a:lnTo>
                    <a:pt x="207" y="68"/>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10" y="167"/>
                  </a:lnTo>
                  <a:lnTo>
                    <a:pt x="20" y="186"/>
                  </a:lnTo>
                  <a:lnTo>
                    <a:pt x="32" y="206"/>
                  </a:lnTo>
                  <a:lnTo>
                    <a:pt x="46" y="224"/>
                  </a:lnTo>
                  <a:lnTo>
                    <a:pt x="61" y="241"/>
                  </a:lnTo>
                  <a:lnTo>
                    <a:pt x="77" y="257"/>
                  </a:lnTo>
                  <a:lnTo>
                    <a:pt x="95" y="272"/>
                  </a:lnTo>
                  <a:lnTo>
                    <a:pt x="105" y="279"/>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70" y="2537"/>
                  </a:lnTo>
                  <a:lnTo>
                    <a:pt x="1384" y="2560"/>
                  </a:lnTo>
                  <a:lnTo>
                    <a:pt x="1397" y="2579"/>
                  </a:lnTo>
                  <a:lnTo>
                    <a:pt x="1409" y="2596"/>
                  </a:lnTo>
                  <a:lnTo>
                    <a:pt x="1421" y="2611"/>
                  </a:lnTo>
                  <a:lnTo>
                    <a:pt x="1432" y="2623"/>
                  </a:lnTo>
                  <a:lnTo>
                    <a:pt x="1440" y="2632"/>
                  </a:lnTo>
                  <a:lnTo>
                    <a:pt x="1432" y="2623"/>
                  </a:lnTo>
                  <a:lnTo>
                    <a:pt x="1421" y="2611"/>
                  </a:lnTo>
                  <a:lnTo>
                    <a:pt x="1409" y="2596"/>
                  </a:lnTo>
                  <a:lnTo>
                    <a:pt x="1397" y="2579"/>
                  </a:lnTo>
                  <a:lnTo>
                    <a:pt x="1384" y="2560"/>
                  </a:lnTo>
                  <a:lnTo>
                    <a:pt x="1370" y="2537"/>
                  </a:lnTo>
                  <a:lnTo>
                    <a:pt x="1341" y="2487"/>
                  </a:lnTo>
                  <a:lnTo>
                    <a:pt x="1358" y="2555"/>
                  </a:lnTo>
                  <a:lnTo>
                    <a:pt x="1373" y="2627"/>
                  </a:lnTo>
                  <a:lnTo>
                    <a:pt x="1389" y="2702"/>
                  </a:lnTo>
                  <a:lnTo>
                    <a:pt x="1404" y="2783"/>
                  </a:lnTo>
                  <a:lnTo>
                    <a:pt x="1419" y="2867"/>
                  </a:lnTo>
                  <a:lnTo>
                    <a:pt x="1434" y="2955"/>
                  </a:lnTo>
                  <a:lnTo>
                    <a:pt x="1449" y="3047"/>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26" y="3494"/>
                  </a:lnTo>
                  <a:lnTo>
                    <a:pt x="1703" y="3539"/>
                  </a:lnTo>
                  <a:lnTo>
                    <a:pt x="1726" y="3494"/>
                  </a:lnTo>
                  <a:lnTo>
                    <a:pt x="1780" y="3384"/>
                  </a:lnTo>
                  <a:lnTo>
                    <a:pt x="1779" y="3343"/>
                  </a:lnTo>
                  <a:lnTo>
                    <a:pt x="1777" y="3305"/>
                  </a:lnTo>
                  <a:lnTo>
                    <a:pt x="1774" y="3267"/>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375" y="1716"/>
                  </a:lnTo>
                  <a:lnTo>
                    <a:pt x="1320" y="1598"/>
                  </a:lnTo>
                  <a:lnTo>
                    <a:pt x="1265" y="1477"/>
                  </a:lnTo>
                  <a:lnTo>
                    <a:pt x="1211" y="1355"/>
                  </a:lnTo>
                  <a:lnTo>
                    <a:pt x="1106" y="1120"/>
                  </a:lnTo>
                  <a:lnTo>
                    <a:pt x="1056" y="1011"/>
                  </a:lnTo>
                  <a:lnTo>
                    <a:pt x="1009" y="910"/>
                  </a:lnTo>
                  <a:lnTo>
                    <a:pt x="849" y="744"/>
                  </a:lnTo>
                  <a:lnTo>
                    <a:pt x="1009" y="910"/>
                  </a:lnTo>
                  <a:lnTo>
                    <a:pt x="986" y="863"/>
                  </a:lnTo>
                  <a:lnTo>
                    <a:pt x="964" y="820"/>
                  </a:lnTo>
                  <a:lnTo>
                    <a:pt x="943" y="779"/>
                  </a:lnTo>
                  <a:lnTo>
                    <a:pt x="922" y="742"/>
                  </a:lnTo>
                  <a:lnTo>
                    <a:pt x="903" y="709"/>
                  </a:lnTo>
                  <a:lnTo>
                    <a:pt x="884" y="680"/>
                  </a:lnTo>
                  <a:lnTo>
                    <a:pt x="866" y="65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52" y="65"/>
                  </a:lnTo>
                  <a:lnTo>
                    <a:pt x="603" y="59"/>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2" name="Freeform 10"/>
            <p:cNvSpPr/>
            <p:nvPr/>
          </p:nvSpPr>
          <p:spPr bwMode="auto">
            <a:xfrm>
              <a:off x="5200650" y="757238"/>
              <a:ext cx="52388" cy="90488"/>
            </a:xfrm>
            <a:custGeom>
              <a:avLst/>
              <a:gdLst>
                <a:gd name="T0" fmla="*/ 42967 w 228"/>
                <a:gd name="T1" fmla="*/ 22450 h 395"/>
                <a:gd name="T2" fmla="*/ 42967 w 228"/>
                <a:gd name="T3" fmla="*/ 22450 h 395"/>
                <a:gd name="T4" fmla="*/ 40899 w 228"/>
                <a:gd name="T5" fmla="*/ 22221 h 395"/>
                <a:gd name="T6" fmla="*/ 39061 w 228"/>
                <a:gd name="T7" fmla="*/ 21763 h 395"/>
                <a:gd name="T8" fmla="*/ 34236 w 228"/>
                <a:gd name="T9" fmla="*/ 20159 h 395"/>
                <a:gd name="T10" fmla="*/ 29411 w 228"/>
                <a:gd name="T11" fmla="*/ 17869 h 395"/>
                <a:gd name="T12" fmla="*/ 23667 w 228"/>
                <a:gd name="T13" fmla="*/ 14890 h 395"/>
                <a:gd name="T14" fmla="*/ 18152 w 228"/>
                <a:gd name="T15" fmla="*/ 11454 h 395"/>
                <a:gd name="T16" fmla="*/ 12178 w 228"/>
                <a:gd name="T17" fmla="*/ 7789 h 395"/>
                <a:gd name="T18" fmla="*/ 0 w 228"/>
                <a:gd name="T19" fmla="*/ 0 h 395"/>
                <a:gd name="T20" fmla="*/ 0 w 228"/>
                <a:gd name="T21" fmla="*/ 0 h 395"/>
                <a:gd name="T22" fmla="*/ 7123 w 228"/>
                <a:gd name="T23" fmla="*/ 14203 h 395"/>
                <a:gd name="T24" fmla="*/ 13786 w 228"/>
                <a:gd name="T25" fmla="*/ 27719 h 395"/>
                <a:gd name="T26" fmla="*/ 19531 w 228"/>
                <a:gd name="T27" fmla="*/ 40777 h 395"/>
                <a:gd name="T28" fmla="*/ 24815 w 228"/>
                <a:gd name="T29" fmla="*/ 52918 h 395"/>
                <a:gd name="T30" fmla="*/ 29411 w 228"/>
                <a:gd name="T31" fmla="*/ 64143 h 395"/>
                <a:gd name="T32" fmla="*/ 33087 w 228"/>
                <a:gd name="T33" fmla="*/ 74223 h 395"/>
                <a:gd name="T34" fmla="*/ 39061 w 228"/>
                <a:gd name="T35" fmla="*/ 90488 h 395"/>
                <a:gd name="T36" fmla="*/ 39061 w 228"/>
                <a:gd name="T37" fmla="*/ 90488 h 395"/>
                <a:gd name="T38" fmla="*/ 42048 w 228"/>
                <a:gd name="T39" fmla="*/ 85677 h 395"/>
                <a:gd name="T40" fmla="*/ 44346 w 228"/>
                <a:gd name="T41" fmla="*/ 80866 h 395"/>
                <a:gd name="T42" fmla="*/ 46873 w 228"/>
                <a:gd name="T43" fmla="*/ 75598 h 395"/>
                <a:gd name="T44" fmla="*/ 48712 w 228"/>
                <a:gd name="T45" fmla="*/ 70329 h 395"/>
                <a:gd name="T46" fmla="*/ 50090 w 228"/>
                <a:gd name="T47" fmla="*/ 64831 h 395"/>
                <a:gd name="T48" fmla="*/ 51469 w 228"/>
                <a:gd name="T49" fmla="*/ 59104 h 395"/>
                <a:gd name="T50" fmla="*/ 52158 w 228"/>
                <a:gd name="T51" fmla="*/ 53835 h 395"/>
                <a:gd name="T52" fmla="*/ 52388 w 228"/>
                <a:gd name="T53" fmla="*/ 48337 h 395"/>
                <a:gd name="T54" fmla="*/ 52388 w 228"/>
                <a:gd name="T55" fmla="*/ 43526 h 395"/>
                <a:gd name="T56" fmla="*/ 52158 w 228"/>
                <a:gd name="T57" fmla="*/ 38715 h 395"/>
                <a:gd name="T58" fmla="*/ 51469 w 228"/>
                <a:gd name="T59" fmla="*/ 34363 h 395"/>
                <a:gd name="T60" fmla="*/ 50320 w 228"/>
                <a:gd name="T61" fmla="*/ 30697 h 395"/>
                <a:gd name="T62" fmla="*/ 49171 w 228"/>
                <a:gd name="T63" fmla="*/ 27490 h 395"/>
                <a:gd name="T64" fmla="*/ 48252 w 228"/>
                <a:gd name="T65" fmla="*/ 26116 h 395"/>
                <a:gd name="T66" fmla="*/ 47333 w 228"/>
                <a:gd name="T67" fmla="*/ 24970 h 395"/>
                <a:gd name="T68" fmla="*/ 46414 w 228"/>
                <a:gd name="T69" fmla="*/ 24283 h 395"/>
                <a:gd name="T70" fmla="*/ 45495 w 228"/>
                <a:gd name="T71" fmla="*/ 23596 h 395"/>
                <a:gd name="T72" fmla="*/ 44116 w 228"/>
                <a:gd name="T73" fmla="*/ 22908 h 395"/>
                <a:gd name="T74" fmla="*/ 42967 w 228"/>
                <a:gd name="T75" fmla="*/ 22450 h 395"/>
                <a:gd name="T76" fmla="*/ 42967 w 228"/>
                <a:gd name="T77" fmla="*/ 22450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31" y="62"/>
                  </a:lnTo>
                  <a:lnTo>
                    <a:pt x="60" y="121"/>
                  </a:lnTo>
                  <a:lnTo>
                    <a:pt x="85" y="178"/>
                  </a:lnTo>
                  <a:lnTo>
                    <a:pt x="108" y="231"/>
                  </a:lnTo>
                  <a:lnTo>
                    <a:pt x="128" y="280"/>
                  </a:lnTo>
                  <a:lnTo>
                    <a:pt x="144" y="324"/>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3" name="Freeform 98"/>
            <p:cNvSpPr/>
            <p:nvPr/>
          </p:nvSpPr>
          <p:spPr bwMode="auto">
            <a:xfrm>
              <a:off x="4733925" y="6122988"/>
              <a:ext cx="1562100" cy="735012"/>
            </a:xfrm>
            <a:custGeom>
              <a:avLst/>
              <a:gdLst/>
              <a:ahLst/>
              <a:cxnLst/>
              <a:rect l="0" t="0"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lnTo>
                    <a:pt x="54024" y="290512"/>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lnTo>
                    <a:pt x="1053530"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4" name="Freeform 12"/>
            <p:cNvSpPr>
              <a:spLocks noEditPoints="1"/>
            </p:cNvSpPr>
            <p:nvPr/>
          </p:nvSpPr>
          <p:spPr bwMode="auto">
            <a:xfrm>
              <a:off x="4270375" y="1206500"/>
              <a:ext cx="1936750" cy="5299075"/>
            </a:xfrm>
            <a:custGeom>
              <a:avLst/>
              <a:gdLst>
                <a:gd name="T0" fmla="*/ 974156 w 8543"/>
                <a:gd name="T1" fmla="*/ 5094959 h 23365"/>
                <a:gd name="T2" fmla="*/ 910225 w 8543"/>
                <a:gd name="T3" fmla="*/ 4828928 h 23365"/>
                <a:gd name="T4" fmla="*/ 958060 w 8543"/>
                <a:gd name="T5" fmla="*/ 4558134 h 23365"/>
                <a:gd name="T6" fmla="*/ 1017457 w 8543"/>
                <a:gd name="T7" fmla="*/ 4579226 h 23365"/>
                <a:gd name="T8" fmla="*/ 993653 w 8543"/>
                <a:gd name="T9" fmla="*/ 4703057 h 23365"/>
                <a:gd name="T10" fmla="*/ 1042168 w 8543"/>
                <a:gd name="T11" fmla="*/ 4991314 h 23365"/>
                <a:gd name="T12" fmla="*/ 1377466 w 8543"/>
                <a:gd name="T13" fmla="*/ 4982015 h 23365"/>
                <a:gd name="T14" fmla="*/ 1507369 w 8543"/>
                <a:gd name="T15" fmla="*/ 4888348 h 23365"/>
                <a:gd name="T16" fmla="*/ 1401950 w 8543"/>
                <a:gd name="T17" fmla="*/ 4646811 h 23365"/>
                <a:gd name="T18" fmla="*/ 1466108 w 8543"/>
                <a:gd name="T19" fmla="*/ 4500755 h 23365"/>
                <a:gd name="T20" fmla="*/ 1430515 w 8543"/>
                <a:gd name="T21" fmla="*/ 4077101 h 23365"/>
                <a:gd name="T22" fmla="*/ 1590343 w 8543"/>
                <a:gd name="T23" fmla="*/ 3260865 h 23365"/>
                <a:gd name="T24" fmla="*/ 1706417 w 8543"/>
                <a:gd name="T25" fmla="*/ 2284737 h 23365"/>
                <a:gd name="T26" fmla="*/ 1785537 w 8543"/>
                <a:gd name="T27" fmla="*/ 2150701 h 23365"/>
                <a:gd name="T28" fmla="*/ 1882341 w 8543"/>
                <a:gd name="T29" fmla="*/ 1597320 h 23365"/>
                <a:gd name="T30" fmla="*/ 1848561 w 8543"/>
                <a:gd name="T31" fmla="*/ 1095875 h 23365"/>
                <a:gd name="T32" fmla="*/ 1887555 w 8543"/>
                <a:gd name="T33" fmla="*/ 901512 h 23365"/>
                <a:gd name="T34" fmla="*/ 1936523 w 8543"/>
                <a:gd name="T35" fmla="*/ 507115 h 23365"/>
                <a:gd name="T36" fmla="*/ 1718205 w 8543"/>
                <a:gd name="T37" fmla="*/ 236094 h 23365"/>
                <a:gd name="T38" fmla="*/ 1557017 w 8543"/>
                <a:gd name="T39" fmla="*/ 138572 h 23365"/>
                <a:gd name="T40" fmla="*/ 1849015 w 8543"/>
                <a:gd name="T41" fmla="*/ 526619 h 23365"/>
                <a:gd name="T42" fmla="*/ 1792112 w 8543"/>
                <a:gd name="T43" fmla="*/ 847534 h 23365"/>
                <a:gd name="T44" fmla="*/ 1654501 w 8543"/>
                <a:gd name="T45" fmla="*/ 512331 h 23365"/>
                <a:gd name="T46" fmla="*/ 1312401 w 8543"/>
                <a:gd name="T47" fmla="*/ 33339 h 23365"/>
                <a:gd name="T48" fmla="*/ 971889 w 8543"/>
                <a:gd name="T49" fmla="*/ 20412 h 23365"/>
                <a:gd name="T50" fmla="*/ 807074 w 8543"/>
                <a:gd name="T51" fmla="*/ 46039 h 23365"/>
                <a:gd name="T52" fmla="*/ 739742 w 8543"/>
                <a:gd name="T53" fmla="*/ 113398 h 23365"/>
                <a:gd name="T54" fmla="*/ 604398 w 8543"/>
                <a:gd name="T55" fmla="*/ 199580 h 23365"/>
                <a:gd name="T56" fmla="*/ 481297 w 8543"/>
                <a:gd name="T57" fmla="*/ 309803 h 23365"/>
                <a:gd name="T58" fmla="*/ 184765 w 8543"/>
                <a:gd name="T59" fmla="*/ 619605 h 23365"/>
                <a:gd name="T60" fmla="*/ 1814 w 8543"/>
                <a:gd name="T61" fmla="*/ 990189 h 23365"/>
                <a:gd name="T62" fmla="*/ 109499 w 8543"/>
                <a:gd name="T63" fmla="*/ 1193171 h 23365"/>
                <a:gd name="T64" fmla="*/ 382680 w 8543"/>
                <a:gd name="T65" fmla="*/ 1559445 h 23365"/>
                <a:gd name="T66" fmla="*/ 632963 w 8543"/>
                <a:gd name="T67" fmla="*/ 1844981 h 23365"/>
                <a:gd name="T68" fmla="*/ 559737 w 8543"/>
                <a:gd name="T69" fmla="*/ 2041839 h 23365"/>
                <a:gd name="T70" fmla="*/ 632057 w 8543"/>
                <a:gd name="T71" fmla="*/ 2343931 h 23365"/>
                <a:gd name="T72" fmla="*/ 654047 w 8543"/>
                <a:gd name="T73" fmla="*/ 2681856 h 23365"/>
                <a:gd name="T74" fmla="*/ 655634 w 8543"/>
                <a:gd name="T75" fmla="*/ 2932238 h 23365"/>
                <a:gd name="T76" fmla="*/ 651553 w 8543"/>
                <a:gd name="T77" fmla="*/ 3407374 h 23365"/>
                <a:gd name="T78" fmla="*/ 568352 w 8543"/>
                <a:gd name="T79" fmla="*/ 3683384 h 23365"/>
                <a:gd name="T80" fmla="*/ 513489 w 8543"/>
                <a:gd name="T81" fmla="*/ 4295052 h 23365"/>
                <a:gd name="T82" fmla="*/ 518023 w 8543"/>
                <a:gd name="T83" fmla="*/ 5206542 h 23365"/>
                <a:gd name="T84" fmla="*/ 888688 w 8543"/>
                <a:gd name="T85" fmla="*/ 5292271 h 23365"/>
                <a:gd name="T86" fmla="*/ 855135 w 8543"/>
                <a:gd name="T87" fmla="*/ 1463057 h 23365"/>
                <a:gd name="T88" fmla="*/ 895716 w 8543"/>
                <a:gd name="T89" fmla="*/ 1401369 h 23365"/>
                <a:gd name="T90" fmla="*/ 1095897 w 8543"/>
                <a:gd name="T91" fmla="*/ 1453078 h 23365"/>
                <a:gd name="T92" fmla="*/ 1347541 w 8543"/>
                <a:gd name="T93" fmla="*/ 1398874 h 23365"/>
                <a:gd name="T94" fmla="*/ 1472456 w 8543"/>
                <a:gd name="T95" fmla="*/ 1473036 h 23365"/>
                <a:gd name="T96" fmla="*/ 1348674 w 8543"/>
                <a:gd name="T97" fmla="*/ 1477119 h 23365"/>
                <a:gd name="T98" fmla="*/ 1425981 w 8543"/>
                <a:gd name="T99" fmla="*/ 1555590 h 23365"/>
                <a:gd name="T100" fmla="*/ 1497394 w 8543"/>
                <a:gd name="T101" fmla="*/ 1642679 h 23365"/>
                <a:gd name="T102" fmla="*/ 1380867 w 8543"/>
                <a:gd name="T103" fmla="*/ 1604124 h 23365"/>
                <a:gd name="T104" fmla="*/ 1434823 w 8543"/>
                <a:gd name="T105" fmla="*/ 1709584 h 23365"/>
                <a:gd name="T106" fmla="*/ 1386081 w 8543"/>
                <a:gd name="T107" fmla="*/ 1736799 h 23365"/>
                <a:gd name="T108" fmla="*/ 1297439 w 8543"/>
                <a:gd name="T109" fmla="*/ 1734985 h 23365"/>
                <a:gd name="T110" fmla="*/ 1287010 w 8543"/>
                <a:gd name="T111" fmla="*/ 1829105 h 23365"/>
                <a:gd name="T112" fmla="*/ 1107006 w 8543"/>
                <a:gd name="T113" fmla="*/ 1766736 h 23365"/>
                <a:gd name="T114" fmla="*/ 810701 w 8543"/>
                <a:gd name="T115" fmla="*/ 1731129 h 23365"/>
                <a:gd name="T116" fmla="*/ 601905 w 8543"/>
                <a:gd name="T117" fmla="*/ 1074330 h 23365"/>
                <a:gd name="T118" fmla="*/ 562458 w 8543"/>
                <a:gd name="T119" fmla="*/ 977488 h 23365"/>
                <a:gd name="T120" fmla="*/ 696441 w 8543"/>
                <a:gd name="T121" fmla="*/ 977488 h 23365"/>
                <a:gd name="T122" fmla="*/ 819542 w 8543"/>
                <a:gd name="T123" fmla="*/ 1312012 h 23365"/>
                <a:gd name="T124" fmla="*/ 721152 w 8543"/>
                <a:gd name="T125" fmla="*/ 1303847 h 233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36" y="22937"/>
                  </a:lnTo>
                  <a:lnTo>
                    <a:pt x="4322" y="22789"/>
                  </a:lnTo>
                  <a:lnTo>
                    <a:pt x="4308" y="22627"/>
                  </a:lnTo>
                  <a:lnTo>
                    <a:pt x="4302" y="22546"/>
                  </a:lnTo>
                  <a:lnTo>
                    <a:pt x="4297" y="22465"/>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84" y="20809"/>
                  </a:lnTo>
                  <a:lnTo>
                    <a:pt x="4107" y="20621"/>
                  </a:lnTo>
                  <a:lnTo>
                    <a:pt x="4126" y="20451"/>
                  </a:lnTo>
                  <a:lnTo>
                    <a:pt x="4132" y="20385"/>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67" y="21709"/>
                  </a:lnTo>
                  <a:lnTo>
                    <a:pt x="6582" y="21702"/>
                  </a:lnTo>
                  <a:lnTo>
                    <a:pt x="6599" y="21695"/>
                  </a:lnTo>
                  <a:lnTo>
                    <a:pt x="6616" y="21690"/>
                  </a:lnTo>
                  <a:lnTo>
                    <a:pt x="6633" y="21686"/>
                  </a:lnTo>
                  <a:lnTo>
                    <a:pt x="6651" y="21681"/>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85" y="17179"/>
                  </a:lnTo>
                  <a:lnTo>
                    <a:pt x="6431" y="17034"/>
                  </a:lnTo>
                  <a:lnTo>
                    <a:pt x="6557" y="16643"/>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0" y="6664"/>
                  </a:lnTo>
                  <a:lnTo>
                    <a:pt x="8292" y="6460"/>
                  </a:lnTo>
                  <a:lnTo>
                    <a:pt x="8290" y="6352"/>
                  </a:lnTo>
                  <a:lnTo>
                    <a:pt x="8288" y="6242"/>
                  </a:lnTo>
                  <a:lnTo>
                    <a:pt x="8286" y="6135"/>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284" y="1714"/>
                  </a:lnTo>
                  <a:lnTo>
                    <a:pt x="8233" y="1656"/>
                  </a:lnTo>
                  <a:lnTo>
                    <a:pt x="8122" y="1531"/>
                  </a:lnTo>
                  <a:lnTo>
                    <a:pt x="8004" y="1402"/>
                  </a:lnTo>
                  <a:lnTo>
                    <a:pt x="7888" y="1276"/>
                  </a:lnTo>
                  <a:lnTo>
                    <a:pt x="7783" y="1164"/>
                  </a:lnTo>
                  <a:lnTo>
                    <a:pt x="7697" y="1073"/>
                  </a:lnTo>
                  <a:lnTo>
                    <a:pt x="7617" y="990"/>
                  </a:lnTo>
                  <a:lnTo>
                    <a:pt x="7620" y="970"/>
                  </a:lnTo>
                  <a:lnTo>
                    <a:pt x="7604" y="994"/>
                  </a:lnTo>
                  <a:lnTo>
                    <a:pt x="7590" y="1019"/>
                  </a:lnTo>
                  <a:lnTo>
                    <a:pt x="7579" y="1041"/>
                  </a:lnTo>
                  <a:lnTo>
                    <a:pt x="7569" y="1064"/>
                  </a:lnTo>
                  <a:lnTo>
                    <a:pt x="7561" y="1082"/>
                  </a:lnTo>
                  <a:lnTo>
                    <a:pt x="7556" y="1097"/>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99" y="780"/>
                  </a:lnTo>
                  <a:lnTo>
                    <a:pt x="7017" y="805"/>
                  </a:lnTo>
                  <a:lnTo>
                    <a:pt x="7036" y="834"/>
                  </a:lnTo>
                  <a:lnTo>
                    <a:pt x="7055" y="867"/>
                  </a:lnTo>
                  <a:lnTo>
                    <a:pt x="7076" y="904"/>
                  </a:lnTo>
                  <a:lnTo>
                    <a:pt x="7097" y="945"/>
                  </a:lnTo>
                  <a:lnTo>
                    <a:pt x="7119" y="988"/>
                  </a:lnTo>
                  <a:lnTo>
                    <a:pt x="7142" y="1035"/>
                  </a:lnTo>
                  <a:lnTo>
                    <a:pt x="7453" y="1359"/>
                  </a:lnTo>
                  <a:lnTo>
                    <a:pt x="7593" y="1506"/>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55" y="3175"/>
                  </a:lnTo>
                  <a:lnTo>
                    <a:pt x="8040" y="3218"/>
                  </a:lnTo>
                  <a:lnTo>
                    <a:pt x="8022" y="3265"/>
                  </a:lnTo>
                  <a:lnTo>
                    <a:pt x="8001" y="3314"/>
                  </a:lnTo>
                  <a:lnTo>
                    <a:pt x="7980" y="3364"/>
                  </a:lnTo>
                  <a:lnTo>
                    <a:pt x="7957" y="3414"/>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82" y="3172"/>
                  </a:lnTo>
                  <a:lnTo>
                    <a:pt x="7567" y="3080"/>
                  </a:lnTo>
                  <a:lnTo>
                    <a:pt x="7552" y="2992"/>
                  </a:lnTo>
                  <a:lnTo>
                    <a:pt x="7537" y="2908"/>
                  </a:lnTo>
                  <a:lnTo>
                    <a:pt x="7522" y="2827"/>
                  </a:lnTo>
                  <a:lnTo>
                    <a:pt x="7506" y="2752"/>
                  </a:lnTo>
                  <a:lnTo>
                    <a:pt x="7491" y="2680"/>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385" y="967"/>
                  </a:lnTo>
                  <a:lnTo>
                    <a:pt x="6309" y="878"/>
                  </a:lnTo>
                  <a:lnTo>
                    <a:pt x="6221" y="775"/>
                  </a:lnTo>
                  <a:lnTo>
                    <a:pt x="6130" y="667"/>
                  </a:lnTo>
                  <a:lnTo>
                    <a:pt x="5960" y="464"/>
                  </a:lnTo>
                  <a:lnTo>
                    <a:pt x="5896" y="385"/>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38" y="100"/>
                  </a:lnTo>
                  <a:lnTo>
                    <a:pt x="5691" y="80"/>
                  </a:lnTo>
                  <a:lnTo>
                    <a:pt x="5645" y="62"/>
                  </a:lnTo>
                  <a:lnTo>
                    <a:pt x="5599" y="45"/>
                  </a:lnTo>
                  <a:lnTo>
                    <a:pt x="5557" y="31"/>
                  </a:lnTo>
                  <a:lnTo>
                    <a:pt x="5517" y="19"/>
                  </a:lnTo>
                  <a:lnTo>
                    <a:pt x="5480" y="10"/>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2971" y="646"/>
                  </a:lnTo>
                  <a:lnTo>
                    <a:pt x="2872" y="725"/>
                  </a:lnTo>
                  <a:lnTo>
                    <a:pt x="2766" y="806"/>
                  </a:lnTo>
                  <a:lnTo>
                    <a:pt x="2715" y="846"/>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820" y="7085"/>
                  </a:lnTo>
                  <a:lnTo>
                    <a:pt x="1881" y="7175"/>
                  </a:lnTo>
                  <a:lnTo>
                    <a:pt x="2054" y="7435"/>
                  </a:lnTo>
                  <a:lnTo>
                    <a:pt x="2238" y="7706"/>
                  </a:lnTo>
                  <a:lnTo>
                    <a:pt x="2312" y="7813"/>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91" y="10395"/>
                  </a:lnTo>
                  <a:lnTo>
                    <a:pt x="2793" y="10459"/>
                  </a:lnTo>
                  <a:lnTo>
                    <a:pt x="2795" y="10524"/>
                  </a:lnTo>
                  <a:lnTo>
                    <a:pt x="2797" y="10591"/>
                  </a:lnTo>
                  <a:lnTo>
                    <a:pt x="2798" y="10722"/>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40" y="14290"/>
                  </a:lnTo>
                  <a:lnTo>
                    <a:pt x="2895" y="14417"/>
                  </a:lnTo>
                  <a:lnTo>
                    <a:pt x="2853" y="14534"/>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14"/>
                  </a:lnTo>
                  <a:lnTo>
                    <a:pt x="2292" y="22928"/>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867" y="7050"/>
                  </a:lnTo>
                  <a:lnTo>
                    <a:pt x="5814" y="7048"/>
                  </a:lnTo>
                  <a:lnTo>
                    <a:pt x="5691" y="7043"/>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30" y="7182"/>
                  </a:lnTo>
                  <a:lnTo>
                    <a:pt x="5959" y="7210"/>
                  </a:lnTo>
                  <a:lnTo>
                    <a:pt x="6022" y="7273"/>
                  </a:lnTo>
                  <a:lnTo>
                    <a:pt x="6086" y="7336"/>
                  </a:lnTo>
                  <a:lnTo>
                    <a:pt x="6115" y="7364"/>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03" y="7531"/>
                  </a:lnTo>
                  <a:lnTo>
                    <a:pt x="5873" y="7524"/>
                  </a:lnTo>
                  <a:lnTo>
                    <a:pt x="5840" y="7515"/>
                  </a:lnTo>
                  <a:lnTo>
                    <a:pt x="5803" y="7506"/>
                  </a:lnTo>
                  <a:lnTo>
                    <a:pt x="5733" y="7483"/>
                  </a:lnTo>
                  <a:lnTo>
                    <a:pt x="5674" y="7462"/>
                  </a:lnTo>
                  <a:lnTo>
                    <a:pt x="5660" y="7457"/>
                  </a:lnTo>
                  <a:lnTo>
                    <a:pt x="5645" y="7453"/>
                  </a:lnTo>
                  <a:lnTo>
                    <a:pt x="5608" y="7445"/>
                  </a:lnTo>
                  <a:lnTo>
                    <a:pt x="5569" y="7438"/>
                  </a:lnTo>
                  <a:lnTo>
                    <a:pt x="5530" y="7433"/>
                  </a:lnTo>
                  <a:lnTo>
                    <a:pt x="5463" y="7424"/>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38" y="7678"/>
                  </a:lnTo>
                  <a:lnTo>
                    <a:pt x="5754" y="7712"/>
                  </a:lnTo>
                  <a:lnTo>
                    <a:pt x="5771" y="7748"/>
                  </a:lnTo>
                  <a:lnTo>
                    <a:pt x="5787" y="7788"/>
                  </a:lnTo>
                  <a:lnTo>
                    <a:pt x="5818" y="7865"/>
                  </a:lnTo>
                  <a:lnTo>
                    <a:pt x="5832" y="7899"/>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9" y="4345"/>
                  </a:lnTo>
                  <a:lnTo>
                    <a:pt x="3092" y="4400"/>
                  </a:lnTo>
                  <a:lnTo>
                    <a:pt x="3132" y="4550"/>
                  </a:lnTo>
                  <a:lnTo>
                    <a:pt x="3179" y="4725"/>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5" name="Freeform 100"/>
            <p:cNvSpPr/>
            <p:nvPr/>
          </p:nvSpPr>
          <p:spPr bwMode="auto">
            <a:xfrm>
              <a:off x="2847974" y="858838"/>
              <a:ext cx="3170238" cy="2867025"/>
            </a:xfrm>
            <a:custGeom>
              <a:avLst/>
              <a:gdLst/>
              <a:ahLst/>
              <a:cxnLst/>
              <a:rect l="0" t="0"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lnTo>
                    <a:pt x="1433513" y="1268412"/>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lnTo>
                    <a:pt x="2085522" y="1252537"/>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lnTo>
                    <a:pt x="2340309" y="0"/>
                  </a:lnTo>
                  <a:close/>
                </a:path>
              </a:pathLst>
            </a:custGeom>
            <a:solidFill>
              <a:srgbClr val="BE1E2D"/>
            </a:solidFill>
            <a:ln w="19050">
              <a:solidFill>
                <a:srgbClr val="BE1E2D"/>
              </a:solidFill>
              <a:round/>
            </a:ln>
          </p:spPr>
          <p:txBody>
            <a:bodyPr/>
            <a:lstStyle/>
            <a:p>
              <a:endParaRPr lang="zh-CN" altLang="en-US">
                <a:cs typeface="+mn-ea"/>
                <a:sym typeface="+mn-lt"/>
              </a:endParaRPr>
            </a:p>
          </p:txBody>
        </p:sp>
        <p:sp>
          <p:nvSpPr>
            <p:cNvPr id="76" name="Freeform 101"/>
            <p:cNvSpPr/>
            <p:nvPr/>
          </p:nvSpPr>
          <p:spPr bwMode="auto">
            <a:xfrm>
              <a:off x="5076825" y="193675"/>
              <a:ext cx="766763" cy="2855913"/>
            </a:xfrm>
            <a:custGeom>
              <a:avLst/>
              <a:gdLst/>
              <a:ahLst/>
              <a:cxnLst/>
              <a:rect l="0" t="0"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lnTo>
                    <a:pt x="70757" y="2398713"/>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lnTo>
                    <a:pt x="394399" y="0"/>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77" name="Group 102"/>
          <p:cNvGrpSpPr/>
          <p:nvPr/>
        </p:nvGrpSpPr>
        <p:grpSpPr bwMode="auto">
          <a:xfrm>
            <a:off x="4251325" y="5053013"/>
            <a:ext cx="1108075" cy="1782762"/>
            <a:chOff x="2441575" y="0"/>
            <a:chExt cx="4260850" cy="6858000"/>
          </a:xfrm>
        </p:grpSpPr>
        <p:sp>
          <p:nvSpPr>
            <p:cNvPr id="78" name="Freeform 5"/>
            <p:cNvSpPr/>
            <p:nvPr/>
          </p:nvSpPr>
          <p:spPr bwMode="auto">
            <a:xfrm>
              <a:off x="3943350" y="1322388"/>
              <a:ext cx="249238" cy="576263"/>
            </a:xfrm>
            <a:custGeom>
              <a:avLst/>
              <a:gdLst>
                <a:gd name="T0" fmla="*/ 234173 w 943"/>
                <a:gd name="T1" fmla="*/ 393003 h 2176"/>
                <a:gd name="T2" fmla="*/ 232851 w 943"/>
                <a:gd name="T3" fmla="*/ 384793 h 2176"/>
                <a:gd name="T4" fmla="*/ 228094 w 943"/>
                <a:gd name="T5" fmla="*/ 368374 h 2176"/>
                <a:gd name="T6" fmla="*/ 221222 w 943"/>
                <a:gd name="T7" fmla="*/ 351955 h 2176"/>
                <a:gd name="T8" fmla="*/ 213028 w 943"/>
                <a:gd name="T9" fmla="*/ 336065 h 2176"/>
                <a:gd name="T10" fmla="*/ 203778 w 943"/>
                <a:gd name="T11" fmla="*/ 320970 h 2176"/>
                <a:gd name="T12" fmla="*/ 194527 w 943"/>
                <a:gd name="T13" fmla="*/ 306934 h 2176"/>
                <a:gd name="T14" fmla="*/ 181576 w 943"/>
                <a:gd name="T15" fmla="*/ 289456 h 2176"/>
                <a:gd name="T16" fmla="*/ 174440 w 943"/>
                <a:gd name="T17" fmla="*/ 280452 h 2176"/>
                <a:gd name="T18" fmla="*/ 165718 w 943"/>
                <a:gd name="T19" fmla="*/ 268269 h 2176"/>
                <a:gd name="T20" fmla="*/ 154353 w 943"/>
                <a:gd name="T21" fmla="*/ 248937 h 2176"/>
                <a:gd name="T22" fmla="*/ 126337 w 943"/>
                <a:gd name="T23" fmla="*/ 197031 h 2176"/>
                <a:gd name="T24" fmla="*/ 98321 w 943"/>
                <a:gd name="T25" fmla="*/ 143006 h 2176"/>
                <a:gd name="T26" fmla="*/ 78762 w 943"/>
                <a:gd name="T27" fmla="*/ 104077 h 2176"/>
                <a:gd name="T28" fmla="*/ 65019 w 943"/>
                <a:gd name="T29" fmla="*/ 75476 h 2176"/>
                <a:gd name="T30" fmla="*/ 50482 w 943"/>
                <a:gd name="T31" fmla="*/ 45021 h 2176"/>
                <a:gd name="T32" fmla="*/ 40174 w 943"/>
                <a:gd name="T33" fmla="*/ 24894 h 2176"/>
                <a:gd name="T34" fmla="*/ 33831 w 943"/>
                <a:gd name="T35" fmla="*/ 14830 h 2176"/>
                <a:gd name="T36" fmla="*/ 28545 w 943"/>
                <a:gd name="T37" fmla="*/ 8474 h 2176"/>
                <a:gd name="T38" fmla="*/ 26430 w 943"/>
                <a:gd name="T39" fmla="*/ 6621 h 2176"/>
                <a:gd name="T40" fmla="*/ 24316 w 943"/>
                <a:gd name="T41" fmla="*/ 5826 h 2176"/>
                <a:gd name="T42" fmla="*/ 15594 w 943"/>
                <a:gd name="T43" fmla="*/ 3178 h 2176"/>
                <a:gd name="T44" fmla="*/ 0 w 943"/>
                <a:gd name="T45" fmla="*/ 0 h 2176"/>
                <a:gd name="T46" fmla="*/ 4493 w 943"/>
                <a:gd name="T47" fmla="*/ 21981 h 2176"/>
                <a:gd name="T48" fmla="*/ 11365 w 943"/>
                <a:gd name="T49" fmla="*/ 59586 h 2176"/>
                <a:gd name="T50" fmla="*/ 13215 w 943"/>
                <a:gd name="T51" fmla="*/ 72298 h 2176"/>
                <a:gd name="T52" fmla="*/ 13479 w 943"/>
                <a:gd name="T53" fmla="*/ 82361 h 2176"/>
                <a:gd name="T54" fmla="*/ 12158 w 943"/>
                <a:gd name="T55" fmla="*/ 93219 h 2176"/>
                <a:gd name="T56" fmla="*/ 16651 w 943"/>
                <a:gd name="T57" fmla="*/ 97721 h 2176"/>
                <a:gd name="T58" fmla="*/ 25902 w 943"/>
                <a:gd name="T59" fmla="*/ 107784 h 2176"/>
                <a:gd name="T60" fmla="*/ 34095 w 943"/>
                <a:gd name="T61" fmla="*/ 118378 h 2176"/>
                <a:gd name="T62" fmla="*/ 38588 w 943"/>
                <a:gd name="T63" fmla="*/ 126322 h 2176"/>
                <a:gd name="T64" fmla="*/ 40703 w 943"/>
                <a:gd name="T65" fmla="*/ 131619 h 2176"/>
                <a:gd name="T66" fmla="*/ 41231 w 943"/>
                <a:gd name="T67" fmla="*/ 134002 h 2176"/>
                <a:gd name="T68" fmla="*/ 47839 w 943"/>
                <a:gd name="T69" fmla="*/ 167371 h 2176"/>
                <a:gd name="T70" fmla="*/ 56825 w 943"/>
                <a:gd name="T71" fmla="*/ 222984 h 2176"/>
                <a:gd name="T72" fmla="*/ 63168 w 943"/>
                <a:gd name="T73" fmla="*/ 270918 h 2176"/>
                <a:gd name="T74" fmla="*/ 66604 w 943"/>
                <a:gd name="T75" fmla="*/ 303227 h 2176"/>
                <a:gd name="T76" fmla="*/ 68719 w 943"/>
                <a:gd name="T77" fmla="*/ 333682 h 2176"/>
                <a:gd name="T78" fmla="*/ 69512 w 943"/>
                <a:gd name="T79" fmla="*/ 347982 h 2176"/>
                <a:gd name="T80" fmla="*/ 71626 w 943"/>
                <a:gd name="T81" fmla="*/ 413924 h 2176"/>
                <a:gd name="T82" fmla="*/ 78762 w 943"/>
                <a:gd name="T83" fmla="*/ 573085 h 2176"/>
                <a:gd name="T84" fmla="*/ 87220 w 943"/>
                <a:gd name="T85" fmla="*/ 574144 h 2176"/>
                <a:gd name="T86" fmla="*/ 109686 w 943"/>
                <a:gd name="T87" fmla="*/ 575733 h 2176"/>
                <a:gd name="T88" fmla="*/ 132152 w 943"/>
                <a:gd name="T89" fmla="*/ 576263 h 2176"/>
                <a:gd name="T90" fmla="*/ 148538 w 943"/>
                <a:gd name="T91" fmla="*/ 575733 h 2176"/>
                <a:gd name="T92" fmla="*/ 165718 w 943"/>
                <a:gd name="T93" fmla="*/ 574144 h 2176"/>
                <a:gd name="T94" fmla="*/ 174440 w 943"/>
                <a:gd name="T95" fmla="*/ 573085 h 2176"/>
                <a:gd name="T96" fmla="*/ 204835 w 943"/>
                <a:gd name="T97" fmla="*/ 568318 h 2176"/>
                <a:gd name="T98" fmla="*/ 228622 w 943"/>
                <a:gd name="T99" fmla="*/ 565405 h 2176"/>
                <a:gd name="T100" fmla="*/ 249238 w 943"/>
                <a:gd name="T101" fmla="*/ 563551 h 2176"/>
                <a:gd name="T102" fmla="*/ 247652 w 943"/>
                <a:gd name="T103" fmla="*/ 543160 h 2176"/>
                <a:gd name="T104" fmla="*/ 241309 w 943"/>
                <a:gd name="T105" fmla="*/ 466095 h 2176"/>
                <a:gd name="T106" fmla="*/ 236551 w 943"/>
                <a:gd name="T107" fmla="*/ 412600 h 2176"/>
                <a:gd name="T108" fmla="*/ 234173 w 943"/>
                <a:gd name="T109" fmla="*/ 393003 h 2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92" y="22"/>
                  </a:lnTo>
                  <a:lnTo>
                    <a:pt x="83" y="19"/>
                  </a:lnTo>
                  <a:lnTo>
                    <a:pt x="59" y="12"/>
                  </a:lnTo>
                  <a:lnTo>
                    <a:pt x="31" y="6"/>
                  </a:lnTo>
                  <a:lnTo>
                    <a:pt x="0" y="0"/>
                  </a:lnTo>
                  <a:lnTo>
                    <a:pt x="17" y="83"/>
                  </a:lnTo>
                  <a:lnTo>
                    <a:pt x="31" y="160"/>
                  </a:lnTo>
                  <a:lnTo>
                    <a:pt x="43" y="225"/>
                  </a:lnTo>
                  <a:lnTo>
                    <a:pt x="50" y="273"/>
                  </a:lnTo>
                  <a:lnTo>
                    <a:pt x="52" y="292"/>
                  </a:lnTo>
                  <a:lnTo>
                    <a:pt x="51" y="311"/>
                  </a:lnTo>
                  <a:lnTo>
                    <a:pt x="49" y="331"/>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6" y="1430"/>
                  </a:lnTo>
                  <a:lnTo>
                    <a:pt x="271" y="1563"/>
                  </a:lnTo>
                  <a:lnTo>
                    <a:pt x="283" y="1843"/>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721" y="2154"/>
                  </a:lnTo>
                  <a:lnTo>
                    <a:pt x="775" y="2146"/>
                  </a:lnTo>
                  <a:lnTo>
                    <a:pt x="824" y="2140"/>
                  </a:lnTo>
                  <a:lnTo>
                    <a:pt x="865" y="2135"/>
                  </a:lnTo>
                  <a:lnTo>
                    <a:pt x="922" y="2130"/>
                  </a:lnTo>
                  <a:lnTo>
                    <a:pt x="943" y="2128"/>
                  </a:lnTo>
                  <a:lnTo>
                    <a:pt x="937" y="2051"/>
                  </a:lnTo>
                  <a:lnTo>
                    <a:pt x="922" y="1867"/>
                  </a:lnTo>
                  <a:lnTo>
                    <a:pt x="913" y="1760"/>
                  </a:lnTo>
                  <a:lnTo>
                    <a:pt x="904" y="1653"/>
                  </a:lnTo>
                  <a:lnTo>
                    <a:pt x="895" y="1558"/>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9" name="Freeform 9"/>
            <p:cNvSpPr/>
            <p:nvPr/>
          </p:nvSpPr>
          <p:spPr bwMode="auto">
            <a:xfrm>
              <a:off x="4022725" y="2278063"/>
              <a:ext cx="244475" cy="1150938"/>
            </a:xfrm>
            <a:custGeom>
              <a:avLst/>
              <a:gdLst>
                <a:gd name="T0" fmla="*/ 237347 w 926"/>
                <a:gd name="T1" fmla="*/ 912129 h 4352"/>
                <a:gd name="T2" fmla="*/ 233915 w 926"/>
                <a:gd name="T3" fmla="*/ 853418 h 4352"/>
                <a:gd name="T4" fmla="*/ 228370 w 926"/>
                <a:gd name="T5" fmla="*/ 774344 h 4352"/>
                <a:gd name="T6" fmla="*/ 226258 w 926"/>
                <a:gd name="T7" fmla="*/ 750807 h 4352"/>
                <a:gd name="T8" fmla="*/ 219130 w 926"/>
                <a:gd name="T9" fmla="*/ 689452 h 4352"/>
                <a:gd name="T10" fmla="*/ 204345 w 926"/>
                <a:gd name="T11" fmla="*/ 564891 h 4352"/>
                <a:gd name="T12" fmla="*/ 198537 w 926"/>
                <a:gd name="T13" fmla="*/ 509089 h 4352"/>
                <a:gd name="T14" fmla="*/ 196689 w 926"/>
                <a:gd name="T15" fmla="*/ 480527 h 4352"/>
                <a:gd name="T16" fmla="*/ 196425 w 926"/>
                <a:gd name="T17" fmla="*/ 469949 h 4352"/>
                <a:gd name="T18" fmla="*/ 194841 w 926"/>
                <a:gd name="T19" fmla="*/ 404098 h 4352"/>
                <a:gd name="T20" fmla="*/ 191145 w 926"/>
                <a:gd name="T21" fmla="*/ 305718 h 4352"/>
                <a:gd name="T22" fmla="*/ 186920 w 926"/>
                <a:gd name="T23" fmla="*/ 211834 h 4352"/>
                <a:gd name="T24" fmla="*/ 184016 w 926"/>
                <a:gd name="T25" fmla="*/ 167404 h 4352"/>
                <a:gd name="T26" fmla="*/ 183224 w 926"/>
                <a:gd name="T27" fmla="*/ 160793 h 4352"/>
                <a:gd name="T28" fmla="*/ 152863 w 926"/>
                <a:gd name="T29" fmla="*/ 165289 h 4352"/>
                <a:gd name="T30" fmla="*/ 113261 w 926"/>
                <a:gd name="T31" fmla="*/ 172165 h 4352"/>
                <a:gd name="T32" fmla="*/ 92668 w 926"/>
                <a:gd name="T33" fmla="*/ 176661 h 4352"/>
                <a:gd name="T34" fmla="*/ 74187 w 926"/>
                <a:gd name="T35" fmla="*/ 181685 h 4352"/>
                <a:gd name="T36" fmla="*/ 59139 w 926"/>
                <a:gd name="T37" fmla="*/ 186975 h 4352"/>
                <a:gd name="T38" fmla="*/ 0 w 926"/>
                <a:gd name="T39" fmla="*/ 0 h 4352"/>
                <a:gd name="T40" fmla="*/ 3960 w 926"/>
                <a:gd name="T41" fmla="*/ 53421 h 4352"/>
                <a:gd name="T42" fmla="*/ 8448 w 926"/>
                <a:gd name="T43" fmla="*/ 125884 h 4352"/>
                <a:gd name="T44" fmla="*/ 9240 w 926"/>
                <a:gd name="T45" fmla="*/ 147834 h 4352"/>
                <a:gd name="T46" fmla="*/ 10560 w 926"/>
                <a:gd name="T47" fmla="*/ 170578 h 4352"/>
                <a:gd name="T48" fmla="*/ 13201 w 926"/>
                <a:gd name="T49" fmla="*/ 197289 h 4352"/>
                <a:gd name="T50" fmla="*/ 20065 w 926"/>
                <a:gd name="T51" fmla="*/ 258644 h 4352"/>
                <a:gd name="T52" fmla="*/ 26665 w 926"/>
                <a:gd name="T53" fmla="*/ 321321 h 4352"/>
                <a:gd name="T54" fmla="*/ 29041 w 926"/>
                <a:gd name="T55" fmla="*/ 350412 h 4352"/>
                <a:gd name="T56" fmla="*/ 30361 w 926"/>
                <a:gd name="T57" fmla="*/ 376329 h 4352"/>
                <a:gd name="T58" fmla="*/ 30361 w 926"/>
                <a:gd name="T59" fmla="*/ 383205 h 4352"/>
                <a:gd name="T60" fmla="*/ 29305 w 926"/>
                <a:gd name="T61" fmla="*/ 415999 h 4352"/>
                <a:gd name="T62" fmla="*/ 25873 w 926"/>
                <a:gd name="T63" fmla="*/ 482378 h 4352"/>
                <a:gd name="T64" fmla="*/ 15313 w 926"/>
                <a:gd name="T65" fmla="*/ 660097 h 4352"/>
                <a:gd name="T66" fmla="*/ 10296 w 926"/>
                <a:gd name="T67" fmla="*/ 755039 h 4352"/>
                <a:gd name="T68" fmla="*/ 6336 w 926"/>
                <a:gd name="T69" fmla="*/ 842311 h 4352"/>
                <a:gd name="T70" fmla="*/ 4752 w 926"/>
                <a:gd name="T71" fmla="*/ 897848 h 4352"/>
                <a:gd name="T72" fmla="*/ 4752 w 926"/>
                <a:gd name="T73" fmla="*/ 928526 h 4352"/>
                <a:gd name="T74" fmla="*/ 5280 w 926"/>
                <a:gd name="T75" fmla="*/ 952592 h 4352"/>
                <a:gd name="T76" fmla="*/ 6072 w 926"/>
                <a:gd name="T77" fmla="*/ 961583 h 4352"/>
                <a:gd name="T78" fmla="*/ 10032 w 926"/>
                <a:gd name="T79" fmla="*/ 981418 h 4352"/>
                <a:gd name="T80" fmla="*/ 16897 w 926"/>
                <a:gd name="T81" fmla="*/ 1011831 h 4352"/>
                <a:gd name="T82" fmla="*/ 26665 w 926"/>
                <a:gd name="T83" fmla="*/ 1050178 h 4352"/>
                <a:gd name="T84" fmla="*/ 32737 w 926"/>
                <a:gd name="T85" fmla="*/ 1071071 h 4352"/>
                <a:gd name="T86" fmla="*/ 44090 w 926"/>
                <a:gd name="T87" fmla="*/ 1107037 h 4352"/>
                <a:gd name="T88" fmla="*/ 53066 w 926"/>
                <a:gd name="T89" fmla="*/ 1131897 h 4352"/>
                <a:gd name="T90" fmla="*/ 58611 w 926"/>
                <a:gd name="T91" fmla="*/ 1146178 h 4352"/>
                <a:gd name="T92" fmla="*/ 214906 w 926"/>
                <a:gd name="T93" fmla="*/ 1023467 h 4352"/>
                <a:gd name="T94" fmla="*/ 237347 w 926"/>
                <a:gd name="T95" fmla="*/ 912129 h 43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26" h="4352">
                  <a:moveTo>
                    <a:pt x="899" y="3449"/>
                  </a:moveTo>
                  <a:lnTo>
                    <a:pt x="899" y="3449"/>
                  </a:lnTo>
                  <a:lnTo>
                    <a:pt x="896" y="3385"/>
                  </a:lnTo>
                  <a:lnTo>
                    <a:pt x="886" y="3227"/>
                  </a:lnTo>
                  <a:lnTo>
                    <a:pt x="872" y="3027"/>
                  </a:lnTo>
                  <a:lnTo>
                    <a:pt x="865" y="2928"/>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4" y="58"/>
                  </a:lnTo>
                  <a:lnTo>
                    <a:pt x="15" y="202"/>
                  </a:lnTo>
                  <a:lnTo>
                    <a:pt x="27" y="385"/>
                  </a:lnTo>
                  <a:lnTo>
                    <a:pt x="32" y="476"/>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30" y="3671"/>
                  </a:lnTo>
                  <a:lnTo>
                    <a:pt x="38" y="3711"/>
                  </a:lnTo>
                  <a:lnTo>
                    <a:pt x="49" y="3763"/>
                  </a:lnTo>
                  <a:lnTo>
                    <a:pt x="64" y="3826"/>
                  </a:lnTo>
                  <a:lnTo>
                    <a:pt x="81" y="3896"/>
                  </a:lnTo>
                  <a:lnTo>
                    <a:pt x="101" y="3971"/>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0" name="Freeform 10"/>
            <p:cNvSpPr/>
            <p:nvPr/>
          </p:nvSpPr>
          <p:spPr bwMode="auto">
            <a:xfrm>
              <a:off x="3465513" y="1498600"/>
              <a:ext cx="66675" cy="136525"/>
            </a:xfrm>
            <a:custGeom>
              <a:avLst/>
              <a:gdLst>
                <a:gd name="T0" fmla="*/ 11332 w 253"/>
                <a:gd name="T1" fmla="*/ 0 h 517"/>
                <a:gd name="T2" fmla="*/ 11332 w 253"/>
                <a:gd name="T3" fmla="*/ 0 h 517"/>
                <a:gd name="T4" fmla="*/ 5534 w 253"/>
                <a:gd name="T5" fmla="*/ 22182 h 517"/>
                <a:gd name="T6" fmla="*/ 2899 w 253"/>
                <a:gd name="T7" fmla="*/ 30896 h 517"/>
                <a:gd name="T8" fmla="*/ 791 w 253"/>
                <a:gd name="T9" fmla="*/ 37234 h 517"/>
                <a:gd name="T10" fmla="*/ 791 w 253"/>
                <a:gd name="T11" fmla="*/ 37234 h 517"/>
                <a:gd name="T12" fmla="*/ 264 w 253"/>
                <a:gd name="T13" fmla="*/ 38554 h 517"/>
                <a:gd name="T14" fmla="*/ 0 w 253"/>
                <a:gd name="T15" fmla="*/ 40139 h 517"/>
                <a:gd name="T16" fmla="*/ 0 w 253"/>
                <a:gd name="T17" fmla="*/ 41987 h 517"/>
                <a:gd name="T18" fmla="*/ 0 w 253"/>
                <a:gd name="T19" fmla="*/ 43836 h 517"/>
                <a:gd name="T20" fmla="*/ 791 w 253"/>
                <a:gd name="T21" fmla="*/ 48061 h 517"/>
                <a:gd name="T22" fmla="*/ 1845 w 253"/>
                <a:gd name="T23" fmla="*/ 52814 h 517"/>
                <a:gd name="T24" fmla="*/ 3426 w 253"/>
                <a:gd name="T25" fmla="*/ 58096 h 517"/>
                <a:gd name="T26" fmla="*/ 5271 w 253"/>
                <a:gd name="T27" fmla="*/ 63641 h 517"/>
                <a:gd name="T28" fmla="*/ 7643 w 253"/>
                <a:gd name="T29" fmla="*/ 69187 h 517"/>
                <a:gd name="T30" fmla="*/ 10014 w 253"/>
                <a:gd name="T31" fmla="*/ 75260 h 517"/>
                <a:gd name="T32" fmla="*/ 15549 w 253"/>
                <a:gd name="T33" fmla="*/ 87144 h 517"/>
                <a:gd name="T34" fmla="*/ 21347 w 253"/>
                <a:gd name="T35" fmla="*/ 98235 h 517"/>
                <a:gd name="T36" fmla="*/ 26354 w 253"/>
                <a:gd name="T37" fmla="*/ 108269 h 517"/>
                <a:gd name="T38" fmla="*/ 30570 w 253"/>
                <a:gd name="T39" fmla="*/ 115927 h 517"/>
                <a:gd name="T40" fmla="*/ 30570 w 253"/>
                <a:gd name="T41" fmla="*/ 115927 h 517"/>
                <a:gd name="T42" fmla="*/ 31625 w 253"/>
                <a:gd name="T43" fmla="*/ 117512 h 517"/>
                <a:gd name="T44" fmla="*/ 32942 w 253"/>
                <a:gd name="T45" fmla="*/ 118832 h 517"/>
                <a:gd name="T46" fmla="*/ 34260 w 253"/>
                <a:gd name="T47" fmla="*/ 120417 h 517"/>
                <a:gd name="T48" fmla="*/ 35841 w 253"/>
                <a:gd name="T49" fmla="*/ 122001 h 517"/>
                <a:gd name="T50" fmla="*/ 39794 w 253"/>
                <a:gd name="T51" fmla="*/ 124642 h 517"/>
                <a:gd name="T52" fmla="*/ 44538 w 253"/>
                <a:gd name="T53" fmla="*/ 127282 h 517"/>
                <a:gd name="T54" fmla="*/ 49545 w 253"/>
                <a:gd name="T55" fmla="*/ 129923 h 517"/>
                <a:gd name="T56" fmla="*/ 55079 w 253"/>
                <a:gd name="T57" fmla="*/ 132300 h 517"/>
                <a:gd name="T58" fmla="*/ 60877 w 253"/>
                <a:gd name="T59" fmla="*/ 134412 h 517"/>
                <a:gd name="T60" fmla="*/ 66675 w 253"/>
                <a:gd name="T61" fmla="*/ 136525 h 517"/>
                <a:gd name="T62" fmla="*/ 66675 w 253"/>
                <a:gd name="T63" fmla="*/ 136525 h 517"/>
                <a:gd name="T64" fmla="*/ 53762 w 253"/>
                <a:gd name="T65" fmla="*/ 103780 h 517"/>
                <a:gd name="T66" fmla="*/ 37949 w 253"/>
                <a:gd name="T67" fmla="*/ 65226 h 517"/>
                <a:gd name="T68" fmla="*/ 23718 w 253"/>
                <a:gd name="T69" fmla="*/ 29576 h 517"/>
                <a:gd name="T70" fmla="*/ 17921 w 253"/>
                <a:gd name="T71" fmla="*/ 16108 h 517"/>
                <a:gd name="T72" fmla="*/ 13704 w 253"/>
                <a:gd name="T73" fmla="*/ 7130 h 517"/>
                <a:gd name="T74" fmla="*/ 13704 w 253"/>
                <a:gd name="T75" fmla="*/ 7130 h 517"/>
                <a:gd name="T76" fmla="*/ 12650 w 253"/>
                <a:gd name="T77" fmla="*/ 3961 h 517"/>
                <a:gd name="T78" fmla="*/ 11332 w 253"/>
                <a:gd name="T79" fmla="*/ 0 h 517"/>
                <a:gd name="T80" fmla="*/ 11332 w 253"/>
                <a:gd name="T81" fmla="*/ 0 h 5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3" h="517">
                  <a:moveTo>
                    <a:pt x="43" y="0"/>
                  </a:moveTo>
                  <a:lnTo>
                    <a:pt x="43" y="0"/>
                  </a:lnTo>
                  <a:lnTo>
                    <a:pt x="21" y="84"/>
                  </a:lnTo>
                  <a:lnTo>
                    <a:pt x="11" y="117"/>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04" y="393"/>
                  </a:lnTo>
                  <a:lnTo>
                    <a:pt x="144" y="247"/>
                  </a:lnTo>
                  <a:lnTo>
                    <a:pt x="90" y="112"/>
                  </a:lnTo>
                  <a:lnTo>
                    <a:pt x="68" y="61"/>
                  </a:lnTo>
                  <a:lnTo>
                    <a:pt x="52" y="27"/>
                  </a:lnTo>
                  <a:lnTo>
                    <a:pt x="48" y="15"/>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1" name="Freeform 11"/>
            <p:cNvSpPr/>
            <p:nvPr/>
          </p:nvSpPr>
          <p:spPr bwMode="auto">
            <a:xfrm>
              <a:off x="2935288" y="1944688"/>
              <a:ext cx="15875" cy="7938"/>
            </a:xfrm>
            <a:custGeom>
              <a:avLst/>
              <a:gdLst>
                <a:gd name="T0" fmla="*/ 13685 w 58"/>
                <a:gd name="T1" fmla="*/ 7327 h 26"/>
                <a:gd name="T2" fmla="*/ 13685 w 58"/>
                <a:gd name="T3" fmla="*/ 7327 h 26"/>
                <a:gd name="T4" fmla="*/ 15875 w 58"/>
                <a:gd name="T5" fmla="*/ 7938 h 26"/>
                <a:gd name="T6" fmla="*/ 13959 w 58"/>
                <a:gd name="T7" fmla="*/ 6717 h 26"/>
                <a:gd name="T8" fmla="*/ 0 w 58"/>
                <a:gd name="T9" fmla="*/ 0 h 26"/>
                <a:gd name="T10" fmla="*/ 0 w 58"/>
                <a:gd name="T11" fmla="*/ 0 h 26"/>
                <a:gd name="T12" fmla="*/ 3011 w 58"/>
                <a:gd name="T13" fmla="*/ 2137 h 26"/>
                <a:gd name="T14" fmla="*/ 3011 w 58"/>
                <a:gd name="T15" fmla="*/ 2137 h 26"/>
                <a:gd name="T16" fmla="*/ 8485 w 58"/>
                <a:gd name="T17" fmla="*/ 5190 h 26"/>
                <a:gd name="T18" fmla="*/ 10948 w 58"/>
                <a:gd name="T19" fmla="*/ 6411 h 26"/>
                <a:gd name="T20" fmla="*/ 13685 w 58"/>
                <a:gd name="T21" fmla="*/ 7327 h 26"/>
                <a:gd name="T22" fmla="*/ 13685 w 58"/>
                <a:gd name="T23" fmla="*/ 732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26">
                  <a:moveTo>
                    <a:pt x="50" y="24"/>
                  </a:moveTo>
                  <a:lnTo>
                    <a:pt x="50" y="24"/>
                  </a:lnTo>
                  <a:lnTo>
                    <a:pt x="58" y="26"/>
                  </a:lnTo>
                  <a:lnTo>
                    <a:pt x="51" y="22"/>
                  </a:lnTo>
                  <a:lnTo>
                    <a:pt x="0" y="0"/>
                  </a:lnTo>
                  <a:lnTo>
                    <a:pt x="11" y="7"/>
                  </a:lnTo>
                  <a:lnTo>
                    <a:pt x="31" y="17"/>
                  </a:lnTo>
                  <a:lnTo>
                    <a:pt x="40" y="21"/>
                  </a:lnTo>
                  <a:lnTo>
                    <a:pt x="50" y="24"/>
                  </a:lnTo>
                  <a:close/>
                </a:path>
              </a:pathLst>
            </a:custGeom>
            <a:noFill/>
            <a:ln w="6350">
              <a:solidFill>
                <a:srgbClr val="414042"/>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82" name="Freeform 13"/>
            <p:cNvSpPr/>
            <p:nvPr/>
          </p:nvSpPr>
          <p:spPr bwMode="auto">
            <a:xfrm>
              <a:off x="3154363" y="3994150"/>
              <a:ext cx="1768475" cy="1989138"/>
            </a:xfrm>
            <a:custGeom>
              <a:avLst/>
              <a:gdLst>
                <a:gd name="T0" fmla="*/ 1613981 w 6685"/>
                <a:gd name="T1" fmla="*/ 1625529 h 7522"/>
                <a:gd name="T2" fmla="*/ 1627473 w 6685"/>
                <a:gd name="T3" fmla="*/ 1603052 h 7522"/>
                <a:gd name="T4" fmla="*/ 1625886 w 6685"/>
                <a:gd name="T5" fmla="*/ 1574227 h 7522"/>
                <a:gd name="T6" fmla="*/ 1611336 w 6685"/>
                <a:gd name="T7" fmla="*/ 1496481 h 7522"/>
                <a:gd name="T8" fmla="*/ 1620595 w 6685"/>
                <a:gd name="T9" fmla="*/ 1431164 h 7522"/>
                <a:gd name="T10" fmla="*/ 1692815 w 6685"/>
                <a:gd name="T11" fmla="*/ 1075224 h 7522"/>
                <a:gd name="T12" fmla="*/ 1762655 w 6685"/>
                <a:gd name="T13" fmla="*/ 574370 h 7522"/>
                <a:gd name="T14" fmla="*/ 1743343 w 6685"/>
                <a:gd name="T15" fmla="*/ 269203 h 7522"/>
                <a:gd name="T16" fmla="*/ 1733026 w 6685"/>
                <a:gd name="T17" fmla="*/ 221074 h 7522"/>
                <a:gd name="T18" fmla="*/ 1717683 w 6685"/>
                <a:gd name="T19" fmla="*/ 193308 h 7522"/>
                <a:gd name="T20" fmla="*/ 1690699 w 6685"/>
                <a:gd name="T21" fmla="*/ 173474 h 7522"/>
                <a:gd name="T22" fmla="*/ 1647314 w 6685"/>
                <a:gd name="T23" fmla="*/ 162103 h 7522"/>
                <a:gd name="T24" fmla="*/ 1574035 w 6685"/>
                <a:gd name="T25" fmla="*/ 146237 h 7522"/>
                <a:gd name="T26" fmla="*/ 1517688 w 6685"/>
                <a:gd name="T27" fmla="*/ 137775 h 7522"/>
                <a:gd name="T28" fmla="*/ 1436208 w 6685"/>
                <a:gd name="T29" fmla="*/ 144386 h 7522"/>
                <a:gd name="T30" fmla="*/ 1258964 w 6685"/>
                <a:gd name="T31" fmla="*/ 177970 h 7522"/>
                <a:gd name="T32" fmla="*/ 1135422 w 6685"/>
                <a:gd name="T33" fmla="*/ 79597 h 7522"/>
                <a:gd name="T34" fmla="*/ 1129866 w 6685"/>
                <a:gd name="T35" fmla="*/ 17189 h 7522"/>
                <a:gd name="T36" fmla="*/ 1113729 w 6685"/>
                <a:gd name="T37" fmla="*/ 7933 h 7522"/>
                <a:gd name="T38" fmla="*/ 1048651 w 6685"/>
                <a:gd name="T39" fmla="*/ 529 h 7522"/>
                <a:gd name="T40" fmla="*/ 985955 w 6685"/>
                <a:gd name="T41" fmla="*/ 264 h 7522"/>
                <a:gd name="T42" fmla="*/ 1016906 w 6685"/>
                <a:gd name="T43" fmla="*/ 17982 h 7522"/>
                <a:gd name="T44" fmla="*/ 1022726 w 6685"/>
                <a:gd name="T45" fmla="*/ 27502 h 7522"/>
                <a:gd name="T46" fmla="*/ 1021139 w 6685"/>
                <a:gd name="T47" fmla="*/ 62937 h 7522"/>
                <a:gd name="T48" fmla="*/ 1030662 w 6685"/>
                <a:gd name="T49" fmla="*/ 65582 h 7522"/>
                <a:gd name="T50" fmla="*/ 1058440 w 6685"/>
                <a:gd name="T51" fmla="*/ 61615 h 7522"/>
                <a:gd name="T52" fmla="*/ 1066111 w 6685"/>
                <a:gd name="T53" fmla="*/ 67433 h 7522"/>
                <a:gd name="T54" fmla="*/ 1070079 w 6685"/>
                <a:gd name="T55" fmla="*/ 93084 h 7522"/>
                <a:gd name="T56" fmla="*/ 1077487 w 6685"/>
                <a:gd name="T57" fmla="*/ 125081 h 7522"/>
                <a:gd name="T58" fmla="*/ 1018229 w 6685"/>
                <a:gd name="T59" fmla="*/ 213141 h 7522"/>
                <a:gd name="T60" fmla="*/ 741781 w 6685"/>
                <a:gd name="T61" fmla="*/ 264707 h 7522"/>
                <a:gd name="T62" fmla="*/ 742045 w 6685"/>
                <a:gd name="T63" fmla="*/ 208381 h 7522"/>
                <a:gd name="T64" fmla="*/ 753950 w 6685"/>
                <a:gd name="T65" fmla="*/ 187754 h 7522"/>
                <a:gd name="T66" fmla="*/ 776436 w 6685"/>
                <a:gd name="T67" fmla="*/ 159988 h 7522"/>
                <a:gd name="T68" fmla="*/ 751040 w 6685"/>
                <a:gd name="T69" fmla="*/ 97579 h 7522"/>
                <a:gd name="T70" fmla="*/ 752098 w 6685"/>
                <a:gd name="T71" fmla="*/ 49980 h 7522"/>
                <a:gd name="T72" fmla="*/ 732522 w 6685"/>
                <a:gd name="T73" fmla="*/ 56591 h 7522"/>
                <a:gd name="T74" fmla="*/ 704745 w 6685"/>
                <a:gd name="T75" fmla="*/ 86473 h 7522"/>
                <a:gd name="T76" fmla="*/ 692311 w 6685"/>
                <a:gd name="T77" fmla="*/ 127197 h 7522"/>
                <a:gd name="T78" fmla="*/ 674851 w 6685"/>
                <a:gd name="T79" fmla="*/ 277400 h 7522"/>
                <a:gd name="T80" fmla="*/ 238354 w 6685"/>
                <a:gd name="T81" fmla="*/ 368898 h 7522"/>
                <a:gd name="T82" fmla="*/ 116399 w 6685"/>
                <a:gd name="T83" fmla="*/ 392697 h 7522"/>
                <a:gd name="T84" fmla="*/ 62168 w 6685"/>
                <a:gd name="T85" fmla="*/ 414911 h 7522"/>
                <a:gd name="T86" fmla="*/ 27513 w 6685"/>
                <a:gd name="T87" fmla="*/ 443999 h 7522"/>
                <a:gd name="T88" fmla="*/ 8465 w 6685"/>
                <a:gd name="T89" fmla="*/ 475732 h 7522"/>
                <a:gd name="T90" fmla="*/ 529 w 6685"/>
                <a:gd name="T91" fmla="*/ 509581 h 7522"/>
                <a:gd name="T92" fmla="*/ 7407 w 6685"/>
                <a:gd name="T93" fmla="*/ 1177299 h 7522"/>
                <a:gd name="T94" fmla="*/ 21428 w 6685"/>
                <a:gd name="T95" fmla="*/ 1828092 h 7522"/>
                <a:gd name="T96" fmla="*/ 30423 w 6685"/>
                <a:gd name="T97" fmla="*/ 1886005 h 7522"/>
                <a:gd name="T98" fmla="*/ 48941 w 6685"/>
                <a:gd name="T99" fmla="*/ 1924350 h 7522"/>
                <a:gd name="T100" fmla="*/ 70369 w 6685"/>
                <a:gd name="T101" fmla="*/ 1945241 h 7522"/>
                <a:gd name="T102" fmla="*/ 101849 w 6685"/>
                <a:gd name="T103" fmla="*/ 1958992 h 7522"/>
                <a:gd name="T104" fmla="*/ 155287 w 6685"/>
                <a:gd name="T105" fmla="*/ 1965867 h 7522"/>
                <a:gd name="T106" fmla="*/ 222217 w 6685"/>
                <a:gd name="T107" fmla="*/ 1959785 h 7522"/>
                <a:gd name="T108" fmla="*/ 229624 w 6685"/>
                <a:gd name="T109" fmla="*/ 1967189 h 7522"/>
                <a:gd name="T110" fmla="*/ 262692 w 6685"/>
                <a:gd name="T111" fmla="*/ 1981205 h 7522"/>
                <a:gd name="T112" fmla="*/ 325124 w 6685"/>
                <a:gd name="T113" fmla="*/ 1988874 h 7522"/>
                <a:gd name="T114" fmla="*/ 380414 w 6685"/>
                <a:gd name="T115" fmla="*/ 1981469 h 7522"/>
                <a:gd name="T116" fmla="*/ 651571 w 6685"/>
                <a:gd name="T117" fmla="*/ 1910070 h 7522"/>
                <a:gd name="T118" fmla="*/ 1495201 w 6685"/>
                <a:gd name="T119" fmla="*/ 1685822 h 7522"/>
                <a:gd name="T120" fmla="*/ 1506048 w 6685"/>
                <a:gd name="T121" fmla="*/ 1674716 h 7522"/>
                <a:gd name="T122" fmla="*/ 1532237 w 6685"/>
                <a:gd name="T123" fmla="*/ 1657262 h 7522"/>
                <a:gd name="T124" fmla="*/ 1583559 w 6685"/>
                <a:gd name="T125" fmla="*/ 1643511 h 75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471" y="3703"/>
                  </a:lnTo>
                  <a:lnTo>
                    <a:pt x="6566" y="3223"/>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095" y="592"/>
                  </a:lnTo>
                  <a:lnTo>
                    <a:pt x="6004" y="567"/>
                  </a:lnTo>
                  <a:lnTo>
                    <a:pt x="5950" y="553"/>
                  </a:lnTo>
                  <a:lnTo>
                    <a:pt x="5897" y="540"/>
                  </a:lnTo>
                  <a:lnTo>
                    <a:pt x="5850" y="530"/>
                  </a:lnTo>
                  <a:lnTo>
                    <a:pt x="5831" y="527"/>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256" y="582"/>
                  </a:lnTo>
                  <a:lnTo>
                    <a:pt x="5111" y="609"/>
                  </a:lnTo>
                  <a:lnTo>
                    <a:pt x="4940" y="640"/>
                  </a:lnTo>
                  <a:lnTo>
                    <a:pt x="4759" y="673"/>
                  </a:lnTo>
                  <a:lnTo>
                    <a:pt x="4443" y="728"/>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30" y="255"/>
                  </a:lnTo>
                  <a:lnTo>
                    <a:pt x="4034" y="265"/>
                  </a:lnTo>
                  <a:lnTo>
                    <a:pt x="4038" y="277"/>
                  </a:lnTo>
                  <a:lnTo>
                    <a:pt x="4040" y="290"/>
                  </a:lnTo>
                  <a:lnTo>
                    <a:pt x="4042" y="304"/>
                  </a:lnTo>
                  <a:lnTo>
                    <a:pt x="4044" y="319"/>
                  </a:lnTo>
                  <a:lnTo>
                    <a:pt x="4045" y="352"/>
                  </a:lnTo>
                  <a:lnTo>
                    <a:pt x="4051" y="364"/>
                  </a:lnTo>
                  <a:lnTo>
                    <a:pt x="4056" y="378"/>
                  </a:lnTo>
                  <a:lnTo>
                    <a:pt x="4061" y="394"/>
                  </a:lnTo>
                  <a:lnTo>
                    <a:pt x="4065" y="412"/>
                  </a:lnTo>
                  <a:lnTo>
                    <a:pt x="4068" y="431"/>
                  </a:lnTo>
                  <a:lnTo>
                    <a:pt x="4071" y="452"/>
                  </a:lnTo>
                  <a:lnTo>
                    <a:pt x="4073" y="473"/>
                  </a:lnTo>
                  <a:lnTo>
                    <a:pt x="4073" y="496"/>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3" y="970"/>
                  </a:lnTo>
                  <a:lnTo>
                    <a:pt x="2802" y="936"/>
                  </a:lnTo>
                  <a:lnTo>
                    <a:pt x="2802" y="868"/>
                  </a:lnTo>
                  <a:lnTo>
                    <a:pt x="2803" y="816"/>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35" y="605"/>
                  </a:lnTo>
                  <a:lnTo>
                    <a:pt x="2907" y="543"/>
                  </a:lnTo>
                  <a:lnTo>
                    <a:pt x="2874" y="468"/>
                  </a:lnTo>
                  <a:lnTo>
                    <a:pt x="2859" y="432"/>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3100" y="7047"/>
                  </a:lnTo>
                  <a:lnTo>
                    <a:pt x="3471" y="6949"/>
                  </a:lnTo>
                  <a:lnTo>
                    <a:pt x="4411" y="6700"/>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3" name="Freeform 14"/>
            <p:cNvSpPr/>
            <p:nvPr/>
          </p:nvSpPr>
          <p:spPr bwMode="auto">
            <a:xfrm>
              <a:off x="3868738" y="5861050"/>
              <a:ext cx="2093913" cy="996950"/>
            </a:xfrm>
            <a:custGeom>
              <a:avLst/>
              <a:gdLst>
                <a:gd name="T0" fmla="*/ 1805590 w 7916"/>
                <a:gd name="T1" fmla="*/ 522275 h 3770"/>
                <a:gd name="T2" fmla="*/ 1716977 w 7916"/>
                <a:gd name="T3" fmla="*/ 493186 h 3770"/>
                <a:gd name="T4" fmla="*/ 1624661 w 7916"/>
                <a:gd name="T5" fmla="*/ 461982 h 3770"/>
                <a:gd name="T6" fmla="*/ 1467802 w 7916"/>
                <a:gd name="T7" fmla="*/ 392698 h 3770"/>
                <a:gd name="T8" fmla="*/ 1378396 w 7916"/>
                <a:gd name="T9" fmla="*/ 380533 h 3770"/>
                <a:gd name="T10" fmla="*/ 1326286 w 7916"/>
                <a:gd name="T11" fmla="*/ 373393 h 3770"/>
                <a:gd name="T12" fmla="*/ 1338983 w 7916"/>
                <a:gd name="T13" fmla="*/ 339545 h 3770"/>
                <a:gd name="T14" fmla="*/ 1287931 w 7916"/>
                <a:gd name="T15" fmla="*/ 231123 h 3770"/>
                <a:gd name="T16" fmla="*/ 1097215 w 7916"/>
                <a:gd name="T17" fmla="*/ 180879 h 3770"/>
                <a:gd name="T18" fmla="*/ 882427 w 7916"/>
                <a:gd name="T19" fmla="*/ 111330 h 3770"/>
                <a:gd name="T20" fmla="*/ 757311 w 7916"/>
                <a:gd name="T21" fmla="*/ 38344 h 3770"/>
                <a:gd name="T22" fmla="*/ 702027 w 7916"/>
                <a:gd name="T23" fmla="*/ 18511 h 3770"/>
                <a:gd name="T24" fmla="*/ 640395 w 7916"/>
                <a:gd name="T25" fmla="*/ 93084 h 3770"/>
                <a:gd name="T26" fmla="*/ 601246 w 7916"/>
                <a:gd name="T27" fmla="*/ 160517 h 3770"/>
                <a:gd name="T28" fmla="*/ 568711 w 7916"/>
                <a:gd name="T29" fmla="*/ 182995 h 3770"/>
                <a:gd name="T30" fmla="*/ 481420 w 7916"/>
                <a:gd name="T31" fmla="*/ 211819 h 3770"/>
                <a:gd name="T32" fmla="*/ 302607 w 7916"/>
                <a:gd name="T33" fmla="*/ 225834 h 3770"/>
                <a:gd name="T34" fmla="*/ 203678 w 7916"/>
                <a:gd name="T35" fmla="*/ 232974 h 3770"/>
                <a:gd name="T36" fmla="*/ 57929 w 7916"/>
                <a:gd name="T37" fmla="*/ 273170 h 3770"/>
                <a:gd name="T38" fmla="*/ 22484 w 7916"/>
                <a:gd name="T39" fmla="*/ 290887 h 3770"/>
                <a:gd name="T40" fmla="*/ 2381 w 7916"/>
                <a:gd name="T41" fmla="*/ 314423 h 3770"/>
                <a:gd name="T42" fmla="*/ 3968 w 7916"/>
                <a:gd name="T43" fmla="*/ 337694 h 3770"/>
                <a:gd name="T44" fmla="*/ 93639 w 7916"/>
                <a:gd name="T45" fmla="*/ 386087 h 3770"/>
                <a:gd name="T46" fmla="*/ 282504 w 7916"/>
                <a:gd name="T47" fmla="*/ 467271 h 3770"/>
                <a:gd name="T48" fmla="*/ 366884 w 7916"/>
                <a:gd name="T49" fmla="*/ 487633 h 3770"/>
                <a:gd name="T50" fmla="*/ 557865 w 7916"/>
                <a:gd name="T51" fmla="*/ 483137 h 3770"/>
                <a:gd name="T52" fmla="*/ 785350 w 7916"/>
                <a:gd name="T53" fmla="*/ 455635 h 3770"/>
                <a:gd name="T54" fmla="*/ 926337 w 7916"/>
                <a:gd name="T55" fmla="*/ 419142 h 3770"/>
                <a:gd name="T56" fmla="*/ 1084518 w 7916"/>
                <a:gd name="T57" fmla="*/ 451933 h 3770"/>
                <a:gd name="T58" fmla="*/ 1278938 w 7916"/>
                <a:gd name="T59" fmla="*/ 464097 h 3770"/>
                <a:gd name="T60" fmla="*/ 1244286 w 7916"/>
                <a:gd name="T61" fmla="*/ 506673 h 3770"/>
                <a:gd name="T62" fmla="*/ 1215983 w 7916"/>
                <a:gd name="T63" fmla="*/ 521217 h 3770"/>
                <a:gd name="T64" fmla="*/ 1201699 w 7916"/>
                <a:gd name="T65" fmla="*/ 532853 h 3770"/>
                <a:gd name="T66" fmla="*/ 1206724 w 7916"/>
                <a:gd name="T67" fmla="*/ 560090 h 3770"/>
                <a:gd name="T68" fmla="*/ 1195350 w 7916"/>
                <a:gd name="T69" fmla="*/ 580452 h 3770"/>
                <a:gd name="T70" fmla="*/ 1153028 w 7916"/>
                <a:gd name="T71" fmla="*/ 615623 h 3770"/>
                <a:gd name="T72" fmla="*/ 1116524 w 7916"/>
                <a:gd name="T73" fmla="*/ 636514 h 3770"/>
                <a:gd name="T74" fmla="*/ 1042989 w 7916"/>
                <a:gd name="T75" fmla="*/ 685172 h 3770"/>
                <a:gd name="T76" fmla="*/ 997227 w 7916"/>
                <a:gd name="T77" fmla="*/ 711352 h 3770"/>
                <a:gd name="T78" fmla="*/ 847511 w 7916"/>
                <a:gd name="T79" fmla="*/ 749696 h 3770"/>
                <a:gd name="T80" fmla="*/ 772124 w 7916"/>
                <a:gd name="T81" fmla="*/ 771380 h 3770"/>
                <a:gd name="T82" fmla="*/ 742762 w 7916"/>
                <a:gd name="T83" fmla="*/ 803378 h 3770"/>
                <a:gd name="T84" fmla="*/ 725569 w 7916"/>
                <a:gd name="T85" fmla="*/ 841722 h 3770"/>
                <a:gd name="T86" fmla="*/ 712872 w 7916"/>
                <a:gd name="T87" fmla="*/ 869224 h 3770"/>
                <a:gd name="T88" fmla="*/ 728479 w 7916"/>
                <a:gd name="T89" fmla="*/ 886677 h 3770"/>
                <a:gd name="T90" fmla="*/ 855447 w 7916"/>
                <a:gd name="T91" fmla="*/ 938773 h 3770"/>
                <a:gd name="T92" fmla="*/ 1020505 w 7916"/>
                <a:gd name="T93" fmla="*/ 980819 h 3770"/>
                <a:gd name="T94" fmla="*/ 1190589 w 7916"/>
                <a:gd name="T95" fmla="*/ 996950 h 3770"/>
                <a:gd name="T96" fmla="*/ 1383686 w 7916"/>
                <a:gd name="T97" fmla="*/ 983992 h 3770"/>
                <a:gd name="T98" fmla="*/ 1544777 w 7916"/>
                <a:gd name="T99" fmla="*/ 955168 h 3770"/>
                <a:gd name="T100" fmla="*/ 1633390 w 7916"/>
                <a:gd name="T101" fmla="*/ 929781 h 3770"/>
                <a:gd name="T102" fmla="*/ 1728087 w 7916"/>
                <a:gd name="T103" fmla="*/ 879537 h 3770"/>
                <a:gd name="T104" fmla="*/ 1859551 w 7916"/>
                <a:gd name="T105" fmla="*/ 845953 h 3770"/>
                <a:gd name="T106" fmla="*/ 1953719 w 7916"/>
                <a:gd name="T107" fmla="*/ 823211 h 3770"/>
                <a:gd name="T108" fmla="*/ 2073016 w 7916"/>
                <a:gd name="T109" fmla="*/ 774818 h 3770"/>
                <a:gd name="T110" fmla="*/ 2088623 w 7916"/>
                <a:gd name="T111" fmla="*/ 751811 h 3770"/>
                <a:gd name="T112" fmla="*/ 2093119 w 7916"/>
                <a:gd name="T113" fmla="*/ 674330 h 3770"/>
                <a:gd name="T114" fmla="*/ 2088358 w 7916"/>
                <a:gd name="T115" fmla="*/ 608483 h 3770"/>
                <a:gd name="T116" fmla="*/ 2076984 w 7916"/>
                <a:gd name="T117" fmla="*/ 602666 h 37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25" y="1379"/>
                  </a:lnTo>
                  <a:lnTo>
                    <a:pt x="5036" y="1353"/>
                  </a:lnTo>
                  <a:lnTo>
                    <a:pt x="5048" y="1321"/>
                  </a:lnTo>
                  <a:lnTo>
                    <a:pt x="5062" y="1284"/>
                  </a:lnTo>
                  <a:lnTo>
                    <a:pt x="5091" y="1200"/>
                  </a:lnTo>
                  <a:lnTo>
                    <a:pt x="5122" y="1109"/>
                  </a:lnTo>
                  <a:lnTo>
                    <a:pt x="5174" y="948"/>
                  </a:lnTo>
                  <a:lnTo>
                    <a:pt x="5196"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63" y="28"/>
                  </a:lnTo>
                  <a:lnTo>
                    <a:pt x="2658" y="5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02" y="394"/>
                  </a:lnTo>
                  <a:lnTo>
                    <a:pt x="2388" y="422"/>
                  </a:lnTo>
                  <a:lnTo>
                    <a:pt x="2372" y="451"/>
                  </a:lnTo>
                  <a:lnTo>
                    <a:pt x="2354" y="482"/>
                  </a:lnTo>
                  <a:lnTo>
                    <a:pt x="2335" y="512"/>
                  </a:lnTo>
                  <a:lnTo>
                    <a:pt x="2315" y="544"/>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654" y="2731"/>
                  </a:lnTo>
                  <a:lnTo>
                    <a:pt x="3584" y="2748"/>
                  </a:lnTo>
                  <a:lnTo>
                    <a:pt x="3405" y="2791"/>
                  </a:lnTo>
                  <a:lnTo>
                    <a:pt x="3204" y="2835"/>
                  </a:lnTo>
                  <a:lnTo>
                    <a:pt x="3108" y="2856"/>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498" y="2011"/>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4" name="Freeform 109"/>
            <p:cNvSpPr/>
            <p:nvPr/>
          </p:nvSpPr>
          <p:spPr bwMode="auto">
            <a:xfrm>
              <a:off x="3308350" y="0"/>
              <a:ext cx="3394075" cy="6392863"/>
            </a:xfrm>
            <a:custGeom>
              <a:avLst/>
              <a:gdLst/>
              <a:ahLst/>
              <a:cxnLst/>
              <a:rect l="0" t="0"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lnTo>
                    <a:pt x="1447271" y="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5"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solidFill>
                  <a:srgbClr val="000000"/>
                </a:solidFill>
                <a:latin typeface="+mn-lt"/>
                <a:ea typeface="+mn-ea"/>
                <a:cs typeface="+mn-ea"/>
                <a:sym typeface="+mn-lt"/>
              </a:endParaRPr>
            </a:p>
          </p:txBody>
        </p:sp>
        <p:grpSp>
          <p:nvGrpSpPr>
            <p:cNvPr id="86" name="Group 111"/>
            <p:cNvGrpSpPr/>
            <p:nvPr/>
          </p:nvGrpSpPr>
          <p:grpSpPr bwMode="auto">
            <a:xfrm>
              <a:off x="2963863" y="500063"/>
              <a:ext cx="1260475" cy="3725863"/>
              <a:chOff x="2963863" y="500063"/>
              <a:chExt cx="1260475" cy="3725863"/>
            </a:xfrm>
          </p:grpSpPr>
          <p:sp>
            <p:nvSpPr>
              <p:cNvPr id="92" name="Freeform 7"/>
              <p:cNvSpPr/>
              <p:nvPr/>
            </p:nvSpPr>
            <p:spPr bwMode="auto">
              <a:xfrm>
                <a:off x="3341688" y="500063"/>
                <a:ext cx="615950" cy="1219200"/>
              </a:xfrm>
              <a:custGeom>
                <a:avLst/>
                <a:gdLst>
                  <a:gd name="T0" fmla="*/ 602168 w 2324"/>
                  <a:gd name="T1" fmla="*/ 823562 h 4607"/>
                  <a:gd name="T2" fmla="*/ 581230 w 2324"/>
                  <a:gd name="T3" fmla="*/ 738083 h 4607"/>
                  <a:gd name="T4" fmla="*/ 522126 w 2324"/>
                  <a:gd name="T5" fmla="*/ 631962 h 4607"/>
                  <a:gd name="T6" fmla="*/ 437844 w 2324"/>
                  <a:gd name="T7" fmla="*/ 502288 h 4607"/>
                  <a:gd name="T8" fmla="*/ 401799 w 2324"/>
                  <a:gd name="T9" fmla="*/ 450154 h 4607"/>
                  <a:gd name="T10" fmla="*/ 328383 w 2324"/>
                  <a:gd name="T11" fmla="*/ 309100 h 4607"/>
                  <a:gd name="T12" fmla="*/ 249136 w 2324"/>
                  <a:gd name="T13" fmla="*/ 168312 h 4607"/>
                  <a:gd name="T14" fmla="*/ 126954 w 2324"/>
                  <a:gd name="T15" fmla="*/ 10321 h 4607"/>
                  <a:gd name="T16" fmla="*/ 106015 w 2324"/>
                  <a:gd name="T17" fmla="*/ 12703 h 4607"/>
                  <a:gd name="T18" fmla="*/ 53008 w 2324"/>
                  <a:gd name="T19" fmla="*/ 58486 h 4607"/>
                  <a:gd name="T20" fmla="*/ 0 w 2324"/>
                  <a:gd name="T21" fmla="*/ 87861 h 4607"/>
                  <a:gd name="T22" fmla="*/ 33925 w 2324"/>
                  <a:gd name="T23" fmla="*/ 95535 h 4607"/>
                  <a:gd name="T24" fmla="*/ 71295 w 2324"/>
                  <a:gd name="T25" fmla="*/ 90772 h 4607"/>
                  <a:gd name="T26" fmla="*/ 90113 w 2324"/>
                  <a:gd name="T27" fmla="*/ 88919 h 4607"/>
                  <a:gd name="T28" fmla="*/ 109461 w 2324"/>
                  <a:gd name="T29" fmla="*/ 101357 h 4607"/>
                  <a:gd name="T30" fmla="*/ 122183 w 2324"/>
                  <a:gd name="T31" fmla="*/ 112737 h 4607"/>
                  <a:gd name="T32" fmla="*/ 120328 w 2324"/>
                  <a:gd name="T33" fmla="*/ 116442 h 4607"/>
                  <a:gd name="T34" fmla="*/ 84812 w 2324"/>
                  <a:gd name="T35" fmla="*/ 155079 h 4607"/>
                  <a:gd name="T36" fmla="*/ 87463 w 2324"/>
                  <a:gd name="T37" fmla="*/ 163283 h 4607"/>
                  <a:gd name="T38" fmla="*/ 114232 w 2324"/>
                  <a:gd name="T39" fmla="*/ 173340 h 4607"/>
                  <a:gd name="T40" fmla="*/ 126954 w 2324"/>
                  <a:gd name="T41" fmla="*/ 177574 h 4607"/>
                  <a:gd name="T42" fmla="*/ 133314 w 2324"/>
                  <a:gd name="T43" fmla="*/ 198481 h 4607"/>
                  <a:gd name="T44" fmla="*/ 127749 w 2324"/>
                  <a:gd name="T45" fmla="*/ 209066 h 4607"/>
                  <a:gd name="T46" fmla="*/ 118207 w 2324"/>
                  <a:gd name="T47" fmla="*/ 210654 h 4607"/>
                  <a:gd name="T48" fmla="*/ 130399 w 2324"/>
                  <a:gd name="T49" fmla="*/ 223092 h 4607"/>
                  <a:gd name="T50" fmla="*/ 175191 w 2324"/>
                  <a:gd name="T51" fmla="*/ 258554 h 4607"/>
                  <a:gd name="T52" fmla="*/ 122978 w 2324"/>
                  <a:gd name="T53" fmla="*/ 258554 h 4607"/>
                  <a:gd name="T54" fmla="*/ 166974 w 2324"/>
                  <a:gd name="T55" fmla="*/ 286077 h 4607"/>
                  <a:gd name="T56" fmla="*/ 195599 w 2324"/>
                  <a:gd name="T57" fmla="*/ 317569 h 4607"/>
                  <a:gd name="T58" fmla="*/ 196394 w 2324"/>
                  <a:gd name="T59" fmla="*/ 336094 h 4607"/>
                  <a:gd name="T60" fmla="*/ 146036 w 2324"/>
                  <a:gd name="T61" fmla="*/ 318363 h 4607"/>
                  <a:gd name="T62" fmla="*/ 185262 w 2324"/>
                  <a:gd name="T63" fmla="*/ 377907 h 4607"/>
                  <a:gd name="T64" fmla="*/ 191623 w 2324"/>
                  <a:gd name="T65" fmla="*/ 401195 h 4607"/>
                  <a:gd name="T66" fmla="*/ 129869 w 2324"/>
                  <a:gd name="T67" fmla="*/ 391933 h 4607"/>
                  <a:gd name="T68" fmla="*/ 86668 w 2324"/>
                  <a:gd name="T69" fmla="*/ 394050 h 4607"/>
                  <a:gd name="T70" fmla="*/ 72356 w 2324"/>
                  <a:gd name="T71" fmla="*/ 402783 h 4607"/>
                  <a:gd name="T72" fmla="*/ 77391 w 2324"/>
                  <a:gd name="T73" fmla="*/ 410458 h 4607"/>
                  <a:gd name="T74" fmla="*/ 76861 w 2324"/>
                  <a:gd name="T75" fmla="*/ 498583 h 4607"/>
                  <a:gd name="T76" fmla="*/ 71030 w 2324"/>
                  <a:gd name="T77" fmla="*/ 630110 h 4607"/>
                  <a:gd name="T78" fmla="*/ 78451 w 2324"/>
                  <a:gd name="T79" fmla="*/ 680921 h 4607"/>
                  <a:gd name="T80" fmla="*/ 106015 w 2324"/>
                  <a:gd name="T81" fmla="*/ 753432 h 4607"/>
                  <a:gd name="T82" fmla="*/ 197189 w 2324"/>
                  <a:gd name="T83" fmla="*/ 995049 h 4607"/>
                  <a:gd name="T84" fmla="*/ 232969 w 2324"/>
                  <a:gd name="T85" fmla="*/ 1077353 h 4607"/>
                  <a:gd name="T86" fmla="*/ 268484 w 2324"/>
                  <a:gd name="T87" fmla="*/ 1137691 h 4607"/>
                  <a:gd name="T88" fmla="*/ 242245 w 2324"/>
                  <a:gd name="T89" fmla="*/ 1219200 h 4607"/>
                  <a:gd name="T90" fmla="*/ 266629 w 2324"/>
                  <a:gd name="T91" fmla="*/ 1209673 h 4607"/>
                  <a:gd name="T92" fmla="*/ 288097 w 2324"/>
                  <a:gd name="T93" fmla="*/ 1206762 h 4607"/>
                  <a:gd name="T94" fmla="*/ 296578 w 2324"/>
                  <a:gd name="T95" fmla="*/ 1197499 h 4607"/>
                  <a:gd name="T96" fmla="*/ 300554 w 2324"/>
                  <a:gd name="T97" fmla="*/ 1165213 h 4607"/>
                  <a:gd name="T98" fmla="*/ 312216 w 2324"/>
                  <a:gd name="T99" fmla="*/ 1154363 h 4607"/>
                  <a:gd name="T100" fmla="*/ 347201 w 2324"/>
                  <a:gd name="T101" fmla="*/ 1146953 h 4607"/>
                  <a:gd name="T102" fmla="*/ 375295 w 2324"/>
                  <a:gd name="T103" fmla="*/ 1132662 h 4607"/>
                  <a:gd name="T104" fmla="*/ 391727 w 2324"/>
                  <a:gd name="T105" fmla="*/ 1113608 h 4607"/>
                  <a:gd name="T106" fmla="*/ 436784 w 2324"/>
                  <a:gd name="T107" fmla="*/ 1114138 h 4607"/>
                  <a:gd name="T108" fmla="*/ 468058 w 2324"/>
                  <a:gd name="T109" fmla="*/ 1107522 h 4607"/>
                  <a:gd name="T110" fmla="*/ 496152 w 2324"/>
                  <a:gd name="T111" fmla="*/ 1083175 h 4607"/>
                  <a:gd name="T112" fmla="*/ 507549 w 2324"/>
                  <a:gd name="T113" fmla="*/ 1058828 h 4607"/>
                  <a:gd name="T114" fmla="*/ 523186 w 2324"/>
                  <a:gd name="T115" fmla="*/ 1024689 h 4607"/>
                  <a:gd name="T116" fmla="*/ 541209 w 2324"/>
                  <a:gd name="T117" fmla="*/ 1014103 h 4607"/>
                  <a:gd name="T118" fmla="*/ 571423 w 2324"/>
                  <a:gd name="T119" fmla="*/ 989492 h 4607"/>
                  <a:gd name="T120" fmla="*/ 598722 w 2324"/>
                  <a:gd name="T121" fmla="*/ 954030 h 4607"/>
                  <a:gd name="T122" fmla="*/ 613300 w 2324"/>
                  <a:gd name="T123" fmla="*/ 921214 h 4607"/>
                  <a:gd name="T124" fmla="*/ 615420 w 2324"/>
                  <a:gd name="T125" fmla="*/ 895809 h 46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24" h="4607">
                    <a:moveTo>
                      <a:pt x="2322" y="3385"/>
                    </a:moveTo>
                    <a:lnTo>
                      <a:pt x="2322" y="3385"/>
                    </a:lnTo>
                    <a:lnTo>
                      <a:pt x="2315" y="3337"/>
                    </a:lnTo>
                    <a:lnTo>
                      <a:pt x="2303" y="3272"/>
                    </a:lnTo>
                    <a:lnTo>
                      <a:pt x="2289" y="3195"/>
                    </a:lnTo>
                    <a:lnTo>
                      <a:pt x="2272" y="3112"/>
                    </a:lnTo>
                    <a:lnTo>
                      <a:pt x="2252" y="3017"/>
                    </a:lnTo>
                    <a:lnTo>
                      <a:pt x="2233" y="2931"/>
                    </a:lnTo>
                    <a:lnTo>
                      <a:pt x="2216" y="2859"/>
                    </a:lnTo>
                    <a:lnTo>
                      <a:pt x="2208" y="2832"/>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41" y="978"/>
                    </a:lnTo>
                    <a:lnTo>
                      <a:pt x="590" y="980"/>
                    </a:lnTo>
                    <a:lnTo>
                      <a:pt x="559" y="980"/>
                    </a:lnTo>
                    <a:lnTo>
                      <a:pt x="526" y="980"/>
                    </a:lnTo>
                    <a:lnTo>
                      <a:pt x="494" y="979"/>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41" y="1270"/>
                    </a:lnTo>
                    <a:lnTo>
                      <a:pt x="670" y="1243"/>
                    </a:lnTo>
                    <a:lnTo>
                      <a:pt x="631" y="1228"/>
                    </a:lnTo>
                    <a:lnTo>
                      <a:pt x="594" y="1215"/>
                    </a:lnTo>
                    <a:lnTo>
                      <a:pt x="566" y="1207"/>
                    </a:lnTo>
                    <a:lnTo>
                      <a:pt x="557" y="1204"/>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73" y="1522"/>
                    </a:lnTo>
                    <a:lnTo>
                      <a:pt x="280" y="1527"/>
                    </a:lnTo>
                    <a:lnTo>
                      <a:pt x="283" y="1531"/>
                    </a:lnTo>
                    <a:lnTo>
                      <a:pt x="286" y="1535"/>
                    </a:lnTo>
                    <a:lnTo>
                      <a:pt x="288" y="1539"/>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400" y="2847"/>
                    </a:lnTo>
                    <a:lnTo>
                      <a:pt x="440" y="2950"/>
                    </a:lnTo>
                    <a:lnTo>
                      <a:pt x="488" y="3074"/>
                    </a:lnTo>
                    <a:lnTo>
                      <a:pt x="539" y="3209"/>
                    </a:lnTo>
                    <a:lnTo>
                      <a:pt x="593" y="3351"/>
                    </a:lnTo>
                    <a:lnTo>
                      <a:pt x="647" y="3495"/>
                    </a:lnTo>
                    <a:lnTo>
                      <a:pt x="698" y="3633"/>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86" y="4529"/>
                    </a:lnTo>
                    <a:lnTo>
                      <a:pt x="895" y="4556"/>
                    </a:lnTo>
                    <a:lnTo>
                      <a:pt x="904" y="4582"/>
                    </a:lnTo>
                    <a:lnTo>
                      <a:pt x="914" y="4607"/>
                    </a:lnTo>
                    <a:lnTo>
                      <a:pt x="938" y="4599"/>
                    </a:lnTo>
                    <a:lnTo>
                      <a:pt x="961" y="4591"/>
                    </a:lnTo>
                    <a:lnTo>
                      <a:pt x="982" y="4583"/>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78" y="4362"/>
                    </a:lnTo>
                    <a:lnTo>
                      <a:pt x="1195" y="4357"/>
                    </a:lnTo>
                    <a:lnTo>
                      <a:pt x="1214" y="4352"/>
                    </a:lnTo>
                    <a:lnTo>
                      <a:pt x="1233" y="4349"/>
                    </a:lnTo>
                    <a:lnTo>
                      <a:pt x="1272" y="4342"/>
                    </a:lnTo>
                    <a:lnTo>
                      <a:pt x="1291" y="4339"/>
                    </a:lnTo>
                    <a:lnTo>
                      <a:pt x="1310" y="4334"/>
                    </a:lnTo>
                    <a:lnTo>
                      <a:pt x="1326" y="4328"/>
                    </a:lnTo>
                    <a:lnTo>
                      <a:pt x="1342" y="4322"/>
                    </a:lnTo>
                    <a:lnTo>
                      <a:pt x="1358" y="4314"/>
                    </a:lnTo>
                    <a:lnTo>
                      <a:pt x="1374" y="4306"/>
                    </a:lnTo>
                    <a:lnTo>
                      <a:pt x="1399" y="429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529" y="4208"/>
                    </a:lnTo>
                    <a:lnTo>
                      <a:pt x="1586" y="4209"/>
                    </a:lnTo>
                    <a:lnTo>
                      <a:pt x="1617" y="4210"/>
                    </a:lnTo>
                    <a:lnTo>
                      <a:pt x="1648" y="4210"/>
                    </a:lnTo>
                    <a:lnTo>
                      <a:pt x="1678" y="4209"/>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21" y="3443"/>
                    </a:lnTo>
                    <a:lnTo>
                      <a:pt x="2323" y="3423"/>
                    </a:lnTo>
                    <a:lnTo>
                      <a:pt x="2324" y="3404"/>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3" name="Freeform 12"/>
              <p:cNvSpPr/>
              <p:nvPr/>
            </p:nvSpPr>
            <p:spPr bwMode="auto">
              <a:xfrm>
                <a:off x="2963863" y="1298575"/>
                <a:ext cx="903288" cy="900113"/>
              </a:xfrm>
              <a:custGeom>
                <a:avLst/>
                <a:gdLst>
                  <a:gd name="T0" fmla="*/ 884778 w 3416"/>
                  <a:gd name="T1" fmla="*/ 696588 h 3401"/>
                  <a:gd name="T2" fmla="*/ 871557 w 3416"/>
                  <a:gd name="T3" fmla="*/ 615073 h 3401"/>
                  <a:gd name="T4" fmla="*/ 796459 w 3416"/>
                  <a:gd name="T5" fmla="*/ 613485 h 3401"/>
                  <a:gd name="T6" fmla="*/ 749126 w 3416"/>
                  <a:gd name="T7" fmla="*/ 601575 h 3401"/>
                  <a:gd name="T8" fmla="*/ 729030 w 3416"/>
                  <a:gd name="T9" fmla="*/ 590724 h 3401"/>
                  <a:gd name="T10" fmla="*/ 706553 w 3416"/>
                  <a:gd name="T11" fmla="*/ 560288 h 3401"/>
                  <a:gd name="T12" fmla="*/ 674822 w 3416"/>
                  <a:gd name="T13" fmla="*/ 491741 h 3401"/>
                  <a:gd name="T14" fmla="*/ 661071 w 3416"/>
                  <a:gd name="T15" fmla="*/ 468450 h 3401"/>
                  <a:gd name="T16" fmla="*/ 632778 w 3416"/>
                  <a:gd name="T17" fmla="*/ 439073 h 3401"/>
                  <a:gd name="T18" fmla="*/ 622465 w 3416"/>
                  <a:gd name="T19" fmla="*/ 423458 h 3401"/>
                  <a:gd name="T20" fmla="*/ 611094 w 3416"/>
                  <a:gd name="T21" fmla="*/ 391963 h 3401"/>
                  <a:gd name="T22" fmla="*/ 600782 w 3416"/>
                  <a:gd name="T23" fmla="*/ 385082 h 3401"/>
                  <a:gd name="T24" fmla="*/ 587825 w 3416"/>
                  <a:gd name="T25" fmla="*/ 364174 h 3401"/>
                  <a:gd name="T26" fmla="*/ 568521 w 3416"/>
                  <a:gd name="T27" fmla="*/ 336120 h 3401"/>
                  <a:gd name="T28" fmla="*/ 537583 w 3416"/>
                  <a:gd name="T29" fmla="*/ 321563 h 3401"/>
                  <a:gd name="T30" fmla="*/ 528064 w 3416"/>
                  <a:gd name="T31" fmla="*/ 307801 h 3401"/>
                  <a:gd name="T32" fmla="*/ 505059 w 3416"/>
                  <a:gd name="T33" fmla="*/ 257515 h 3401"/>
                  <a:gd name="T34" fmla="*/ 501885 w 3416"/>
                  <a:gd name="T35" fmla="*/ 237930 h 3401"/>
                  <a:gd name="T36" fmla="*/ 512991 w 3416"/>
                  <a:gd name="T37" fmla="*/ 199290 h 3401"/>
                  <a:gd name="T38" fmla="*/ 505059 w 3416"/>
                  <a:gd name="T39" fmla="*/ 139741 h 3401"/>
                  <a:gd name="T40" fmla="*/ 495539 w 3416"/>
                  <a:gd name="T41" fmla="*/ 89456 h 3401"/>
                  <a:gd name="T42" fmla="*/ 483111 w 3416"/>
                  <a:gd name="T43" fmla="*/ 63783 h 3401"/>
                  <a:gd name="T44" fmla="*/ 452966 w 3416"/>
                  <a:gd name="T45" fmla="*/ 529 h 3401"/>
                  <a:gd name="T46" fmla="*/ 431812 w 3416"/>
                  <a:gd name="T47" fmla="*/ 1853 h 3401"/>
                  <a:gd name="T48" fmla="*/ 399023 w 3416"/>
                  <a:gd name="T49" fmla="*/ 16938 h 3401"/>
                  <a:gd name="T50" fmla="*/ 369671 w 3416"/>
                  <a:gd name="T51" fmla="*/ 46051 h 3401"/>
                  <a:gd name="T52" fmla="*/ 360945 w 3416"/>
                  <a:gd name="T53" fmla="*/ 64048 h 3401"/>
                  <a:gd name="T54" fmla="*/ 356979 w 3416"/>
                  <a:gd name="T55" fmla="*/ 99248 h 3401"/>
                  <a:gd name="T56" fmla="*/ 364118 w 3416"/>
                  <a:gd name="T57" fmla="*/ 196908 h 3401"/>
                  <a:gd name="T58" fmla="*/ 365440 w 3416"/>
                  <a:gd name="T59" fmla="*/ 263867 h 3401"/>
                  <a:gd name="T60" fmla="*/ 354863 w 3416"/>
                  <a:gd name="T61" fmla="*/ 313624 h 3401"/>
                  <a:gd name="T62" fmla="*/ 345344 w 3416"/>
                  <a:gd name="T63" fmla="*/ 332150 h 3401"/>
                  <a:gd name="T64" fmla="*/ 312555 w 3416"/>
                  <a:gd name="T65" fmla="*/ 366821 h 3401"/>
                  <a:gd name="T66" fmla="*/ 272097 w 3416"/>
                  <a:gd name="T67" fmla="*/ 397521 h 3401"/>
                  <a:gd name="T68" fmla="*/ 246183 w 3416"/>
                  <a:gd name="T69" fmla="*/ 407049 h 3401"/>
                  <a:gd name="T70" fmla="*/ 216038 w 3416"/>
                  <a:gd name="T71" fmla="*/ 415518 h 3401"/>
                  <a:gd name="T72" fmla="*/ 203874 w 3416"/>
                  <a:gd name="T73" fmla="*/ 425840 h 3401"/>
                  <a:gd name="T74" fmla="*/ 204932 w 3416"/>
                  <a:gd name="T75" fmla="*/ 435632 h 3401"/>
                  <a:gd name="T76" fmla="*/ 215245 w 3416"/>
                  <a:gd name="T77" fmla="*/ 446484 h 3401"/>
                  <a:gd name="T78" fmla="*/ 225822 w 3416"/>
                  <a:gd name="T79" fmla="*/ 448866 h 3401"/>
                  <a:gd name="T80" fmla="*/ 222913 w 3416"/>
                  <a:gd name="T81" fmla="*/ 456011 h 3401"/>
                  <a:gd name="T82" fmla="*/ 186158 w 3416"/>
                  <a:gd name="T83" fmla="*/ 481948 h 3401"/>
                  <a:gd name="T84" fmla="*/ 150989 w 3416"/>
                  <a:gd name="T85" fmla="*/ 495181 h 3401"/>
                  <a:gd name="T86" fmla="*/ 125339 w 3416"/>
                  <a:gd name="T87" fmla="*/ 497034 h 3401"/>
                  <a:gd name="T88" fmla="*/ 47597 w 3416"/>
                  <a:gd name="T89" fmla="*/ 493329 h 3401"/>
                  <a:gd name="T90" fmla="*/ 24856 w 3416"/>
                  <a:gd name="T91" fmla="*/ 498093 h 3401"/>
                  <a:gd name="T92" fmla="*/ 11899 w 3416"/>
                  <a:gd name="T93" fmla="*/ 509208 h 3401"/>
                  <a:gd name="T94" fmla="*/ 793 w 3416"/>
                  <a:gd name="T95" fmla="*/ 537792 h 3401"/>
                  <a:gd name="T96" fmla="*/ 2644 w 3416"/>
                  <a:gd name="T97" fmla="*/ 562670 h 3401"/>
                  <a:gd name="T98" fmla="*/ 23005 w 3416"/>
                  <a:gd name="T99" fmla="*/ 587813 h 3401"/>
                  <a:gd name="T100" fmla="*/ 65843 w 3416"/>
                  <a:gd name="T101" fmla="*/ 615867 h 3401"/>
                  <a:gd name="T102" fmla="*/ 115555 w 3416"/>
                  <a:gd name="T103" fmla="*/ 626189 h 3401"/>
                  <a:gd name="T104" fmla="*/ 134330 w 3416"/>
                  <a:gd name="T105" fmla="*/ 628306 h 3401"/>
                  <a:gd name="T106" fmla="*/ 197264 w 3416"/>
                  <a:gd name="T107" fmla="*/ 651596 h 3401"/>
                  <a:gd name="T108" fmla="*/ 296689 w 3416"/>
                  <a:gd name="T109" fmla="*/ 693942 h 3401"/>
                  <a:gd name="T110" fmla="*/ 492366 w 3416"/>
                  <a:gd name="T111" fmla="*/ 778898 h 3401"/>
                  <a:gd name="T112" fmla="*/ 601839 w 3416"/>
                  <a:gd name="T113" fmla="*/ 831566 h 3401"/>
                  <a:gd name="T114" fmla="*/ 672177 w 3416"/>
                  <a:gd name="T115" fmla="*/ 855915 h 3401"/>
                  <a:gd name="T116" fmla="*/ 790377 w 3416"/>
                  <a:gd name="T117" fmla="*/ 883704 h 3401"/>
                  <a:gd name="T118" fmla="*/ 902495 w 3416"/>
                  <a:gd name="T119" fmla="*/ 896937 h 3401"/>
                  <a:gd name="T120" fmla="*/ 890860 w 3416"/>
                  <a:gd name="T121" fmla="*/ 788691 h 3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089" y="2324"/>
                    </a:lnTo>
                    <a:lnTo>
                      <a:pt x="3070" y="2324"/>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68" y="1627"/>
                    </a:lnTo>
                    <a:lnTo>
                      <a:pt x="2361" y="1614"/>
                    </a:lnTo>
                    <a:lnTo>
                      <a:pt x="2354" y="1600"/>
                    </a:lnTo>
                    <a:lnTo>
                      <a:pt x="2347" y="1585"/>
                    </a:lnTo>
                    <a:lnTo>
                      <a:pt x="2337" y="1560"/>
                    </a:lnTo>
                    <a:lnTo>
                      <a:pt x="2328" y="1534"/>
                    </a:lnTo>
                    <a:lnTo>
                      <a:pt x="2319" y="1507"/>
                    </a:lnTo>
                    <a:lnTo>
                      <a:pt x="2311" y="1481"/>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8" y="870"/>
                    </a:lnTo>
                    <a:lnTo>
                      <a:pt x="1918" y="837"/>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54" y="301"/>
                    </a:lnTo>
                    <a:lnTo>
                      <a:pt x="1842" y="275"/>
                    </a:lnTo>
                    <a:lnTo>
                      <a:pt x="1827" y="241"/>
                    </a:lnTo>
                    <a:lnTo>
                      <a:pt x="1812" y="202"/>
                    </a:lnTo>
                    <a:lnTo>
                      <a:pt x="1777" y="111"/>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8" y="2139"/>
                    </a:lnTo>
                    <a:lnTo>
                      <a:pt x="30" y="2155"/>
                    </a:lnTo>
                    <a:lnTo>
                      <a:pt x="46" y="2175"/>
                    </a:lnTo>
                    <a:lnTo>
                      <a:pt x="65" y="2197"/>
                    </a:lnTo>
                    <a:lnTo>
                      <a:pt x="87" y="2221"/>
                    </a:lnTo>
                    <a:lnTo>
                      <a:pt x="112" y="2246"/>
                    </a:lnTo>
                    <a:lnTo>
                      <a:pt x="139" y="2273"/>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4" name="Freeform 17"/>
              <p:cNvSpPr>
                <a:spLocks noEditPoints="1"/>
              </p:cNvSpPr>
              <p:nvPr/>
            </p:nvSpPr>
            <p:spPr bwMode="auto">
              <a:xfrm>
                <a:off x="3811588" y="3443288"/>
                <a:ext cx="412750" cy="782638"/>
              </a:xfrm>
              <a:custGeom>
                <a:avLst/>
                <a:gdLst>
                  <a:gd name="T0" fmla="*/ 93627 w 1565"/>
                  <a:gd name="T1" fmla="*/ 627487 h 2956"/>
                  <a:gd name="T2" fmla="*/ 96792 w 1565"/>
                  <a:gd name="T3" fmla="*/ 656082 h 2956"/>
                  <a:gd name="T4" fmla="*/ 123166 w 1565"/>
                  <a:gd name="T5" fmla="*/ 716712 h 2956"/>
                  <a:gd name="T6" fmla="*/ 97583 w 1565"/>
                  <a:gd name="T7" fmla="*/ 737893 h 2956"/>
                  <a:gd name="T8" fmla="*/ 85979 w 1565"/>
                  <a:gd name="T9" fmla="*/ 756427 h 2956"/>
                  <a:gd name="T10" fmla="*/ 86506 w 1565"/>
                  <a:gd name="T11" fmla="*/ 764105 h 2956"/>
                  <a:gd name="T12" fmla="*/ 104177 w 1565"/>
                  <a:gd name="T13" fmla="*/ 773636 h 2956"/>
                  <a:gd name="T14" fmla="*/ 153496 w 1565"/>
                  <a:gd name="T15" fmla="*/ 782373 h 2956"/>
                  <a:gd name="T16" fmla="*/ 181452 w 1565"/>
                  <a:gd name="T17" fmla="*/ 781314 h 2956"/>
                  <a:gd name="T18" fmla="*/ 216793 w 1565"/>
                  <a:gd name="T19" fmla="*/ 774960 h 2956"/>
                  <a:gd name="T20" fmla="*/ 242112 w 1565"/>
                  <a:gd name="T21" fmla="*/ 762516 h 2956"/>
                  <a:gd name="T22" fmla="*/ 270331 w 1565"/>
                  <a:gd name="T23" fmla="*/ 744777 h 2956"/>
                  <a:gd name="T24" fmla="*/ 295650 w 1565"/>
                  <a:gd name="T25" fmla="*/ 721478 h 2956"/>
                  <a:gd name="T26" fmla="*/ 313321 w 1565"/>
                  <a:gd name="T27" fmla="*/ 707975 h 2956"/>
                  <a:gd name="T28" fmla="*/ 331519 w 1565"/>
                  <a:gd name="T29" fmla="*/ 706386 h 2956"/>
                  <a:gd name="T30" fmla="*/ 351827 w 1565"/>
                  <a:gd name="T31" fmla="*/ 706651 h 2956"/>
                  <a:gd name="T32" fmla="*/ 370024 w 1565"/>
                  <a:gd name="T33" fmla="*/ 698708 h 2956"/>
                  <a:gd name="T34" fmla="*/ 390069 w 1565"/>
                  <a:gd name="T35" fmla="*/ 682028 h 2956"/>
                  <a:gd name="T36" fmla="*/ 398508 w 1565"/>
                  <a:gd name="T37" fmla="*/ 657141 h 2956"/>
                  <a:gd name="T38" fmla="*/ 404047 w 1565"/>
                  <a:gd name="T39" fmla="*/ 636754 h 2956"/>
                  <a:gd name="T40" fmla="*/ 408794 w 1565"/>
                  <a:gd name="T41" fmla="*/ 637813 h 2956"/>
                  <a:gd name="T42" fmla="*/ 411959 w 1565"/>
                  <a:gd name="T43" fmla="*/ 630400 h 2956"/>
                  <a:gd name="T44" fmla="*/ 407475 w 1565"/>
                  <a:gd name="T45" fmla="*/ 615308 h 2956"/>
                  <a:gd name="T46" fmla="*/ 398244 w 1565"/>
                  <a:gd name="T47" fmla="*/ 611072 h 2956"/>
                  <a:gd name="T48" fmla="*/ 373453 w 1565"/>
                  <a:gd name="T49" fmla="*/ 615573 h 2956"/>
                  <a:gd name="T50" fmla="*/ 364750 w 1565"/>
                  <a:gd name="T51" fmla="*/ 614249 h 2956"/>
                  <a:gd name="T52" fmla="*/ 364750 w 1565"/>
                  <a:gd name="T53" fmla="*/ 588038 h 2956"/>
                  <a:gd name="T54" fmla="*/ 364750 w 1565"/>
                  <a:gd name="T55" fmla="*/ 573740 h 2956"/>
                  <a:gd name="T56" fmla="*/ 350508 w 1565"/>
                  <a:gd name="T57" fmla="*/ 561032 h 2956"/>
                  <a:gd name="T58" fmla="*/ 328881 w 1565"/>
                  <a:gd name="T59" fmla="*/ 550177 h 2956"/>
                  <a:gd name="T60" fmla="*/ 348134 w 1565"/>
                  <a:gd name="T61" fmla="*/ 379405 h 2956"/>
                  <a:gd name="T62" fmla="*/ 348662 w 1565"/>
                  <a:gd name="T63" fmla="*/ 295210 h 2956"/>
                  <a:gd name="T64" fmla="*/ 343123 w 1565"/>
                  <a:gd name="T65" fmla="*/ 245700 h 2956"/>
                  <a:gd name="T66" fmla="*/ 323343 w 1565"/>
                  <a:gd name="T67" fmla="*/ 188246 h 2956"/>
                  <a:gd name="T68" fmla="*/ 306464 w 1565"/>
                  <a:gd name="T69" fmla="*/ 137677 h 2956"/>
                  <a:gd name="T70" fmla="*/ 306727 w 1565"/>
                  <a:gd name="T71" fmla="*/ 10855 h 2956"/>
                  <a:gd name="T72" fmla="*/ 221276 w 1565"/>
                  <a:gd name="T73" fmla="*/ 10061 h 2956"/>
                  <a:gd name="T74" fmla="*/ 77539 w 1565"/>
                  <a:gd name="T75" fmla="*/ 0 h 2956"/>
                  <a:gd name="T76" fmla="*/ 80176 w 1565"/>
                  <a:gd name="T77" fmla="*/ 116496 h 2956"/>
                  <a:gd name="T78" fmla="*/ 77539 w 1565"/>
                  <a:gd name="T79" fmla="*/ 215781 h 2956"/>
                  <a:gd name="T80" fmla="*/ 65407 w 1565"/>
                  <a:gd name="T81" fmla="*/ 283561 h 2956"/>
                  <a:gd name="T82" fmla="*/ 48528 w 1565"/>
                  <a:gd name="T83" fmla="*/ 339161 h 2956"/>
                  <a:gd name="T84" fmla="*/ 36923 w 1565"/>
                  <a:gd name="T85" fmla="*/ 363519 h 2956"/>
                  <a:gd name="T86" fmla="*/ 22945 w 1565"/>
                  <a:gd name="T87" fmla="*/ 411706 h 2956"/>
                  <a:gd name="T88" fmla="*/ 18725 w 1565"/>
                  <a:gd name="T89" fmla="*/ 445066 h 2956"/>
                  <a:gd name="T90" fmla="*/ 9495 w 1565"/>
                  <a:gd name="T91" fmla="*/ 485574 h 2956"/>
                  <a:gd name="T92" fmla="*/ 0 w 1565"/>
                  <a:gd name="T93" fmla="*/ 525818 h 2956"/>
                  <a:gd name="T94" fmla="*/ 2110 w 1565"/>
                  <a:gd name="T95" fmla="*/ 544616 h 2956"/>
                  <a:gd name="T96" fmla="*/ 24528 w 1565"/>
                  <a:gd name="T97" fmla="*/ 595186 h 2956"/>
                  <a:gd name="T98" fmla="*/ 58286 w 1565"/>
                  <a:gd name="T99" fmla="*/ 624840 h 2956"/>
                  <a:gd name="T100" fmla="*/ 88616 w 1565"/>
                  <a:gd name="T101" fmla="*/ 597039 h 2956"/>
                  <a:gd name="T102" fmla="*/ 211782 w 1565"/>
                  <a:gd name="T103" fmla="*/ 560767 h 2956"/>
                  <a:gd name="T104" fmla="*/ 252397 w 1565"/>
                  <a:gd name="T105" fmla="*/ 554942 h 2956"/>
                  <a:gd name="T106" fmla="*/ 238419 w 1565"/>
                  <a:gd name="T107" fmla="*/ 591744 h 2956"/>
                  <a:gd name="T108" fmla="*/ 237892 w 1565"/>
                  <a:gd name="T109" fmla="*/ 602599 h 2956"/>
                  <a:gd name="T110" fmla="*/ 234199 w 1565"/>
                  <a:gd name="T111" fmla="*/ 606306 h 2956"/>
                  <a:gd name="T112" fmla="*/ 201760 w 1565"/>
                  <a:gd name="T113" fmla="*/ 602599 h 2956"/>
                  <a:gd name="T114" fmla="*/ 200441 w 1565"/>
                  <a:gd name="T115" fmla="*/ 579830 h 2956"/>
                  <a:gd name="T116" fmla="*/ 207298 w 1565"/>
                  <a:gd name="T117" fmla="*/ 562091 h 29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79" y="2509"/>
                    </a:lnTo>
                    <a:lnTo>
                      <a:pt x="394" y="2545"/>
                    </a:lnTo>
                    <a:lnTo>
                      <a:pt x="427" y="2620"/>
                    </a:lnTo>
                    <a:lnTo>
                      <a:pt x="455" y="2682"/>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42" y="2956"/>
                    </a:lnTo>
                    <a:lnTo>
                      <a:pt x="666" y="2954"/>
                    </a:lnTo>
                    <a:lnTo>
                      <a:pt x="688" y="2951"/>
                    </a:lnTo>
                    <a:lnTo>
                      <a:pt x="709" y="2947"/>
                    </a:lnTo>
                    <a:lnTo>
                      <a:pt x="754" y="2939"/>
                    </a:lnTo>
                    <a:lnTo>
                      <a:pt x="779" y="2934"/>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9" y="2403"/>
                    </a:lnTo>
                    <a:lnTo>
                      <a:pt x="1542" y="2404"/>
                    </a:lnTo>
                    <a:lnTo>
                      <a:pt x="1546" y="2406"/>
                    </a:lnTo>
                    <a:lnTo>
                      <a:pt x="1550" y="2409"/>
                    </a:lnTo>
                    <a:lnTo>
                      <a:pt x="1554" y="2413"/>
                    </a:lnTo>
                    <a:lnTo>
                      <a:pt x="1558" y="2417"/>
                    </a:lnTo>
                    <a:lnTo>
                      <a:pt x="1565" y="2429"/>
                    </a:lnTo>
                    <a:lnTo>
                      <a:pt x="1564" y="2396"/>
                    </a:lnTo>
                    <a:lnTo>
                      <a:pt x="1562" y="2381"/>
                    </a:lnTo>
                    <a:lnTo>
                      <a:pt x="1560" y="2367"/>
                    </a:lnTo>
                    <a:lnTo>
                      <a:pt x="1558" y="2354"/>
                    </a:lnTo>
                    <a:lnTo>
                      <a:pt x="1554" y="2342"/>
                    </a:lnTo>
                    <a:lnTo>
                      <a:pt x="1550" y="2332"/>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76" y="1802"/>
                    </a:lnTo>
                    <a:lnTo>
                      <a:pt x="1300" y="1591"/>
                    </a:lnTo>
                    <a:lnTo>
                      <a:pt x="1310" y="1507"/>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2" y="520"/>
                    </a:lnTo>
                    <a:lnTo>
                      <a:pt x="1160" y="498"/>
                    </a:lnTo>
                    <a:lnTo>
                      <a:pt x="1159" y="435"/>
                    </a:lnTo>
                    <a:lnTo>
                      <a:pt x="1159" y="355"/>
                    </a:lnTo>
                    <a:lnTo>
                      <a:pt x="1159" y="268"/>
                    </a:lnTo>
                    <a:lnTo>
                      <a:pt x="1162" y="110"/>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8" y="11"/>
                    </a:lnTo>
                    <a:lnTo>
                      <a:pt x="300" y="100"/>
                    </a:lnTo>
                    <a:lnTo>
                      <a:pt x="303" y="313"/>
                    </a:lnTo>
                    <a:lnTo>
                      <a:pt x="304" y="440"/>
                    </a:lnTo>
                    <a:lnTo>
                      <a:pt x="304" y="566"/>
                    </a:lnTo>
                    <a:lnTo>
                      <a:pt x="302" y="681"/>
                    </a:lnTo>
                    <a:lnTo>
                      <a:pt x="300" y="731"/>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close/>
                    <a:moveTo>
                      <a:pt x="786" y="2123"/>
                    </a:moveTo>
                    <a:lnTo>
                      <a:pt x="786" y="2123"/>
                    </a:lnTo>
                    <a:lnTo>
                      <a:pt x="803" y="2118"/>
                    </a:lnTo>
                    <a:lnTo>
                      <a:pt x="846" y="2109"/>
                    </a:lnTo>
                    <a:lnTo>
                      <a:pt x="873" y="2104"/>
                    </a:lnTo>
                    <a:lnTo>
                      <a:pt x="902" y="2100"/>
                    </a:lnTo>
                    <a:lnTo>
                      <a:pt x="930" y="2097"/>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87" name="Freeform 19"/>
            <p:cNvSpPr/>
            <p:nvPr/>
          </p:nvSpPr>
          <p:spPr bwMode="auto">
            <a:xfrm>
              <a:off x="2441575" y="587375"/>
              <a:ext cx="1104900" cy="1363663"/>
            </a:xfrm>
            <a:custGeom>
              <a:avLst/>
              <a:gdLst>
                <a:gd name="T0" fmla="*/ 1087442 w 4177"/>
                <a:gd name="T1" fmla="*/ 217932 h 5156"/>
                <a:gd name="T2" fmla="*/ 1026338 w 4177"/>
                <a:gd name="T3" fmla="*/ 171913 h 5156"/>
                <a:gd name="T4" fmla="*/ 1069983 w 4177"/>
                <a:gd name="T5" fmla="*/ 165036 h 5156"/>
                <a:gd name="T6" fmla="*/ 1018402 w 4177"/>
                <a:gd name="T7" fmla="*/ 123777 h 5156"/>
                <a:gd name="T8" fmla="*/ 1029512 w 4177"/>
                <a:gd name="T9" fmla="*/ 120339 h 5156"/>
                <a:gd name="T10" fmla="*/ 1031363 w 4177"/>
                <a:gd name="T11" fmla="*/ 97593 h 5156"/>
                <a:gd name="T12" fmla="*/ 1014699 w 4177"/>
                <a:gd name="T13" fmla="*/ 85427 h 5156"/>
                <a:gd name="T14" fmla="*/ 985072 w 4177"/>
                <a:gd name="T15" fmla="*/ 70616 h 5156"/>
                <a:gd name="T16" fmla="*/ 1007292 w 4177"/>
                <a:gd name="T17" fmla="*/ 41523 h 5156"/>
                <a:gd name="T18" fmla="*/ 1021047 w 4177"/>
                <a:gd name="T19" fmla="*/ 24597 h 5156"/>
                <a:gd name="T20" fmla="*/ 995124 w 4177"/>
                <a:gd name="T21" fmla="*/ 2380 h 5156"/>
                <a:gd name="T22" fmla="*/ 971846 w 4177"/>
                <a:gd name="T23" fmla="*/ 2909 h 5156"/>
                <a:gd name="T24" fmla="*/ 914446 w 4177"/>
                <a:gd name="T25" fmla="*/ 4496 h 5156"/>
                <a:gd name="T26" fmla="*/ 857838 w 4177"/>
                <a:gd name="T27" fmla="*/ 11637 h 5156"/>
                <a:gd name="T28" fmla="*/ 808902 w 4177"/>
                <a:gd name="T29" fmla="*/ 16662 h 5156"/>
                <a:gd name="T30" fmla="*/ 698862 w 4177"/>
                <a:gd name="T31" fmla="*/ 28299 h 5156"/>
                <a:gd name="T32" fmla="*/ 608925 w 4177"/>
                <a:gd name="T33" fmla="*/ 31209 h 5156"/>
                <a:gd name="T34" fmla="*/ 449949 w 4177"/>
                <a:gd name="T35" fmla="*/ 70616 h 5156"/>
                <a:gd name="T36" fmla="*/ 334089 w 4177"/>
                <a:gd name="T37" fmla="*/ 135679 h 5156"/>
                <a:gd name="T38" fmla="*/ 226694 w 4177"/>
                <a:gd name="T39" fmla="*/ 193071 h 5156"/>
                <a:gd name="T40" fmla="*/ 168499 w 4177"/>
                <a:gd name="T41" fmla="*/ 229040 h 5156"/>
                <a:gd name="T42" fmla="*/ 81208 w 4177"/>
                <a:gd name="T43" fmla="*/ 327692 h 5156"/>
                <a:gd name="T44" fmla="*/ 59252 w 4177"/>
                <a:gd name="T45" fmla="*/ 374240 h 5156"/>
                <a:gd name="T46" fmla="*/ 76711 w 4177"/>
                <a:gd name="T47" fmla="*/ 453320 h 5156"/>
                <a:gd name="T48" fmla="*/ 47349 w 4177"/>
                <a:gd name="T49" fmla="*/ 455700 h 5156"/>
                <a:gd name="T50" fmla="*/ 18516 w 4177"/>
                <a:gd name="T51" fmla="*/ 499340 h 5156"/>
                <a:gd name="T52" fmla="*/ 4761 w 4177"/>
                <a:gd name="T53" fmla="*/ 567047 h 5156"/>
                <a:gd name="T54" fmla="*/ 17458 w 4177"/>
                <a:gd name="T55" fmla="*/ 620207 h 5156"/>
                <a:gd name="T56" fmla="*/ 20368 w 4177"/>
                <a:gd name="T57" fmla="*/ 794236 h 5156"/>
                <a:gd name="T58" fmla="*/ 50259 w 4177"/>
                <a:gd name="T59" fmla="*/ 900028 h 5156"/>
                <a:gd name="T60" fmla="*/ 118240 w 4177"/>
                <a:gd name="T61" fmla="*/ 1026714 h 5156"/>
                <a:gd name="T62" fmla="*/ 240184 w 4177"/>
                <a:gd name="T63" fmla="*/ 1196511 h 5156"/>
                <a:gd name="T64" fmla="*/ 328269 w 4177"/>
                <a:gd name="T65" fmla="*/ 1269508 h 5156"/>
                <a:gd name="T66" fmla="*/ 494388 w 4177"/>
                <a:gd name="T67" fmla="*/ 1357315 h 5156"/>
                <a:gd name="T68" fmla="*/ 447303 w 4177"/>
                <a:gd name="T69" fmla="*/ 1311296 h 5156"/>
                <a:gd name="T70" fmla="*/ 503117 w 4177"/>
                <a:gd name="T71" fmla="*/ 1338273 h 5156"/>
                <a:gd name="T72" fmla="*/ 601783 w 4177"/>
                <a:gd name="T73" fmla="*/ 1359960 h 5156"/>
                <a:gd name="T74" fmla="*/ 565279 w 4177"/>
                <a:gd name="T75" fmla="*/ 1323197 h 5156"/>
                <a:gd name="T76" fmla="*/ 533801 w 4177"/>
                <a:gd name="T77" fmla="*/ 1286699 h 5156"/>
                <a:gd name="T78" fmla="*/ 522427 w 4177"/>
                <a:gd name="T79" fmla="*/ 1248878 h 5156"/>
                <a:gd name="T80" fmla="*/ 542266 w 4177"/>
                <a:gd name="T81" fmla="*/ 1211851 h 5156"/>
                <a:gd name="T82" fmla="*/ 581150 w 4177"/>
                <a:gd name="T83" fmla="*/ 1204181 h 5156"/>
                <a:gd name="T84" fmla="*/ 672674 w 4177"/>
                <a:gd name="T85" fmla="*/ 1206297 h 5156"/>
                <a:gd name="T86" fmla="*/ 735895 w 4177"/>
                <a:gd name="T87" fmla="*/ 1174824 h 5156"/>
                <a:gd name="T88" fmla="*/ 745153 w 4177"/>
                <a:gd name="T89" fmla="*/ 1159484 h 5156"/>
                <a:gd name="T90" fmla="*/ 726636 w 4177"/>
                <a:gd name="T91" fmla="*/ 1146789 h 5156"/>
                <a:gd name="T92" fmla="*/ 731398 w 4177"/>
                <a:gd name="T93" fmla="*/ 1130655 h 5156"/>
                <a:gd name="T94" fmla="*/ 776366 w 4177"/>
                <a:gd name="T95" fmla="*/ 1116109 h 5156"/>
                <a:gd name="T96" fmla="*/ 834296 w 4177"/>
                <a:gd name="T97" fmla="*/ 1078024 h 5156"/>
                <a:gd name="T98" fmla="*/ 872651 w 4177"/>
                <a:gd name="T99" fmla="*/ 1034120 h 5156"/>
                <a:gd name="T100" fmla="*/ 887994 w 4177"/>
                <a:gd name="T101" fmla="*/ 950544 h 5156"/>
                <a:gd name="T102" fmla="*/ 878735 w 4177"/>
                <a:gd name="T103" fmla="*/ 810634 h 5156"/>
                <a:gd name="T104" fmla="*/ 887994 w 4177"/>
                <a:gd name="T105" fmla="*/ 762498 h 5156"/>
                <a:gd name="T106" fmla="*/ 933491 w 4177"/>
                <a:gd name="T107" fmla="*/ 720710 h 5156"/>
                <a:gd name="T108" fmla="*/ 974756 w 4177"/>
                <a:gd name="T109" fmla="*/ 711982 h 5156"/>
                <a:gd name="T110" fmla="*/ 947511 w 4177"/>
                <a:gd name="T111" fmla="*/ 602487 h 5156"/>
                <a:gd name="T112" fmla="*/ 934814 w 4177"/>
                <a:gd name="T113" fmla="*/ 410474 h 5156"/>
                <a:gd name="T114" fmla="*/ 940104 w 4177"/>
                <a:gd name="T115" fmla="*/ 334568 h 5156"/>
                <a:gd name="T116" fmla="*/ 963911 w 4177"/>
                <a:gd name="T117" fmla="*/ 313674 h 5156"/>
                <a:gd name="T118" fmla="*/ 991156 w 4177"/>
                <a:gd name="T119" fmla="*/ 305211 h 5156"/>
                <a:gd name="T120" fmla="*/ 1068925 w 4177"/>
                <a:gd name="T121" fmla="*/ 308649 h 5156"/>
                <a:gd name="T122" fmla="*/ 1085590 w 4177"/>
                <a:gd name="T123" fmla="*/ 289871 h 5156"/>
                <a:gd name="T124" fmla="*/ 1050409 w 4177"/>
                <a:gd name="T125" fmla="*/ 231421 h 51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99" y="647"/>
                  </a:lnTo>
                  <a:lnTo>
                    <a:pt x="3931" y="648"/>
                  </a:lnTo>
                  <a:lnTo>
                    <a:pt x="3964" y="648"/>
                  </a:lnTo>
                  <a:lnTo>
                    <a:pt x="3995" y="648"/>
                  </a:lnTo>
                  <a:lnTo>
                    <a:pt x="4046" y="646"/>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9" y="4989"/>
                  </a:lnTo>
                  <a:lnTo>
                    <a:pt x="2111" y="4963"/>
                  </a:lnTo>
                  <a:lnTo>
                    <a:pt x="2084" y="4936"/>
                  </a:lnTo>
                  <a:lnTo>
                    <a:pt x="2059" y="4911"/>
                  </a:lnTo>
                  <a:lnTo>
                    <a:pt x="2037" y="4887"/>
                  </a:lnTo>
                  <a:lnTo>
                    <a:pt x="2018" y="4865"/>
                  </a:lnTo>
                  <a:lnTo>
                    <a:pt x="2002" y="4845"/>
                  </a:lnTo>
                  <a:lnTo>
                    <a:pt x="1990" y="4829"/>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688" y="2629"/>
                  </a:lnTo>
                  <a:lnTo>
                    <a:pt x="3666" y="2561"/>
                  </a:lnTo>
                  <a:lnTo>
                    <a:pt x="3644" y="2494"/>
                  </a:lnTo>
                  <a:lnTo>
                    <a:pt x="3624" y="2431"/>
                  </a:lnTo>
                  <a:lnTo>
                    <a:pt x="3607" y="2372"/>
                  </a:lnTo>
                  <a:lnTo>
                    <a:pt x="3592" y="2321"/>
                  </a:lnTo>
                  <a:lnTo>
                    <a:pt x="3582" y="2278"/>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62" y="872"/>
                  </a:lnTo>
                  <a:lnTo>
                    <a:pt x="3971" y="875"/>
                  </a:lnTo>
                  <a:lnTo>
                    <a:pt x="3999" y="883"/>
                  </a:lnTo>
                  <a:lnTo>
                    <a:pt x="4036" y="896"/>
                  </a:lnTo>
                  <a:lnTo>
                    <a:pt x="4075" y="911"/>
                  </a:lnTo>
                  <a:lnTo>
                    <a:pt x="4146" y="938"/>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8" name="Rectangle 21"/>
            <p:cNvSpPr>
              <a:spLocks noChangeArrowheads="1"/>
            </p:cNvSpPr>
            <p:nvPr/>
          </p:nvSpPr>
          <p:spPr bwMode="auto">
            <a:xfrm>
              <a:off x="3319463" y="603250"/>
              <a:ext cx="1588" cy="1588"/>
            </a:xfrm>
            <a:prstGeom prst="rect">
              <a:avLst/>
            </a:prstGeom>
            <a:noFill/>
            <a:ln w="6350">
              <a:solidFill>
                <a:srgbClr val="414042"/>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solidFill>
                  <a:srgbClr val="000000"/>
                </a:solidFill>
                <a:latin typeface="+mn-lt"/>
                <a:ea typeface="+mn-ea"/>
                <a:cs typeface="+mn-ea"/>
                <a:sym typeface="+mn-lt"/>
              </a:endParaRPr>
            </a:p>
          </p:txBody>
        </p:sp>
        <p:sp>
          <p:nvSpPr>
            <p:cNvPr id="89" name="Freeform 114"/>
            <p:cNvSpPr/>
            <p:nvPr/>
          </p:nvSpPr>
          <p:spPr bwMode="auto">
            <a:xfrm>
              <a:off x="3338513" y="401638"/>
              <a:ext cx="904874" cy="3052763"/>
            </a:xfrm>
            <a:custGeom>
              <a:avLst/>
              <a:gdLst/>
              <a:ahLst/>
              <a:cxnLst/>
              <a:rect l="0" t="0"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lnTo>
                    <a:pt x="689615" y="2838450"/>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lnTo>
                    <a:pt x="631750" y="1506537"/>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lnTo>
                    <a:pt x="152002" y="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0" name="Freeform 23"/>
            <p:cNvSpPr/>
            <p:nvPr/>
          </p:nvSpPr>
          <p:spPr bwMode="auto">
            <a:xfrm>
              <a:off x="3376613" y="900113"/>
              <a:ext cx="261938" cy="796925"/>
            </a:xfrm>
            <a:custGeom>
              <a:avLst/>
              <a:gdLst>
                <a:gd name="T0" fmla="*/ 232070 w 991"/>
                <a:gd name="T1" fmla="*/ 734135 h 3008"/>
                <a:gd name="T2" fmla="*/ 214625 w 991"/>
                <a:gd name="T3" fmla="*/ 706317 h 3008"/>
                <a:gd name="T4" fmla="*/ 198502 w 991"/>
                <a:gd name="T5" fmla="*/ 676644 h 3008"/>
                <a:gd name="T6" fmla="*/ 180528 w 991"/>
                <a:gd name="T7" fmla="*/ 639024 h 3008"/>
                <a:gd name="T8" fmla="*/ 162819 w 991"/>
                <a:gd name="T9" fmla="*/ 594250 h 3008"/>
                <a:gd name="T10" fmla="*/ 137180 w 991"/>
                <a:gd name="T11" fmla="*/ 524042 h 3008"/>
                <a:gd name="T12" fmla="*/ 95154 w 991"/>
                <a:gd name="T13" fmla="*/ 412504 h 3008"/>
                <a:gd name="T14" fmla="*/ 63436 w 991"/>
                <a:gd name="T15" fmla="*/ 331699 h 3008"/>
                <a:gd name="T16" fmla="*/ 51277 w 991"/>
                <a:gd name="T17" fmla="*/ 300701 h 3008"/>
                <a:gd name="T18" fmla="*/ 44405 w 991"/>
                <a:gd name="T19" fmla="*/ 279772 h 3008"/>
                <a:gd name="T20" fmla="*/ 39648 w 991"/>
                <a:gd name="T21" fmla="*/ 259107 h 3008"/>
                <a:gd name="T22" fmla="*/ 37269 w 991"/>
                <a:gd name="T23" fmla="*/ 236852 h 3008"/>
                <a:gd name="T24" fmla="*/ 37269 w 991"/>
                <a:gd name="T25" fmla="*/ 211683 h 3008"/>
                <a:gd name="T26" fmla="*/ 39648 w 991"/>
                <a:gd name="T27" fmla="*/ 161346 h 3008"/>
                <a:gd name="T28" fmla="*/ 44141 w 991"/>
                <a:gd name="T29" fmla="*/ 66234 h 3008"/>
                <a:gd name="T30" fmla="*/ 44670 w 991"/>
                <a:gd name="T31" fmla="*/ 28083 h 3008"/>
                <a:gd name="T32" fmla="*/ 43348 w 991"/>
                <a:gd name="T33" fmla="*/ 9008 h 3008"/>
                <a:gd name="T34" fmla="*/ 42291 w 991"/>
                <a:gd name="T35" fmla="*/ 5829 h 3008"/>
                <a:gd name="T36" fmla="*/ 40176 w 991"/>
                <a:gd name="T37" fmla="*/ 2649 h 3008"/>
                <a:gd name="T38" fmla="*/ 35947 w 991"/>
                <a:gd name="T39" fmla="*/ 530 h 3008"/>
                <a:gd name="T40" fmla="*/ 29339 w 991"/>
                <a:gd name="T41" fmla="*/ 265 h 3008"/>
                <a:gd name="T42" fmla="*/ 21674 w 991"/>
                <a:gd name="T43" fmla="*/ 3179 h 3008"/>
                <a:gd name="T44" fmla="*/ 14009 w 991"/>
                <a:gd name="T45" fmla="*/ 9008 h 3008"/>
                <a:gd name="T46" fmla="*/ 7401 w 991"/>
                <a:gd name="T47" fmla="*/ 17751 h 3008"/>
                <a:gd name="T48" fmla="*/ 2643 w 991"/>
                <a:gd name="T49" fmla="*/ 29143 h 3008"/>
                <a:gd name="T50" fmla="*/ 1322 w 991"/>
                <a:gd name="T51" fmla="*/ 36561 h 3008"/>
                <a:gd name="T52" fmla="*/ 0 w 991"/>
                <a:gd name="T53" fmla="*/ 64379 h 3008"/>
                <a:gd name="T54" fmla="*/ 793 w 991"/>
                <a:gd name="T55" fmla="*/ 115777 h 3008"/>
                <a:gd name="T56" fmla="*/ 6344 w 991"/>
                <a:gd name="T57" fmla="*/ 232348 h 3008"/>
                <a:gd name="T58" fmla="*/ 10044 w 991"/>
                <a:gd name="T59" fmla="*/ 272883 h 3008"/>
                <a:gd name="T60" fmla="*/ 12952 w 991"/>
                <a:gd name="T61" fmla="*/ 289574 h 3008"/>
                <a:gd name="T62" fmla="*/ 24053 w 991"/>
                <a:gd name="T63" fmla="*/ 330109 h 3008"/>
                <a:gd name="T64" fmla="*/ 40969 w 991"/>
                <a:gd name="T65" fmla="*/ 382566 h 3008"/>
                <a:gd name="T66" fmla="*/ 57092 w 991"/>
                <a:gd name="T67" fmla="*/ 428135 h 3008"/>
                <a:gd name="T68" fmla="*/ 74273 w 991"/>
                <a:gd name="T69" fmla="*/ 471585 h 3008"/>
                <a:gd name="T70" fmla="*/ 80352 w 991"/>
                <a:gd name="T71" fmla="*/ 483772 h 3008"/>
                <a:gd name="T72" fmla="*/ 84581 w 991"/>
                <a:gd name="T73" fmla="*/ 493839 h 3008"/>
                <a:gd name="T74" fmla="*/ 89339 w 991"/>
                <a:gd name="T75" fmla="*/ 514504 h 3008"/>
                <a:gd name="T76" fmla="*/ 93832 w 991"/>
                <a:gd name="T77" fmla="*/ 555569 h 3008"/>
                <a:gd name="T78" fmla="*/ 97533 w 991"/>
                <a:gd name="T79" fmla="*/ 586037 h 3008"/>
                <a:gd name="T80" fmla="*/ 100176 w 991"/>
                <a:gd name="T81" fmla="*/ 598224 h 3008"/>
                <a:gd name="T82" fmla="*/ 102555 w 991"/>
                <a:gd name="T83" fmla="*/ 605377 h 3008"/>
                <a:gd name="T84" fmla="*/ 126872 w 991"/>
                <a:gd name="T85" fmla="*/ 663663 h 3008"/>
                <a:gd name="T86" fmla="*/ 155683 w 991"/>
                <a:gd name="T87" fmla="*/ 735195 h 3008"/>
                <a:gd name="T88" fmla="*/ 167313 w 991"/>
                <a:gd name="T89" fmla="*/ 756655 h 3008"/>
                <a:gd name="T90" fmla="*/ 178150 w 991"/>
                <a:gd name="T91" fmla="*/ 766722 h 3008"/>
                <a:gd name="T92" fmla="*/ 185022 w 991"/>
                <a:gd name="T93" fmla="*/ 777585 h 3008"/>
                <a:gd name="T94" fmla="*/ 188987 w 991"/>
                <a:gd name="T95" fmla="*/ 787122 h 3008"/>
                <a:gd name="T96" fmla="*/ 190837 w 991"/>
                <a:gd name="T97" fmla="*/ 796925 h 3008"/>
                <a:gd name="T98" fmla="*/ 233920 w 991"/>
                <a:gd name="T99" fmla="*/ 737050 h 30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570" y="2116"/>
                  </a:lnTo>
                  <a:lnTo>
                    <a:pt x="519" y="1978"/>
                  </a:lnTo>
                  <a:lnTo>
                    <a:pt x="465" y="1834"/>
                  </a:lnTo>
                  <a:lnTo>
                    <a:pt x="411" y="1692"/>
                  </a:lnTo>
                  <a:lnTo>
                    <a:pt x="360" y="1557"/>
                  </a:lnTo>
                  <a:lnTo>
                    <a:pt x="312" y="1433"/>
                  </a:lnTo>
                  <a:lnTo>
                    <a:pt x="272" y="1330"/>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0" y="22"/>
                  </a:lnTo>
                  <a:lnTo>
                    <a:pt x="158" y="18"/>
                  </a:lnTo>
                  <a:lnTo>
                    <a:pt x="155" y="14"/>
                  </a:lnTo>
                  <a:lnTo>
                    <a:pt x="152" y="10"/>
                  </a:lnTo>
                  <a:lnTo>
                    <a:pt x="145" y="5"/>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9" y="1093"/>
                  </a:lnTo>
                  <a:lnTo>
                    <a:pt x="59" y="1136"/>
                  </a:lnTo>
                  <a:lnTo>
                    <a:pt x="74" y="1187"/>
                  </a:lnTo>
                  <a:lnTo>
                    <a:pt x="91" y="1246"/>
                  </a:lnTo>
                  <a:lnTo>
                    <a:pt x="111" y="1309"/>
                  </a:lnTo>
                  <a:lnTo>
                    <a:pt x="133" y="1376"/>
                  </a:lnTo>
                  <a:lnTo>
                    <a:pt x="155" y="1444"/>
                  </a:lnTo>
                  <a:lnTo>
                    <a:pt x="179" y="1513"/>
                  </a:lnTo>
                  <a:lnTo>
                    <a:pt x="216" y="1616"/>
                  </a:lnTo>
                  <a:lnTo>
                    <a:pt x="251" y="1707"/>
                  </a:lnTo>
                  <a:lnTo>
                    <a:pt x="266" y="1746"/>
                  </a:lnTo>
                  <a:lnTo>
                    <a:pt x="281" y="1780"/>
                  </a:lnTo>
                  <a:lnTo>
                    <a:pt x="293" y="180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84" y="2273"/>
                  </a:lnTo>
                  <a:lnTo>
                    <a:pt x="388" y="2285"/>
                  </a:lnTo>
                  <a:lnTo>
                    <a:pt x="404" y="2319"/>
                  </a:lnTo>
                  <a:lnTo>
                    <a:pt x="426" y="2370"/>
                  </a:lnTo>
                  <a:lnTo>
                    <a:pt x="480" y="2505"/>
                  </a:lnTo>
                  <a:lnTo>
                    <a:pt x="540" y="2651"/>
                  </a:lnTo>
                  <a:lnTo>
                    <a:pt x="589" y="277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ln>
          </p:spPr>
          <p:txBody>
            <a:bodyPr/>
            <a:lstStyle/>
            <a:p>
              <a:endParaRPr lang="zh-CN" altLang="en-US">
                <a:cs typeface="+mn-ea"/>
                <a:sym typeface="+mn-lt"/>
              </a:endParaRPr>
            </a:p>
          </p:txBody>
        </p:sp>
        <p:sp>
          <p:nvSpPr>
            <p:cNvPr id="91" name="Freeform 24"/>
            <p:cNvSpPr/>
            <p:nvPr/>
          </p:nvSpPr>
          <p:spPr bwMode="auto">
            <a:xfrm>
              <a:off x="4011613" y="3998913"/>
              <a:ext cx="52388" cy="50800"/>
            </a:xfrm>
            <a:custGeom>
              <a:avLst/>
              <a:gdLst>
                <a:gd name="T0" fmla="*/ 37836 w 198"/>
                <a:gd name="T1" fmla="*/ 47134 h 194"/>
                <a:gd name="T2" fmla="*/ 37836 w 198"/>
                <a:gd name="T3" fmla="*/ 47134 h 194"/>
                <a:gd name="T4" fmla="*/ 37571 w 198"/>
                <a:gd name="T5" fmla="*/ 46348 h 194"/>
                <a:gd name="T6" fmla="*/ 37307 w 198"/>
                <a:gd name="T7" fmla="*/ 45301 h 194"/>
                <a:gd name="T8" fmla="*/ 37307 w 198"/>
                <a:gd name="T9" fmla="*/ 42682 h 194"/>
                <a:gd name="T10" fmla="*/ 37836 w 198"/>
                <a:gd name="T11" fmla="*/ 39802 h 194"/>
                <a:gd name="T12" fmla="*/ 38365 w 198"/>
                <a:gd name="T13" fmla="*/ 36398 h 194"/>
                <a:gd name="T14" fmla="*/ 39423 w 198"/>
                <a:gd name="T15" fmla="*/ 32470 h 194"/>
                <a:gd name="T16" fmla="*/ 40746 w 198"/>
                <a:gd name="T17" fmla="*/ 28542 h 194"/>
                <a:gd name="T18" fmla="*/ 43657 w 198"/>
                <a:gd name="T19" fmla="*/ 20425 h 194"/>
                <a:gd name="T20" fmla="*/ 46832 w 198"/>
                <a:gd name="T21" fmla="*/ 12831 h 194"/>
                <a:gd name="T22" fmla="*/ 49478 w 198"/>
                <a:gd name="T23" fmla="*/ 6285 h 194"/>
                <a:gd name="T24" fmla="*/ 52388 w 198"/>
                <a:gd name="T25" fmla="*/ 0 h 194"/>
                <a:gd name="T26" fmla="*/ 52388 w 198"/>
                <a:gd name="T27" fmla="*/ 0 h 194"/>
                <a:gd name="T28" fmla="*/ 45244 w 198"/>
                <a:gd name="T29" fmla="*/ 262 h 194"/>
                <a:gd name="T30" fmla="*/ 37836 w 198"/>
                <a:gd name="T31" fmla="*/ 1047 h 194"/>
                <a:gd name="T32" fmla="*/ 30163 w 198"/>
                <a:gd name="T33" fmla="*/ 2095 h 194"/>
                <a:gd name="T34" fmla="*/ 23019 w 198"/>
                <a:gd name="T35" fmla="*/ 3404 h 194"/>
                <a:gd name="T36" fmla="*/ 11642 w 198"/>
                <a:gd name="T37" fmla="*/ 5761 h 194"/>
                <a:gd name="T38" fmla="*/ 7144 w 198"/>
                <a:gd name="T39" fmla="*/ 7070 h 194"/>
                <a:gd name="T40" fmla="*/ 7144 w 198"/>
                <a:gd name="T41" fmla="*/ 7070 h 194"/>
                <a:gd name="T42" fmla="*/ 5292 w 198"/>
                <a:gd name="T43" fmla="*/ 9165 h 194"/>
                <a:gd name="T44" fmla="*/ 3704 w 198"/>
                <a:gd name="T45" fmla="*/ 11784 h 194"/>
                <a:gd name="T46" fmla="*/ 2381 w 198"/>
                <a:gd name="T47" fmla="*/ 14664 h 194"/>
                <a:gd name="T48" fmla="*/ 1588 w 198"/>
                <a:gd name="T49" fmla="*/ 17806 h 194"/>
                <a:gd name="T50" fmla="*/ 794 w 198"/>
                <a:gd name="T51" fmla="*/ 21210 h 194"/>
                <a:gd name="T52" fmla="*/ 265 w 198"/>
                <a:gd name="T53" fmla="*/ 24614 h 194"/>
                <a:gd name="T54" fmla="*/ 0 w 198"/>
                <a:gd name="T55" fmla="*/ 28019 h 194"/>
                <a:gd name="T56" fmla="*/ 0 w 198"/>
                <a:gd name="T57" fmla="*/ 31161 h 194"/>
                <a:gd name="T58" fmla="*/ 265 w 198"/>
                <a:gd name="T59" fmla="*/ 37445 h 194"/>
                <a:gd name="T60" fmla="*/ 794 w 198"/>
                <a:gd name="T61" fmla="*/ 42421 h 194"/>
                <a:gd name="T62" fmla="*/ 1588 w 198"/>
                <a:gd name="T63" fmla="*/ 47134 h 194"/>
                <a:gd name="T64" fmla="*/ 1588 w 198"/>
                <a:gd name="T65" fmla="*/ 47134 h 194"/>
                <a:gd name="T66" fmla="*/ 7673 w 198"/>
                <a:gd name="T67" fmla="*/ 48443 h 194"/>
                <a:gd name="T68" fmla="*/ 14023 w 198"/>
                <a:gd name="T69" fmla="*/ 49491 h 194"/>
                <a:gd name="T70" fmla="*/ 21167 w 198"/>
                <a:gd name="T71" fmla="*/ 50276 h 194"/>
                <a:gd name="T72" fmla="*/ 28311 w 198"/>
                <a:gd name="T73" fmla="*/ 50800 h 194"/>
                <a:gd name="T74" fmla="*/ 31486 w 198"/>
                <a:gd name="T75" fmla="*/ 50800 h 194"/>
                <a:gd name="T76" fmla="*/ 34132 w 198"/>
                <a:gd name="T77" fmla="*/ 50800 h 194"/>
                <a:gd name="T78" fmla="*/ 36248 w 198"/>
                <a:gd name="T79" fmla="*/ 50276 h 194"/>
                <a:gd name="T80" fmla="*/ 37571 w 198"/>
                <a:gd name="T81" fmla="*/ 49753 h 194"/>
                <a:gd name="T82" fmla="*/ 38100 w 198"/>
                <a:gd name="T83" fmla="*/ 49229 h 194"/>
                <a:gd name="T84" fmla="*/ 38365 w 198"/>
                <a:gd name="T85" fmla="*/ 48705 h 194"/>
                <a:gd name="T86" fmla="*/ 38100 w 198"/>
                <a:gd name="T87" fmla="*/ 47920 h 194"/>
                <a:gd name="T88" fmla="*/ 37836 w 198"/>
                <a:gd name="T89" fmla="*/ 47134 h 194"/>
                <a:gd name="T90" fmla="*/ 37836 w 198"/>
                <a:gd name="T91" fmla="*/ 47134 h 1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71" y="1"/>
                  </a:lnTo>
                  <a:lnTo>
                    <a:pt x="143" y="4"/>
                  </a:lnTo>
                  <a:lnTo>
                    <a:pt x="114" y="8"/>
                  </a:lnTo>
                  <a:lnTo>
                    <a:pt x="87" y="13"/>
                  </a:lnTo>
                  <a:lnTo>
                    <a:pt x="44" y="22"/>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95" name="Group 120"/>
          <p:cNvGrpSpPr/>
          <p:nvPr/>
        </p:nvGrpSpPr>
        <p:grpSpPr bwMode="auto">
          <a:xfrm>
            <a:off x="6235700" y="5018088"/>
            <a:ext cx="1554163" cy="1817687"/>
            <a:chOff x="1639888" y="0"/>
            <a:chExt cx="5864226" cy="6858000"/>
          </a:xfrm>
        </p:grpSpPr>
        <p:sp>
          <p:nvSpPr>
            <p:cNvPr id="96" name="Freeform 7"/>
            <p:cNvSpPr>
              <a:spLocks noEditPoints="1"/>
            </p:cNvSpPr>
            <p:nvPr/>
          </p:nvSpPr>
          <p:spPr bwMode="auto">
            <a:xfrm>
              <a:off x="7131051" y="1333500"/>
              <a:ext cx="373063" cy="693738"/>
            </a:xfrm>
            <a:custGeom>
              <a:avLst/>
              <a:gdLst>
                <a:gd name="T0" fmla="*/ 272733 w 1175"/>
                <a:gd name="T1" fmla="*/ 1587 h 2186"/>
                <a:gd name="T2" fmla="*/ 248920 w 1175"/>
                <a:gd name="T3" fmla="*/ 635 h 2186"/>
                <a:gd name="T4" fmla="*/ 209868 w 1175"/>
                <a:gd name="T5" fmla="*/ 14916 h 2186"/>
                <a:gd name="T6" fmla="*/ 167958 w 1175"/>
                <a:gd name="T7" fmla="*/ 44747 h 2186"/>
                <a:gd name="T8" fmla="*/ 126048 w 1175"/>
                <a:gd name="T9" fmla="*/ 87273 h 2186"/>
                <a:gd name="T10" fmla="*/ 86678 w 1175"/>
                <a:gd name="T11" fmla="*/ 139636 h 2186"/>
                <a:gd name="T12" fmla="*/ 52070 w 1175"/>
                <a:gd name="T13" fmla="*/ 199616 h 2186"/>
                <a:gd name="T14" fmla="*/ 31750 w 1175"/>
                <a:gd name="T15" fmla="*/ 245950 h 2186"/>
                <a:gd name="T16" fmla="*/ 16193 w 1175"/>
                <a:gd name="T17" fmla="*/ 297044 h 2186"/>
                <a:gd name="T18" fmla="*/ 7620 w 1175"/>
                <a:gd name="T19" fmla="*/ 344330 h 2186"/>
                <a:gd name="T20" fmla="*/ 4763 w 1175"/>
                <a:gd name="T21" fmla="*/ 420813 h 2186"/>
                <a:gd name="T22" fmla="*/ 9843 w 1175"/>
                <a:gd name="T23" fmla="*/ 458261 h 2186"/>
                <a:gd name="T24" fmla="*/ 18415 w 1175"/>
                <a:gd name="T25" fmla="*/ 470003 h 2186"/>
                <a:gd name="T26" fmla="*/ 50800 w 1175"/>
                <a:gd name="T27" fmla="*/ 499517 h 2186"/>
                <a:gd name="T28" fmla="*/ 53975 w 1175"/>
                <a:gd name="T29" fmla="*/ 508403 h 2186"/>
                <a:gd name="T30" fmla="*/ 45403 w 1175"/>
                <a:gd name="T31" fmla="*/ 557910 h 2186"/>
                <a:gd name="T32" fmla="*/ 9843 w 1175"/>
                <a:gd name="T33" fmla="*/ 687074 h 2186"/>
                <a:gd name="T34" fmla="*/ 67310 w 1175"/>
                <a:gd name="T35" fmla="*/ 653434 h 2186"/>
                <a:gd name="T36" fmla="*/ 85725 w 1175"/>
                <a:gd name="T37" fmla="*/ 646135 h 2186"/>
                <a:gd name="T38" fmla="*/ 99695 w 1175"/>
                <a:gd name="T39" fmla="*/ 633123 h 2186"/>
                <a:gd name="T40" fmla="*/ 107633 w 1175"/>
                <a:gd name="T41" fmla="*/ 613130 h 2186"/>
                <a:gd name="T42" fmla="*/ 109855 w 1175"/>
                <a:gd name="T43" fmla="*/ 597897 h 2186"/>
                <a:gd name="T44" fmla="*/ 116523 w 1175"/>
                <a:gd name="T45" fmla="*/ 535695 h 2186"/>
                <a:gd name="T46" fmla="*/ 142558 w 1175"/>
                <a:gd name="T47" fmla="*/ 505864 h 2186"/>
                <a:gd name="T48" fmla="*/ 199390 w 1175"/>
                <a:gd name="T49" fmla="*/ 456356 h 2186"/>
                <a:gd name="T50" fmla="*/ 242570 w 1175"/>
                <a:gd name="T51" fmla="*/ 408119 h 2186"/>
                <a:gd name="T52" fmla="*/ 303530 w 1175"/>
                <a:gd name="T53" fmla="*/ 314816 h 2186"/>
                <a:gd name="T54" fmla="*/ 343853 w 1175"/>
                <a:gd name="T55" fmla="*/ 230082 h 2186"/>
                <a:gd name="T56" fmla="*/ 362268 w 1175"/>
                <a:gd name="T57" fmla="*/ 177084 h 2186"/>
                <a:gd name="T58" fmla="*/ 371158 w 1175"/>
                <a:gd name="T59" fmla="*/ 138367 h 2186"/>
                <a:gd name="T60" fmla="*/ 372745 w 1175"/>
                <a:gd name="T61" fmla="*/ 99332 h 2186"/>
                <a:gd name="T62" fmla="*/ 365760 w 1175"/>
                <a:gd name="T63" fmla="*/ 69818 h 2186"/>
                <a:gd name="T64" fmla="*/ 351155 w 1175"/>
                <a:gd name="T65" fmla="*/ 47603 h 2186"/>
                <a:gd name="T66" fmla="*/ 330518 w 1175"/>
                <a:gd name="T67" fmla="*/ 30149 h 2186"/>
                <a:gd name="T68" fmla="*/ 281940 w 1175"/>
                <a:gd name="T69" fmla="*/ 4760 h 2186"/>
                <a:gd name="T70" fmla="*/ 324168 w 1175"/>
                <a:gd name="T71" fmla="*/ 181210 h 2186"/>
                <a:gd name="T72" fmla="*/ 298768 w 1175"/>
                <a:gd name="T73" fmla="*/ 240872 h 2186"/>
                <a:gd name="T74" fmla="*/ 263525 w 1175"/>
                <a:gd name="T75" fmla="*/ 307517 h 2186"/>
                <a:gd name="T76" fmla="*/ 220980 w 1175"/>
                <a:gd name="T77" fmla="*/ 373527 h 2186"/>
                <a:gd name="T78" fmla="*/ 176213 w 1175"/>
                <a:gd name="T79" fmla="*/ 429699 h 2186"/>
                <a:gd name="T80" fmla="*/ 132398 w 1175"/>
                <a:gd name="T81" fmla="*/ 468099 h 2186"/>
                <a:gd name="T82" fmla="*/ 112078 w 1175"/>
                <a:gd name="T83" fmla="*/ 477937 h 2186"/>
                <a:gd name="T84" fmla="*/ 93663 w 1175"/>
                <a:gd name="T85" fmla="*/ 480158 h 2186"/>
                <a:gd name="T86" fmla="*/ 80963 w 1175"/>
                <a:gd name="T87" fmla="*/ 475715 h 2186"/>
                <a:gd name="T88" fmla="*/ 70168 w 1175"/>
                <a:gd name="T89" fmla="*/ 463973 h 2186"/>
                <a:gd name="T90" fmla="*/ 63818 w 1175"/>
                <a:gd name="T91" fmla="*/ 445884 h 2186"/>
                <a:gd name="T92" fmla="*/ 63183 w 1175"/>
                <a:gd name="T93" fmla="*/ 395107 h 2186"/>
                <a:gd name="T94" fmla="*/ 75248 w 1175"/>
                <a:gd name="T95" fmla="*/ 332271 h 2186"/>
                <a:gd name="T96" fmla="*/ 95568 w 1175"/>
                <a:gd name="T97" fmla="*/ 265626 h 2186"/>
                <a:gd name="T98" fmla="*/ 120968 w 1175"/>
                <a:gd name="T99" fmla="*/ 204694 h 2186"/>
                <a:gd name="T100" fmla="*/ 147003 w 1175"/>
                <a:gd name="T101" fmla="*/ 158043 h 2186"/>
                <a:gd name="T102" fmla="*/ 189548 w 1175"/>
                <a:gd name="T103" fmla="*/ 104727 h 2186"/>
                <a:gd name="T104" fmla="*/ 228918 w 1175"/>
                <a:gd name="T105" fmla="*/ 69183 h 2186"/>
                <a:gd name="T106" fmla="*/ 256858 w 1175"/>
                <a:gd name="T107" fmla="*/ 52046 h 2186"/>
                <a:gd name="T108" fmla="*/ 283210 w 1175"/>
                <a:gd name="T109" fmla="*/ 43478 h 2186"/>
                <a:gd name="T110" fmla="*/ 306705 w 1175"/>
                <a:gd name="T111" fmla="*/ 44747 h 2186"/>
                <a:gd name="T112" fmla="*/ 319088 w 1175"/>
                <a:gd name="T113" fmla="*/ 49825 h 2186"/>
                <a:gd name="T114" fmla="*/ 332740 w 1175"/>
                <a:gd name="T115" fmla="*/ 67597 h 2186"/>
                <a:gd name="T116" fmla="*/ 338138 w 1175"/>
                <a:gd name="T117" fmla="*/ 86955 h 2186"/>
                <a:gd name="T118" fmla="*/ 338773 w 1175"/>
                <a:gd name="T119" fmla="*/ 114565 h 2186"/>
                <a:gd name="T120" fmla="*/ 332740 w 1175"/>
                <a:gd name="T121" fmla="*/ 152330 h 21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9" y="1593"/>
                  </a:lnTo>
                  <a:lnTo>
                    <a:pt x="170" y="1602"/>
                  </a:lnTo>
                  <a:lnTo>
                    <a:pt x="169" y="1615"/>
                  </a:lnTo>
                  <a:lnTo>
                    <a:pt x="168" y="1628"/>
                  </a:lnTo>
                  <a:lnTo>
                    <a:pt x="163" y="1660"/>
                  </a:lnTo>
                  <a:lnTo>
                    <a:pt x="157" y="1696"/>
                  </a:lnTo>
                  <a:lnTo>
                    <a:pt x="143" y="1758"/>
                  </a:lnTo>
                  <a:lnTo>
                    <a:pt x="137" y="17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6" y="1884"/>
                  </a:lnTo>
                  <a:lnTo>
                    <a:pt x="345" y="1874"/>
                  </a:lnTo>
                  <a:lnTo>
                    <a:pt x="347" y="1845"/>
                  </a:lnTo>
                  <a:lnTo>
                    <a:pt x="351" y="1807"/>
                  </a:lnTo>
                  <a:lnTo>
                    <a:pt x="356" y="1765"/>
                  </a:lnTo>
                  <a:lnTo>
                    <a:pt x="367" y="1688"/>
                  </a:lnTo>
                  <a:lnTo>
                    <a:pt x="374" y="1654"/>
                  </a:lnTo>
                  <a:lnTo>
                    <a:pt x="383" y="1648"/>
                  </a:lnTo>
                  <a:lnTo>
                    <a:pt x="418" y="1620"/>
                  </a:lnTo>
                  <a:lnTo>
                    <a:pt x="449" y="1594"/>
                  </a:lnTo>
                  <a:lnTo>
                    <a:pt x="491" y="1559"/>
                  </a:lnTo>
                  <a:lnTo>
                    <a:pt x="544" y="1513"/>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close/>
                </a:path>
              </a:pathLst>
            </a:custGeom>
            <a:solidFill>
              <a:srgbClr val="BE1E2D"/>
            </a:solidFill>
            <a:ln w="19050">
              <a:solidFill>
                <a:srgbClr val="BE1E2D"/>
              </a:solidFill>
              <a:round/>
            </a:ln>
          </p:spPr>
          <p:txBody>
            <a:bodyPr/>
            <a:lstStyle/>
            <a:p>
              <a:endParaRPr lang="zh-CN" altLang="en-US">
                <a:cs typeface="+mn-ea"/>
                <a:sym typeface="+mn-lt"/>
              </a:endParaRPr>
            </a:p>
          </p:txBody>
        </p:sp>
        <p:sp>
          <p:nvSpPr>
            <p:cNvPr id="97" name="Freeform 8"/>
            <p:cNvSpPr/>
            <p:nvPr/>
          </p:nvSpPr>
          <p:spPr bwMode="auto">
            <a:xfrm>
              <a:off x="6275388" y="693738"/>
              <a:ext cx="6350" cy="1588"/>
            </a:xfrm>
            <a:custGeom>
              <a:avLst/>
              <a:gdLst>
                <a:gd name="T0" fmla="*/ 0 w 23"/>
                <a:gd name="T1" fmla="*/ 0 h 6"/>
                <a:gd name="T2" fmla="*/ 0 w 23"/>
                <a:gd name="T3" fmla="*/ 0 h 6"/>
                <a:gd name="T4" fmla="*/ 6350 w 23"/>
                <a:gd name="T5" fmla="*/ 1588 h 6"/>
                <a:gd name="T6" fmla="*/ 6350 w 23"/>
                <a:gd name="T7" fmla="*/ 1588 h 6"/>
                <a:gd name="T8" fmla="*/ 0 w 23"/>
                <a:gd name="T9" fmla="*/ 0 h 6"/>
                <a:gd name="T10" fmla="*/ 0 w 23"/>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6">
                  <a:moveTo>
                    <a:pt x="0" y="0"/>
                  </a:moveTo>
                  <a:lnTo>
                    <a:pt x="0" y="0"/>
                  </a:lnTo>
                  <a:lnTo>
                    <a:pt x="23" y="6"/>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8" name="Freeform 10"/>
            <p:cNvSpPr>
              <a:spLocks noEditPoints="1"/>
            </p:cNvSpPr>
            <p:nvPr/>
          </p:nvSpPr>
          <p:spPr bwMode="auto">
            <a:xfrm>
              <a:off x="5416551" y="447675"/>
              <a:ext cx="1009650" cy="458788"/>
            </a:xfrm>
            <a:custGeom>
              <a:avLst/>
              <a:gdLst>
                <a:gd name="T0" fmla="*/ 936694 w 3183"/>
                <a:gd name="T1" fmla="*/ 220333 h 1443"/>
                <a:gd name="T2" fmla="*/ 816158 w 3183"/>
                <a:gd name="T3" fmla="*/ 216835 h 1443"/>
                <a:gd name="T4" fmla="*/ 727659 w 3183"/>
                <a:gd name="T5" fmla="*/ 218743 h 1443"/>
                <a:gd name="T6" fmla="*/ 609977 w 3183"/>
                <a:gd name="T7" fmla="*/ 163103 h 1443"/>
                <a:gd name="T8" fmla="*/ 503398 w 3183"/>
                <a:gd name="T9" fmla="*/ 137668 h 1443"/>
                <a:gd name="T10" fmla="*/ 408555 w 3183"/>
                <a:gd name="T11" fmla="*/ 132263 h 1443"/>
                <a:gd name="T12" fmla="*/ 179853 w 3183"/>
                <a:gd name="T13" fmla="*/ 43558 h 1443"/>
                <a:gd name="T14" fmla="*/ 88816 w 3183"/>
                <a:gd name="T15" fmla="*/ 7631 h 1443"/>
                <a:gd name="T16" fmla="*/ 35209 w 3183"/>
                <a:gd name="T17" fmla="*/ 318 h 1443"/>
                <a:gd name="T18" fmla="*/ 3172 w 3183"/>
                <a:gd name="T19" fmla="*/ 10810 h 1443"/>
                <a:gd name="T20" fmla="*/ 37430 w 3183"/>
                <a:gd name="T21" fmla="*/ 36881 h 1443"/>
                <a:gd name="T22" fmla="*/ 100235 w 3183"/>
                <a:gd name="T23" fmla="*/ 49281 h 1443"/>
                <a:gd name="T24" fmla="*/ 146547 w 3183"/>
                <a:gd name="T25" fmla="*/ 77895 h 1443"/>
                <a:gd name="T26" fmla="*/ 196030 w 3183"/>
                <a:gd name="T27" fmla="*/ 118910 h 1443"/>
                <a:gd name="T28" fmla="*/ 335281 w 3183"/>
                <a:gd name="T29" fmla="*/ 155473 h 1443"/>
                <a:gd name="T30" fmla="*/ 388254 w 3183"/>
                <a:gd name="T31" fmla="*/ 173278 h 1443"/>
                <a:gd name="T32" fmla="*/ 389840 w 3183"/>
                <a:gd name="T33" fmla="*/ 228917 h 1443"/>
                <a:gd name="T34" fmla="*/ 379372 w 3183"/>
                <a:gd name="T35" fmla="*/ 296003 h 1443"/>
                <a:gd name="T36" fmla="*/ 392695 w 3183"/>
                <a:gd name="T37" fmla="*/ 345283 h 1443"/>
                <a:gd name="T38" fmla="*/ 422511 w 3183"/>
                <a:gd name="T39" fmla="*/ 370083 h 1443"/>
                <a:gd name="T40" fmla="*/ 523698 w 3183"/>
                <a:gd name="T41" fmla="*/ 396472 h 1443"/>
                <a:gd name="T42" fmla="*/ 579843 w 3183"/>
                <a:gd name="T43" fmla="*/ 388523 h 1443"/>
                <a:gd name="T44" fmla="*/ 627106 w 3183"/>
                <a:gd name="T45" fmla="*/ 358637 h 1443"/>
                <a:gd name="T46" fmla="*/ 693401 w 3183"/>
                <a:gd name="T47" fmla="*/ 286782 h 1443"/>
                <a:gd name="T48" fmla="*/ 713384 w 3183"/>
                <a:gd name="T49" fmla="*/ 279152 h 1443"/>
                <a:gd name="T50" fmla="*/ 734003 w 3183"/>
                <a:gd name="T51" fmla="*/ 324299 h 1443"/>
                <a:gd name="T52" fmla="*/ 743201 w 3183"/>
                <a:gd name="T53" fmla="*/ 392021 h 1443"/>
                <a:gd name="T54" fmla="*/ 769212 w 3183"/>
                <a:gd name="T55" fmla="*/ 437804 h 1443"/>
                <a:gd name="T56" fmla="*/ 825991 w 3183"/>
                <a:gd name="T57" fmla="*/ 458788 h 1443"/>
                <a:gd name="T58" fmla="*/ 886259 w 3183"/>
                <a:gd name="T59" fmla="*/ 448932 h 1443"/>
                <a:gd name="T60" fmla="*/ 926543 w 3183"/>
                <a:gd name="T61" fmla="*/ 421271 h 1443"/>
                <a:gd name="T62" fmla="*/ 1002672 w 3183"/>
                <a:gd name="T63" fmla="*/ 302361 h 1443"/>
                <a:gd name="T64" fmla="*/ 1009650 w 3183"/>
                <a:gd name="T65" fmla="*/ 259121 h 1443"/>
                <a:gd name="T66" fmla="*/ 603950 w 3183"/>
                <a:gd name="T67" fmla="*/ 331612 h 1443"/>
                <a:gd name="T68" fmla="*/ 559542 w 3183"/>
                <a:gd name="T69" fmla="*/ 369129 h 1443"/>
                <a:gd name="T70" fmla="*/ 502446 w 3183"/>
                <a:gd name="T71" fmla="*/ 379939 h 1443"/>
                <a:gd name="T72" fmla="*/ 442495 w 3183"/>
                <a:gd name="T73" fmla="*/ 362770 h 1443"/>
                <a:gd name="T74" fmla="*/ 409506 w 3183"/>
                <a:gd name="T75" fmla="*/ 335109 h 1443"/>
                <a:gd name="T76" fmla="*/ 399990 w 3183"/>
                <a:gd name="T77" fmla="*/ 292823 h 1443"/>
                <a:gd name="T78" fmla="*/ 414899 w 3183"/>
                <a:gd name="T79" fmla="*/ 223194 h 1443"/>
                <a:gd name="T80" fmla="*/ 443447 w 3183"/>
                <a:gd name="T81" fmla="*/ 175503 h 1443"/>
                <a:gd name="T82" fmla="*/ 481511 w 3183"/>
                <a:gd name="T83" fmla="*/ 165011 h 1443"/>
                <a:gd name="T84" fmla="*/ 560177 w 3183"/>
                <a:gd name="T85" fmla="*/ 169780 h 1443"/>
                <a:gd name="T86" fmla="*/ 642966 w 3183"/>
                <a:gd name="T87" fmla="*/ 202210 h 1443"/>
                <a:gd name="T88" fmla="*/ 676589 w 3183"/>
                <a:gd name="T89" fmla="*/ 231143 h 1443"/>
                <a:gd name="T90" fmla="*/ 631230 w 3183"/>
                <a:gd name="T91" fmla="*/ 292187 h 1443"/>
                <a:gd name="T92" fmla="*/ 949382 w 3183"/>
                <a:gd name="T93" fmla="*/ 341786 h 1443"/>
                <a:gd name="T94" fmla="*/ 898630 w 3183"/>
                <a:gd name="T95" fmla="*/ 415548 h 1443"/>
                <a:gd name="T96" fmla="*/ 856442 w 3183"/>
                <a:gd name="T97" fmla="*/ 435578 h 1443"/>
                <a:gd name="T98" fmla="*/ 807593 w 3183"/>
                <a:gd name="T99" fmla="*/ 434625 h 1443"/>
                <a:gd name="T100" fmla="*/ 770798 w 3183"/>
                <a:gd name="T101" fmla="*/ 417456 h 1443"/>
                <a:gd name="T102" fmla="*/ 757158 w 3183"/>
                <a:gd name="T103" fmla="*/ 387887 h 1443"/>
                <a:gd name="T104" fmla="*/ 756207 w 3183"/>
                <a:gd name="T105" fmla="*/ 306495 h 1443"/>
                <a:gd name="T106" fmla="*/ 767943 w 3183"/>
                <a:gd name="T107" fmla="*/ 270249 h 1443"/>
                <a:gd name="T108" fmla="*/ 813937 w 3183"/>
                <a:gd name="T109" fmla="*/ 240681 h 1443"/>
                <a:gd name="T110" fmla="*/ 857711 w 3183"/>
                <a:gd name="T111" fmla="*/ 245768 h 1443"/>
                <a:gd name="T112" fmla="*/ 969366 w 3183"/>
                <a:gd name="T113" fmla="*/ 279470 h 1443"/>
                <a:gd name="T114" fmla="*/ 971269 w 3183"/>
                <a:gd name="T115" fmla="*/ 298228 h 1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74" y="413"/>
                  </a:lnTo>
                  <a:lnTo>
                    <a:pt x="1254" y="407"/>
                  </a:lnTo>
                  <a:lnTo>
                    <a:pt x="1197" y="387"/>
                  </a:lnTo>
                  <a:lnTo>
                    <a:pt x="1124" y="359"/>
                  </a:lnTo>
                  <a:lnTo>
                    <a:pt x="1039" y="327"/>
                  </a:lnTo>
                  <a:lnTo>
                    <a:pt x="854" y="253"/>
                  </a:lnTo>
                  <a:lnTo>
                    <a:pt x="679" y="181"/>
                  </a:lnTo>
                  <a:lnTo>
                    <a:pt x="567" y="137"/>
                  </a:lnTo>
                  <a:lnTo>
                    <a:pt x="531" y="123"/>
                  </a:lnTo>
                  <a:lnTo>
                    <a:pt x="512" y="116"/>
                  </a:lnTo>
                  <a:lnTo>
                    <a:pt x="492" y="109"/>
                  </a:lnTo>
                  <a:lnTo>
                    <a:pt x="464" y="97"/>
                  </a:lnTo>
                  <a:lnTo>
                    <a:pt x="390" y="65"/>
                  </a:lnTo>
                  <a:lnTo>
                    <a:pt x="348" y="48"/>
                  </a:lnTo>
                  <a:lnTo>
                    <a:pt x="303" y="32"/>
                  </a:lnTo>
                  <a:lnTo>
                    <a:pt x="280" y="24"/>
                  </a:lnTo>
                  <a:lnTo>
                    <a:pt x="257" y="17"/>
                  </a:lnTo>
                  <a:lnTo>
                    <a:pt x="235" y="11"/>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10" y="34"/>
                  </a:lnTo>
                  <a:lnTo>
                    <a:pt x="35" y="47"/>
                  </a:lnTo>
                  <a:lnTo>
                    <a:pt x="58" y="61"/>
                  </a:lnTo>
                  <a:lnTo>
                    <a:pt x="70" y="69"/>
                  </a:lnTo>
                  <a:lnTo>
                    <a:pt x="81" y="77"/>
                  </a:lnTo>
                  <a:lnTo>
                    <a:pt x="92" y="87"/>
                  </a:lnTo>
                  <a:lnTo>
                    <a:pt x="102" y="96"/>
                  </a:lnTo>
                  <a:lnTo>
                    <a:pt x="111" y="10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98" y="1216"/>
                  </a:lnTo>
                  <a:lnTo>
                    <a:pt x="3022" y="1178"/>
                  </a:lnTo>
                  <a:lnTo>
                    <a:pt x="3076" y="109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75" y="767"/>
                  </a:lnTo>
                  <a:lnTo>
                    <a:pt x="2704" y="773"/>
                  </a:lnTo>
                  <a:lnTo>
                    <a:pt x="2727" y="779"/>
                  </a:lnTo>
                  <a:lnTo>
                    <a:pt x="2804" y="801"/>
                  </a:lnTo>
                  <a:lnTo>
                    <a:pt x="2904" y="830"/>
                  </a:lnTo>
                  <a:lnTo>
                    <a:pt x="2955" y="845"/>
                  </a:lnTo>
                  <a:lnTo>
                    <a:pt x="3000" y="858"/>
                  </a:lnTo>
                  <a:lnTo>
                    <a:pt x="3034" y="86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9" name="Freeform 12"/>
            <p:cNvSpPr/>
            <p:nvPr/>
          </p:nvSpPr>
          <p:spPr bwMode="auto">
            <a:xfrm>
              <a:off x="5453063" y="485775"/>
              <a:ext cx="173038" cy="234950"/>
            </a:xfrm>
            <a:custGeom>
              <a:avLst/>
              <a:gdLst>
                <a:gd name="T0" fmla="*/ 172718 w 541"/>
                <a:gd name="T1" fmla="*/ 85896 h 744"/>
                <a:gd name="T2" fmla="*/ 159924 w 541"/>
                <a:gd name="T3" fmla="*/ 81475 h 744"/>
                <a:gd name="T4" fmla="*/ 149369 w 541"/>
                <a:gd name="T5" fmla="*/ 76422 h 744"/>
                <a:gd name="T6" fmla="*/ 140733 w 541"/>
                <a:gd name="T7" fmla="*/ 70738 h 744"/>
                <a:gd name="T8" fmla="*/ 133377 w 541"/>
                <a:gd name="T9" fmla="*/ 64106 h 744"/>
                <a:gd name="T10" fmla="*/ 118664 w 541"/>
                <a:gd name="T11" fmla="*/ 49264 h 744"/>
                <a:gd name="T12" fmla="*/ 104910 w 541"/>
                <a:gd name="T13" fmla="*/ 36000 h 744"/>
                <a:gd name="T14" fmla="*/ 99793 w 541"/>
                <a:gd name="T15" fmla="*/ 30948 h 744"/>
                <a:gd name="T16" fmla="*/ 93396 w 541"/>
                <a:gd name="T17" fmla="*/ 26527 h 744"/>
                <a:gd name="T18" fmla="*/ 79003 w 541"/>
                <a:gd name="T19" fmla="*/ 18632 h 744"/>
                <a:gd name="T20" fmla="*/ 63330 w 541"/>
                <a:gd name="T21" fmla="*/ 12316 h 744"/>
                <a:gd name="T22" fmla="*/ 46698 w 541"/>
                <a:gd name="T23" fmla="*/ 7895 h 744"/>
                <a:gd name="T24" fmla="*/ 30705 w 541"/>
                <a:gd name="T25" fmla="*/ 4105 h 744"/>
                <a:gd name="T26" fmla="*/ 11515 w 541"/>
                <a:gd name="T27" fmla="*/ 1263 h 744"/>
                <a:gd name="T28" fmla="*/ 0 w 541"/>
                <a:gd name="T29" fmla="*/ 0 h 744"/>
                <a:gd name="T30" fmla="*/ 5757 w 541"/>
                <a:gd name="T31" fmla="*/ 7579 h 744"/>
                <a:gd name="T32" fmla="*/ 28467 w 541"/>
                <a:gd name="T33" fmla="*/ 33790 h 744"/>
                <a:gd name="T34" fmla="*/ 44139 w 541"/>
                <a:gd name="T35" fmla="*/ 50211 h 744"/>
                <a:gd name="T36" fmla="*/ 50536 w 541"/>
                <a:gd name="T37" fmla="*/ 54632 h 744"/>
                <a:gd name="T38" fmla="*/ 57893 w 541"/>
                <a:gd name="T39" fmla="*/ 60001 h 744"/>
                <a:gd name="T40" fmla="*/ 68767 w 541"/>
                <a:gd name="T41" fmla="*/ 69474 h 744"/>
                <a:gd name="T42" fmla="*/ 75804 w 541"/>
                <a:gd name="T43" fmla="*/ 76738 h 744"/>
                <a:gd name="T44" fmla="*/ 82201 w 541"/>
                <a:gd name="T45" fmla="*/ 84948 h 744"/>
                <a:gd name="T46" fmla="*/ 86999 w 541"/>
                <a:gd name="T47" fmla="*/ 93159 h 744"/>
                <a:gd name="T48" fmla="*/ 90837 w 541"/>
                <a:gd name="T49" fmla="*/ 101685 h 744"/>
                <a:gd name="T50" fmla="*/ 92436 w 541"/>
                <a:gd name="T51" fmla="*/ 110528 h 744"/>
                <a:gd name="T52" fmla="*/ 92436 w 541"/>
                <a:gd name="T53" fmla="*/ 114633 h 744"/>
                <a:gd name="T54" fmla="*/ 88918 w 541"/>
                <a:gd name="T55" fmla="*/ 141159 h 744"/>
                <a:gd name="T56" fmla="*/ 78043 w 541"/>
                <a:gd name="T57" fmla="*/ 208423 h 744"/>
                <a:gd name="T58" fmla="*/ 75804 w 541"/>
                <a:gd name="T59" fmla="*/ 222002 h 744"/>
                <a:gd name="T60" fmla="*/ 80602 w 541"/>
                <a:gd name="T61" fmla="*/ 227371 h 744"/>
                <a:gd name="T62" fmla="*/ 87319 w 541"/>
                <a:gd name="T63" fmla="*/ 233055 h 744"/>
                <a:gd name="T64" fmla="*/ 91477 w 541"/>
                <a:gd name="T65" fmla="*/ 234634 h 744"/>
                <a:gd name="T66" fmla="*/ 95315 w 541"/>
                <a:gd name="T67" fmla="*/ 234950 h 744"/>
                <a:gd name="T68" fmla="*/ 99153 w 541"/>
                <a:gd name="T69" fmla="*/ 233371 h 744"/>
                <a:gd name="T70" fmla="*/ 101392 w 541"/>
                <a:gd name="T71" fmla="*/ 231160 h 744"/>
                <a:gd name="T72" fmla="*/ 107149 w 541"/>
                <a:gd name="T73" fmla="*/ 223897 h 744"/>
                <a:gd name="T74" fmla="*/ 118024 w 541"/>
                <a:gd name="T75" fmla="*/ 207160 h 744"/>
                <a:gd name="T76" fmla="*/ 142013 w 541"/>
                <a:gd name="T77" fmla="*/ 167055 h 744"/>
                <a:gd name="T78" fmla="*/ 152888 w 541"/>
                <a:gd name="T79" fmla="*/ 147791 h 744"/>
                <a:gd name="T80" fmla="*/ 158325 w 541"/>
                <a:gd name="T81" fmla="*/ 135791 h 744"/>
                <a:gd name="T82" fmla="*/ 164082 w 541"/>
                <a:gd name="T83" fmla="*/ 119370 h 744"/>
                <a:gd name="T84" fmla="*/ 173038 w 541"/>
                <a:gd name="T85" fmla="*/ 86211 h 744"/>
                <a:gd name="T86" fmla="*/ 172718 w 541"/>
                <a:gd name="T87" fmla="*/ 85896 h 7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18" y="24"/>
                  </a:lnTo>
                  <a:lnTo>
                    <a:pt x="63" y="77"/>
                  </a:lnTo>
                  <a:lnTo>
                    <a:pt x="89" y="107"/>
                  </a:lnTo>
                  <a:lnTo>
                    <a:pt x="114" y="135"/>
                  </a:lnTo>
                  <a:lnTo>
                    <a:pt x="138" y="159"/>
                  </a:lnTo>
                  <a:lnTo>
                    <a:pt x="149" y="167"/>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6" y="398"/>
                  </a:lnTo>
                  <a:lnTo>
                    <a:pt x="278" y="447"/>
                  </a:lnTo>
                  <a:lnTo>
                    <a:pt x="261" y="560"/>
                  </a:lnTo>
                  <a:lnTo>
                    <a:pt x="244" y="660"/>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7" y="732"/>
                  </a:lnTo>
                  <a:lnTo>
                    <a:pt x="325" y="722"/>
                  </a:lnTo>
                  <a:lnTo>
                    <a:pt x="335" y="709"/>
                  </a:lnTo>
                  <a:lnTo>
                    <a:pt x="345" y="693"/>
                  </a:lnTo>
                  <a:lnTo>
                    <a:pt x="369" y="656"/>
                  </a:lnTo>
                  <a:lnTo>
                    <a:pt x="394" y="614"/>
                  </a:lnTo>
                  <a:lnTo>
                    <a:pt x="444" y="529"/>
                  </a:lnTo>
                  <a:lnTo>
                    <a:pt x="478" y="468"/>
                  </a:lnTo>
                  <a:lnTo>
                    <a:pt x="487" y="451"/>
                  </a:lnTo>
                  <a:lnTo>
                    <a:pt x="495" y="430"/>
                  </a:lnTo>
                  <a:lnTo>
                    <a:pt x="504" y="405"/>
                  </a:lnTo>
                  <a:lnTo>
                    <a:pt x="513" y="378"/>
                  </a:lnTo>
                  <a:lnTo>
                    <a:pt x="529" y="322"/>
                  </a:lnTo>
                  <a:lnTo>
                    <a:pt x="541" y="273"/>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0" name="Freeform 14"/>
            <p:cNvSpPr/>
            <p:nvPr/>
          </p:nvSpPr>
          <p:spPr bwMode="auto">
            <a:xfrm>
              <a:off x="5330826" y="0"/>
              <a:ext cx="942975" cy="514350"/>
            </a:xfrm>
            <a:custGeom>
              <a:avLst/>
              <a:gdLst>
                <a:gd name="T0" fmla="*/ 85147 w 2968"/>
                <a:gd name="T1" fmla="*/ 458401 h 1618"/>
                <a:gd name="T2" fmla="*/ 109611 w 2968"/>
                <a:gd name="T3" fmla="*/ 450772 h 1618"/>
                <a:gd name="T4" fmla="*/ 138841 w 2968"/>
                <a:gd name="T5" fmla="*/ 449182 h 1618"/>
                <a:gd name="T6" fmla="*/ 166800 w 2968"/>
                <a:gd name="T7" fmla="*/ 454268 h 1618"/>
                <a:gd name="T8" fmla="*/ 232567 w 2968"/>
                <a:gd name="T9" fmla="*/ 479700 h 1618"/>
                <a:gd name="T10" fmla="*/ 265291 w 2968"/>
                <a:gd name="T11" fmla="*/ 492415 h 1618"/>
                <a:gd name="T12" fmla="*/ 306912 w 2968"/>
                <a:gd name="T13" fmla="*/ 493051 h 1618"/>
                <a:gd name="T14" fmla="*/ 312948 w 2968"/>
                <a:gd name="T15" fmla="*/ 486375 h 1618"/>
                <a:gd name="T16" fmla="*/ 343131 w 2968"/>
                <a:gd name="T17" fmla="*/ 477157 h 1618"/>
                <a:gd name="T18" fmla="*/ 406038 w 2968"/>
                <a:gd name="T19" fmla="*/ 470163 h 1618"/>
                <a:gd name="T20" fmla="*/ 430820 w 2968"/>
                <a:gd name="T21" fmla="*/ 465395 h 1618"/>
                <a:gd name="T22" fmla="*/ 440352 w 2968"/>
                <a:gd name="T23" fmla="*/ 452043 h 1618"/>
                <a:gd name="T24" fmla="*/ 440669 w 2968"/>
                <a:gd name="T25" fmla="*/ 429791 h 1618"/>
                <a:gd name="T26" fmla="*/ 436857 w 2968"/>
                <a:gd name="T27" fmla="*/ 406584 h 1618"/>
                <a:gd name="T28" fmla="*/ 429232 w 2968"/>
                <a:gd name="T29" fmla="*/ 371934 h 1618"/>
                <a:gd name="T30" fmla="*/ 432409 w 2968"/>
                <a:gd name="T31" fmla="*/ 361762 h 1618"/>
                <a:gd name="T32" fmla="*/ 458144 w 2968"/>
                <a:gd name="T33" fmla="*/ 340145 h 1618"/>
                <a:gd name="T34" fmla="*/ 506436 w 2968"/>
                <a:gd name="T35" fmla="*/ 309945 h 1618"/>
                <a:gd name="T36" fmla="*/ 553140 w 2968"/>
                <a:gd name="T37" fmla="*/ 287375 h 1618"/>
                <a:gd name="T38" fmla="*/ 580781 w 2968"/>
                <a:gd name="T39" fmla="*/ 281335 h 1618"/>
                <a:gd name="T40" fmla="*/ 619860 w 2968"/>
                <a:gd name="T41" fmla="*/ 279745 h 1618"/>
                <a:gd name="T42" fmla="*/ 660527 w 2968"/>
                <a:gd name="T43" fmla="*/ 285150 h 1618"/>
                <a:gd name="T44" fmla="*/ 693570 w 2968"/>
                <a:gd name="T45" fmla="*/ 295322 h 1618"/>
                <a:gd name="T46" fmla="*/ 756477 w 2968"/>
                <a:gd name="T47" fmla="*/ 332198 h 1618"/>
                <a:gd name="T48" fmla="*/ 802863 w 2968"/>
                <a:gd name="T49" fmla="*/ 356357 h 1618"/>
                <a:gd name="T50" fmla="*/ 824468 w 2968"/>
                <a:gd name="T51" fmla="*/ 362080 h 1618"/>
                <a:gd name="T52" fmla="*/ 900084 w 2968"/>
                <a:gd name="T53" fmla="*/ 363033 h 1618"/>
                <a:gd name="T54" fmla="*/ 940116 w 2968"/>
                <a:gd name="T55" fmla="*/ 351589 h 1618"/>
                <a:gd name="T56" fmla="*/ 942975 w 2968"/>
                <a:gd name="T57" fmla="*/ 320436 h 1618"/>
                <a:gd name="T58" fmla="*/ 937256 w 2968"/>
                <a:gd name="T59" fmla="*/ 295322 h 1618"/>
                <a:gd name="T60" fmla="*/ 921053 w 2968"/>
                <a:gd name="T61" fmla="*/ 268619 h 1618"/>
                <a:gd name="T62" fmla="*/ 832728 w 2968"/>
                <a:gd name="T63" fmla="*/ 158946 h 1618"/>
                <a:gd name="T64" fmla="*/ 786977 w 2968"/>
                <a:gd name="T65" fmla="*/ 111898 h 1618"/>
                <a:gd name="T66" fmla="*/ 717716 w 2968"/>
                <a:gd name="T67" fmla="*/ 60082 h 1618"/>
                <a:gd name="T68" fmla="*/ 645912 w 2968"/>
                <a:gd name="T69" fmla="*/ 24796 h 1618"/>
                <a:gd name="T70" fmla="*/ 602703 w 2968"/>
                <a:gd name="T71" fmla="*/ 11444 h 1618"/>
                <a:gd name="T72" fmla="*/ 566802 w 2968"/>
                <a:gd name="T73" fmla="*/ 4768 h 1618"/>
                <a:gd name="T74" fmla="*/ 469264 w 2968"/>
                <a:gd name="T75" fmla="*/ 636 h 1618"/>
                <a:gd name="T76" fmla="*/ 416841 w 2968"/>
                <a:gd name="T77" fmla="*/ 6040 h 1618"/>
                <a:gd name="T78" fmla="*/ 362829 w 2968"/>
                <a:gd name="T79" fmla="*/ 16848 h 1618"/>
                <a:gd name="T80" fmla="*/ 308500 w 2968"/>
                <a:gd name="T81" fmla="*/ 33379 h 1618"/>
                <a:gd name="T82" fmla="*/ 254171 w 2968"/>
                <a:gd name="T83" fmla="*/ 56903 h 1618"/>
                <a:gd name="T84" fmla="*/ 212233 w 2968"/>
                <a:gd name="T85" fmla="*/ 81063 h 1618"/>
                <a:gd name="T86" fmla="*/ 164258 w 2968"/>
                <a:gd name="T87" fmla="*/ 122706 h 1618"/>
                <a:gd name="T88" fmla="*/ 122638 w 2968"/>
                <a:gd name="T89" fmla="*/ 173251 h 1618"/>
                <a:gd name="T90" fmla="*/ 88324 w 2968"/>
                <a:gd name="T91" fmla="*/ 226975 h 1618"/>
                <a:gd name="T92" fmla="*/ 52105 w 2968"/>
                <a:gd name="T93" fmla="*/ 298819 h 1618"/>
                <a:gd name="T94" fmla="*/ 28912 w 2968"/>
                <a:gd name="T95" fmla="*/ 360172 h 1618"/>
                <a:gd name="T96" fmla="*/ 13979 w 2968"/>
                <a:gd name="T97" fmla="*/ 433923 h 1618"/>
                <a:gd name="T98" fmla="*/ 4766 w 2968"/>
                <a:gd name="T99" fmla="*/ 509264 h 1618"/>
                <a:gd name="T100" fmla="*/ 31136 w 2968"/>
                <a:gd name="T101" fmla="*/ 485740 h 1618"/>
                <a:gd name="T102" fmla="*/ 61637 w 2968"/>
                <a:gd name="T103" fmla="*/ 468891 h 1618"/>
                <a:gd name="T104" fmla="*/ 96267 w 2968"/>
                <a:gd name="T105" fmla="*/ 463805 h 16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68" h="1618">
                  <a:moveTo>
                    <a:pt x="303" y="1459"/>
                  </a:moveTo>
                  <a:lnTo>
                    <a:pt x="303" y="1459"/>
                  </a:lnTo>
                  <a:lnTo>
                    <a:pt x="278" y="1446"/>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99" y="1535"/>
                  </a:lnTo>
                  <a:lnTo>
                    <a:pt x="835" y="1549"/>
                  </a:lnTo>
                  <a:lnTo>
                    <a:pt x="947" y="1593"/>
                  </a:lnTo>
                  <a:lnTo>
                    <a:pt x="951" y="1578"/>
                  </a:lnTo>
                  <a:lnTo>
                    <a:pt x="957" y="1563"/>
                  </a:lnTo>
                  <a:lnTo>
                    <a:pt x="966" y="1551"/>
                  </a:lnTo>
                  <a:lnTo>
                    <a:pt x="970" y="1544"/>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65" y="1141"/>
                  </a:lnTo>
                  <a:lnTo>
                    <a:pt x="2722" y="1142"/>
                  </a:lnTo>
                  <a:lnTo>
                    <a:pt x="2833" y="1142"/>
                  </a:lnTo>
                  <a:lnTo>
                    <a:pt x="2917"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85" y="1157"/>
                  </a:lnTo>
                  <a:lnTo>
                    <a:pt x="79" y="1183"/>
                  </a:lnTo>
                  <a:lnTo>
                    <a:pt x="67" y="1239"/>
                  </a:lnTo>
                  <a:lnTo>
                    <a:pt x="55" y="1301"/>
                  </a:lnTo>
                  <a:lnTo>
                    <a:pt x="44" y="1365"/>
                  </a:lnTo>
                  <a:lnTo>
                    <a:pt x="22" y="1496"/>
                  </a:lnTo>
                  <a:lnTo>
                    <a:pt x="12" y="155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1" name="Freeform 15"/>
            <p:cNvSpPr/>
            <p:nvPr/>
          </p:nvSpPr>
          <p:spPr bwMode="auto">
            <a:xfrm>
              <a:off x="4960938" y="1300163"/>
              <a:ext cx="544513" cy="2600325"/>
            </a:xfrm>
            <a:custGeom>
              <a:avLst/>
              <a:gdLst>
                <a:gd name="T0" fmla="*/ 462550 w 1714"/>
                <a:gd name="T1" fmla="*/ 39057 h 8189"/>
                <a:gd name="T2" fmla="*/ 437453 w 1714"/>
                <a:gd name="T3" fmla="*/ 13019 h 8189"/>
                <a:gd name="T4" fmla="*/ 403143 w 1714"/>
                <a:gd name="T5" fmla="*/ 318 h 8189"/>
                <a:gd name="T6" fmla="*/ 354537 w 1714"/>
                <a:gd name="T7" fmla="*/ 1905 h 8189"/>
                <a:gd name="T8" fmla="*/ 334523 w 1714"/>
                <a:gd name="T9" fmla="*/ 8256 h 8189"/>
                <a:gd name="T10" fmla="*/ 326263 w 1714"/>
                <a:gd name="T11" fmla="*/ 20958 h 8189"/>
                <a:gd name="T12" fmla="*/ 320545 w 1714"/>
                <a:gd name="T13" fmla="*/ 51124 h 8189"/>
                <a:gd name="T14" fmla="*/ 318956 w 1714"/>
                <a:gd name="T15" fmla="*/ 107328 h 8189"/>
                <a:gd name="T16" fmla="*/ 311967 w 1714"/>
                <a:gd name="T17" fmla="*/ 147338 h 8189"/>
                <a:gd name="T18" fmla="*/ 294177 w 1714"/>
                <a:gd name="T19" fmla="*/ 190841 h 8189"/>
                <a:gd name="T20" fmla="*/ 262408 w 1714"/>
                <a:gd name="T21" fmla="*/ 254031 h 8189"/>
                <a:gd name="T22" fmla="*/ 250336 w 1714"/>
                <a:gd name="T23" fmla="*/ 269273 h 8189"/>
                <a:gd name="T24" fmla="*/ 212214 w 1714"/>
                <a:gd name="T25" fmla="*/ 290548 h 8189"/>
                <a:gd name="T26" fmla="*/ 187752 w 1714"/>
                <a:gd name="T27" fmla="*/ 308330 h 8189"/>
                <a:gd name="T28" fmla="*/ 175998 w 1714"/>
                <a:gd name="T29" fmla="*/ 328018 h 8189"/>
                <a:gd name="T30" fmla="*/ 156619 w 1714"/>
                <a:gd name="T31" fmla="*/ 376283 h 8189"/>
                <a:gd name="T32" fmla="*/ 151536 w 1714"/>
                <a:gd name="T33" fmla="*/ 403592 h 8189"/>
                <a:gd name="T34" fmla="*/ 134063 w 1714"/>
                <a:gd name="T35" fmla="*/ 531877 h 8189"/>
                <a:gd name="T36" fmla="*/ 94988 w 1714"/>
                <a:gd name="T37" fmla="*/ 824013 h 8189"/>
                <a:gd name="T38" fmla="*/ 70844 w 1714"/>
                <a:gd name="T39" fmla="*/ 1094239 h 8189"/>
                <a:gd name="T40" fmla="*/ 28592 w 1714"/>
                <a:gd name="T41" fmla="*/ 1783933 h 8189"/>
                <a:gd name="T42" fmla="*/ 9531 w 1714"/>
                <a:gd name="T43" fmla="*/ 2163709 h 8189"/>
                <a:gd name="T44" fmla="*/ 89587 w 1714"/>
                <a:gd name="T45" fmla="*/ 2545708 h 8189"/>
                <a:gd name="T46" fmla="*/ 130886 w 1714"/>
                <a:gd name="T47" fmla="*/ 2579050 h 8189"/>
                <a:gd name="T48" fmla="*/ 137240 w 1714"/>
                <a:gd name="T49" fmla="*/ 2593657 h 8189"/>
                <a:gd name="T50" fmla="*/ 230004 w 1714"/>
                <a:gd name="T51" fmla="*/ 2484423 h 8189"/>
                <a:gd name="T52" fmla="*/ 258596 w 1714"/>
                <a:gd name="T53" fmla="*/ 2451082 h 8189"/>
                <a:gd name="T54" fmla="*/ 277339 w 1714"/>
                <a:gd name="T55" fmla="*/ 2421233 h 8189"/>
                <a:gd name="T56" fmla="*/ 290365 w 1714"/>
                <a:gd name="T57" fmla="*/ 2378365 h 8189"/>
                <a:gd name="T58" fmla="*/ 298624 w 1714"/>
                <a:gd name="T59" fmla="*/ 2273260 h 8189"/>
                <a:gd name="T60" fmla="*/ 313556 w 1714"/>
                <a:gd name="T61" fmla="*/ 1958897 h 8189"/>
                <a:gd name="T62" fmla="*/ 316732 w 1714"/>
                <a:gd name="T63" fmla="*/ 1716615 h 8189"/>
                <a:gd name="T64" fmla="*/ 317050 w 1714"/>
                <a:gd name="T65" fmla="*/ 1357796 h 8189"/>
                <a:gd name="T66" fmla="*/ 325310 w 1714"/>
                <a:gd name="T67" fmla="*/ 1019935 h 8189"/>
                <a:gd name="T68" fmla="*/ 338017 w 1714"/>
                <a:gd name="T69" fmla="*/ 786544 h 8189"/>
                <a:gd name="T70" fmla="*/ 351043 w 1714"/>
                <a:gd name="T71" fmla="*/ 686836 h 8189"/>
                <a:gd name="T72" fmla="*/ 388847 w 1714"/>
                <a:gd name="T73" fmla="*/ 445189 h 8189"/>
                <a:gd name="T74" fmla="*/ 395836 w 1714"/>
                <a:gd name="T75" fmla="*/ 367075 h 8189"/>
                <a:gd name="T76" fmla="*/ 393295 w 1714"/>
                <a:gd name="T77" fmla="*/ 259747 h 8189"/>
                <a:gd name="T78" fmla="*/ 403143 w 1714"/>
                <a:gd name="T79" fmla="*/ 232756 h 8189"/>
                <a:gd name="T80" fmla="*/ 403461 w 1714"/>
                <a:gd name="T81" fmla="*/ 214974 h 8189"/>
                <a:gd name="T82" fmla="*/ 400919 w 1714"/>
                <a:gd name="T83" fmla="*/ 207988 h 8189"/>
                <a:gd name="T84" fmla="*/ 410767 w 1714"/>
                <a:gd name="T85" fmla="*/ 187030 h 8189"/>
                <a:gd name="T86" fmla="*/ 442854 w 1714"/>
                <a:gd name="T87" fmla="*/ 146703 h 8189"/>
                <a:gd name="T88" fmla="*/ 453973 w 1714"/>
                <a:gd name="T89" fmla="*/ 130508 h 8189"/>
                <a:gd name="T90" fmla="*/ 479705 w 1714"/>
                <a:gd name="T91" fmla="*/ 99390 h 8189"/>
                <a:gd name="T92" fmla="*/ 491142 w 1714"/>
                <a:gd name="T93" fmla="*/ 97802 h 8189"/>
                <a:gd name="T94" fmla="*/ 516239 w 1714"/>
                <a:gd name="T95" fmla="*/ 100977 h 8189"/>
                <a:gd name="T96" fmla="*/ 539430 w 1714"/>
                <a:gd name="T97" fmla="*/ 109551 h 8189"/>
                <a:gd name="T98" fmla="*/ 530853 w 1714"/>
                <a:gd name="T99" fmla="*/ 96849 h 8189"/>
                <a:gd name="T100" fmla="*/ 493366 w 1714"/>
                <a:gd name="T101" fmla="*/ 59062 h 81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10" y="633"/>
                  </a:lnTo>
                  <a:lnTo>
                    <a:pt x="893" y="667"/>
                  </a:lnTo>
                  <a:lnTo>
                    <a:pt x="858" y="738"/>
                  </a:lnTo>
                  <a:lnTo>
                    <a:pt x="841" y="771"/>
                  </a:lnTo>
                  <a:lnTo>
                    <a:pt x="826" y="800"/>
                  </a:lnTo>
                  <a:lnTo>
                    <a:pt x="810" y="824"/>
                  </a:lnTo>
                  <a:lnTo>
                    <a:pt x="803" y="834"/>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23" y="3446"/>
                  </a:lnTo>
                  <a:lnTo>
                    <a:pt x="189" y="3869"/>
                  </a:lnTo>
                  <a:lnTo>
                    <a:pt x="157" y="4294"/>
                  </a:lnTo>
                  <a:lnTo>
                    <a:pt x="121" y="5017"/>
                  </a:lnTo>
                  <a:lnTo>
                    <a:pt x="90" y="5618"/>
                  </a:lnTo>
                  <a:lnTo>
                    <a:pt x="63" y="6107"/>
                  </a:lnTo>
                  <a:lnTo>
                    <a:pt x="52" y="6315"/>
                  </a:lnTo>
                  <a:lnTo>
                    <a:pt x="42" y="6557"/>
                  </a:lnTo>
                  <a:lnTo>
                    <a:pt x="30" y="6814"/>
                  </a:lnTo>
                  <a:lnTo>
                    <a:pt x="21" y="7067"/>
                  </a:lnTo>
                  <a:lnTo>
                    <a:pt x="6" y="7487"/>
                  </a:lnTo>
                  <a:lnTo>
                    <a:pt x="0" y="7660"/>
                  </a:lnTo>
                  <a:lnTo>
                    <a:pt x="282" y="8017"/>
                  </a:lnTo>
                  <a:lnTo>
                    <a:pt x="329" y="8051"/>
                  </a:lnTo>
                  <a:lnTo>
                    <a:pt x="368" y="8082"/>
                  </a:lnTo>
                  <a:lnTo>
                    <a:pt x="397" y="8106"/>
                  </a:lnTo>
                  <a:lnTo>
                    <a:pt x="412" y="8122"/>
                  </a:lnTo>
                  <a:lnTo>
                    <a:pt x="417" y="8127"/>
                  </a:lnTo>
                  <a:lnTo>
                    <a:pt x="421" y="8133"/>
                  </a:lnTo>
                  <a:lnTo>
                    <a:pt x="424" y="8141"/>
                  </a:lnTo>
                  <a:lnTo>
                    <a:pt x="427" y="8149"/>
                  </a:lnTo>
                  <a:lnTo>
                    <a:pt x="432" y="8168"/>
                  </a:lnTo>
                  <a:lnTo>
                    <a:pt x="436" y="8189"/>
                  </a:lnTo>
                  <a:lnTo>
                    <a:pt x="605" y="7974"/>
                  </a:lnTo>
                  <a:lnTo>
                    <a:pt x="691" y="7867"/>
                  </a:lnTo>
                  <a:lnTo>
                    <a:pt x="724" y="782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5" y="5121"/>
                  </a:lnTo>
                  <a:lnTo>
                    <a:pt x="995" y="4828"/>
                  </a:lnTo>
                  <a:lnTo>
                    <a:pt x="996" y="4542"/>
                  </a:lnTo>
                  <a:lnTo>
                    <a:pt x="998" y="4276"/>
                  </a:lnTo>
                  <a:lnTo>
                    <a:pt x="1003" y="3862"/>
                  </a:lnTo>
                  <a:lnTo>
                    <a:pt x="1005" y="3699"/>
                  </a:lnTo>
                  <a:lnTo>
                    <a:pt x="1010" y="3555"/>
                  </a:lnTo>
                  <a:lnTo>
                    <a:pt x="1024" y="3212"/>
                  </a:lnTo>
                  <a:lnTo>
                    <a:pt x="1033" y="3010"/>
                  </a:lnTo>
                  <a:lnTo>
                    <a:pt x="1044" y="2807"/>
                  </a:lnTo>
                  <a:lnTo>
                    <a:pt x="1054" y="2625"/>
                  </a:lnTo>
                  <a:lnTo>
                    <a:pt x="1059" y="2546"/>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1" y="975"/>
                  </a:lnTo>
                  <a:lnTo>
                    <a:pt x="1239" y="879"/>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16" y="428"/>
                  </a:lnTo>
                  <a:lnTo>
                    <a:pt x="1429" y="411"/>
                  </a:lnTo>
                  <a:lnTo>
                    <a:pt x="1443" y="391"/>
                  </a:lnTo>
                  <a:lnTo>
                    <a:pt x="1459" y="371"/>
                  </a:lnTo>
                  <a:lnTo>
                    <a:pt x="1488" y="335"/>
                  </a:lnTo>
                  <a:lnTo>
                    <a:pt x="1500" y="32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2" name="Freeform 127"/>
            <p:cNvSpPr/>
            <p:nvPr/>
          </p:nvSpPr>
          <p:spPr bwMode="auto">
            <a:xfrm>
              <a:off x="2344737" y="5508625"/>
              <a:ext cx="3549650" cy="1349375"/>
            </a:xfrm>
            <a:custGeom>
              <a:avLst/>
              <a:gdLst/>
              <a:ahLst/>
              <a:cxnLst/>
              <a:rect l="0" t="0"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lnTo>
                    <a:pt x="2865445" y="688975"/>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lnTo>
                    <a:pt x="334988"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nvGrpSpPr>
            <p:cNvPr id="103" name="Group 128"/>
            <p:cNvGrpSpPr/>
            <p:nvPr/>
          </p:nvGrpSpPr>
          <p:grpSpPr bwMode="auto">
            <a:xfrm>
              <a:off x="2344738" y="279400"/>
              <a:ext cx="4992688" cy="2584451"/>
              <a:chOff x="2344738" y="279400"/>
              <a:chExt cx="4992688" cy="2584451"/>
            </a:xfrm>
          </p:grpSpPr>
          <p:sp>
            <p:nvSpPr>
              <p:cNvPr id="109" name="Freeform 19"/>
              <p:cNvSpPr/>
              <p:nvPr/>
            </p:nvSpPr>
            <p:spPr bwMode="auto">
              <a:xfrm>
                <a:off x="2344738" y="2230438"/>
                <a:ext cx="479425" cy="633413"/>
              </a:xfrm>
              <a:custGeom>
                <a:avLst/>
                <a:gdLst>
                  <a:gd name="T0" fmla="*/ 472753 w 1509"/>
                  <a:gd name="T1" fmla="*/ 201194 h 1996"/>
                  <a:gd name="T2" fmla="*/ 430815 w 1509"/>
                  <a:gd name="T3" fmla="*/ 191357 h 1996"/>
                  <a:gd name="T4" fmla="*/ 374581 w 1509"/>
                  <a:gd name="T5" fmla="*/ 171047 h 1996"/>
                  <a:gd name="T6" fmla="*/ 299601 w 1509"/>
                  <a:gd name="T7" fmla="*/ 135822 h 1996"/>
                  <a:gd name="T8" fmla="*/ 243366 w 1509"/>
                  <a:gd name="T9" fmla="*/ 101867 h 1996"/>
                  <a:gd name="T10" fmla="*/ 186814 w 1509"/>
                  <a:gd name="T11" fmla="*/ 55852 h 1996"/>
                  <a:gd name="T12" fmla="*/ 145511 w 1509"/>
                  <a:gd name="T13" fmla="*/ 13963 h 1996"/>
                  <a:gd name="T14" fmla="*/ 97855 w 1509"/>
                  <a:gd name="T15" fmla="*/ 53631 h 1996"/>
                  <a:gd name="T16" fmla="*/ 54011 w 1509"/>
                  <a:gd name="T17" fmla="*/ 110435 h 1996"/>
                  <a:gd name="T18" fmla="*/ 30818 w 1509"/>
                  <a:gd name="T19" fmla="*/ 135822 h 1996"/>
                  <a:gd name="T20" fmla="*/ 16521 w 1509"/>
                  <a:gd name="T21" fmla="*/ 160575 h 1996"/>
                  <a:gd name="T22" fmla="*/ 6354 w 1509"/>
                  <a:gd name="T23" fmla="*/ 197704 h 1996"/>
                  <a:gd name="T24" fmla="*/ 4130 w 1509"/>
                  <a:gd name="T25" fmla="*/ 241497 h 1996"/>
                  <a:gd name="T26" fmla="*/ 2859 w 1509"/>
                  <a:gd name="T27" fmla="*/ 260854 h 1996"/>
                  <a:gd name="T28" fmla="*/ 17156 w 1509"/>
                  <a:gd name="T29" fmla="*/ 302426 h 1996"/>
                  <a:gd name="T30" fmla="*/ 39078 w 1509"/>
                  <a:gd name="T31" fmla="*/ 338920 h 1996"/>
                  <a:gd name="T32" fmla="*/ 49881 w 1509"/>
                  <a:gd name="T33" fmla="*/ 337334 h 1996"/>
                  <a:gd name="T34" fmla="*/ 68625 w 1509"/>
                  <a:gd name="T35" fmla="*/ 347171 h 1996"/>
                  <a:gd name="T36" fmla="*/ 84511 w 1509"/>
                  <a:gd name="T37" fmla="*/ 348758 h 1996"/>
                  <a:gd name="T38" fmla="*/ 93089 w 1509"/>
                  <a:gd name="T39" fmla="*/ 352249 h 1996"/>
                  <a:gd name="T40" fmla="*/ 101985 w 1509"/>
                  <a:gd name="T41" fmla="*/ 363673 h 1996"/>
                  <a:gd name="T42" fmla="*/ 113105 w 1509"/>
                  <a:gd name="T43" fmla="*/ 381444 h 1996"/>
                  <a:gd name="T44" fmla="*/ 124860 w 1509"/>
                  <a:gd name="T45" fmla="*/ 406831 h 1996"/>
                  <a:gd name="T46" fmla="*/ 145194 w 1509"/>
                  <a:gd name="T47" fmla="*/ 433171 h 1996"/>
                  <a:gd name="T48" fmla="*/ 148688 w 1509"/>
                  <a:gd name="T49" fmla="*/ 443326 h 1996"/>
                  <a:gd name="T50" fmla="*/ 140746 w 1509"/>
                  <a:gd name="T51" fmla="*/ 468396 h 1996"/>
                  <a:gd name="T52" fmla="*/ 165209 w 1509"/>
                  <a:gd name="T53" fmla="*/ 498226 h 1996"/>
                  <a:gd name="T54" fmla="*/ 193168 w 1509"/>
                  <a:gd name="T55" fmla="*/ 514410 h 1996"/>
                  <a:gd name="T56" fmla="*/ 216996 w 1509"/>
                  <a:gd name="T57" fmla="*/ 520122 h 1996"/>
                  <a:gd name="T58" fmla="*/ 241778 w 1509"/>
                  <a:gd name="T59" fmla="*/ 509333 h 1996"/>
                  <a:gd name="T60" fmla="*/ 242413 w 1509"/>
                  <a:gd name="T61" fmla="*/ 485532 h 1996"/>
                  <a:gd name="T62" fmla="*/ 245590 w 1509"/>
                  <a:gd name="T63" fmla="*/ 471886 h 1996"/>
                  <a:gd name="T64" fmla="*/ 269418 w 1509"/>
                  <a:gd name="T65" fmla="*/ 432219 h 1996"/>
                  <a:gd name="T66" fmla="*/ 279903 w 1509"/>
                  <a:gd name="T67" fmla="*/ 402071 h 1996"/>
                  <a:gd name="T68" fmla="*/ 291340 w 1509"/>
                  <a:gd name="T69" fmla="*/ 384935 h 1996"/>
                  <a:gd name="T70" fmla="*/ 311992 w 1509"/>
                  <a:gd name="T71" fmla="*/ 384935 h 1996"/>
                  <a:gd name="T72" fmla="*/ 318981 w 1509"/>
                  <a:gd name="T73" fmla="*/ 382713 h 1996"/>
                  <a:gd name="T74" fmla="*/ 323111 w 1509"/>
                  <a:gd name="T75" fmla="*/ 389378 h 1996"/>
                  <a:gd name="T76" fmla="*/ 323747 w 1509"/>
                  <a:gd name="T77" fmla="*/ 425237 h 1996"/>
                  <a:gd name="T78" fmla="*/ 322476 w 1509"/>
                  <a:gd name="T79" fmla="*/ 475377 h 1996"/>
                  <a:gd name="T80" fmla="*/ 331054 w 1509"/>
                  <a:gd name="T81" fmla="*/ 515045 h 1996"/>
                  <a:gd name="T82" fmla="*/ 348846 w 1509"/>
                  <a:gd name="T83" fmla="*/ 557886 h 1996"/>
                  <a:gd name="T84" fmla="*/ 372039 w 1509"/>
                  <a:gd name="T85" fmla="*/ 592159 h 1996"/>
                  <a:gd name="T86" fmla="*/ 401268 w 1509"/>
                  <a:gd name="T87" fmla="*/ 617229 h 1996"/>
                  <a:gd name="T88" fmla="*/ 431133 w 1509"/>
                  <a:gd name="T89" fmla="*/ 633413 h 1996"/>
                  <a:gd name="T90" fmla="*/ 437805 w 1509"/>
                  <a:gd name="T91" fmla="*/ 627701 h 1996"/>
                  <a:gd name="T92" fmla="*/ 445748 w 1509"/>
                  <a:gd name="T93" fmla="*/ 616911 h 1996"/>
                  <a:gd name="T94" fmla="*/ 444477 w 1509"/>
                  <a:gd name="T95" fmla="*/ 598823 h 1996"/>
                  <a:gd name="T96" fmla="*/ 432086 w 1509"/>
                  <a:gd name="T97" fmla="*/ 557886 h 1996"/>
                  <a:gd name="T98" fmla="*/ 420013 w 1509"/>
                  <a:gd name="T99" fmla="*/ 484897 h 1996"/>
                  <a:gd name="T100" fmla="*/ 420649 w 1509"/>
                  <a:gd name="T101" fmla="*/ 433171 h 1996"/>
                  <a:gd name="T102" fmla="*/ 430815 w 1509"/>
                  <a:gd name="T103" fmla="*/ 341459 h 1996"/>
                  <a:gd name="T104" fmla="*/ 456868 w 1509"/>
                  <a:gd name="T105" fmla="*/ 266884 h 1996"/>
                  <a:gd name="T106" fmla="*/ 475612 w 1509"/>
                  <a:gd name="T107" fmla="*/ 208493 h 19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09" h="1996">
                    <a:moveTo>
                      <a:pt x="1498" y="647"/>
                    </a:moveTo>
                    <a:lnTo>
                      <a:pt x="1498" y="647"/>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3" y="813"/>
                    </a:lnTo>
                    <a:lnTo>
                      <a:pt x="9" y="822"/>
                    </a:lnTo>
                    <a:lnTo>
                      <a:pt x="0" y="832"/>
                    </a:lnTo>
                    <a:lnTo>
                      <a:pt x="25" y="891"/>
                    </a:lnTo>
                    <a:lnTo>
                      <a:pt x="40" y="922"/>
                    </a:lnTo>
                    <a:lnTo>
                      <a:pt x="54" y="953"/>
                    </a:lnTo>
                    <a:lnTo>
                      <a:pt x="71" y="983"/>
                    </a:lnTo>
                    <a:lnTo>
                      <a:pt x="88" y="1013"/>
                    </a:lnTo>
                    <a:lnTo>
                      <a:pt x="105" y="1042"/>
                    </a:lnTo>
                    <a:lnTo>
                      <a:pt x="123" y="1068"/>
                    </a:lnTo>
                    <a:lnTo>
                      <a:pt x="133" y="1052"/>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30" y="1157"/>
                    </a:lnTo>
                    <a:lnTo>
                      <a:pt x="340" y="1171"/>
                    </a:lnTo>
                    <a:lnTo>
                      <a:pt x="348" y="1186"/>
                    </a:lnTo>
                    <a:lnTo>
                      <a:pt x="356" y="1202"/>
                    </a:lnTo>
                    <a:lnTo>
                      <a:pt x="372" y="1236"/>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8" y="1397"/>
                    </a:lnTo>
                    <a:lnTo>
                      <a:pt x="464" y="1409"/>
                    </a:lnTo>
                    <a:lnTo>
                      <a:pt x="456" y="1438"/>
                    </a:lnTo>
                    <a:lnTo>
                      <a:pt x="448" y="1462"/>
                    </a:lnTo>
                    <a:lnTo>
                      <a:pt x="443" y="1476"/>
                    </a:lnTo>
                    <a:lnTo>
                      <a:pt x="463" y="1504"/>
                    </a:lnTo>
                    <a:lnTo>
                      <a:pt x="483" y="1531"/>
                    </a:lnTo>
                    <a:lnTo>
                      <a:pt x="503" y="1553"/>
                    </a:lnTo>
                    <a:lnTo>
                      <a:pt x="512" y="1562"/>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43" y="1618"/>
                    </a:lnTo>
                    <a:lnTo>
                      <a:pt x="761" y="1605"/>
                    </a:lnTo>
                    <a:lnTo>
                      <a:pt x="779" y="1591"/>
                    </a:lnTo>
                    <a:lnTo>
                      <a:pt x="771" y="1565"/>
                    </a:lnTo>
                    <a:lnTo>
                      <a:pt x="765" y="1540"/>
                    </a:lnTo>
                    <a:lnTo>
                      <a:pt x="763" y="1530"/>
                    </a:lnTo>
                    <a:lnTo>
                      <a:pt x="763" y="1520"/>
                    </a:lnTo>
                    <a:lnTo>
                      <a:pt x="763" y="1510"/>
                    </a:lnTo>
                    <a:lnTo>
                      <a:pt x="765" y="1503"/>
                    </a:lnTo>
                    <a:lnTo>
                      <a:pt x="773" y="1487"/>
                    </a:lnTo>
                    <a:lnTo>
                      <a:pt x="782" y="1471"/>
                    </a:lnTo>
                    <a:lnTo>
                      <a:pt x="804" y="1435"/>
                    </a:lnTo>
                    <a:lnTo>
                      <a:pt x="828" y="1398"/>
                    </a:lnTo>
                    <a:lnTo>
                      <a:pt x="838" y="1379"/>
                    </a:lnTo>
                    <a:lnTo>
                      <a:pt x="848" y="1362"/>
                    </a:lnTo>
                    <a:lnTo>
                      <a:pt x="857" y="1341"/>
                    </a:lnTo>
                    <a:lnTo>
                      <a:pt x="865" y="1317"/>
                    </a:lnTo>
                    <a:lnTo>
                      <a:pt x="873" y="1292"/>
                    </a:lnTo>
                    <a:lnTo>
                      <a:pt x="881" y="1267"/>
                    </a:lnTo>
                    <a:lnTo>
                      <a:pt x="891" y="1225"/>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93" y="1888"/>
                    </a:lnTo>
                    <a:lnTo>
                      <a:pt x="1216" y="1909"/>
                    </a:lnTo>
                    <a:lnTo>
                      <a:pt x="1240" y="1927"/>
                    </a:lnTo>
                    <a:lnTo>
                      <a:pt x="1263" y="1945"/>
                    </a:lnTo>
                    <a:lnTo>
                      <a:pt x="1287" y="1961"/>
                    </a:lnTo>
                    <a:lnTo>
                      <a:pt x="1310" y="1974"/>
                    </a:lnTo>
                    <a:lnTo>
                      <a:pt x="1333" y="1986"/>
                    </a:lnTo>
                    <a:lnTo>
                      <a:pt x="1357" y="1996"/>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92" y="965"/>
                    </a:lnTo>
                    <a:lnTo>
                      <a:pt x="1438" y="841"/>
                    </a:lnTo>
                    <a:lnTo>
                      <a:pt x="1461" y="776"/>
                    </a:lnTo>
                    <a:lnTo>
                      <a:pt x="1481" y="718"/>
                    </a:lnTo>
                    <a:lnTo>
                      <a:pt x="1488" y="694"/>
                    </a:lnTo>
                    <a:lnTo>
                      <a:pt x="1493" y="674"/>
                    </a:lnTo>
                    <a:lnTo>
                      <a:pt x="1497" y="65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nvGrpSpPr>
              <p:cNvPr id="110" name="Group 135"/>
              <p:cNvGrpSpPr/>
              <p:nvPr/>
            </p:nvGrpSpPr>
            <p:grpSpPr bwMode="auto">
              <a:xfrm>
                <a:off x="5318126" y="279400"/>
                <a:ext cx="2019300" cy="2452688"/>
                <a:chOff x="5318126" y="279400"/>
                <a:chExt cx="2019300" cy="2452688"/>
              </a:xfrm>
            </p:grpSpPr>
            <p:sp>
              <p:nvSpPr>
                <p:cNvPr id="111" name="Freeform 5"/>
                <p:cNvSpPr/>
                <p:nvPr/>
              </p:nvSpPr>
              <p:spPr bwMode="auto">
                <a:xfrm>
                  <a:off x="5318126" y="463550"/>
                  <a:ext cx="906463" cy="990600"/>
                </a:xfrm>
                <a:custGeom>
                  <a:avLst/>
                  <a:gdLst>
                    <a:gd name="T0" fmla="*/ 834073 w 2855"/>
                    <a:gd name="T1" fmla="*/ 317931 h 3122"/>
                    <a:gd name="T2" fmla="*/ 815340 w 2855"/>
                    <a:gd name="T3" fmla="*/ 266529 h 3122"/>
                    <a:gd name="T4" fmla="*/ 802323 w 2855"/>
                    <a:gd name="T5" fmla="*/ 263039 h 3122"/>
                    <a:gd name="T6" fmla="*/ 756285 w 2855"/>
                    <a:gd name="T7" fmla="*/ 311268 h 3122"/>
                    <a:gd name="T8" fmla="*/ 697865 w 2855"/>
                    <a:gd name="T9" fmla="*/ 363305 h 3122"/>
                    <a:gd name="T10" fmla="*/ 661670 w 2855"/>
                    <a:gd name="T11" fmla="*/ 377583 h 3122"/>
                    <a:gd name="T12" fmla="*/ 598488 w 2855"/>
                    <a:gd name="T13" fmla="*/ 378535 h 3122"/>
                    <a:gd name="T14" fmla="*/ 520383 w 2855"/>
                    <a:gd name="T15" fmla="*/ 354420 h 3122"/>
                    <a:gd name="T16" fmla="*/ 490538 w 2855"/>
                    <a:gd name="T17" fmla="*/ 329671 h 3122"/>
                    <a:gd name="T18" fmla="*/ 477520 w 2855"/>
                    <a:gd name="T19" fmla="*/ 288740 h 3122"/>
                    <a:gd name="T20" fmla="*/ 482600 w 2855"/>
                    <a:gd name="T21" fmla="*/ 237338 h 3122"/>
                    <a:gd name="T22" fmla="*/ 489585 w 2855"/>
                    <a:gd name="T23" fmla="*/ 168167 h 3122"/>
                    <a:gd name="T24" fmla="*/ 480695 w 2855"/>
                    <a:gd name="T25" fmla="*/ 153889 h 3122"/>
                    <a:gd name="T26" fmla="*/ 306705 w 2855"/>
                    <a:gd name="T27" fmla="*/ 108515 h 3122"/>
                    <a:gd name="T28" fmla="*/ 286703 w 2855"/>
                    <a:gd name="T29" fmla="*/ 170388 h 3122"/>
                    <a:gd name="T30" fmla="*/ 233363 w 2855"/>
                    <a:gd name="T31" fmla="*/ 256376 h 3122"/>
                    <a:gd name="T32" fmla="*/ 218123 w 2855"/>
                    <a:gd name="T33" fmla="*/ 253520 h 3122"/>
                    <a:gd name="T34" fmla="*/ 224155 w 2855"/>
                    <a:gd name="T35" fmla="*/ 163725 h 3122"/>
                    <a:gd name="T36" fmla="*/ 221933 w 2855"/>
                    <a:gd name="T37" fmla="*/ 119304 h 3122"/>
                    <a:gd name="T38" fmla="*/ 190818 w 2855"/>
                    <a:gd name="T39" fmla="*/ 81545 h 3122"/>
                    <a:gd name="T40" fmla="*/ 140970 w 2855"/>
                    <a:gd name="T41" fmla="*/ 29191 h 3122"/>
                    <a:gd name="T42" fmla="*/ 115888 w 2855"/>
                    <a:gd name="T43" fmla="*/ 4442 h 3122"/>
                    <a:gd name="T44" fmla="*/ 67310 w 2855"/>
                    <a:gd name="T45" fmla="*/ 7615 h 3122"/>
                    <a:gd name="T46" fmla="*/ 21908 w 2855"/>
                    <a:gd name="T47" fmla="*/ 40297 h 3122"/>
                    <a:gd name="T48" fmla="*/ 3175 w 2855"/>
                    <a:gd name="T49" fmla="*/ 88843 h 3122"/>
                    <a:gd name="T50" fmla="*/ 9208 w 2855"/>
                    <a:gd name="T51" fmla="*/ 150081 h 3122"/>
                    <a:gd name="T52" fmla="*/ 42228 w 2855"/>
                    <a:gd name="T53" fmla="*/ 280490 h 3122"/>
                    <a:gd name="T54" fmla="*/ 40323 w 2855"/>
                    <a:gd name="T55" fmla="*/ 333161 h 3122"/>
                    <a:gd name="T56" fmla="*/ 25718 w 2855"/>
                    <a:gd name="T57" fmla="*/ 345536 h 3122"/>
                    <a:gd name="T58" fmla="*/ 4445 w 2855"/>
                    <a:gd name="T59" fmla="*/ 422004 h 3122"/>
                    <a:gd name="T60" fmla="*/ 2223 w 2855"/>
                    <a:gd name="T61" fmla="*/ 544798 h 3122"/>
                    <a:gd name="T62" fmla="*/ 43180 w 2855"/>
                    <a:gd name="T63" fmla="*/ 685043 h 3122"/>
                    <a:gd name="T64" fmla="*/ 88265 w 2855"/>
                    <a:gd name="T65" fmla="*/ 816404 h 3122"/>
                    <a:gd name="T66" fmla="*/ 109855 w 2855"/>
                    <a:gd name="T67" fmla="*/ 858605 h 3122"/>
                    <a:gd name="T68" fmla="*/ 159068 w 2855"/>
                    <a:gd name="T69" fmla="*/ 873518 h 3122"/>
                    <a:gd name="T70" fmla="*/ 264795 w 2855"/>
                    <a:gd name="T71" fmla="*/ 872566 h 3122"/>
                    <a:gd name="T72" fmla="*/ 342583 w 2855"/>
                    <a:gd name="T73" fmla="*/ 900170 h 3122"/>
                    <a:gd name="T74" fmla="*/ 374650 w 2855"/>
                    <a:gd name="T75" fmla="*/ 932217 h 3122"/>
                    <a:gd name="T76" fmla="*/ 367665 w 2855"/>
                    <a:gd name="T77" fmla="*/ 932535 h 3122"/>
                    <a:gd name="T78" fmla="*/ 428943 w 2855"/>
                    <a:gd name="T79" fmla="*/ 969658 h 3122"/>
                    <a:gd name="T80" fmla="*/ 491173 w 2855"/>
                    <a:gd name="T81" fmla="*/ 988696 h 3122"/>
                    <a:gd name="T82" fmla="*/ 545465 w 2855"/>
                    <a:gd name="T83" fmla="*/ 987744 h 3122"/>
                    <a:gd name="T84" fmla="*/ 588645 w 2855"/>
                    <a:gd name="T85" fmla="*/ 966803 h 3122"/>
                    <a:gd name="T86" fmla="*/ 623570 w 2855"/>
                    <a:gd name="T87" fmla="*/ 915083 h 3122"/>
                    <a:gd name="T88" fmla="*/ 637858 w 2855"/>
                    <a:gd name="T89" fmla="*/ 899853 h 3122"/>
                    <a:gd name="T90" fmla="*/ 670243 w 2855"/>
                    <a:gd name="T91" fmla="*/ 869710 h 3122"/>
                    <a:gd name="T92" fmla="*/ 709613 w 2855"/>
                    <a:gd name="T93" fmla="*/ 797049 h 3122"/>
                    <a:gd name="T94" fmla="*/ 721995 w 2855"/>
                    <a:gd name="T95" fmla="*/ 746599 h 3122"/>
                    <a:gd name="T96" fmla="*/ 744220 w 2855"/>
                    <a:gd name="T97" fmla="*/ 722802 h 3122"/>
                    <a:gd name="T98" fmla="*/ 746760 w 2855"/>
                    <a:gd name="T99" fmla="*/ 715187 h 3122"/>
                    <a:gd name="T100" fmla="*/ 779145 w 2855"/>
                    <a:gd name="T101" fmla="*/ 699004 h 3122"/>
                    <a:gd name="T102" fmla="*/ 789940 w 2855"/>
                    <a:gd name="T103" fmla="*/ 673621 h 3122"/>
                    <a:gd name="T104" fmla="*/ 802640 w 2855"/>
                    <a:gd name="T105" fmla="*/ 633641 h 3122"/>
                    <a:gd name="T106" fmla="*/ 860425 w 2855"/>
                    <a:gd name="T107" fmla="*/ 547971 h 3122"/>
                    <a:gd name="T108" fmla="*/ 894398 w 2855"/>
                    <a:gd name="T109" fmla="*/ 455321 h 3122"/>
                    <a:gd name="T110" fmla="*/ 884873 w 2855"/>
                    <a:gd name="T111" fmla="*/ 433110 h 3122"/>
                    <a:gd name="T112" fmla="*/ 848043 w 2855"/>
                    <a:gd name="T113" fmla="*/ 399159 h 3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54" y="391"/>
                      </a:lnTo>
                      <a:lnTo>
                        <a:pt x="938" y="447"/>
                      </a:lnTo>
                      <a:lnTo>
                        <a:pt x="929" y="474"/>
                      </a:lnTo>
                      <a:lnTo>
                        <a:pt x="920" y="499"/>
                      </a:lnTo>
                      <a:lnTo>
                        <a:pt x="912" y="520"/>
                      </a:lnTo>
                      <a:lnTo>
                        <a:pt x="903" y="537"/>
                      </a:lnTo>
                      <a:lnTo>
                        <a:pt x="869" y="598"/>
                      </a:lnTo>
                      <a:lnTo>
                        <a:pt x="819" y="683"/>
                      </a:lnTo>
                      <a:lnTo>
                        <a:pt x="794" y="725"/>
                      </a:lnTo>
                      <a:lnTo>
                        <a:pt x="770" y="762"/>
                      </a:lnTo>
                      <a:lnTo>
                        <a:pt x="760" y="778"/>
                      </a:lnTo>
                      <a:lnTo>
                        <a:pt x="750" y="791"/>
                      </a:lnTo>
                      <a:lnTo>
                        <a:pt x="742" y="801"/>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9" y="729"/>
                      </a:lnTo>
                      <a:lnTo>
                        <a:pt x="688" y="629"/>
                      </a:lnTo>
                      <a:lnTo>
                        <a:pt x="697" y="571"/>
                      </a:lnTo>
                      <a:lnTo>
                        <a:pt x="706" y="516"/>
                      </a:lnTo>
                      <a:lnTo>
                        <a:pt x="712" y="467"/>
                      </a:lnTo>
                      <a:lnTo>
                        <a:pt x="714" y="448"/>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74" y="236"/>
                      </a:lnTo>
                      <a:lnTo>
                        <a:pt x="563" y="227"/>
                      </a:lnTo>
                      <a:lnTo>
                        <a:pt x="541" y="203"/>
                      </a:lnTo>
                      <a:lnTo>
                        <a:pt x="515" y="174"/>
                      </a:lnTo>
                      <a:lnTo>
                        <a:pt x="488" y="145"/>
                      </a:lnTo>
                      <a:lnTo>
                        <a:pt x="444" y="92"/>
                      </a:lnTo>
                      <a:lnTo>
                        <a:pt x="425" y="69"/>
                      </a:lnTo>
                      <a:lnTo>
                        <a:pt x="418" y="59"/>
                      </a:lnTo>
                      <a:lnTo>
                        <a:pt x="409" y="49"/>
                      </a:lnTo>
                      <a:lnTo>
                        <a:pt x="399" y="40"/>
                      </a:lnTo>
                      <a:lnTo>
                        <a:pt x="388" y="30"/>
                      </a:lnTo>
                      <a:lnTo>
                        <a:pt x="377" y="22"/>
                      </a:lnTo>
                      <a:lnTo>
                        <a:pt x="365" y="14"/>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3" y="193"/>
                      </a:lnTo>
                      <a:lnTo>
                        <a:pt x="26" y="226"/>
                      </a:lnTo>
                      <a:lnTo>
                        <a:pt x="18" y="255"/>
                      </a:lnTo>
                      <a:lnTo>
                        <a:pt x="10" y="280"/>
                      </a:lnTo>
                      <a:lnTo>
                        <a:pt x="16" y="313"/>
                      </a:lnTo>
                      <a:lnTo>
                        <a:pt x="21" y="346"/>
                      </a:lnTo>
                      <a:lnTo>
                        <a:pt x="25" y="379"/>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77" y="1030"/>
                      </a:lnTo>
                      <a:lnTo>
                        <a:pt x="161" y="1037"/>
                      </a:lnTo>
                      <a:lnTo>
                        <a:pt x="139" y="1046"/>
                      </a:lnTo>
                      <a:lnTo>
                        <a:pt x="127" y="1050"/>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732" y="2762"/>
                      </a:lnTo>
                      <a:lnTo>
                        <a:pt x="781" y="2757"/>
                      </a:lnTo>
                      <a:lnTo>
                        <a:pt x="834" y="2750"/>
                      </a:lnTo>
                      <a:lnTo>
                        <a:pt x="887" y="2742"/>
                      </a:lnTo>
                      <a:lnTo>
                        <a:pt x="975" y="2728"/>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39" y="2274"/>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41"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2" name="Freeform 9"/>
                <p:cNvSpPr/>
                <p:nvPr/>
              </p:nvSpPr>
              <p:spPr bwMode="auto">
                <a:xfrm>
                  <a:off x="6170613" y="687388"/>
                  <a:ext cx="104775" cy="195263"/>
                </a:xfrm>
                <a:custGeom>
                  <a:avLst/>
                  <a:gdLst>
                    <a:gd name="T0" fmla="*/ 72512 w 328"/>
                    <a:gd name="T1" fmla="*/ 43002 h 613"/>
                    <a:gd name="T2" fmla="*/ 81137 w 328"/>
                    <a:gd name="T3" fmla="*/ 30898 h 613"/>
                    <a:gd name="T4" fmla="*/ 91998 w 328"/>
                    <a:gd name="T5" fmla="*/ 18794 h 613"/>
                    <a:gd name="T6" fmla="*/ 104775 w 328"/>
                    <a:gd name="T7" fmla="*/ 6052 h 613"/>
                    <a:gd name="T8" fmla="*/ 95511 w 328"/>
                    <a:gd name="T9" fmla="*/ 4141 h 613"/>
                    <a:gd name="T10" fmla="*/ 80178 w 328"/>
                    <a:gd name="T11" fmla="*/ 637 h 613"/>
                    <a:gd name="T12" fmla="*/ 73790 w 328"/>
                    <a:gd name="T13" fmla="*/ 0 h 613"/>
                    <a:gd name="T14" fmla="*/ 67082 w 328"/>
                    <a:gd name="T15" fmla="*/ 0 h 613"/>
                    <a:gd name="T16" fmla="*/ 54304 w 328"/>
                    <a:gd name="T17" fmla="*/ 2867 h 613"/>
                    <a:gd name="T18" fmla="*/ 43124 w 328"/>
                    <a:gd name="T19" fmla="*/ 7645 h 613"/>
                    <a:gd name="T20" fmla="*/ 32902 w 328"/>
                    <a:gd name="T21" fmla="*/ 14016 h 613"/>
                    <a:gd name="T22" fmla="*/ 24597 w 328"/>
                    <a:gd name="T23" fmla="*/ 20386 h 613"/>
                    <a:gd name="T24" fmla="*/ 14375 w 328"/>
                    <a:gd name="T25" fmla="*/ 30580 h 613"/>
                    <a:gd name="T26" fmla="*/ 13097 w 328"/>
                    <a:gd name="T27" fmla="*/ 32172 h 613"/>
                    <a:gd name="T28" fmla="*/ 10541 w 328"/>
                    <a:gd name="T29" fmla="*/ 35039 h 613"/>
                    <a:gd name="T30" fmla="*/ 7028 w 328"/>
                    <a:gd name="T31" fmla="*/ 44595 h 613"/>
                    <a:gd name="T32" fmla="*/ 4153 w 328"/>
                    <a:gd name="T33" fmla="*/ 58611 h 613"/>
                    <a:gd name="T34" fmla="*/ 1597 w 328"/>
                    <a:gd name="T35" fmla="*/ 75493 h 613"/>
                    <a:gd name="T36" fmla="*/ 319 w 328"/>
                    <a:gd name="T37" fmla="*/ 93968 h 613"/>
                    <a:gd name="T38" fmla="*/ 0 w 328"/>
                    <a:gd name="T39" fmla="*/ 113081 h 613"/>
                    <a:gd name="T40" fmla="*/ 1278 w 328"/>
                    <a:gd name="T41" fmla="*/ 131556 h 613"/>
                    <a:gd name="T42" fmla="*/ 3514 w 328"/>
                    <a:gd name="T43" fmla="*/ 148438 h 613"/>
                    <a:gd name="T44" fmla="*/ 5430 w 328"/>
                    <a:gd name="T45" fmla="*/ 155764 h 613"/>
                    <a:gd name="T46" fmla="*/ 7347 w 328"/>
                    <a:gd name="T47" fmla="*/ 162772 h 613"/>
                    <a:gd name="T48" fmla="*/ 10222 w 328"/>
                    <a:gd name="T49" fmla="*/ 168506 h 613"/>
                    <a:gd name="T50" fmla="*/ 13736 w 328"/>
                    <a:gd name="T51" fmla="*/ 173603 h 613"/>
                    <a:gd name="T52" fmla="*/ 21722 w 328"/>
                    <a:gd name="T53" fmla="*/ 181566 h 613"/>
                    <a:gd name="T54" fmla="*/ 30346 w 328"/>
                    <a:gd name="T55" fmla="*/ 187618 h 613"/>
                    <a:gd name="T56" fmla="*/ 38332 w 328"/>
                    <a:gd name="T57" fmla="*/ 191441 h 613"/>
                    <a:gd name="T58" fmla="*/ 45999 w 328"/>
                    <a:gd name="T59" fmla="*/ 193670 h 613"/>
                    <a:gd name="T60" fmla="*/ 54304 w 328"/>
                    <a:gd name="T61" fmla="*/ 195263 h 613"/>
                    <a:gd name="T62" fmla="*/ 55901 w 328"/>
                    <a:gd name="T63" fmla="*/ 195263 h 613"/>
                    <a:gd name="T64" fmla="*/ 55901 w 328"/>
                    <a:gd name="T65" fmla="*/ 100021 h 613"/>
                    <a:gd name="T66" fmla="*/ 57498 w 328"/>
                    <a:gd name="T67" fmla="*/ 83138 h 613"/>
                    <a:gd name="T68" fmla="*/ 61332 w 328"/>
                    <a:gd name="T69" fmla="*/ 68167 h 613"/>
                    <a:gd name="T70" fmla="*/ 66762 w 328"/>
                    <a:gd name="T71" fmla="*/ 55107 h 613"/>
                    <a:gd name="T72" fmla="*/ 72512 w 328"/>
                    <a:gd name="T73" fmla="*/ 43002 h 6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299" y="13"/>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314"/>
                      </a:lnTo>
                      <a:lnTo>
                        <a:pt x="177" y="287"/>
                      </a:lnTo>
                      <a:lnTo>
                        <a:pt x="180" y="261"/>
                      </a:lnTo>
                      <a:lnTo>
                        <a:pt x="185" y="237"/>
                      </a:lnTo>
                      <a:lnTo>
                        <a:pt x="192" y="214"/>
                      </a:lnTo>
                      <a:lnTo>
                        <a:pt x="199" y="192"/>
                      </a:lnTo>
                      <a:lnTo>
                        <a:pt x="209" y="173"/>
                      </a:lnTo>
                      <a:lnTo>
                        <a:pt x="218" y="153"/>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3" name="Freeform 11"/>
                <p:cNvSpPr/>
                <p:nvPr/>
              </p:nvSpPr>
              <p:spPr bwMode="auto">
                <a:xfrm>
                  <a:off x="5632451" y="279400"/>
                  <a:ext cx="668338" cy="388938"/>
                </a:xfrm>
                <a:custGeom>
                  <a:avLst/>
                  <a:gdLst>
                    <a:gd name="T0" fmla="*/ 664216 w 2108"/>
                    <a:gd name="T1" fmla="*/ 346745 h 1226"/>
                    <a:gd name="T2" fmla="*/ 665485 w 2108"/>
                    <a:gd name="T3" fmla="*/ 295669 h 1226"/>
                    <a:gd name="T4" fmla="*/ 665168 w 2108"/>
                    <a:gd name="T5" fmla="*/ 286786 h 1226"/>
                    <a:gd name="T6" fmla="*/ 661997 w 2108"/>
                    <a:gd name="T7" fmla="*/ 264262 h 1226"/>
                    <a:gd name="T8" fmla="*/ 654071 w 2108"/>
                    <a:gd name="T9" fmla="*/ 217310 h 1226"/>
                    <a:gd name="T10" fmla="*/ 650266 w 2108"/>
                    <a:gd name="T11" fmla="*/ 177338 h 1226"/>
                    <a:gd name="T12" fmla="*/ 648681 w 2108"/>
                    <a:gd name="T13" fmla="*/ 156717 h 1226"/>
                    <a:gd name="T14" fmla="*/ 643608 w 2108"/>
                    <a:gd name="T15" fmla="*/ 123724 h 1226"/>
                    <a:gd name="T16" fmla="*/ 635365 w 2108"/>
                    <a:gd name="T17" fmla="*/ 86290 h 1226"/>
                    <a:gd name="T18" fmla="*/ 635048 w 2108"/>
                    <a:gd name="T19" fmla="*/ 82483 h 1226"/>
                    <a:gd name="T20" fmla="*/ 562761 w 2108"/>
                    <a:gd name="T21" fmla="*/ 83117 h 1226"/>
                    <a:gd name="T22" fmla="*/ 526934 w 2108"/>
                    <a:gd name="T23" fmla="*/ 82483 h 1226"/>
                    <a:gd name="T24" fmla="*/ 513935 w 2108"/>
                    <a:gd name="T25" fmla="*/ 80262 h 1226"/>
                    <a:gd name="T26" fmla="*/ 500936 w 2108"/>
                    <a:gd name="T27" fmla="*/ 76455 h 1226"/>
                    <a:gd name="T28" fmla="*/ 473353 w 2108"/>
                    <a:gd name="T29" fmla="*/ 63131 h 1226"/>
                    <a:gd name="T30" fmla="*/ 436259 w 2108"/>
                    <a:gd name="T31" fmla="*/ 40607 h 1226"/>
                    <a:gd name="T32" fmla="*/ 400432 w 2108"/>
                    <a:gd name="T33" fmla="*/ 19352 h 1226"/>
                    <a:gd name="T34" fmla="*/ 383629 w 2108"/>
                    <a:gd name="T35" fmla="*/ 12372 h 1226"/>
                    <a:gd name="T36" fmla="*/ 358899 w 2108"/>
                    <a:gd name="T37" fmla="*/ 5393 h 1226"/>
                    <a:gd name="T38" fmla="*/ 334486 w 2108"/>
                    <a:gd name="T39" fmla="*/ 1269 h 1226"/>
                    <a:gd name="T40" fmla="*/ 310073 w 2108"/>
                    <a:gd name="T41" fmla="*/ 0 h 1226"/>
                    <a:gd name="T42" fmla="*/ 286929 w 2108"/>
                    <a:gd name="T43" fmla="*/ 952 h 1226"/>
                    <a:gd name="T44" fmla="*/ 265687 w 2108"/>
                    <a:gd name="T45" fmla="*/ 4124 h 1226"/>
                    <a:gd name="T46" fmla="*/ 251736 w 2108"/>
                    <a:gd name="T47" fmla="*/ 7614 h 1226"/>
                    <a:gd name="T48" fmla="*/ 225104 w 2108"/>
                    <a:gd name="T49" fmla="*/ 19034 h 1226"/>
                    <a:gd name="T50" fmla="*/ 194668 w 2108"/>
                    <a:gd name="T51" fmla="*/ 35848 h 1226"/>
                    <a:gd name="T52" fmla="*/ 165499 w 2108"/>
                    <a:gd name="T53" fmla="*/ 54248 h 1226"/>
                    <a:gd name="T54" fmla="*/ 142355 w 2108"/>
                    <a:gd name="T55" fmla="*/ 71062 h 1226"/>
                    <a:gd name="T56" fmla="*/ 131258 w 2108"/>
                    <a:gd name="T57" fmla="*/ 81848 h 1226"/>
                    <a:gd name="T58" fmla="*/ 129039 w 2108"/>
                    <a:gd name="T59" fmla="*/ 85655 h 1226"/>
                    <a:gd name="T60" fmla="*/ 128088 w 2108"/>
                    <a:gd name="T61" fmla="*/ 95490 h 1226"/>
                    <a:gd name="T62" fmla="*/ 130941 w 2108"/>
                    <a:gd name="T63" fmla="*/ 110400 h 1226"/>
                    <a:gd name="T64" fmla="*/ 138233 w 2108"/>
                    <a:gd name="T65" fmla="*/ 138317 h 1226"/>
                    <a:gd name="T66" fmla="*/ 139501 w 2108"/>
                    <a:gd name="T67" fmla="*/ 149738 h 1226"/>
                    <a:gd name="T68" fmla="*/ 140135 w 2108"/>
                    <a:gd name="T69" fmla="*/ 164966 h 1226"/>
                    <a:gd name="T70" fmla="*/ 138233 w 2108"/>
                    <a:gd name="T71" fmla="*/ 175117 h 1226"/>
                    <a:gd name="T72" fmla="*/ 132526 w 2108"/>
                    <a:gd name="T73" fmla="*/ 183048 h 1226"/>
                    <a:gd name="T74" fmla="*/ 122064 w 2108"/>
                    <a:gd name="T75" fmla="*/ 188124 h 1226"/>
                    <a:gd name="T76" fmla="*/ 104943 w 2108"/>
                    <a:gd name="T77" fmla="*/ 190028 h 1226"/>
                    <a:gd name="T78" fmla="*/ 58020 w 2108"/>
                    <a:gd name="T79" fmla="*/ 194786 h 1226"/>
                    <a:gd name="T80" fmla="*/ 34875 w 2108"/>
                    <a:gd name="T81" fmla="*/ 198276 h 1226"/>
                    <a:gd name="T82" fmla="*/ 16487 w 2108"/>
                    <a:gd name="T83" fmla="*/ 203986 h 1226"/>
                    <a:gd name="T84" fmla="*/ 8877 w 2108"/>
                    <a:gd name="T85" fmla="*/ 209062 h 1226"/>
                    <a:gd name="T86" fmla="*/ 6024 w 2108"/>
                    <a:gd name="T87" fmla="*/ 212869 h 1226"/>
                    <a:gd name="T88" fmla="*/ 0 w 2108"/>
                    <a:gd name="T89" fmla="*/ 226193 h 1226"/>
                    <a:gd name="T90" fmla="*/ 114137 w 2108"/>
                    <a:gd name="T91" fmla="*/ 272510 h 1226"/>
                    <a:gd name="T92" fmla="*/ 182303 w 2108"/>
                    <a:gd name="T93" fmla="*/ 297890 h 1226"/>
                    <a:gd name="T94" fmla="*/ 193082 w 2108"/>
                    <a:gd name="T95" fmla="*/ 300745 h 1226"/>
                    <a:gd name="T96" fmla="*/ 217178 w 2108"/>
                    <a:gd name="T97" fmla="*/ 302648 h 1226"/>
                    <a:gd name="T98" fmla="*/ 266638 w 2108"/>
                    <a:gd name="T99" fmla="*/ 304235 h 1226"/>
                    <a:gd name="T100" fmla="*/ 299294 w 2108"/>
                    <a:gd name="T101" fmla="*/ 307724 h 1226"/>
                    <a:gd name="T102" fmla="*/ 338291 w 2108"/>
                    <a:gd name="T103" fmla="*/ 314386 h 1226"/>
                    <a:gd name="T104" fmla="*/ 366508 w 2108"/>
                    <a:gd name="T105" fmla="*/ 321683 h 1226"/>
                    <a:gd name="T106" fmla="*/ 408358 w 2108"/>
                    <a:gd name="T107" fmla="*/ 336910 h 1226"/>
                    <a:gd name="T108" fmla="*/ 446404 w 2108"/>
                    <a:gd name="T109" fmla="*/ 354041 h 1226"/>
                    <a:gd name="T110" fmla="*/ 502522 w 2108"/>
                    <a:gd name="T111" fmla="*/ 382276 h 1226"/>
                    <a:gd name="T112" fmla="*/ 513618 w 2108"/>
                    <a:gd name="T113" fmla="*/ 387669 h 1226"/>
                    <a:gd name="T114" fmla="*/ 528203 w 2108"/>
                    <a:gd name="T115" fmla="*/ 388938 h 1226"/>
                    <a:gd name="T116" fmla="*/ 555152 w 2108"/>
                    <a:gd name="T117" fmla="*/ 388304 h 1226"/>
                    <a:gd name="T118" fmla="*/ 624585 w 2108"/>
                    <a:gd name="T119" fmla="*/ 383228 h 1226"/>
                    <a:gd name="T120" fmla="*/ 668338 w 2108"/>
                    <a:gd name="T121" fmla="*/ 381959 h 1226"/>
                    <a:gd name="T122" fmla="*/ 664533 w 2108"/>
                    <a:gd name="T123" fmla="*/ 381641 h 12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8" h="1226">
                      <a:moveTo>
                        <a:pt x="2096" y="1203"/>
                      </a:moveTo>
                      <a:lnTo>
                        <a:pt x="2096" y="1203"/>
                      </a:lnTo>
                      <a:lnTo>
                        <a:pt x="2095" y="1093"/>
                      </a:lnTo>
                      <a:lnTo>
                        <a:pt x="2096" y="1003"/>
                      </a:lnTo>
                      <a:lnTo>
                        <a:pt x="2097" y="963"/>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1970" y="260"/>
                      </a:lnTo>
                      <a:lnTo>
                        <a:pt x="1886" y="262"/>
                      </a:lnTo>
                      <a:lnTo>
                        <a:pt x="1775" y="262"/>
                      </a:lnTo>
                      <a:lnTo>
                        <a:pt x="1718" y="261"/>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3" y="664"/>
                      </a:lnTo>
                      <a:lnTo>
                        <a:pt x="19" y="671"/>
                      </a:lnTo>
                      <a:lnTo>
                        <a:pt x="10" y="683"/>
                      </a:lnTo>
                      <a:lnTo>
                        <a:pt x="4" y="698"/>
                      </a:lnTo>
                      <a:lnTo>
                        <a:pt x="0" y="713"/>
                      </a:lnTo>
                      <a:lnTo>
                        <a:pt x="175" y="785"/>
                      </a:lnTo>
                      <a:lnTo>
                        <a:pt x="360" y="859"/>
                      </a:lnTo>
                      <a:lnTo>
                        <a:pt x="445" y="891"/>
                      </a:lnTo>
                      <a:lnTo>
                        <a:pt x="518" y="919"/>
                      </a:lnTo>
                      <a:lnTo>
                        <a:pt x="575" y="939"/>
                      </a:lnTo>
                      <a:lnTo>
                        <a:pt x="595" y="945"/>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4" name="Freeform 13"/>
                <p:cNvSpPr>
                  <a:spLocks noEditPoints="1"/>
                </p:cNvSpPr>
                <p:nvPr/>
              </p:nvSpPr>
              <p:spPr bwMode="auto">
                <a:xfrm>
                  <a:off x="6778626" y="1893888"/>
                  <a:ext cx="558800" cy="838200"/>
                </a:xfrm>
                <a:custGeom>
                  <a:avLst/>
                  <a:gdLst>
                    <a:gd name="T0" fmla="*/ 545783 w 1760"/>
                    <a:gd name="T1" fmla="*/ 344731 h 2643"/>
                    <a:gd name="T2" fmla="*/ 525145 w 1760"/>
                    <a:gd name="T3" fmla="*/ 316505 h 2643"/>
                    <a:gd name="T4" fmla="*/ 528320 w 1760"/>
                    <a:gd name="T5" fmla="*/ 307943 h 2643"/>
                    <a:gd name="T6" fmla="*/ 535940 w 1760"/>
                    <a:gd name="T7" fmla="*/ 286377 h 2643"/>
                    <a:gd name="T8" fmla="*/ 536575 w 1760"/>
                    <a:gd name="T9" fmla="*/ 256883 h 2643"/>
                    <a:gd name="T10" fmla="*/ 526098 w 1760"/>
                    <a:gd name="T11" fmla="*/ 233732 h 2643"/>
                    <a:gd name="T12" fmla="*/ 502920 w 1760"/>
                    <a:gd name="T13" fmla="*/ 218192 h 2643"/>
                    <a:gd name="T14" fmla="*/ 487680 w 1760"/>
                    <a:gd name="T15" fmla="*/ 208678 h 2643"/>
                    <a:gd name="T16" fmla="*/ 493078 w 1760"/>
                    <a:gd name="T17" fmla="*/ 170938 h 2643"/>
                    <a:gd name="T18" fmla="*/ 527050 w 1760"/>
                    <a:gd name="T19" fmla="*/ 127490 h 2643"/>
                    <a:gd name="T20" fmla="*/ 540068 w 1760"/>
                    <a:gd name="T21" fmla="*/ 105925 h 2643"/>
                    <a:gd name="T22" fmla="*/ 534988 w 1760"/>
                    <a:gd name="T23" fmla="*/ 79919 h 2643"/>
                    <a:gd name="T24" fmla="*/ 522923 w 1760"/>
                    <a:gd name="T25" fmla="*/ 56134 h 2643"/>
                    <a:gd name="T26" fmla="*/ 511175 w 1760"/>
                    <a:gd name="T27" fmla="*/ 47888 h 2643"/>
                    <a:gd name="T28" fmla="*/ 471170 w 1760"/>
                    <a:gd name="T29" fmla="*/ 42814 h 2643"/>
                    <a:gd name="T30" fmla="*/ 462280 w 1760"/>
                    <a:gd name="T31" fmla="*/ 39960 h 2643"/>
                    <a:gd name="T32" fmla="*/ 456248 w 1760"/>
                    <a:gd name="T33" fmla="*/ 65014 h 2643"/>
                    <a:gd name="T34" fmla="*/ 439738 w 1760"/>
                    <a:gd name="T35" fmla="*/ 84993 h 2643"/>
                    <a:gd name="T36" fmla="*/ 419418 w 1760"/>
                    <a:gd name="T37" fmla="*/ 93239 h 2643"/>
                    <a:gd name="T38" fmla="*/ 352108 w 1760"/>
                    <a:gd name="T39" fmla="*/ 133516 h 2643"/>
                    <a:gd name="T40" fmla="*/ 379730 w 1760"/>
                    <a:gd name="T41" fmla="*/ 951 h 2643"/>
                    <a:gd name="T42" fmla="*/ 358775 w 1760"/>
                    <a:gd name="T43" fmla="*/ 1586 h 2643"/>
                    <a:gd name="T44" fmla="*/ 340995 w 1760"/>
                    <a:gd name="T45" fmla="*/ 13637 h 2643"/>
                    <a:gd name="T46" fmla="*/ 291783 w 1760"/>
                    <a:gd name="T47" fmla="*/ 71991 h 2643"/>
                    <a:gd name="T48" fmla="*/ 249873 w 1760"/>
                    <a:gd name="T49" fmla="*/ 116707 h 2643"/>
                    <a:gd name="T50" fmla="*/ 204788 w 1760"/>
                    <a:gd name="T51" fmla="*/ 159521 h 2643"/>
                    <a:gd name="T52" fmla="*/ 177165 w 1760"/>
                    <a:gd name="T53" fmla="*/ 180452 h 2643"/>
                    <a:gd name="T54" fmla="*/ 146050 w 1760"/>
                    <a:gd name="T55" fmla="*/ 222949 h 2643"/>
                    <a:gd name="T56" fmla="*/ 127635 w 1760"/>
                    <a:gd name="T57" fmla="*/ 253395 h 2643"/>
                    <a:gd name="T58" fmla="*/ 101600 w 1760"/>
                    <a:gd name="T59" fmla="*/ 319994 h 2643"/>
                    <a:gd name="T60" fmla="*/ 88265 w 1760"/>
                    <a:gd name="T61" fmla="*/ 342194 h 2643"/>
                    <a:gd name="T62" fmla="*/ 77153 w 1760"/>
                    <a:gd name="T63" fmla="*/ 383105 h 2643"/>
                    <a:gd name="T64" fmla="*/ 64453 w 1760"/>
                    <a:gd name="T65" fmla="*/ 444313 h 2643"/>
                    <a:gd name="T66" fmla="*/ 58420 w 1760"/>
                    <a:gd name="T67" fmla="*/ 451607 h 2643"/>
                    <a:gd name="T68" fmla="*/ 33655 w 1760"/>
                    <a:gd name="T69" fmla="*/ 466512 h 2643"/>
                    <a:gd name="T70" fmla="*/ 7620 w 1760"/>
                    <a:gd name="T71" fmla="*/ 496958 h 2643"/>
                    <a:gd name="T72" fmla="*/ 635 w 1760"/>
                    <a:gd name="T73" fmla="*/ 540406 h 2643"/>
                    <a:gd name="T74" fmla="*/ 2540 w 1760"/>
                    <a:gd name="T75" fmla="*/ 593051 h 2643"/>
                    <a:gd name="T76" fmla="*/ 13335 w 1760"/>
                    <a:gd name="T77" fmla="*/ 631425 h 2643"/>
                    <a:gd name="T78" fmla="*/ 35878 w 1760"/>
                    <a:gd name="T79" fmla="*/ 665359 h 2643"/>
                    <a:gd name="T80" fmla="*/ 89853 w 1760"/>
                    <a:gd name="T81" fmla="*/ 712930 h 2643"/>
                    <a:gd name="T82" fmla="*/ 140335 w 1760"/>
                    <a:gd name="T83" fmla="*/ 756061 h 2643"/>
                    <a:gd name="T84" fmla="*/ 149860 w 1760"/>
                    <a:gd name="T85" fmla="*/ 773186 h 2643"/>
                    <a:gd name="T86" fmla="*/ 160973 w 1760"/>
                    <a:gd name="T87" fmla="*/ 809023 h 2643"/>
                    <a:gd name="T88" fmla="*/ 201930 w 1760"/>
                    <a:gd name="T89" fmla="*/ 795069 h 2643"/>
                    <a:gd name="T90" fmla="*/ 230188 w 1760"/>
                    <a:gd name="T91" fmla="*/ 743058 h 2643"/>
                    <a:gd name="T92" fmla="*/ 250190 w 1760"/>
                    <a:gd name="T93" fmla="*/ 718321 h 2643"/>
                    <a:gd name="T94" fmla="*/ 318770 w 1760"/>
                    <a:gd name="T95" fmla="*/ 676459 h 2643"/>
                    <a:gd name="T96" fmla="*/ 396875 w 1760"/>
                    <a:gd name="T97" fmla="*/ 621911 h 2643"/>
                    <a:gd name="T98" fmla="*/ 427355 w 1760"/>
                    <a:gd name="T99" fmla="*/ 599077 h 2643"/>
                    <a:gd name="T100" fmla="*/ 493078 w 1760"/>
                    <a:gd name="T101" fmla="*/ 552457 h 2643"/>
                    <a:gd name="T102" fmla="*/ 515620 w 1760"/>
                    <a:gd name="T103" fmla="*/ 528355 h 2643"/>
                    <a:gd name="T104" fmla="*/ 529590 w 1760"/>
                    <a:gd name="T105" fmla="*/ 491566 h 2643"/>
                    <a:gd name="T106" fmla="*/ 540703 w 1760"/>
                    <a:gd name="T107" fmla="*/ 431627 h 2643"/>
                    <a:gd name="T108" fmla="*/ 555625 w 1760"/>
                    <a:gd name="T109" fmla="*/ 393253 h 2643"/>
                    <a:gd name="T110" fmla="*/ 557213 w 1760"/>
                    <a:gd name="T111" fmla="*/ 368199 h 2643"/>
                    <a:gd name="T112" fmla="*/ 307340 w 1760"/>
                    <a:gd name="T113" fmla="*/ 253395 h 2643"/>
                    <a:gd name="T114" fmla="*/ 320675 w 1760"/>
                    <a:gd name="T115" fmla="*/ 200749 h 2643"/>
                    <a:gd name="T116" fmla="*/ 327978 w 1760"/>
                    <a:gd name="T117" fmla="*/ 208044 h 2643"/>
                    <a:gd name="T118" fmla="*/ 347028 w 1760"/>
                    <a:gd name="T119" fmla="*/ 227389 h 2643"/>
                    <a:gd name="T120" fmla="*/ 357823 w 1760"/>
                    <a:gd name="T121" fmla="*/ 235000 h 2643"/>
                    <a:gd name="T122" fmla="*/ 325755 w 1760"/>
                    <a:gd name="T123" fmla="*/ 249272 h 26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6" y="658"/>
                      </a:lnTo>
                      <a:lnTo>
                        <a:pt x="1539" y="624"/>
                      </a:lnTo>
                      <a:lnTo>
                        <a:pt x="1544" y="581"/>
                      </a:lnTo>
                      <a:lnTo>
                        <a:pt x="1547" y="563"/>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814" y="2247"/>
                      </a:lnTo>
                      <a:lnTo>
                        <a:pt x="846" y="2227"/>
                      </a:lnTo>
                      <a:lnTo>
                        <a:pt x="918" y="2183"/>
                      </a:lnTo>
                      <a:lnTo>
                        <a:pt x="978" y="2148"/>
                      </a:lnTo>
                      <a:lnTo>
                        <a:pt x="1004" y="2133"/>
                      </a:lnTo>
                      <a:lnTo>
                        <a:pt x="1039" y="2109"/>
                      </a:lnTo>
                      <a:lnTo>
                        <a:pt x="1120" y="2054"/>
                      </a:lnTo>
                      <a:lnTo>
                        <a:pt x="1168" y="2021"/>
                      </a:lnTo>
                      <a:lnTo>
                        <a:pt x="1213" y="1989"/>
                      </a:lnTo>
                      <a:lnTo>
                        <a:pt x="1250" y="1961"/>
                      </a:lnTo>
                      <a:lnTo>
                        <a:pt x="1266" y="1948"/>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5" name="Freeform 23"/>
                <p:cNvSpPr/>
                <p:nvPr/>
              </p:nvSpPr>
              <p:spPr bwMode="auto">
                <a:xfrm>
                  <a:off x="5816601" y="611188"/>
                  <a:ext cx="276225" cy="215900"/>
                </a:xfrm>
                <a:custGeom>
                  <a:avLst/>
                  <a:gdLst>
                    <a:gd name="T0" fmla="*/ 159970 w 872"/>
                    <a:gd name="T1" fmla="*/ 6648 h 682"/>
                    <a:gd name="T2" fmla="*/ 137796 w 872"/>
                    <a:gd name="T3" fmla="*/ 2533 h 682"/>
                    <a:gd name="T4" fmla="*/ 118156 w 872"/>
                    <a:gd name="T5" fmla="*/ 317 h 682"/>
                    <a:gd name="T6" fmla="*/ 101367 w 872"/>
                    <a:gd name="T7" fmla="*/ 0 h 682"/>
                    <a:gd name="T8" fmla="*/ 87112 w 872"/>
                    <a:gd name="T9" fmla="*/ 1266 h 682"/>
                    <a:gd name="T10" fmla="*/ 76025 w 872"/>
                    <a:gd name="T11" fmla="*/ 2849 h 682"/>
                    <a:gd name="T12" fmla="*/ 62721 w 872"/>
                    <a:gd name="T13" fmla="*/ 6015 h 682"/>
                    <a:gd name="T14" fmla="*/ 61137 w 872"/>
                    <a:gd name="T15" fmla="*/ 6648 h 682"/>
                    <a:gd name="T16" fmla="*/ 51634 w 872"/>
                    <a:gd name="T17" fmla="*/ 8864 h 682"/>
                    <a:gd name="T18" fmla="*/ 43398 w 872"/>
                    <a:gd name="T19" fmla="*/ 12346 h 682"/>
                    <a:gd name="T20" fmla="*/ 36112 w 872"/>
                    <a:gd name="T21" fmla="*/ 17095 h 682"/>
                    <a:gd name="T22" fmla="*/ 30093 w 872"/>
                    <a:gd name="T23" fmla="*/ 24692 h 682"/>
                    <a:gd name="T24" fmla="*/ 23758 w 872"/>
                    <a:gd name="T25" fmla="*/ 35772 h 682"/>
                    <a:gd name="T26" fmla="*/ 17739 w 872"/>
                    <a:gd name="T27" fmla="*/ 50651 h 682"/>
                    <a:gd name="T28" fmla="*/ 11721 w 872"/>
                    <a:gd name="T29" fmla="*/ 70911 h 682"/>
                    <a:gd name="T30" fmla="*/ 5068 w 872"/>
                    <a:gd name="T31" fmla="*/ 96870 h 682"/>
                    <a:gd name="T32" fmla="*/ 3484 w 872"/>
                    <a:gd name="T33" fmla="*/ 103835 h 682"/>
                    <a:gd name="T34" fmla="*/ 950 w 872"/>
                    <a:gd name="T35" fmla="*/ 117130 h 682"/>
                    <a:gd name="T36" fmla="*/ 0 w 872"/>
                    <a:gd name="T37" fmla="*/ 129160 h 682"/>
                    <a:gd name="T38" fmla="*/ 317 w 872"/>
                    <a:gd name="T39" fmla="*/ 140557 h 682"/>
                    <a:gd name="T40" fmla="*/ 1584 w 872"/>
                    <a:gd name="T41" fmla="*/ 150370 h 682"/>
                    <a:gd name="T42" fmla="*/ 4118 w 872"/>
                    <a:gd name="T43" fmla="*/ 159234 h 682"/>
                    <a:gd name="T44" fmla="*/ 7603 w 872"/>
                    <a:gd name="T45" fmla="*/ 167465 h 682"/>
                    <a:gd name="T46" fmla="*/ 12037 w 872"/>
                    <a:gd name="T47" fmla="*/ 174746 h 682"/>
                    <a:gd name="T48" fmla="*/ 17106 w 872"/>
                    <a:gd name="T49" fmla="*/ 181077 h 682"/>
                    <a:gd name="T50" fmla="*/ 23441 w 872"/>
                    <a:gd name="T51" fmla="*/ 187092 h 682"/>
                    <a:gd name="T52" fmla="*/ 30727 w 872"/>
                    <a:gd name="T53" fmla="*/ 192474 h 682"/>
                    <a:gd name="T54" fmla="*/ 42447 w 872"/>
                    <a:gd name="T55" fmla="*/ 198805 h 682"/>
                    <a:gd name="T56" fmla="*/ 60503 w 872"/>
                    <a:gd name="T57" fmla="*/ 206403 h 682"/>
                    <a:gd name="T58" fmla="*/ 81410 w 872"/>
                    <a:gd name="T59" fmla="*/ 212418 h 682"/>
                    <a:gd name="T60" fmla="*/ 86479 w 872"/>
                    <a:gd name="T61" fmla="*/ 213684 h 682"/>
                    <a:gd name="T62" fmla="*/ 96932 w 872"/>
                    <a:gd name="T63" fmla="*/ 215267 h 682"/>
                    <a:gd name="T64" fmla="*/ 107702 w 872"/>
                    <a:gd name="T65" fmla="*/ 215900 h 682"/>
                    <a:gd name="T66" fmla="*/ 117839 w 872"/>
                    <a:gd name="T67" fmla="*/ 215583 h 682"/>
                    <a:gd name="T68" fmla="*/ 127659 w 872"/>
                    <a:gd name="T69" fmla="*/ 214634 h 682"/>
                    <a:gd name="T70" fmla="*/ 141914 w 872"/>
                    <a:gd name="T71" fmla="*/ 211468 h 682"/>
                    <a:gd name="T72" fmla="*/ 159336 w 872"/>
                    <a:gd name="T73" fmla="*/ 205137 h 682"/>
                    <a:gd name="T74" fmla="*/ 174224 w 872"/>
                    <a:gd name="T75" fmla="*/ 196589 h 682"/>
                    <a:gd name="T76" fmla="*/ 187212 w 872"/>
                    <a:gd name="T77" fmla="*/ 187409 h 682"/>
                    <a:gd name="T78" fmla="*/ 197032 w 872"/>
                    <a:gd name="T79" fmla="*/ 177279 h 682"/>
                    <a:gd name="T80" fmla="*/ 203684 w 872"/>
                    <a:gd name="T81" fmla="*/ 167782 h 682"/>
                    <a:gd name="T82" fmla="*/ 206218 w 872"/>
                    <a:gd name="T83" fmla="*/ 162400 h 682"/>
                    <a:gd name="T84" fmla="*/ 214455 w 872"/>
                    <a:gd name="T85" fmla="*/ 150370 h 682"/>
                    <a:gd name="T86" fmla="*/ 230927 w 872"/>
                    <a:gd name="T87" fmla="*/ 128527 h 682"/>
                    <a:gd name="T88" fmla="*/ 254685 w 872"/>
                    <a:gd name="T89" fmla="*/ 99086 h 682"/>
                    <a:gd name="T90" fmla="*/ 268939 w 872"/>
                    <a:gd name="T91" fmla="*/ 80725 h 682"/>
                    <a:gd name="T92" fmla="*/ 274641 w 872"/>
                    <a:gd name="T93" fmla="*/ 72178 h 682"/>
                    <a:gd name="T94" fmla="*/ 275908 w 872"/>
                    <a:gd name="T95" fmla="*/ 69012 h 682"/>
                    <a:gd name="T96" fmla="*/ 275908 w 872"/>
                    <a:gd name="T97" fmla="*/ 66479 h 682"/>
                    <a:gd name="T98" fmla="*/ 274641 w 872"/>
                    <a:gd name="T99" fmla="*/ 63630 h 682"/>
                    <a:gd name="T100" fmla="*/ 267989 w 872"/>
                    <a:gd name="T101" fmla="*/ 56033 h 682"/>
                    <a:gd name="T102" fmla="*/ 257219 w 872"/>
                    <a:gd name="T103" fmla="*/ 47802 h 682"/>
                    <a:gd name="T104" fmla="*/ 242647 w 872"/>
                    <a:gd name="T105" fmla="*/ 38938 h 682"/>
                    <a:gd name="T106" fmla="*/ 224908 w 872"/>
                    <a:gd name="T107" fmla="*/ 29757 h 682"/>
                    <a:gd name="T108" fmla="*/ 204951 w 872"/>
                    <a:gd name="T109" fmla="*/ 20894 h 682"/>
                    <a:gd name="T110" fmla="*/ 182777 w 872"/>
                    <a:gd name="T111" fmla="*/ 13296 h 682"/>
                    <a:gd name="T112" fmla="*/ 159970 w 872"/>
                    <a:gd name="T113" fmla="*/ 6648 h 6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sp>
          <p:nvSpPr>
            <p:cNvPr id="104" name="Freeform 24"/>
            <p:cNvSpPr/>
            <p:nvPr/>
          </p:nvSpPr>
          <p:spPr bwMode="auto">
            <a:xfrm>
              <a:off x="5287963" y="552450"/>
              <a:ext cx="88900" cy="384175"/>
            </a:xfrm>
            <a:custGeom>
              <a:avLst/>
              <a:gdLst>
                <a:gd name="T0" fmla="*/ 39406 w 282"/>
                <a:gd name="T1" fmla="*/ 41806 h 1213"/>
                <a:gd name="T2" fmla="*/ 37830 w 282"/>
                <a:gd name="T3" fmla="*/ 20903 h 1213"/>
                <a:gd name="T4" fmla="*/ 34362 w 282"/>
                <a:gd name="T5" fmla="*/ 0 h 1213"/>
                <a:gd name="T6" fmla="*/ 32155 w 282"/>
                <a:gd name="T7" fmla="*/ 7284 h 1213"/>
                <a:gd name="T8" fmla="*/ 29633 w 282"/>
                <a:gd name="T9" fmla="*/ 12985 h 1213"/>
                <a:gd name="T10" fmla="*/ 26481 w 282"/>
                <a:gd name="T11" fmla="*/ 18686 h 1213"/>
                <a:gd name="T12" fmla="*/ 21752 w 282"/>
                <a:gd name="T13" fmla="*/ 31038 h 1213"/>
                <a:gd name="T14" fmla="*/ 14501 w 282"/>
                <a:gd name="T15" fmla="*/ 53842 h 1213"/>
                <a:gd name="T16" fmla="*/ 6935 w 282"/>
                <a:gd name="T17" fmla="*/ 85196 h 1213"/>
                <a:gd name="T18" fmla="*/ 0 w 282"/>
                <a:gd name="T19" fmla="*/ 119085 h 1213"/>
                <a:gd name="T20" fmla="*/ 5044 w 282"/>
                <a:gd name="T21" fmla="*/ 127319 h 1213"/>
                <a:gd name="T22" fmla="*/ 11979 w 282"/>
                <a:gd name="T23" fmla="*/ 141255 h 1213"/>
                <a:gd name="T24" fmla="*/ 14501 w 282"/>
                <a:gd name="T25" fmla="*/ 146006 h 1213"/>
                <a:gd name="T26" fmla="*/ 16708 w 282"/>
                <a:gd name="T27" fmla="*/ 157724 h 1213"/>
                <a:gd name="T28" fmla="*/ 18915 w 282"/>
                <a:gd name="T29" fmla="*/ 176727 h 1213"/>
                <a:gd name="T30" fmla="*/ 22698 w 282"/>
                <a:gd name="T31" fmla="*/ 225818 h 1213"/>
                <a:gd name="T32" fmla="*/ 25850 w 282"/>
                <a:gd name="T33" fmla="*/ 291378 h 1213"/>
                <a:gd name="T34" fmla="*/ 39721 w 282"/>
                <a:gd name="T35" fmla="*/ 291378 h 1213"/>
                <a:gd name="T36" fmla="*/ 42559 w 282"/>
                <a:gd name="T37" fmla="*/ 284410 h 1213"/>
                <a:gd name="T38" fmla="*/ 49809 w 282"/>
                <a:gd name="T39" fmla="*/ 268891 h 1213"/>
                <a:gd name="T40" fmla="*/ 56745 w 282"/>
                <a:gd name="T41" fmla="*/ 256222 h 1213"/>
                <a:gd name="T42" fmla="*/ 61158 w 282"/>
                <a:gd name="T43" fmla="*/ 249255 h 1213"/>
                <a:gd name="T44" fmla="*/ 65572 w 282"/>
                <a:gd name="T45" fmla="*/ 245454 h 1213"/>
                <a:gd name="T46" fmla="*/ 67463 w 282"/>
                <a:gd name="T47" fmla="*/ 244504 h 1213"/>
                <a:gd name="T48" fmla="*/ 71246 w 282"/>
                <a:gd name="T49" fmla="*/ 243870 h 1213"/>
                <a:gd name="T50" fmla="*/ 81965 w 282"/>
                <a:gd name="T51" fmla="*/ 239753 h 1213"/>
                <a:gd name="T52" fmla="*/ 88900 w 282"/>
                <a:gd name="T53" fmla="*/ 236586 h 1213"/>
                <a:gd name="T54" fmla="*/ 86693 w 282"/>
                <a:gd name="T55" fmla="*/ 230568 h 1213"/>
                <a:gd name="T56" fmla="*/ 73138 w 282"/>
                <a:gd name="T57" fmla="*/ 191296 h 1213"/>
                <a:gd name="T58" fmla="*/ 59267 w 282"/>
                <a:gd name="T59" fmla="*/ 146639 h 1213"/>
                <a:gd name="T60" fmla="*/ 50440 w 282"/>
                <a:gd name="T61" fmla="*/ 114334 h 1213"/>
                <a:gd name="T62" fmla="*/ 43504 w 282"/>
                <a:gd name="T63" fmla="*/ 82663 h 1213"/>
                <a:gd name="T64" fmla="*/ 40352 w 282"/>
                <a:gd name="T65" fmla="*/ 61126 h 1213"/>
                <a:gd name="T66" fmla="*/ 39406 w 282"/>
                <a:gd name="T67" fmla="*/ 47824 h 1213"/>
                <a:gd name="T68" fmla="*/ 39406 w 282"/>
                <a:gd name="T69" fmla="*/ 41806 h 1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2" h="1213">
                  <a:moveTo>
                    <a:pt x="125" y="132"/>
                  </a:moveTo>
                  <a:lnTo>
                    <a:pt x="125" y="132"/>
                  </a:lnTo>
                  <a:lnTo>
                    <a:pt x="124" y="99"/>
                  </a:lnTo>
                  <a:lnTo>
                    <a:pt x="120" y="66"/>
                  </a:lnTo>
                  <a:lnTo>
                    <a:pt x="115" y="33"/>
                  </a:lnTo>
                  <a:lnTo>
                    <a:pt x="109" y="0"/>
                  </a:lnTo>
                  <a:lnTo>
                    <a:pt x="102" y="23"/>
                  </a:lnTo>
                  <a:lnTo>
                    <a:pt x="98" y="33"/>
                  </a:lnTo>
                  <a:lnTo>
                    <a:pt x="94" y="41"/>
                  </a:lnTo>
                  <a:lnTo>
                    <a:pt x="84" y="59"/>
                  </a:lnTo>
                  <a:lnTo>
                    <a:pt x="76" y="77"/>
                  </a:lnTo>
                  <a:lnTo>
                    <a:pt x="69" y="98"/>
                  </a:lnTo>
                  <a:lnTo>
                    <a:pt x="60" y="121"/>
                  </a:lnTo>
                  <a:lnTo>
                    <a:pt x="46" y="170"/>
                  </a:lnTo>
                  <a:lnTo>
                    <a:pt x="33" y="221"/>
                  </a:lnTo>
                  <a:lnTo>
                    <a:pt x="22" y="269"/>
                  </a:lnTo>
                  <a:lnTo>
                    <a:pt x="13" y="314"/>
                  </a:lnTo>
                  <a:lnTo>
                    <a:pt x="0" y="376"/>
                  </a:lnTo>
                  <a:lnTo>
                    <a:pt x="16" y="402"/>
                  </a:lnTo>
                  <a:lnTo>
                    <a:pt x="28" y="425"/>
                  </a:lnTo>
                  <a:lnTo>
                    <a:pt x="38" y="446"/>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26" y="770"/>
                  </a:lnTo>
                  <a:lnTo>
                    <a:pt x="238" y="766"/>
                  </a:lnTo>
                  <a:lnTo>
                    <a:pt x="260" y="757"/>
                  </a:lnTo>
                  <a:lnTo>
                    <a:pt x="276" y="750"/>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5" name="Freeform 130"/>
            <p:cNvSpPr/>
            <p:nvPr/>
          </p:nvSpPr>
          <p:spPr bwMode="auto">
            <a:xfrm>
              <a:off x="2468562" y="844549"/>
              <a:ext cx="4637088" cy="5500688"/>
            </a:xfrm>
            <a:custGeom>
              <a:avLst/>
              <a:gdLst/>
              <a:ahLst/>
              <a:cxnLst/>
              <a:rect l="0" t="0"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lnTo>
                    <a:pt x="2693957" y="5270500"/>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lnTo>
                    <a:pt x="349103" y="4651375"/>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lnTo>
                    <a:pt x="4318318" y="1546225"/>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lnTo>
                    <a:pt x="16179" y="1262063"/>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lnTo>
                    <a:pt x="2859208" y="0"/>
                  </a:lnTo>
                  <a:close/>
                  <a:moveTo>
                    <a:pt x="2845231" y="0"/>
                  </a:moveTo>
                  <a:lnTo>
                    <a:pt x="2845231" y="2857"/>
                  </a:lnTo>
                  <a:lnTo>
                    <a:pt x="2844595" y="6031"/>
                  </a:lnTo>
                  <a:lnTo>
                    <a:pt x="2844195" y="7581"/>
                  </a:lnTo>
                  <a:lnTo>
                    <a:pt x="2845231" y="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6" name="Freeform 26"/>
            <p:cNvSpPr/>
            <p:nvPr/>
          </p:nvSpPr>
          <p:spPr bwMode="auto">
            <a:xfrm>
              <a:off x="7085013" y="2087563"/>
              <a:ext cx="55563" cy="69850"/>
            </a:xfrm>
            <a:custGeom>
              <a:avLst/>
              <a:gdLst>
                <a:gd name="T0" fmla="*/ 17022 w 173"/>
                <a:gd name="T1" fmla="*/ 0 h 222"/>
                <a:gd name="T2" fmla="*/ 17022 w 173"/>
                <a:gd name="T3" fmla="*/ 0 h 222"/>
                <a:gd name="T4" fmla="*/ 13810 w 173"/>
                <a:gd name="T5" fmla="*/ 7551 h 222"/>
                <a:gd name="T6" fmla="*/ 11241 w 173"/>
                <a:gd name="T7" fmla="*/ 15732 h 222"/>
                <a:gd name="T8" fmla="*/ 8029 w 173"/>
                <a:gd name="T9" fmla="*/ 26115 h 222"/>
                <a:gd name="T10" fmla="*/ 4496 w 173"/>
                <a:gd name="T11" fmla="*/ 37442 h 222"/>
                <a:gd name="T12" fmla="*/ 1927 w 173"/>
                <a:gd name="T13" fmla="*/ 48769 h 222"/>
                <a:gd name="T14" fmla="*/ 964 w 173"/>
                <a:gd name="T15" fmla="*/ 54747 h 222"/>
                <a:gd name="T16" fmla="*/ 321 w 173"/>
                <a:gd name="T17" fmla="*/ 59782 h 222"/>
                <a:gd name="T18" fmla="*/ 0 w 173"/>
                <a:gd name="T19" fmla="*/ 64816 h 222"/>
                <a:gd name="T20" fmla="*/ 0 w 173"/>
                <a:gd name="T21" fmla="*/ 69850 h 222"/>
                <a:gd name="T22" fmla="*/ 0 w 173"/>
                <a:gd name="T23" fmla="*/ 69850 h 222"/>
                <a:gd name="T24" fmla="*/ 5139 w 173"/>
                <a:gd name="T25" fmla="*/ 65130 h 222"/>
                <a:gd name="T26" fmla="*/ 11562 w 173"/>
                <a:gd name="T27" fmla="*/ 60411 h 222"/>
                <a:gd name="T28" fmla="*/ 18949 w 173"/>
                <a:gd name="T29" fmla="*/ 55691 h 222"/>
                <a:gd name="T30" fmla="*/ 27621 w 173"/>
                <a:gd name="T31" fmla="*/ 50342 h 222"/>
                <a:gd name="T32" fmla="*/ 32117 w 173"/>
                <a:gd name="T33" fmla="*/ 47825 h 222"/>
                <a:gd name="T34" fmla="*/ 36935 w 173"/>
                <a:gd name="T35" fmla="*/ 45937 h 222"/>
                <a:gd name="T36" fmla="*/ 41753 w 173"/>
                <a:gd name="T37" fmla="*/ 44050 h 222"/>
                <a:gd name="T38" fmla="*/ 46570 w 173"/>
                <a:gd name="T39" fmla="*/ 42476 h 222"/>
                <a:gd name="T40" fmla="*/ 51388 w 173"/>
                <a:gd name="T41" fmla="*/ 41532 h 222"/>
                <a:gd name="T42" fmla="*/ 55563 w 173"/>
                <a:gd name="T43" fmla="*/ 41218 h 222"/>
                <a:gd name="T44" fmla="*/ 55563 w 173"/>
                <a:gd name="T45" fmla="*/ 41218 h 222"/>
                <a:gd name="T46" fmla="*/ 54278 w 173"/>
                <a:gd name="T47" fmla="*/ 40903 h 222"/>
                <a:gd name="T48" fmla="*/ 49782 w 173"/>
                <a:gd name="T49" fmla="*/ 39330 h 222"/>
                <a:gd name="T50" fmla="*/ 44001 w 173"/>
                <a:gd name="T51" fmla="*/ 36184 h 222"/>
                <a:gd name="T52" fmla="*/ 40468 w 173"/>
                <a:gd name="T53" fmla="*/ 33981 h 222"/>
                <a:gd name="T54" fmla="*/ 36935 w 173"/>
                <a:gd name="T55" fmla="*/ 31779 h 222"/>
                <a:gd name="T56" fmla="*/ 33081 w 173"/>
                <a:gd name="T57" fmla="*/ 29261 h 222"/>
                <a:gd name="T58" fmla="*/ 29869 w 173"/>
                <a:gd name="T59" fmla="*/ 26115 h 222"/>
                <a:gd name="T60" fmla="*/ 26657 w 173"/>
                <a:gd name="T61" fmla="*/ 22969 h 222"/>
                <a:gd name="T62" fmla="*/ 23446 w 173"/>
                <a:gd name="T63" fmla="*/ 19193 h 222"/>
                <a:gd name="T64" fmla="*/ 21197 w 173"/>
                <a:gd name="T65" fmla="*/ 14788 h 222"/>
                <a:gd name="T66" fmla="*/ 18949 w 173"/>
                <a:gd name="T67" fmla="*/ 10698 h 222"/>
                <a:gd name="T68" fmla="*/ 17665 w 173"/>
                <a:gd name="T69" fmla="*/ 5349 h 222"/>
                <a:gd name="T70" fmla="*/ 17343 w 173"/>
                <a:gd name="T71" fmla="*/ 2832 h 222"/>
                <a:gd name="T72" fmla="*/ 17022 w 173"/>
                <a:gd name="T73" fmla="*/ 0 h 222"/>
                <a:gd name="T74" fmla="*/ 17022 w 173"/>
                <a:gd name="T75" fmla="*/ 0 h 2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close/>
                </a:path>
              </a:pathLst>
            </a:custGeom>
            <a:solidFill>
              <a:srgbClr val="BE1E2D"/>
            </a:solidFill>
            <a:ln w="19050">
              <a:solidFill>
                <a:srgbClr val="BE1E2D"/>
              </a:solidFill>
              <a:round/>
            </a:ln>
          </p:spPr>
          <p:txBody>
            <a:bodyPr/>
            <a:lstStyle/>
            <a:p>
              <a:endParaRPr lang="zh-CN" altLang="en-US">
                <a:cs typeface="+mn-ea"/>
                <a:sym typeface="+mn-lt"/>
              </a:endParaRPr>
            </a:p>
          </p:txBody>
        </p:sp>
        <p:sp>
          <p:nvSpPr>
            <p:cNvPr id="107" name="Freeform 27"/>
            <p:cNvSpPr/>
            <p:nvPr/>
          </p:nvSpPr>
          <p:spPr bwMode="auto">
            <a:xfrm>
              <a:off x="1639888" y="2371725"/>
              <a:ext cx="1492250" cy="2097088"/>
            </a:xfrm>
            <a:custGeom>
              <a:avLst/>
              <a:gdLst>
                <a:gd name="T0" fmla="*/ 1252588 w 4701"/>
                <a:gd name="T1" fmla="*/ 623759 h 6603"/>
                <a:gd name="T2" fmla="*/ 1247192 w 4701"/>
                <a:gd name="T3" fmla="*/ 597716 h 6603"/>
                <a:gd name="T4" fmla="*/ 1210687 w 4701"/>
                <a:gd name="T5" fmla="*/ 538643 h 6603"/>
                <a:gd name="T6" fmla="*/ 1144344 w 4701"/>
                <a:gd name="T7" fmla="*/ 526575 h 6603"/>
                <a:gd name="T8" fmla="*/ 1136408 w 4701"/>
                <a:gd name="T9" fmla="*/ 500214 h 6603"/>
                <a:gd name="T10" fmla="*/ 1098316 w 4701"/>
                <a:gd name="T11" fmla="*/ 470360 h 6603"/>
                <a:gd name="T12" fmla="*/ 1062129 w 4701"/>
                <a:gd name="T13" fmla="*/ 432248 h 6603"/>
                <a:gd name="T14" fmla="*/ 1035465 w 4701"/>
                <a:gd name="T15" fmla="*/ 373811 h 6603"/>
                <a:gd name="T16" fmla="*/ 1026577 w 4701"/>
                <a:gd name="T17" fmla="*/ 327442 h 6603"/>
                <a:gd name="T18" fmla="*/ 1028164 w 4701"/>
                <a:gd name="T19" fmla="*/ 252171 h 6603"/>
                <a:gd name="T20" fmla="*/ 1022450 w 4701"/>
                <a:gd name="T21" fmla="*/ 241373 h 6603"/>
                <a:gd name="T22" fmla="*/ 1005626 w 4701"/>
                <a:gd name="T23" fmla="*/ 244549 h 6603"/>
                <a:gd name="T24" fmla="*/ 984358 w 4701"/>
                <a:gd name="T25" fmla="*/ 260747 h 6603"/>
                <a:gd name="T26" fmla="*/ 967534 w 4701"/>
                <a:gd name="T27" fmla="*/ 302352 h 6603"/>
                <a:gd name="T28" fmla="*/ 946901 w 4701"/>
                <a:gd name="T29" fmla="*/ 341098 h 6603"/>
                <a:gd name="T30" fmla="*/ 956107 w 4701"/>
                <a:gd name="T31" fmla="*/ 358884 h 6603"/>
                <a:gd name="T32" fmla="*/ 963725 w 4701"/>
                <a:gd name="T33" fmla="*/ 364918 h 6603"/>
                <a:gd name="T34" fmla="*/ 997690 w 4701"/>
                <a:gd name="T35" fmla="*/ 435424 h 6603"/>
                <a:gd name="T36" fmla="*/ 994516 w 4701"/>
                <a:gd name="T37" fmla="*/ 441141 h 6603"/>
                <a:gd name="T38" fmla="*/ 938013 w 4701"/>
                <a:gd name="T39" fmla="*/ 392231 h 6603"/>
                <a:gd name="T40" fmla="*/ 917697 w 4701"/>
                <a:gd name="T41" fmla="*/ 378257 h 6603"/>
                <a:gd name="T42" fmla="*/ 876114 w 4701"/>
                <a:gd name="T43" fmla="*/ 361742 h 6603"/>
                <a:gd name="T44" fmla="*/ 845323 w 4701"/>
                <a:gd name="T45" fmla="*/ 327124 h 6603"/>
                <a:gd name="T46" fmla="*/ 738348 w 4701"/>
                <a:gd name="T47" fmla="*/ 225493 h 6603"/>
                <a:gd name="T48" fmla="*/ 737078 w 4701"/>
                <a:gd name="T49" fmla="*/ 212154 h 6603"/>
                <a:gd name="T50" fmla="*/ 732634 w 4701"/>
                <a:gd name="T51" fmla="*/ 180077 h 6603"/>
                <a:gd name="T52" fmla="*/ 702161 w 4701"/>
                <a:gd name="T53" fmla="*/ 126403 h 6603"/>
                <a:gd name="T54" fmla="*/ 680893 w 4701"/>
                <a:gd name="T55" fmla="*/ 140060 h 6603"/>
                <a:gd name="T56" fmla="*/ 647245 w 4701"/>
                <a:gd name="T57" fmla="*/ 140060 h 6603"/>
                <a:gd name="T58" fmla="*/ 611692 w 4701"/>
                <a:gd name="T59" fmla="*/ 123545 h 6603"/>
                <a:gd name="T60" fmla="*/ 496464 w 4701"/>
                <a:gd name="T61" fmla="*/ 27313 h 6603"/>
                <a:gd name="T62" fmla="*/ 449802 w 4701"/>
                <a:gd name="T63" fmla="*/ 635 h 6603"/>
                <a:gd name="T64" fmla="*/ 409488 w 4701"/>
                <a:gd name="T65" fmla="*/ 6352 h 6603"/>
                <a:gd name="T66" fmla="*/ 370761 w 4701"/>
                <a:gd name="T67" fmla="*/ 30172 h 6603"/>
                <a:gd name="T68" fmla="*/ 339018 w 4701"/>
                <a:gd name="T69" fmla="*/ 64790 h 6603"/>
                <a:gd name="T70" fmla="*/ 321242 w 4701"/>
                <a:gd name="T71" fmla="*/ 96867 h 6603"/>
                <a:gd name="T72" fmla="*/ 174905 w 4701"/>
                <a:gd name="T73" fmla="*/ 595493 h 6603"/>
                <a:gd name="T74" fmla="*/ 8888 w 4701"/>
                <a:gd name="T75" fmla="*/ 1183999 h 6603"/>
                <a:gd name="T76" fmla="*/ 0 w 4701"/>
                <a:gd name="T77" fmla="*/ 1255458 h 6603"/>
                <a:gd name="T78" fmla="*/ 4127 w 4701"/>
                <a:gd name="T79" fmla="*/ 1312943 h 6603"/>
                <a:gd name="T80" fmla="*/ 18094 w 4701"/>
                <a:gd name="T81" fmla="*/ 1359312 h 6603"/>
                <a:gd name="T82" fmla="*/ 46028 w 4701"/>
                <a:gd name="T83" fmla="*/ 1404728 h 6603"/>
                <a:gd name="T84" fmla="*/ 294260 w 4701"/>
                <a:gd name="T85" fmla="*/ 1623870 h 6603"/>
                <a:gd name="T86" fmla="*/ 752315 w 4701"/>
                <a:gd name="T87" fmla="*/ 2006573 h 6603"/>
                <a:gd name="T88" fmla="*/ 852306 w 4701"/>
                <a:gd name="T89" fmla="*/ 2083114 h 6603"/>
                <a:gd name="T90" fmla="*/ 891350 w 4701"/>
                <a:gd name="T91" fmla="*/ 2096135 h 6603"/>
                <a:gd name="T92" fmla="*/ 936743 w 4701"/>
                <a:gd name="T93" fmla="*/ 2092324 h 6603"/>
                <a:gd name="T94" fmla="*/ 964995 w 4701"/>
                <a:gd name="T95" fmla="*/ 2079938 h 6603"/>
                <a:gd name="T96" fmla="*/ 1051336 w 4701"/>
                <a:gd name="T97" fmla="*/ 2087243 h 6603"/>
                <a:gd name="T98" fmla="*/ 1081175 w 4701"/>
                <a:gd name="T99" fmla="*/ 2081843 h 6603"/>
                <a:gd name="T100" fmla="*/ 1110061 w 4701"/>
                <a:gd name="T101" fmla="*/ 2035157 h 6603"/>
                <a:gd name="T102" fmla="*/ 1175135 w 4701"/>
                <a:gd name="T103" fmla="*/ 1876676 h 6603"/>
                <a:gd name="T104" fmla="*/ 1287189 w 4701"/>
                <a:gd name="T105" fmla="*/ 1552410 h 6603"/>
                <a:gd name="T106" fmla="*/ 1394798 w 4701"/>
                <a:gd name="T107" fmla="*/ 1180188 h 6603"/>
                <a:gd name="T108" fmla="*/ 1428446 w 4701"/>
                <a:gd name="T109" fmla="*/ 1073793 h 6603"/>
                <a:gd name="T110" fmla="*/ 1447175 w 4701"/>
                <a:gd name="T111" fmla="*/ 1069347 h 6603"/>
                <a:gd name="T112" fmla="*/ 1467173 w 4701"/>
                <a:gd name="T113" fmla="*/ 1047432 h 6603"/>
                <a:gd name="T114" fmla="*/ 1483997 w 4701"/>
                <a:gd name="T115" fmla="*/ 990900 h 6603"/>
                <a:gd name="T116" fmla="*/ 1492250 w 4701"/>
                <a:gd name="T117" fmla="*/ 917536 h 6603"/>
                <a:gd name="T118" fmla="*/ 1468443 w 4701"/>
                <a:gd name="T119" fmla="*/ 847347 h 6603"/>
                <a:gd name="T120" fmla="*/ 1438604 w 4701"/>
                <a:gd name="T121" fmla="*/ 795579 h 6603"/>
                <a:gd name="T122" fmla="*/ 1355119 w 4701"/>
                <a:gd name="T123" fmla="*/ 731424 h 6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3" y="1893"/>
                  </a:lnTo>
                  <a:lnTo>
                    <a:pt x="3929" y="1882"/>
                  </a:lnTo>
                  <a:lnTo>
                    <a:pt x="3918" y="1858"/>
                  </a:lnTo>
                  <a:lnTo>
                    <a:pt x="3904" y="1832"/>
                  </a:lnTo>
                  <a:lnTo>
                    <a:pt x="3887" y="1804"/>
                  </a:lnTo>
                  <a:lnTo>
                    <a:pt x="3869" y="1776"/>
                  </a:lnTo>
                  <a:lnTo>
                    <a:pt x="3850" y="1748"/>
                  </a:lnTo>
                  <a:lnTo>
                    <a:pt x="3814" y="1696"/>
                  </a:lnTo>
                  <a:lnTo>
                    <a:pt x="3708" y="1677"/>
                  </a:lnTo>
                  <a:lnTo>
                    <a:pt x="3649" y="1666"/>
                  </a:lnTo>
                  <a:lnTo>
                    <a:pt x="3627" y="1663"/>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53" y="1540"/>
                  </a:lnTo>
                  <a:lnTo>
                    <a:pt x="3530" y="1528"/>
                  </a:lnTo>
                  <a:lnTo>
                    <a:pt x="3507" y="1515"/>
                  </a:lnTo>
                  <a:lnTo>
                    <a:pt x="3483" y="1499"/>
                  </a:lnTo>
                  <a:lnTo>
                    <a:pt x="3460" y="1481"/>
                  </a:lnTo>
                  <a:lnTo>
                    <a:pt x="3436" y="1463"/>
                  </a:lnTo>
                  <a:lnTo>
                    <a:pt x="3413" y="1442"/>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1" y="779"/>
                  </a:lnTo>
                  <a:lnTo>
                    <a:pt x="3101" y="821"/>
                  </a:lnTo>
                  <a:lnTo>
                    <a:pt x="3093" y="846"/>
                  </a:lnTo>
                  <a:lnTo>
                    <a:pt x="3085" y="871"/>
                  </a:lnTo>
                  <a:lnTo>
                    <a:pt x="3077" y="895"/>
                  </a:lnTo>
                  <a:lnTo>
                    <a:pt x="3068" y="916"/>
                  </a:lnTo>
                  <a:lnTo>
                    <a:pt x="3058" y="933"/>
                  </a:lnTo>
                  <a:lnTo>
                    <a:pt x="3048" y="952"/>
                  </a:lnTo>
                  <a:lnTo>
                    <a:pt x="3024" y="989"/>
                  </a:lnTo>
                  <a:lnTo>
                    <a:pt x="3002" y="1025"/>
                  </a:lnTo>
                  <a:lnTo>
                    <a:pt x="2993" y="1041"/>
                  </a:lnTo>
                  <a:lnTo>
                    <a:pt x="2985" y="1057"/>
                  </a:lnTo>
                  <a:lnTo>
                    <a:pt x="2983" y="1064"/>
                  </a:lnTo>
                  <a:lnTo>
                    <a:pt x="2983" y="1074"/>
                  </a:lnTo>
                  <a:lnTo>
                    <a:pt x="2983" y="1084"/>
                  </a:lnTo>
                  <a:lnTo>
                    <a:pt x="2985" y="1094"/>
                  </a:lnTo>
                  <a:lnTo>
                    <a:pt x="2991" y="1119"/>
                  </a:lnTo>
                  <a:lnTo>
                    <a:pt x="2999" y="1145"/>
                  </a:lnTo>
                  <a:lnTo>
                    <a:pt x="3009" y="1135"/>
                  </a:lnTo>
                  <a:lnTo>
                    <a:pt x="3012" y="1130"/>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32" y="1116"/>
                  </a:lnTo>
                  <a:lnTo>
                    <a:pt x="2723" y="1107"/>
                  </a:lnTo>
                  <a:lnTo>
                    <a:pt x="2703" y="1085"/>
                  </a:lnTo>
                  <a:lnTo>
                    <a:pt x="2683" y="1058"/>
                  </a:lnTo>
                  <a:lnTo>
                    <a:pt x="2663" y="1030"/>
                  </a:lnTo>
                  <a:lnTo>
                    <a:pt x="2663" y="1031"/>
                  </a:lnTo>
                  <a:lnTo>
                    <a:pt x="2504" y="883"/>
                  </a:lnTo>
                  <a:lnTo>
                    <a:pt x="2390" y="774"/>
                  </a:lnTo>
                  <a:lnTo>
                    <a:pt x="2348" y="733"/>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25" y="596"/>
                  </a:lnTo>
                  <a:lnTo>
                    <a:pt x="2308" y="567"/>
                  </a:lnTo>
                  <a:lnTo>
                    <a:pt x="2291" y="537"/>
                  </a:lnTo>
                  <a:lnTo>
                    <a:pt x="2274" y="507"/>
                  </a:lnTo>
                  <a:lnTo>
                    <a:pt x="2260" y="476"/>
                  </a:lnTo>
                  <a:lnTo>
                    <a:pt x="2245" y="445"/>
                  </a:lnTo>
                  <a:lnTo>
                    <a:pt x="2220" y="386"/>
                  </a:lnTo>
                  <a:lnTo>
                    <a:pt x="2212" y="398"/>
                  </a:lnTo>
                  <a:lnTo>
                    <a:pt x="2201" y="409"/>
                  </a:lnTo>
                  <a:lnTo>
                    <a:pt x="2186" y="421"/>
                  </a:lnTo>
                  <a:lnTo>
                    <a:pt x="2178" y="426"/>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892" y="364"/>
                  </a:lnTo>
                  <a:lnTo>
                    <a:pt x="1850" y="328"/>
                  </a:lnTo>
                  <a:lnTo>
                    <a:pt x="1747" y="239"/>
                  </a:lnTo>
                  <a:lnTo>
                    <a:pt x="1689" y="189"/>
                  </a:lnTo>
                  <a:lnTo>
                    <a:pt x="1627" y="138"/>
                  </a:lnTo>
                  <a:lnTo>
                    <a:pt x="1564" y="86"/>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477" y="2454"/>
                  </a:lnTo>
                  <a:lnTo>
                    <a:pt x="4444" y="2429"/>
                  </a:lnTo>
                  <a:lnTo>
                    <a:pt x="4362" y="2370"/>
                  </a:lnTo>
                  <a:lnTo>
                    <a:pt x="4269" y="2303"/>
                  </a:lnTo>
                  <a:lnTo>
                    <a:pt x="4173" y="2237"/>
                  </a:lnTo>
                  <a:lnTo>
                    <a:pt x="4008" y="2124"/>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8" name="Freeform 133"/>
            <p:cNvSpPr/>
            <p:nvPr/>
          </p:nvSpPr>
          <p:spPr bwMode="auto">
            <a:xfrm>
              <a:off x="2484438" y="360363"/>
              <a:ext cx="4587876" cy="5864225"/>
            </a:xfrm>
            <a:custGeom>
              <a:avLst/>
              <a:gdLst/>
              <a:ahLst/>
              <a:cxnLst/>
              <a:rect l="0" t="0"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lnTo>
                    <a:pt x="3578543" y="825500"/>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lnTo>
                    <a:pt x="2076641" y="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116" name="矩形 115"/>
          <p:cNvSpPr>
            <a:spLocks noChangeArrowheads="1"/>
          </p:cNvSpPr>
          <p:nvPr/>
        </p:nvSpPr>
        <p:spPr bwMode="auto">
          <a:xfrm>
            <a:off x="2154238" y="1477963"/>
            <a:ext cx="17335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117" name="矩形 116"/>
          <p:cNvSpPr>
            <a:spLocks noChangeArrowheads="1"/>
          </p:cNvSpPr>
          <p:nvPr/>
        </p:nvSpPr>
        <p:spPr bwMode="auto">
          <a:xfrm>
            <a:off x="4198938" y="1477963"/>
            <a:ext cx="173513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118" name="矩形 117"/>
          <p:cNvSpPr>
            <a:spLocks noChangeArrowheads="1"/>
          </p:cNvSpPr>
          <p:nvPr/>
        </p:nvSpPr>
        <p:spPr bwMode="auto">
          <a:xfrm>
            <a:off x="6335713" y="1477963"/>
            <a:ext cx="173513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119" name="矩形 118"/>
          <p:cNvSpPr>
            <a:spLocks noChangeArrowheads="1"/>
          </p:cNvSpPr>
          <p:nvPr/>
        </p:nvSpPr>
        <p:spPr bwMode="auto">
          <a:xfrm>
            <a:off x="8443913" y="1477963"/>
            <a:ext cx="17335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b="1" dirty="0">
                <a:solidFill>
                  <a:srgbClr val="FFFFFF"/>
                </a:solidFill>
                <a:latin typeface="+mn-lt"/>
                <a:ea typeface="+mn-ea"/>
                <a:cs typeface="+mn-ea"/>
                <a:sym typeface="+mn-lt"/>
              </a:rPr>
              <a:t>点此添加您的内容点此添加您的内容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r>
              <a:rPr lang="zh-CN" altLang="en-US" sz="1400" b="1" dirty="0">
                <a:solidFill>
                  <a:srgbClr val="FFFFFF"/>
                </a:solidFill>
                <a:latin typeface="+mn-lt"/>
                <a:ea typeface="+mn-ea"/>
                <a:cs typeface="+mn-ea"/>
                <a:sym typeface="+mn-lt"/>
              </a:rPr>
              <a:t>点此添加您的内容</a:t>
            </a:r>
            <a:endParaRPr lang="zh-CN" altLang="en-US" sz="1400" dirty="0">
              <a:solidFill>
                <a:srgbClr val="FFFFFF"/>
              </a:solidFill>
              <a:latin typeface="+mn-lt"/>
              <a:ea typeface="+mn-ea"/>
              <a:cs typeface="+mn-ea"/>
              <a:sym typeface="+mn-lt"/>
            </a:endParaRPr>
          </a:p>
          <a:p>
            <a:endParaRPr lang="zh-CN" altLang="en-US" sz="1400" dirty="0">
              <a:solidFill>
                <a:srgbClr val="FFFFFF"/>
              </a:solidFill>
              <a:latin typeface="+mn-lt"/>
              <a:ea typeface="+mn-ea"/>
              <a:cs typeface="+mn-ea"/>
              <a:sym typeface="+mn-lt"/>
            </a:endParaRPr>
          </a:p>
        </p:txBody>
      </p:sp>
      <p:sp>
        <p:nvSpPr>
          <p:cNvPr id="120" name="等腰三角形 119"/>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600" advTm="1890">
        <p14:gallery dir="l"/>
      </p:transition>
    </mc:Choice>
    <mc:Fallback xmlns="">
      <p:transition spd="slow" advTm="189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
          <p:cNvSpPr/>
          <p:nvPr/>
        </p:nvSpPr>
        <p:spPr bwMode="gray">
          <a:xfrm>
            <a:off x="2860675" y="1619250"/>
            <a:ext cx="1609725" cy="1470025"/>
          </a:xfrm>
          <a:custGeom>
            <a:avLst/>
            <a:gdLst>
              <a:gd name="T0" fmla="*/ 0 w 1118"/>
              <a:gd name="T1" fmla="*/ 0 h 1020"/>
              <a:gd name="T2" fmla="*/ 6 w 1118"/>
              <a:gd name="T3" fmla="*/ 793 h 1020"/>
              <a:gd name="T4" fmla="*/ 551 w 1118"/>
              <a:gd name="T5" fmla="*/ 1020 h 1020"/>
              <a:gd name="T6" fmla="*/ 1118 w 1118"/>
              <a:gd name="T7" fmla="*/ 470 h 1020"/>
              <a:gd name="T8" fmla="*/ 0 w 1118"/>
              <a:gd name="T9" fmla="*/ 0 h 1020"/>
            </a:gdLst>
            <a:ahLst/>
            <a:cxnLst>
              <a:cxn ang="0">
                <a:pos x="T0" y="T1"/>
              </a:cxn>
              <a:cxn ang="0">
                <a:pos x="T2" y="T3"/>
              </a:cxn>
              <a:cxn ang="0">
                <a:pos x="T4" y="T5"/>
              </a:cxn>
              <a:cxn ang="0">
                <a:pos x="T6" y="T7"/>
              </a:cxn>
              <a:cxn ang="0">
                <a:pos x="T8" y="T9"/>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1" name="Text Box 7"/>
          <p:cNvSpPr txBox="1">
            <a:spLocks noChangeArrowheads="1"/>
          </p:cNvSpPr>
          <p:nvPr/>
        </p:nvSpPr>
        <p:spPr bwMode="gray">
          <a:xfrm>
            <a:off x="3397652" y="2049463"/>
            <a:ext cx="540533" cy="861774"/>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zh-CN" sz="5000" kern="0" dirty="0">
                <a:solidFill>
                  <a:schemeClr val="bg1"/>
                </a:solidFill>
                <a:cs typeface="+mn-ea"/>
                <a:sym typeface="+mn-lt"/>
              </a:rPr>
              <a:t>1</a:t>
            </a:r>
          </a:p>
        </p:txBody>
      </p:sp>
      <p:sp>
        <p:nvSpPr>
          <p:cNvPr id="32" name="Freeform 5"/>
          <p:cNvSpPr/>
          <p:nvPr/>
        </p:nvSpPr>
        <p:spPr bwMode="gray">
          <a:xfrm>
            <a:off x="2863850" y="4732338"/>
            <a:ext cx="1598613" cy="1484312"/>
          </a:xfrm>
          <a:custGeom>
            <a:avLst/>
            <a:gdLst>
              <a:gd name="T0" fmla="*/ 0 w 1110"/>
              <a:gd name="T1" fmla="*/ 228 h 1030"/>
              <a:gd name="T2" fmla="*/ 4 w 1110"/>
              <a:gd name="T3" fmla="*/ 1018 h 1030"/>
              <a:gd name="T4" fmla="*/ 1110 w 1110"/>
              <a:gd name="T5" fmla="*/ 559 h 1030"/>
              <a:gd name="T6" fmla="*/ 552 w 1110"/>
              <a:gd name="T7" fmla="*/ 0 h 1030"/>
              <a:gd name="T8" fmla="*/ 0 w 1110"/>
              <a:gd name="T9" fmla="*/ 228 h 1030"/>
            </a:gdLst>
            <a:ahLst/>
            <a:cxnLst>
              <a:cxn ang="0">
                <a:pos x="T0" y="T1"/>
              </a:cxn>
              <a:cxn ang="0">
                <a:pos x="T2" y="T3"/>
              </a:cxn>
              <a:cxn ang="0">
                <a:pos x="T4" y="T5"/>
              </a:cxn>
              <a:cxn ang="0">
                <a:pos x="T6" y="T7"/>
              </a:cxn>
              <a:cxn ang="0">
                <a:pos x="T8" y="T9"/>
              </a:cxn>
            </a:cxnLst>
            <a:rect l="0" t="0" r="r" b="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3" name="Text Box 8"/>
          <p:cNvSpPr txBox="1">
            <a:spLocks noChangeArrowheads="1"/>
          </p:cNvSpPr>
          <p:nvPr/>
        </p:nvSpPr>
        <p:spPr bwMode="gray">
          <a:xfrm>
            <a:off x="3270652" y="5008563"/>
            <a:ext cx="540533" cy="861774"/>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zh-CN" sz="5000" kern="0" dirty="0">
                <a:solidFill>
                  <a:schemeClr val="bg1"/>
                </a:solidFill>
                <a:cs typeface="+mn-ea"/>
                <a:sym typeface="+mn-lt"/>
              </a:rPr>
              <a:t>4</a:t>
            </a:r>
          </a:p>
        </p:txBody>
      </p:sp>
      <p:sp>
        <p:nvSpPr>
          <p:cNvPr id="34" name="Freeform 6"/>
          <p:cNvSpPr/>
          <p:nvPr/>
        </p:nvSpPr>
        <p:spPr bwMode="gray">
          <a:xfrm>
            <a:off x="3694113" y="2312988"/>
            <a:ext cx="1465262" cy="1571625"/>
          </a:xfrm>
          <a:custGeom>
            <a:avLst/>
            <a:gdLst>
              <a:gd name="T0" fmla="*/ 0 w 1017"/>
              <a:gd name="T1" fmla="*/ 554 h 1091"/>
              <a:gd name="T2" fmla="*/ 225 w 1017"/>
              <a:gd name="T3" fmla="*/ 1091 h 1091"/>
              <a:gd name="T4" fmla="*/ 1017 w 1017"/>
              <a:gd name="T5" fmla="*/ 1091 h 1091"/>
              <a:gd name="T6" fmla="*/ 566 w 1017"/>
              <a:gd name="T7" fmla="*/ 0 h 1091"/>
              <a:gd name="T8" fmla="*/ 0 w 1017"/>
              <a:gd name="T9" fmla="*/ 554 h 1091"/>
            </a:gdLst>
            <a:ahLst/>
            <a:cxnLst>
              <a:cxn ang="0">
                <a:pos x="T0" y="T1"/>
              </a:cxn>
              <a:cxn ang="0">
                <a:pos x="T2" y="T3"/>
              </a:cxn>
              <a:cxn ang="0">
                <a:pos x="T4" y="T5"/>
              </a:cxn>
              <a:cxn ang="0">
                <a:pos x="T6" y="T7"/>
              </a:cxn>
              <a:cxn ang="0">
                <a:pos x="T8" y="T9"/>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5" name="Text Box 30"/>
          <p:cNvSpPr txBox="1">
            <a:spLocks noChangeArrowheads="1"/>
          </p:cNvSpPr>
          <p:nvPr/>
        </p:nvSpPr>
        <p:spPr bwMode="gray">
          <a:xfrm>
            <a:off x="4219977" y="2865438"/>
            <a:ext cx="540533" cy="861774"/>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zh-CN" sz="5000" kern="0" dirty="0">
                <a:solidFill>
                  <a:schemeClr val="bg1"/>
                </a:solidFill>
                <a:cs typeface="+mn-ea"/>
                <a:sym typeface="+mn-lt"/>
              </a:rPr>
              <a:t>2</a:t>
            </a:r>
          </a:p>
        </p:txBody>
      </p:sp>
      <p:sp>
        <p:nvSpPr>
          <p:cNvPr id="36" name="Freeform 29"/>
          <p:cNvSpPr/>
          <p:nvPr/>
        </p:nvSpPr>
        <p:spPr bwMode="gray">
          <a:xfrm>
            <a:off x="3697288" y="3917950"/>
            <a:ext cx="1462087" cy="1604963"/>
          </a:xfrm>
          <a:custGeom>
            <a:avLst/>
            <a:gdLst>
              <a:gd name="T0" fmla="*/ 223 w 1016"/>
              <a:gd name="T1" fmla="*/ 0 h 1114"/>
              <a:gd name="T2" fmla="*/ 0 w 1016"/>
              <a:gd name="T3" fmla="*/ 550 h 1114"/>
              <a:gd name="T4" fmla="*/ 559 w 1016"/>
              <a:gd name="T5" fmla="*/ 1114 h 1114"/>
              <a:gd name="T6" fmla="*/ 1016 w 1016"/>
              <a:gd name="T7" fmla="*/ 4 h 1114"/>
              <a:gd name="T8" fmla="*/ 223 w 1016"/>
              <a:gd name="T9" fmla="*/ 0 h 1114"/>
            </a:gdLst>
            <a:ahLst/>
            <a:cxnLst>
              <a:cxn ang="0">
                <a:pos x="T0" y="T1"/>
              </a:cxn>
              <a:cxn ang="0">
                <a:pos x="T2" y="T3"/>
              </a:cxn>
              <a:cxn ang="0">
                <a:pos x="T4" y="T5"/>
              </a:cxn>
              <a:cxn ang="0">
                <a:pos x="T6" y="T7"/>
              </a:cxn>
              <a:cxn ang="0">
                <a:pos x="T8" y="T9"/>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a:solidFill>
                <a:schemeClr val="bg1"/>
              </a:solidFill>
              <a:cs typeface="+mn-ea"/>
              <a:sym typeface="+mn-lt"/>
            </a:endParaRPr>
          </a:p>
        </p:txBody>
      </p:sp>
      <p:sp>
        <p:nvSpPr>
          <p:cNvPr id="37" name="Text Box 31"/>
          <p:cNvSpPr txBox="1">
            <a:spLocks noChangeArrowheads="1"/>
          </p:cNvSpPr>
          <p:nvPr/>
        </p:nvSpPr>
        <p:spPr bwMode="gray">
          <a:xfrm>
            <a:off x="4156477" y="4143375"/>
            <a:ext cx="540533" cy="861774"/>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zh-CN" sz="5000" kern="0" dirty="0">
                <a:solidFill>
                  <a:schemeClr val="bg1"/>
                </a:solidFill>
                <a:cs typeface="+mn-ea"/>
                <a:sym typeface="+mn-lt"/>
              </a:rPr>
              <a:t>3</a:t>
            </a:r>
          </a:p>
        </p:txBody>
      </p:sp>
      <p:grpSp>
        <p:nvGrpSpPr>
          <p:cNvPr id="38" name="组合 40"/>
          <p:cNvGrpSpPr/>
          <p:nvPr/>
        </p:nvGrpSpPr>
        <p:grpSpPr bwMode="auto">
          <a:xfrm>
            <a:off x="4616450" y="2343150"/>
            <a:ext cx="4210050" cy="3132138"/>
            <a:chOff x="4743450" y="2076921"/>
            <a:chExt cx="4625975" cy="3132138"/>
          </a:xfrm>
        </p:grpSpPr>
        <p:sp>
          <p:nvSpPr>
            <p:cNvPr id="39" name="Line 27"/>
            <p:cNvSpPr>
              <a:spLocks noChangeShapeType="1"/>
            </p:cNvSpPr>
            <p:nvPr/>
          </p:nvSpPr>
          <p:spPr bwMode="black">
            <a:xfrm>
              <a:off x="4774848" y="2076921"/>
              <a:ext cx="4008481" cy="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eaLnBrk="1" fontAlgn="auto" hangingPunct="1">
                <a:spcBef>
                  <a:spcPts val="0"/>
                </a:spcBef>
                <a:spcAft>
                  <a:spcPts val="0"/>
                </a:spcAft>
                <a:defRPr/>
              </a:pPr>
              <a:endParaRPr lang="zh-CN" altLang="en-US" kern="0">
                <a:solidFill>
                  <a:sysClr val="windowText" lastClr="000000"/>
                </a:solidFill>
                <a:cs typeface="+mn-ea"/>
                <a:sym typeface="+mn-lt"/>
              </a:endParaRPr>
            </a:p>
          </p:txBody>
        </p:sp>
        <p:sp>
          <p:nvSpPr>
            <p:cNvPr id="40" name="Line 28"/>
            <p:cNvSpPr>
              <a:spLocks noChangeShapeType="1"/>
            </p:cNvSpPr>
            <p:nvPr/>
          </p:nvSpPr>
          <p:spPr bwMode="black">
            <a:xfrm>
              <a:off x="5359201" y="3639021"/>
              <a:ext cx="4010224" cy="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eaLnBrk="1" fontAlgn="auto" hangingPunct="1">
                <a:spcBef>
                  <a:spcPts val="0"/>
                </a:spcBef>
                <a:spcAft>
                  <a:spcPts val="0"/>
                </a:spcAft>
                <a:defRPr/>
              </a:pPr>
              <a:endParaRPr lang="zh-CN" altLang="en-US" kern="0">
                <a:solidFill>
                  <a:sysClr val="windowText" lastClr="000000"/>
                </a:solidFill>
                <a:cs typeface="+mn-ea"/>
                <a:sym typeface="+mn-lt"/>
              </a:endParaRPr>
            </a:p>
          </p:txBody>
        </p:sp>
        <p:sp>
          <p:nvSpPr>
            <p:cNvPr id="41" name="Line 32"/>
            <p:cNvSpPr>
              <a:spLocks noChangeShapeType="1"/>
            </p:cNvSpPr>
            <p:nvPr/>
          </p:nvSpPr>
          <p:spPr bwMode="black">
            <a:xfrm>
              <a:off x="4743450" y="5209059"/>
              <a:ext cx="4008481" cy="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eaLnBrk="1" fontAlgn="auto" hangingPunct="1">
                <a:spcBef>
                  <a:spcPts val="0"/>
                </a:spcBef>
                <a:spcAft>
                  <a:spcPts val="0"/>
                </a:spcAft>
                <a:defRPr/>
              </a:pPr>
              <a:endParaRPr lang="zh-CN" altLang="en-US" kern="0">
                <a:solidFill>
                  <a:sysClr val="windowText" lastClr="000000"/>
                </a:solidFill>
                <a:cs typeface="+mn-ea"/>
                <a:sym typeface="+mn-lt"/>
              </a:endParaRPr>
            </a:p>
          </p:txBody>
        </p:sp>
      </p:grpSp>
      <p:sp>
        <p:nvSpPr>
          <p:cNvPr id="42" name="Oval 32"/>
          <p:cNvSpPr>
            <a:spLocks noChangeArrowheads="1"/>
          </p:cNvSpPr>
          <p:nvPr/>
        </p:nvSpPr>
        <p:spPr bwMode="gray">
          <a:xfrm>
            <a:off x="2089150" y="3106738"/>
            <a:ext cx="1611313" cy="1587500"/>
          </a:xfrm>
          <a:prstGeom prst="ellipse">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5400" b="1" dirty="0">
              <a:solidFill>
                <a:schemeClr val="bg1"/>
              </a:solidFill>
              <a:cs typeface="+mn-ea"/>
              <a:sym typeface="+mn-lt"/>
            </a:endParaRPr>
          </a:p>
        </p:txBody>
      </p:sp>
      <p:sp>
        <p:nvSpPr>
          <p:cNvPr id="43" name="TextBox 19"/>
          <p:cNvSpPr txBox="1">
            <a:spLocks noChangeArrowheads="1"/>
          </p:cNvSpPr>
          <p:nvPr/>
        </p:nvSpPr>
        <p:spPr bwMode="auto">
          <a:xfrm>
            <a:off x="2238375" y="3513138"/>
            <a:ext cx="1292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zh-CN" altLang="zh-CN" sz="2000" b="1" kern="0" dirty="0">
                <a:solidFill>
                  <a:schemeClr val="bg1"/>
                </a:solidFill>
                <a:cs typeface="+mn-ea"/>
                <a:sym typeface="+mn-lt"/>
              </a:rPr>
              <a:t>单击此处添加标题</a:t>
            </a:r>
          </a:p>
        </p:txBody>
      </p:sp>
      <p:sp>
        <p:nvSpPr>
          <p:cNvPr id="44" name="TextBox 19"/>
          <p:cNvSpPr txBox="1">
            <a:spLocks noChangeArrowheads="1"/>
          </p:cNvSpPr>
          <p:nvPr/>
        </p:nvSpPr>
        <p:spPr bwMode="auto">
          <a:xfrm>
            <a:off x="4648200" y="1377950"/>
            <a:ext cx="1497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zh-CN" altLang="zh-CN" sz="1200" b="1" kern="0" dirty="0">
                <a:solidFill>
                  <a:schemeClr val="bg1"/>
                </a:solidFill>
                <a:cs typeface="+mn-ea"/>
                <a:sym typeface="+mn-lt"/>
              </a:rPr>
              <a:t>单击此处添加标题</a:t>
            </a:r>
          </a:p>
        </p:txBody>
      </p:sp>
      <p:sp>
        <p:nvSpPr>
          <p:cNvPr id="45" name="TextBox 19"/>
          <p:cNvSpPr txBox="1">
            <a:spLocks noChangeArrowheads="1"/>
          </p:cNvSpPr>
          <p:nvPr/>
        </p:nvSpPr>
        <p:spPr bwMode="auto">
          <a:xfrm>
            <a:off x="5232400" y="2944813"/>
            <a:ext cx="1497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zh-CN" altLang="zh-CN" sz="1200" b="1" kern="0" dirty="0">
                <a:solidFill>
                  <a:schemeClr val="bg1"/>
                </a:solidFill>
                <a:cs typeface="+mn-ea"/>
                <a:sym typeface="+mn-lt"/>
              </a:rPr>
              <a:t>单击此处添加标题</a:t>
            </a:r>
          </a:p>
        </p:txBody>
      </p:sp>
      <p:sp>
        <p:nvSpPr>
          <p:cNvPr id="46" name="TextBox 19"/>
          <p:cNvSpPr txBox="1">
            <a:spLocks noChangeArrowheads="1"/>
          </p:cNvSpPr>
          <p:nvPr/>
        </p:nvSpPr>
        <p:spPr bwMode="auto">
          <a:xfrm>
            <a:off x="5203825" y="4494213"/>
            <a:ext cx="1497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zh-CN" altLang="zh-CN" sz="1200" b="1" kern="0" dirty="0">
                <a:solidFill>
                  <a:schemeClr val="bg1"/>
                </a:solidFill>
                <a:cs typeface="+mn-ea"/>
                <a:sym typeface="+mn-lt"/>
              </a:rPr>
              <a:t>单击此处添加标题</a:t>
            </a:r>
          </a:p>
        </p:txBody>
      </p:sp>
      <p:sp>
        <p:nvSpPr>
          <p:cNvPr id="47" name="TextBox 19"/>
          <p:cNvSpPr txBox="1">
            <a:spLocks noChangeArrowheads="1"/>
          </p:cNvSpPr>
          <p:nvPr/>
        </p:nvSpPr>
        <p:spPr bwMode="auto">
          <a:xfrm>
            <a:off x="4586288" y="5688013"/>
            <a:ext cx="149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zh-CN" altLang="zh-CN" sz="1200" b="1" kern="0" dirty="0">
                <a:solidFill>
                  <a:schemeClr val="bg1"/>
                </a:solidFill>
                <a:cs typeface="+mn-ea"/>
                <a:sym typeface="+mn-lt"/>
              </a:rPr>
              <a:t>单击此处添加标题</a:t>
            </a:r>
          </a:p>
        </p:txBody>
      </p:sp>
      <p:sp>
        <p:nvSpPr>
          <p:cNvPr id="48" name="文本框 51"/>
          <p:cNvSpPr txBox="1">
            <a:spLocks noChangeArrowheads="1"/>
          </p:cNvSpPr>
          <p:nvPr/>
        </p:nvSpPr>
        <p:spPr bwMode="auto">
          <a:xfrm>
            <a:off x="4648200" y="1657350"/>
            <a:ext cx="248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模板内页图表的文字、色块、图片均可自由编辑、改色、替换。</a:t>
            </a:r>
          </a:p>
        </p:txBody>
      </p:sp>
      <p:sp>
        <p:nvSpPr>
          <p:cNvPr id="49" name="文本框 52"/>
          <p:cNvSpPr txBox="1">
            <a:spLocks noChangeArrowheads="1"/>
          </p:cNvSpPr>
          <p:nvPr/>
        </p:nvSpPr>
        <p:spPr bwMode="auto">
          <a:xfrm>
            <a:off x="5232400" y="3232150"/>
            <a:ext cx="246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模板内页图表的文字、色块、图片均可自由编辑、改色、替换。</a:t>
            </a:r>
          </a:p>
        </p:txBody>
      </p:sp>
      <p:sp>
        <p:nvSpPr>
          <p:cNvPr id="50" name="文本框 53"/>
          <p:cNvSpPr txBox="1">
            <a:spLocks noChangeArrowheads="1"/>
          </p:cNvSpPr>
          <p:nvPr/>
        </p:nvSpPr>
        <p:spPr bwMode="auto">
          <a:xfrm>
            <a:off x="5232400" y="4810125"/>
            <a:ext cx="2460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模板内页图表的文字、色块、图片均可自由编辑、改色、替换。</a:t>
            </a:r>
          </a:p>
        </p:txBody>
      </p:sp>
      <p:sp>
        <p:nvSpPr>
          <p:cNvPr id="51" name="文本框 54"/>
          <p:cNvSpPr txBox="1">
            <a:spLocks noChangeArrowheads="1"/>
          </p:cNvSpPr>
          <p:nvPr/>
        </p:nvSpPr>
        <p:spPr bwMode="auto">
          <a:xfrm>
            <a:off x="4584700" y="5980113"/>
            <a:ext cx="2425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chemeClr val="bg1"/>
                </a:solidFill>
                <a:latin typeface="+mn-lt"/>
                <a:ea typeface="+mn-ea"/>
                <a:cs typeface="+mn-ea"/>
                <a:sym typeface="+mn-lt"/>
              </a:rPr>
              <a:t>模板内页图表的文字、色块、图片均可自由编辑、改色、替换。</a:t>
            </a:r>
          </a:p>
        </p:txBody>
      </p:sp>
      <p:sp>
        <p:nvSpPr>
          <p:cNvPr id="52" name="等腰三角形 51"/>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250" advTm="1625">
        <p14:switch dir="r"/>
      </p:transition>
    </mc:Choice>
    <mc:Fallback xmlns="">
      <p:transition spd="slow" advTm="1625">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p:cNvPicPr>
            <a:picLocks noChangeAspect="1"/>
          </p:cNvPicPr>
          <p:nvPr/>
        </p:nvPicPr>
        <p:blipFill>
          <a:blip r:embed="rId3" cstate="screen">
            <a:extLst>
              <a:ext uri="{BEBA8EAE-BF5A-486C-A8C5-ECC9F3942E4B}">
                <a14:imgProps xmlns:a14="http://schemas.microsoft.com/office/drawing/2010/main">
                  <a14:imgLayer r:embed="rId4">
                    <a14:imgEffect>
                      <a14:artisticBlur radius="20"/>
                    </a14:imgEffect>
                  </a14:imgLayer>
                </a14:imgProps>
              </a:ext>
            </a:extLst>
          </a:blip>
          <a:srcRect/>
          <a:stretch>
            <a:fillRect/>
          </a:stretch>
        </p:blipFill>
        <p:spPr bwMode="auto">
          <a:xfrm>
            <a:off x="1066800" y="1749425"/>
            <a:ext cx="6021388"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7208838" y="1749425"/>
            <a:ext cx="3889375" cy="792163"/>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12" name="矩形 11"/>
          <p:cNvSpPr/>
          <p:nvPr/>
        </p:nvSpPr>
        <p:spPr>
          <a:xfrm>
            <a:off x="7208838" y="2613025"/>
            <a:ext cx="3889375" cy="792163"/>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13" name="矩形 12"/>
          <p:cNvSpPr/>
          <p:nvPr/>
        </p:nvSpPr>
        <p:spPr>
          <a:xfrm>
            <a:off x="7208838" y="3482975"/>
            <a:ext cx="3889375" cy="792163"/>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14" name="矩形 13"/>
          <p:cNvSpPr/>
          <p:nvPr/>
        </p:nvSpPr>
        <p:spPr>
          <a:xfrm>
            <a:off x="7215188" y="4351338"/>
            <a:ext cx="3887787" cy="792162"/>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15" name="矩形 14"/>
          <p:cNvSpPr/>
          <p:nvPr/>
        </p:nvSpPr>
        <p:spPr>
          <a:xfrm>
            <a:off x="7221538" y="5214938"/>
            <a:ext cx="3887787" cy="792162"/>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16" name="矩形 15"/>
          <p:cNvSpPr/>
          <p:nvPr/>
        </p:nvSpPr>
        <p:spPr>
          <a:xfrm>
            <a:off x="7204075" y="1749425"/>
            <a:ext cx="869950" cy="792163"/>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17" name="矩形 16"/>
          <p:cNvSpPr/>
          <p:nvPr/>
        </p:nvSpPr>
        <p:spPr>
          <a:xfrm>
            <a:off x="7207250" y="2613025"/>
            <a:ext cx="868363" cy="792163"/>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18" name="矩形 17"/>
          <p:cNvSpPr/>
          <p:nvPr/>
        </p:nvSpPr>
        <p:spPr>
          <a:xfrm>
            <a:off x="7204075" y="3482975"/>
            <a:ext cx="869950" cy="792163"/>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19" name="矩形 18"/>
          <p:cNvSpPr/>
          <p:nvPr/>
        </p:nvSpPr>
        <p:spPr>
          <a:xfrm>
            <a:off x="7215188" y="4351338"/>
            <a:ext cx="868362" cy="792162"/>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20" name="矩形 19"/>
          <p:cNvSpPr/>
          <p:nvPr/>
        </p:nvSpPr>
        <p:spPr>
          <a:xfrm>
            <a:off x="7215188" y="5214938"/>
            <a:ext cx="868362" cy="796925"/>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b="1" dirty="0">
              <a:solidFill>
                <a:schemeClr val="bg1"/>
              </a:solidFill>
              <a:cs typeface="+mn-ea"/>
              <a:sym typeface="+mn-lt"/>
            </a:endParaRPr>
          </a:p>
        </p:txBody>
      </p:sp>
      <p:sp>
        <p:nvSpPr>
          <p:cNvPr id="21" name="文本框 20"/>
          <p:cNvSpPr txBox="1">
            <a:spLocks noChangeArrowheads="1"/>
          </p:cNvSpPr>
          <p:nvPr/>
        </p:nvSpPr>
        <p:spPr bwMode="auto">
          <a:xfrm>
            <a:off x="8326438" y="1952625"/>
            <a:ext cx="2535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请输入您需要的文字</a:t>
            </a:r>
          </a:p>
        </p:txBody>
      </p:sp>
      <p:sp>
        <p:nvSpPr>
          <p:cNvPr id="22" name="文本框 21"/>
          <p:cNvSpPr txBox="1">
            <a:spLocks noChangeArrowheads="1"/>
          </p:cNvSpPr>
          <p:nvPr/>
        </p:nvSpPr>
        <p:spPr bwMode="auto">
          <a:xfrm>
            <a:off x="8326438" y="2800350"/>
            <a:ext cx="2535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请输入您需要的文字</a:t>
            </a:r>
          </a:p>
        </p:txBody>
      </p:sp>
      <p:sp>
        <p:nvSpPr>
          <p:cNvPr id="23" name="文本框 22"/>
          <p:cNvSpPr txBox="1">
            <a:spLocks noChangeArrowheads="1"/>
          </p:cNvSpPr>
          <p:nvPr/>
        </p:nvSpPr>
        <p:spPr bwMode="auto">
          <a:xfrm>
            <a:off x="8326438" y="3663950"/>
            <a:ext cx="2535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请输入您需要的文字</a:t>
            </a:r>
          </a:p>
        </p:txBody>
      </p:sp>
      <p:sp>
        <p:nvSpPr>
          <p:cNvPr id="24" name="文本框 23"/>
          <p:cNvSpPr txBox="1">
            <a:spLocks noChangeArrowheads="1"/>
          </p:cNvSpPr>
          <p:nvPr/>
        </p:nvSpPr>
        <p:spPr bwMode="auto">
          <a:xfrm>
            <a:off x="8326438" y="4537075"/>
            <a:ext cx="2535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请输入您需要的文字</a:t>
            </a:r>
          </a:p>
        </p:txBody>
      </p:sp>
      <p:sp>
        <p:nvSpPr>
          <p:cNvPr id="25" name="文本框 24"/>
          <p:cNvSpPr txBox="1">
            <a:spLocks noChangeArrowheads="1"/>
          </p:cNvSpPr>
          <p:nvPr/>
        </p:nvSpPr>
        <p:spPr bwMode="auto">
          <a:xfrm>
            <a:off x="8326438" y="5400675"/>
            <a:ext cx="2535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lt"/>
                <a:ea typeface="+mn-ea"/>
                <a:cs typeface="+mn-ea"/>
                <a:sym typeface="+mn-lt"/>
              </a:rPr>
              <a:t>请输入您需要的文字</a:t>
            </a:r>
          </a:p>
        </p:txBody>
      </p:sp>
      <p:sp>
        <p:nvSpPr>
          <p:cNvPr id="26" name="Freeform 220"/>
          <p:cNvSpPr/>
          <p:nvPr/>
        </p:nvSpPr>
        <p:spPr bwMode="auto">
          <a:xfrm>
            <a:off x="7378700" y="4562475"/>
            <a:ext cx="498475" cy="373063"/>
          </a:xfrm>
          <a:custGeom>
            <a:avLst/>
            <a:gdLst>
              <a:gd name="T0" fmla="*/ 159 w 174"/>
              <a:gd name="T1" fmla="*/ 117 h 130"/>
              <a:gd name="T2" fmla="*/ 159 w 174"/>
              <a:gd name="T3" fmla="*/ 0 h 130"/>
              <a:gd name="T4" fmla="*/ 124 w 174"/>
              <a:gd name="T5" fmla="*/ 0 h 130"/>
              <a:gd name="T6" fmla="*/ 124 w 174"/>
              <a:gd name="T7" fmla="*/ 117 h 130"/>
              <a:gd name="T8" fmla="*/ 104 w 174"/>
              <a:gd name="T9" fmla="*/ 117 h 130"/>
              <a:gd name="T10" fmla="*/ 104 w 174"/>
              <a:gd name="T11" fmla="*/ 72 h 130"/>
              <a:gd name="T12" fmla="*/ 69 w 174"/>
              <a:gd name="T13" fmla="*/ 72 h 130"/>
              <a:gd name="T14" fmla="*/ 69 w 174"/>
              <a:gd name="T15" fmla="*/ 117 h 130"/>
              <a:gd name="T16" fmla="*/ 50 w 174"/>
              <a:gd name="T17" fmla="*/ 117 h 130"/>
              <a:gd name="T18" fmla="*/ 50 w 174"/>
              <a:gd name="T19" fmla="*/ 32 h 130"/>
              <a:gd name="T20" fmla="*/ 15 w 174"/>
              <a:gd name="T21" fmla="*/ 32 h 130"/>
              <a:gd name="T22" fmla="*/ 15 w 174"/>
              <a:gd name="T23" fmla="*/ 117 h 130"/>
              <a:gd name="T24" fmla="*/ 0 w 174"/>
              <a:gd name="T25" fmla="*/ 117 h 130"/>
              <a:gd name="T26" fmla="*/ 0 w 174"/>
              <a:gd name="T27" fmla="*/ 130 h 130"/>
              <a:gd name="T28" fmla="*/ 174 w 174"/>
              <a:gd name="T29" fmla="*/ 130 h 130"/>
              <a:gd name="T30" fmla="*/ 174 w 174"/>
              <a:gd name="T31" fmla="*/ 117 h 130"/>
              <a:gd name="T32" fmla="*/ 159 w 174"/>
              <a:gd name="T33"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130">
                <a:moveTo>
                  <a:pt x="159" y="117"/>
                </a:moveTo>
                <a:lnTo>
                  <a:pt x="159" y="0"/>
                </a:lnTo>
                <a:lnTo>
                  <a:pt x="124" y="0"/>
                </a:lnTo>
                <a:lnTo>
                  <a:pt x="124" y="117"/>
                </a:lnTo>
                <a:lnTo>
                  <a:pt x="104" y="117"/>
                </a:lnTo>
                <a:lnTo>
                  <a:pt x="104" y="72"/>
                </a:lnTo>
                <a:lnTo>
                  <a:pt x="69" y="72"/>
                </a:lnTo>
                <a:lnTo>
                  <a:pt x="69" y="117"/>
                </a:lnTo>
                <a:lnTo>
                  <a:pt x="50" y="117"/>
                </a:lnTo>
                <a:lnTo>
                  <a:pt x="50" y="32"/>
                </a:lnTo>
                <a:lnTo>
                  <a:pt x="15" y="32"/>
                </a:lnTo>
                <a:lnTo>
                  <a:pt x="15" y="117"/>
                </a:lnTo>
                <a:lnTo>
                  <a:pt x="0" y="117"/>
                </a:lnTo>
                <a:lnTo>
                  <a:pt x="0" y="130"/>
                </a:lnTo>
                <a:lnTo>
                  <a:pt x="174" y="130"/>
                </a:lnTo>
                <a:lnTo>
                  <a:pt x="174" y="117"/>
                </a:lnTo>
                <a:lnTo>
                  <a:pt x="159" y="117"/>
                </a:lnTo>
                <a:close/>
              </a:path>
            </a:pathLst>
          </a:custGeom>
          <a:solidFill>
            <a:schemeClr val="bg1"/>
          </a:solidFill>
          <a:ln>
            <a:noFill/>
          </a:ln>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27" name="Freeform 331"/>
          <p:cNvSpPr/>
          <p:nvPr/>
        </p:nvSpPr>
        <p:spPr bwMode="auto">
          <a:xfrm>
            <a:off x="7375525" y="3676650"/>
            <a:ext cx="533400" cy="390525"/>
          </a:xfrm>
          <a:custGeom>
            <a:avLst/>
            <a:gdLst>
              <a:gd name="T0" fmla="*/ 260 w 288"/>
              <a:gd name="T1" fmla="*/ 0 h 210"/>
              <a:gd name="T2" fmla="*/ 232 w 288"/>
              <a:gd name="T3" fmla="*/ 28 h 210"/>
              <a:gd name="T4" fmla="*/ 239 w 288"/>
              <a:gd name="T5" fmla="*/ 46 h 210"/>
              <a:gd name="T6" fmla="*/ 191 w 288"/>
              <a:gd name="T7" fmla="*/ 117 h 210"/>
              <a:gd name="T8" fmla="*/ 183 w 288"/>
              <a:gd name="T9" fmla="*/ 116 h 210"/>
              <a:gd name="T10" fmla="*/ 170 w 288"/>
              <a:gd name="T11" fmla="*/ 119 h 210"/>
              <a:gd name="T12" fmla="*/ 130 w 288"/>
              <a:gd name="T13" fmla="*/ 79 h 210"/>
              <a:gd name="T14" fmla="*/ 133 w 288"/>
              <a:gd name="T15" fmla="*/ 67 h 210"/>
              <a:gd name="T16" fmla="*/ 105 w 288"/>
              <a:gd name="T17" fmla="*/ 39 h 210"/>
              <a:gd name="T18" fmla="*/ 78 w 288"/>
              <a:gd name="T19" fmla="*/ 67 h 210"/>
              <a:gd name="T20" fmla="*/ 84 w 288"/>
              <a:gd name="T21" fmla="*/ 84 h 210"/>
              <a:gd name="T22" fmla="*/ 36 w 288"/>
              <a:gd name="T23" fmla="*/ 156 h 210"/>
              <a:gd name="T24" fmla="*/ 28 w 288"/>
              <a:gd name="T25" fmla="*/ 155 h 210"/>
              <a:gd name="T26" fmla="*/ 0 w 288"/>
              <a:gd name="T27" fmla="*/ 183 h 210"/>
              <a:gd name="T28" fmla="*/ 28 w 288"/>
              <a:gd name="T29" fmla="*/ 210 h 210"/>
              <a:gd name="T30" fmla="*/ 56 w 288"/>
              <a:gd name="T31" fmla="*/ 183 h 210"/>
              <a:gd name="T32" fmla="*/ 50 w 288"/>
              <a:gd name="T33" fmla="*/ 166 h 210"/>
              <a:gd name="T34" fmla="*/ 98 w 288"/>
              <a:gd name="T35" fmla="*/ 94 h 210"/>
              <a:gd name="T36" fmla="*/ 105 w 288"/>
              <a:gd name="T37" fmla="*/ 95 h 210"/>
              <a:gd name="T38" fmla="*/ 118 w 288"/>
              <a:gd name="T39" fmla="*/ 92 h 210"/>
              <a:gd name="T40" fmla="*/ 158 w 288"/>
              <a:gd name="T41" fmla="*/ 132 h 210"/>
              <a:gd name="T42" fmla="*/ 155 w 288"/>
              <a:gd name="T43" fmla="*/ 144 h 210"/>
              <a:gd name="T44" fmla="*/ 183 w 288"/>
              <a:gd name="T45" fmla="*/ 172 h 210"/>
              <a:gd name="T46" fmla="*/ 211 w 288"/>
              <a:gd name="T47" fmla="*/ 144 h 210"/>
              <a:gd name="T48" fmla="*/ 205 w 288"/>
              <a:gd name="T49" fmla="*/ 127 h 210"/>
              <a:gd name="T50" fmla="*/ 253 w 288"/>
              <a:gd name="T51" fmla="*/ 55 h 210"/>
              <a:gd name="T52" fmla="*/ 260 w 288"/>
              <a:gd name="T53" fmla="*/ 56 h 210"/>
              <a:gd name="T54" fmla="*/ 288 w 288"/>
              <a:gd name="T55" fmla="*/ 28 h 210"/>
              <a:gd name="T56" fmla="*/ 260 w 288"/>
              <a:gd name="T5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sp>
        <p:nvSpPr>
          <p:cNvPr id="28" name="Freeform 192"/>
          <p:cNvSpPr/>
          <p:nvPr/>
        </p:nvSpPr>
        <p:spPr bwMode="auto">
          <a:xfrm>
            <a:off x="7366000" y="5411788"/>
            <a:ext cx="544513" cy="381000"/>
          </a:xfrm>
          <a:custGeom>
            <a:avLst/>
            <a:gdLst>
              <a:gd name="T0" fmla="*/ 253 w 288"/>
              <a:gd name="T1" fmla="*/ 91 h 200"/>
              <a:gd name="T2" fmla="*/ 253 w 288"/>
              <a:gd name="T3" fmla="*/ 86 h 200"/>
              <a:gd name="T4" fmla="*/ 167 w 288"/>
              <a:gd name="T5" fmla="*/ 0 h 200"/>
              <a:gd name="T6" fmla="*/ 90 w 288"/>
              <a:gd name="T7" fmla="*/ 49 h 200"/>
              <a:gd name="T8" fmla="*/ 66 w 288"/>
              <a:gd name="T9" fmla="*/ 41 h 200"/>
              <a:gd name="T10" fmla="*/ 26 w 288"/>
              <a:gd name="T11" fmla="*/ 80 h 200"/>
              <a:gd name="T12" fmla="*/ 28 w 288"/>
              <a:gd name="T13" fmla="*/ 92 h 200"/>
              <a:gd name="T14" fmla="*/ 0 w 288"/>
              <a:gd name="T15" fmla="*/ 142 h 200"/>
              <a:gd name="T16" fmla="*/ 57 w 288"/>
              <a:gd name="T17" fmla="*/ 200 h 200"/>
              <a:gd name="T18" fmla="*/ 57 w 288"/>
              <a:gd name="T19" fmla="*/ 200 h 200"/>
              <a:gd name="T20" fmla="*/ 57 w 288"/>
              <a:gd name="T21" fmla="*/ 200 h 200"/>
              <a:gd name="T22" fmla="*/ 58 w 288"/>
              <a:gd name="T23" fmla="*/ 200 h 200"/>
              <a:gd name="T24" fmla="*/ 58 w 288"/>
              <a:gd name="T25" fmla="*/ 200 h 200"/>
              <a:gd name="T26" fmla="*/ 126 w 288"/>
              <a:gd name="T27" fmla="*/ 200 h 200"/>
              <a:gd name="T28" fmla="*/ 126 w 288"/>
              <a:gd name="T29" fmla="*/ 144 h 200"/>
              <a:gd name="T30" fmla="*/ 116 w 288"/>
              <a:gd name="T31" fmla="*/ 144 h 200"/>
              <a:gd name="T32" fmla="*/ 90 w 288"/>
              <a:gd name="T33" fmla="*/ 144 h 200"/>
              <a:gd name="T34" fmla="*/ 86 w 288"/>
              <a:gd name="T35" fmla="*/ 136 h 200"/>
              <a:gd name="T36" fmla="*/ 136 w 288"/>
              <a:gd name="T37" fmla="*/ 76 h 200"/>
              <a:gd name="T38" fmla="*/ 149 w 288"/>
              <a:gd name="T39" fmla="*/ 76 h 200"/>
              <a:gd name="T40" fmla="*/ 200 w 288"/>
              <a:gd name="T41" fmla="*/ 136 h 200"/>
              <a:gd name="T42" fmla="*/ 196 w 288"/>
              <a:gd name="T43" fmla="*/ 144 h 200"/>
              <a:gd name="T44" fmla="*/ 170 w 288"/>
              <a:gd name="T45" fmla="*/ 144 h 200"/>
              <a:gd name="T46" fmla="*/ 159 w 288"/>
              <a:gd name="T47" fmla="*/ 144 h 200"/>
              <a:gd name="T48" fmla="*/ 159 w 288"/>
              <a:gd name="T49" fmla="*/ 200 h 200"/>
              <a:gd name="T50" fmla="*/ 228 w 288"/>
              <a:gd name="T51" fmla="*/ 200 h 200"/>
              <a:gd name="T52" fmla="*/ 231 w 288"/>
              <a:gd name="T53" fmla="*/ 200 h 200"/>
              <a:gd name="T54" fmla="*/ 288 w 288"/>
              <a:gd name="T55" fmla="*/ 143 h 200"/>
              <a:gd name="T56" fmla="*/ 253 w 288"/>
              <a:gd name="T57" fmla="*/ 9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00">
                <a:moveTo>
                  <a:pt x="253" y="91"/>
                </a:moveTo>
                <a:cubicBezTo>
                  <a:pt x="253" y="89"/>
                  <a:pt x="253" y="88"/>
                  <a:pt x="253" y="86"/>
                </a:cubicBezTo>
                <a:cubicBezTo>
                  <a:pt x="253" y="38"/>
                  <a:pt x="215" y="0"/>
                  <a:pt x="167" y="0"/>
                </a:cubicBezTo>
                <a:cubicBezTo>
                  <a:pt x="133" y="0"/>
                  <a:pt x="104" y="20"/>
                  <a:pt x="90" y="49"/>
                </a:cubicBezTo>
                <a:cubicBezTo>
                  <a:pt x="83" y="44"/>
                  <a:pt x="75" y="41"/>
                  <a:pt x="66" y="41"/>
                </a:cubicBezTo>
                <a:cubicBezTo>
                  <a:pt x="44" y="41"/>
                  <a:pt x="26" y="58"/>
                  <a:pt x="26" y="80"/>
                </a:cubicBezTo>
                <a:cubicBezTo>
                  <a:pt x="26" y="84"/>
                  <a:pt x="27" y="88"/>
                  <a:pt x="28" y="92"/>
                </a:cubicBezTo>
                <a:cubicBezTo>
                  <a:pt x="11" y="102"/>
                  <a:pt x="0" y="121"/>
                  <a:pt x="0" y="142"/>
                </a:cubicBezTo>
                <a:cubicBezTo>
                  <a:pt x="0" y="174"/>
                  <a:pt x="25" y="199"/>
                  <a:pt x="57" y="200"/>
                </a:cubicBezTo>
                <a:cubicBezTo>
                  <a:pt x="57" y="200"/>
                  <a:pt x="57" y="200"/>
                  <a:pt x="57" y="200"/>
                </a:cubicBezTo>
                <a:cubicBezTo>
                  <a:pt x="57" y="200"/>
                  <a:pt x="57" y="200"/>
                  <a:pt x="57" y="200"/>
                </a:cubicBezTo>
                <a:cubicBezTo>
                  <a:pt x="57" y="200"/>
                  <a:pt x="58" y="200"/>
                  <a:pt x="58" y="200"/>
                </a:cubicBezTo>
                <a:cubicBezTo>
                  <a:pt x="58" y="200"/>
                  <a:pt x="58" y="200"/>
                  <a:pt x="58" y="200"/>
                </a:cubicBezTo>
                <a:cubicBezTo>
                  <a:pt x="126" y="200"/>
                  <a:pt x="126" y="200"/>
                  <a:pt x="126" y="200"/>
                </a:cubicBezTo>
                <a:cubicBezTo>
                  <a:pt x="126" y="144"/>
                  <a:pt x="126" y="144"/>
                  <a:pt x="126" y="144"/>
                </a:cubicBezTo>
                <a:cubicBezTo>
                  <a:pt x="123" y="144"/>
                  <a:pt x="119" y="144"/>
                  <a:pt x="116" y="144"/>
                </a:cubicBezTo>
                <a:cubicBezTo>
                  <a:pt x="90" y="144"/>
                  <a:pt x="90" y="144"/>
                  <a:pt x="90" y="144"/>
                </a:cubicBezTo>
                <a:cubicBezTo>
                  <a:pt x="84" y="144"/>
                  <a:pt x="82" y="141"/>
                  <a:pt x="86" y="136"/>
                </a:cubicBezTo>
                <a:cubicBezTo>
                  <a:pt x="136" y="76"/>
                  <a:pt x="136" y="76"/>
                  <a:pt x="136" y="76"/>
                </a:cubicBezTo>
                <a:cubicBezTo>
                  <a:pt x="140" y="72"/>
                  <a:pt x="146" y="72"/>
                  <a:pt x="149" y="76"/>
                </a:cubicBezTo>
                <a:cubicBezTo>
                  <a:pt x="200" y="136"/>
                  <a:pt x="200" y="136"/>
                  <a:pt x="200" y="136"/>
                </a:cubicBezTo>
                <a:cubicBezTo>
                  <a:pt x="203" y="141"/>
                  <a:pt x="202" y="144"/>
                  <a:pt x="196" y="144"/>
                </a:cubicBezTo>
                <a:cubicBezTo>
                  <a:pt x="170" y="144"/>
                  <a:pt x="170" y="144"/>
                  <a:pt x="170" y="144"/>
                </a:cubicBezTo>
                <a:cubicBezTo>
                  <a:pt x="167" y="144"/>
                  <a:pt x="163" y="144"/>
                  <a:pt x="159" y="144"/>
                </a:cubicBezTo>
                <a:cubicBezTo>
                  <a:pt x="159" y="200"/>
                  <a:pt x="159" y="200"/>
                  <a:pt x="159" y="200"/>
                </a:cubicBezTo>
                <a:cubicBezTo>
                  <a:pt x="228" y="200"/>
                  <a:pt x="228" y="200"/>
                  <a:pt x="228" y="200"/>
                </a:cubicBezTo>
                <a:cubicBezTo>
                  <a:pt x="229" y="200"/>
                  <a:pt x="230" y="200"/>
                  <a:pt x="231" y="200"/>
                </a:cubicBezTo>
                <a:cubicBezTo>
                  <a:pt x="262" y="200"/>
                  <a:pt x="288" y="175"/>
                  <a:pt x="288" y="143"/>
                </a:cubicBezTo>
                <a:cubicBezTo>
                  <a:pt x="288" y="120"/>
                  <a:pt x="273" y="99"/>
                  <a:pt x="253" y="91"/>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a:solidFill>
                <a:schemeClr val="bg1"/>
              </a:solidFill>
              <a:cs typeface="+mn-ea"/>
              <a:sym typeface="+mn-lt"/>
            </a:endParaRPr>
          </a:p>
        </p:txBody>
      </p:sp>
      <p:grpSp>
        <p:nvGrpSpPr>
          <p:cNvPr id="29" name="组合 28"/>
          <p:cNvGrpSpPr/>
          <p:nvPr/>
        </p:nvGrpSpPr>
        <p:grpSpPr>
          <a:xfrm>
            <a:off x="7437031" y="2828896"/>
            <a:ext cx="403495" cy="342231"/>
            <a:chOff x="2397724" y="2064303"/>
            <a:chExt cx="403495" cy="342231"/>
          </a:xfrm>
          <a:solidFill>
            <a:schemeClr val="bg1"/>
          </a:solidFill>
        </p:grpSpPr>
        <p:sp>
          <p:nvSpPr>
            <p:cNvPr id="30" name="AutoShape 8"/>
            <p:cNvSpPr/>
            <p:nvPr/>
          </p:nvSpPr>
          <p:spPr bwMode="auto">
            <a:xfrm>
              <a:off x="2397724" y="2064303"/>
              <a:ext cx="403495" cy="198578"/>
            </a:xfrm>
            <a:custGeom>
              <a:avLst/>
              <a:gdLst>
                <a:gd name="T0" fmla="*/ 151607 w 21600"/>
                <a:gd name="T1" fmla="*/ 74613 h 21600"/>
                <a:gd name="T2" fmla="*/ 151607 w 21600"/>
                <a:gd name="T3" fmla="*/ 74613 h 21600"/>
                <a:gd name="T4" fmla="*/ 151607 w 21600"/>
                <a:gd name="T5" fmla="*/ 74613 h 21600"/>
                <a:gd name="T6" fmla="*/ 151607 w 21600"/>
                <a:gd name="T7" fmla="*/ 746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eaLnBrk="1">
                <a:defRPr/>
              </a:pPr>
              <a:endParaRPr lang="zh-CN" altLang="en-US">
                <a:solidFill>
                  <a:schemeClr val="bg1"/>
                </a:solidFill>
                <a:cs typeface="+mn-ea"/>
                <a:sym typeface="+mn-lt"/>
              </a:endParaRPr>
            </a:p>
          </p:txBody>
        </p:sp>
        <p:sp>
          <p:nvSpPr>
            <p:cNvPr id="31" name="AutoShape 9"/>
            <p:cNvSpPr/>
            <p:nvPr/>
          </p:nvSpPr>
          <p:spPr bwMode="auto">
            <a:xfrm>
              <a:off x="2397724" y="2224855"/>
              <a:ext cx="403495" cy="181679"/>
            </a:xfrm>
            <a:custGeom>
              <a:avLst/>
              <a:gdLst>
                <a:gd name="T0" fmla="*/ 151607 w 21600"/>
                <a:gd name="T1" fmla="*/ 68263 h 21600"/>
                <a:gd name="T2" fmla="*/ 151607 w 21600"/>
                <a:gd name="T3" fmla="*/ 68263 h 21600"/>
                <a:gd name="T4" fmla="*/ 151607 w 21600"/>
                <a:gd name="T5" fmla="*/ 68263 h 21600"/>
                <a:gd name="T6" fmla="*/ 151607 w 21600"/>
                <a:gd name="T7" fmla="*/ 682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eaLnBrk="1">
                <a:defRPr/>
              </a:pPr>
              <a:endParaRPr lang="zh-CN" altLang="en-US">
                <a:solidFill>
                  <a:schemeClr val="bg1"/>
                </a:solidFill>
                <a:cs typeface="+mn-ea"/>
                <a:sym typeface="+mn-lt"/>
              </a:endParaRPr>
            </a:p>
          </p:txBody>
        </p:sp>
      </p:grpSp>
      <p:sp>
        <p:nvSpPr>
          <p:cNvPr id="32" name="AutoShape 24"/>
          <p:cNvSpPr/>
          <p:nvPr/>
        </p:nvSpPr>
        <p:spPr bwMode="auto">
          <a:xfrm>
            <a:off x="7494588" y="1978025"/>
            <a:ext cx="311150" cy="374650"/>
          </a:xfrm>
          <a:custGeom>
            <a:avLst/>
            <a:gdLst>
              <a:gd name="T0" fmla="*/ 116683 w 21600"/>
              <a:gd name="T1" fmla="*/ 140495 h 21600"/>
              <a:gd name="T2" fmla="*/ 116683 w 21600"/>
              <a:gd name="T3" fmla="*/ 140495 h 21600"/>
              <a:gd name="T4" fmla="*/ 116683 w 21600"/>
              <a:gd name="T5" fmla="*/ 140495 h 21600"/>
              <a:gd name="T6" fmla="*/ 116683 w 21600"/>
              <a:gd name="T7" fmla="*/ 14049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chemeClr val="bg1"/>
          </a:solidFill>
          <a:ln>
            <a:noFill/>
          </a:ln>
          <a:effectLst/>
        </p:spPr>
        <p:txBody>
          <a:bodyPr lIns="0" tIns="0" rIns="0" bIns="0"/>
          <a:lstStyle/>
          <a:p>
            <a:pPr eaLnBrk="1">
              <a:defRPr/>
            </a:pPr>
            <a:endParaRPr lang="zh-CN" altLang="en-US">
              <a:solidFill>
                <a:schemeClr val="bg1"/>
              </a:solidFill>
              <a:cs typeface="+mn-ea"/>
              <a:sym typeface="+mn-lt"/>
            </a:endParaRPr>
          </a:p>
        </p:txBody>
      </p:sp>
      <p:sp>
        <p:nvSpPr>
          <p:cNvPr id="33" name="等腰三角形 32"/>
          <p:cNvSpPr/>
          <p:nvPr/>
        </p:nvSpPr>
        <p:spPr>
          <a:xfrm rot="5400000">
            <a:off x="217736" y="280895"/>
            <a:ext cx="586379" cy="436792"/>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1"/>
          <p:cNvSpPr txBox="1">
            <a:spLocks noChangeArrowheads="1"/>
          </p:cNvSpPr>
          <p:nvPr/>
        </p:nvSpPr>
        <p:spPr bwMode="auto">
          <a:xfrm>
            <a:off x="238760" y="257810"/>
            <a:ext cx="3708400" cy="46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FFFFFF"/>
                </a:solidFill>
                <a:latin typeface="+mn-lt"/>
                <a:ea typeface="+mn-ea"/>
                <a:cs typeface="+mn-ea"/>
                <a:sym typeface="+mn-lt"/>
              </a:rPr>
              <a:t>点此添加您的标题</a:t>
            </a:r>
          </a:p>
        </p:txBody>
      </p:sp>
    </p:spTree>
  </p:cSld>
  <p:clrMapOvr>
    <a:masterClrMapping/>
  </p:clrMapOvr>
  <mc:AlternateContent xmlns:mc="http://schemas.openxmlformats.org/markup-compatibility/2006" xmlns:p14="http://schemas.microsoft.com/office/powerpoint/2010/main">
    <mc:Choice Requires="p14">
      <p:transition spd="slow" p14:dur="1400" advTm="1600">
        <p14:ripple/>
      </p:transition>
    </mc:Choice>
    <mc:Fallback xmlns="">
      <p:transition spd="slow" advTm="16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等腰三角形 17"/>
          <p:cNvSpPr/>
          <p:nvPr/>
        </p:nvSpPr>
        <p:spPr>
          <a:xfrm flipV="1">
            <a:off x="3338330" y="2615876"/>
            <a:ext cx="5515339" cy="3229339"/>
          </a:xfrm>
          <a:prstGeom prs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44"/>
          <p:cNvGrpSpPr/>
          <p:nvPr/>
        </p:nvGrpSpPr>
        <p:grpSpPr bwMode="auto">
          <a:xfrm>
            <a:off x="2497138" y="1423988"/>
            <a:ext cx="1260475" cy="787400"/>
            <a:chOff x="2980319" y="1622787"/>
            <a:chExt cx="1260484" cy="786963"/>
          </a:xfrm>
          <a:solidFill>
            <a:schemeClr val="bg1">
              <a:alpha val="40000"/>
            </a:schemeClr>
          </a:solidFill>
        </p:grpSpPr>
        <p:sp>
          <p:nvSpPr>
            <p:cNvPr id="5" name="等腰三角形 4"/>
            <p:cNvSpPr/>
            <p:nvPr/>
          </p:nvSpPr>
          <p:spPr>
            <a:xfrm rot="2700000">
              <a:off x="3440781" y="1657629"/>
              <a:ext cx="296697" cy="2270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6" name="等腰三角形 5"/>
            <p:cNvSpPr/>
            <p:nvPr/>
          </p:nvSpPr>
          <p:spPr>
            <a:xfrm rot="13500000">
              <a:off x="3430438" y="2223276"/>
              <a:ext cx="211021" cy="1619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7" name="等腰三角形 6"/>
            <p:cNvSpPr/>
            <p:nvPr/>
          </p:nvSpPr>
          <p:spPr>
            <a:xfrm rot="3783418">
              <a:off x="3778983" y="1840040"/>
              <a:ext cx="521998" cy="40164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8" name="等腰三角形 7"/>
            <p:cNvSpPr/>
            <p:nvPr/>
          </p:nvSpPr>
          <p:spPr>
            <a:xfrm rot="13500000">
              <a:off x="2920140" y="1843214"/>
              <a:ext cx="521998" cy="4016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grpSp>
      <p:grpSp>
        <p:nvGrpSpPr>
          <p:cNvPr id="9" name="组合 49"/>
          <p:cNvGrpSpPr/>
          <p:nvPr/>
        </p:nvGrpSpPr>
        <p:grpSpPr bwMode="auto">
          <a:xfrm>
            <a:off x="8815830" y="4596497"/>
            <a:ext cx="1260475" cy="785812"/>
            <a:chOff x="2980319" y="1622787"/>
            <a:chExt cx="1260484" cy="786963"/>
          </a:xfrm>
          <a:solidFill>
            <a:schemeClr val="bg1">
              <a:alpha val="40000"/>
            </a:schemeClr>
          </a:solidFill>
        </p:grpSpPr>
        <p:sp>
          <p:nvSpPr>
            <p:cNvPr id="10" name="等腰三角形 9"/>
            <p:cNvSpPr/>
            <p:nvPr/>
          </p:nvSpPr>
          <p:spPr>
            <a:xfrm rot="2700000">
              <a:off x="3440481" y="1657929"/>
              <a:ext cx="297297" cy="2270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1" name="等腰三角形 10"/>
            <p:cNvSpPr/>
            <p:nvPr/>
          </p:nvSpPr>
          <p:spPr>
            <a:xfrm rot="13500000">
              <a:off x="3430224" y="2223064"/>
              <a:ext cx="211446" cy="1619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2" name="等腰三角形 11"/>
            <p:cNvSpPr/>
            <p:nvPr/>
          </p:nvSpPr>
          <p:spPr>
            <a:xfrm rot="3783418">
              <a:off x="3778456" y="1840885"/>
              <a:ext cx="523053" cy="40164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sp>
          <p:nvSpPr>
            <p:cNvPr id="13" name="等腰三角形 12"/>
            <p:cNvSpPr/>
            <p:nvPr/>
          </p:nvSpPr>
          <p:spPr>
            <a:xfrm rot="13500000">
              <a:off x="2920408" y="1843270"/>
              <a:ext cx="521463" cy="4016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cs typeface="+mn-ea"/>
                <a:sym typeface="+mn-lt"/>
              </a:endParaRPr>
            </a:p>
          </p:txBody>
        </p:sp>
      </p:grpSp>
      <p:sp>
        <p:nvSpPr>
          <p:cNvPr id="15" name="文本框 31"/>
          <p:cNvSpPr txBox="1">
            <a:spLocks noChangeArrowheads="1"/>
          </p:cNvSpPr>
          <p:nvPr/>
        </p:nvSpPr>
        <p:spPr bwMode="auto">
          <a:xfrm>
            <a:off x="4991100" y="2568575"/>
            <a:ext cx="22098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000" b="1" dirty="0">
                <a:solidFill>
                  <a:srgbClr val="FFFFFF"/>
                </a:solidFill>
                <a:latin typeface="+mn-lt"/>
                <a:ea typeface="+mn-ea"/>
                <a:cs typeface="+mn-ea"/>
                <a:sym typeface="+mn-lt"/>
              </a:rPr>
              <a:t>02</a:t>
            </a:r>
            <a:endParaRPr lang="zh-CN" altLang="en-US" sz="6000" b="1" dirty="0">
              <a:solidFill>
                <a:srgbClr val="FFFFFF"/>
              </a:solidFill>
              <a:latin typeface="+mn-lt"/>
              <a:ea typeface="+mn-ea"/>
              <a:cs typeface="+mn-ea"/>
              <a:sym typeface="+mn-lt"/>
            </a:endParaRPr>
          </a:p>
        </p:txBody>
      </p:sp>
      <p:sp>
        <p:nvSpPr>
          <p:cNvPr id="16" name="文本框 31"/>
          <p:cNvSpPr txBox="1">
            <a:spLocks noChangeArrowheads="1"/>
          </p:cNvSpPr>
          <p:nvPr/>
        </p:nvSpPr>
        <p:spPr bwMode="auto">
          <a:xfrm>
            <a:off x="4241800" y="3582988"/>
            <a:ext cx="370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rgbClr val="FFFFFF"/>
                </a:solidFill>
                <a:latin typeface="+mn-lt"/>
                <a:ea typeface="+mn-ea"/>
                <a:cs typeface="+mn-ea"/>
                <a:sym typeface="+mn-lt"/>
              </a:rPr>
              <a:t>点此添加您的标题</a:t>
            </a:r>
          </a:p>
        </p:txBody>
      </p:sp>
      <p:cxnSp>
        <p:nvCxnSpPr>
          <p:cNvPr id="17" name="直接连接符 16"/>
          <p:cNvCxnSpPr/>
          <p:nvPr/>
        </p:nvCxnSpPr>
        <p:spPr>
          <a:xfrm>
            <a:off x="4608513" y="3506788"/>
            <a:ext cx="2935287" cy="0"/>
          </a:xfrm>
          <a:prstGeom prst="line">
            <a:avLst/>
          </a:prstGeom>
          <a:ln w="12700" cap="rnd">
            <a:solidFill>
              <a:schemeClr val="bg1"/>
            </a:solidFill>
            <a:prstDash val="sysDash"/>
            <a:head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advTm="388">
        <p:checker/>
      </p:transition>
    </mc:Choice>
    <mc:Fallback xmlns="">
      <p:transition spd="slow" advTm="388">
        <p:checker/>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唯美PPT模板.p"/>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5y2n3qw">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2375</Words>
  <Application>Microsoft Office PowerPoint</Application>
  <PresentationFormat>宽屏</PresentationFormat>
  <Paragraphs>286</Paragraphs>
  <Slides>27</Slides>
  <Notes>27</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27</vt:i4>
      </vt:variant>
    </vt:vector>
  </HeadingPairs>
  <TitlesOfParts>
    <vt:vector size="30" baseType="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多边形</dc:title>
  <dc:creator/>
  <cp:keywords>www.1ppt.com</cp:keywords>
  <dc:description>www.1ppt.com</dc:description>
  <cp:lastModifiedBy/>
  <cp:revision>2</cp:revision>
  <dcterms:created xsi:type="dcterms:W3CDTF">2017-04-09T07:03:00Z</dcterms:created>
  <dcterms:modified xsi:type="dcterms:W3CDTF">2021-01-06T00:56:27Z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