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9" r:id="rId3"/>
    <p:sldId id="300" r:id="rId4"/>
    <p:sldId id="301" r:id="rId5"/>
    <p:sldId id="322" r:id="rId6"/>
    <p:sldId id="324" r:id="rId7"/>
    <p:sldId id="323" r:id="rId8"/>
    <p:sldId id="310" r:id="rId9"/>
    <p:sldId id="305" r:id="rId10"/>
    <p:sldId id="321" r:id="rId11"/>
    <p:sldId id="311" r:id="rId12"/>
    <p:sldId id="325" r:id="rId13"/>
    <p:sldId id="304" r:id="rId14"/>
    <p:sldId id="312" r:id="rId15"/>
    <p:sldId id="326" r:id="rId16"/>
    <p:sldId id="318" r:id="rId17"/>
    <p:sldId id="333" r:id="rId18"/>
    <p:sldId id="327" r:id="rId19"/>
    <p:sldId id="332" r:id="rId20"/>
    <p:sldId id="320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6E6E"/>
    <a:srgbClr val="E50012"/>
    <a:srgbClr val="2B2A32"/>
    <a:srgbClr val="F8F8F8"/>
    <a:srgbClr val="D7DCE6"/>
    <a:srgbClr val="1F25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97" d="100"/>
          <a:sy n="197" d="100"/>
        </p:scale>
        <p:origin x="930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32-4DA2-8CCD-926584F06DDE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32-4DA2-8CCD-926584F06DD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32-4DA2-8CCD-926584F06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D64-43AD-92CD-EA4A6297351C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D64-43AD-92CD-EA4A6297351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64-43AD-92CD-EA4A62973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ADB-48B2-9FED-178312C53454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ADB-48B2-9FED-178312C5345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DB-48B2-9FED-178312C53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2F2D-86FB-4F76-943F-9850BBDB49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26B7-BBB1-41DB-AEA0-72D6BFBEE5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5DE695CD-F643-4CAE-AC0D-B6D829EF9338}" type="slidenum">
              <a:rPr lang="zh-CN" altLang="en-US" smtClean="0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752" y="1772981"/>
            <a:ext cx="4464496" cy="1518849"/>
          </a:xfrm>
        </p:spPr>
        <p:txBody>
          <a:bodyPr>
            <a:noAutofit/>
          </a:bodyPr>
          <a:lstStyle>
            <a:lvl1pPr algn="ctr">
              <a:lnSpc>
                <a:spcPct val="13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9497" y="3363838"/>
            <a:ext cx="5165007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5856" y="1995686"/>
            <a:ext cx="5472608" cy="743024"/>
          </a:xfrm>
        </p:spPr>
        <p:txBody>
          <a:bodyPr anchor="ctr" anchorCtr="0">
            <a:normAutofit/>
          </a:bodyPr>
          <a:lstStyle>
            <a:lvl1pPr algn="l">
              <a:defRPr sz="28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856" y="2711016"/>
            <a:ext cx="5472608" cy="36004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07524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560" y="1121494"/>
            <a:ext cx="8075240" cy="361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29AD-3CDE-45B0-8AC6-3E585AD15A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5400000">
            <a:off x="0" y="0"/>
            <a:ext cx="504056" cy="50405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rot="10800000" flipV="1">
            <a:off x="8639944" y="4639444"/>
            <a:ext cx="504056" cy="50405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5039" r="18612" b="4241"/>
          <a:stretch>
            <a:fillRect/>
          </a:stretch>
        </p:blipFill>
        <p:spPr>
          <a:xfrm>
            <a:off x="926856" y="928644"/>
            <a:ext cx="7290288" cy="32862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752" y="1563638"/>
            <a:ext cx="4464496" cy="1518849"/>
          </a:xfrm>
        </p:spPr>
        <p:txBody>
          <a:bodyPr/>
          <a:lstStyle/>
          <a:p>
            <a:r>
              <a:rPr lang="en-US" altLang="zh-CN" spc="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202X</a:t>
            </a:r>
            <a:r>
              <a:rPr lang="zh-CN" altLang="en-US" spc="200" dirty="0"/>
              <a:t>总结汇报</a:t>
            </a:r>
            <a:br>
              <a:rPr lang="en-US" altLang="zh-CN" spc="200" dirty="0"/>
            </a:br>
            <a:r>
              <a:rPr lang="zh-CN" altLang="en-US" spc="200" dirty="0"/>
              <a:t>简约</a:t>
            </a:r>
            <a:r>
              <a:rPr lang="en-US" altLang="zh-CN" spc="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PPT</a:t>
            </a:r>
            <a:r>
              <a:rPr lang="zh-CN" altLang="en-US" spc="200" dirty="0"/>
              <a:t>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9497" y="3226503"/>
            <a:ext cx="5165007" cy="360040"/>
          </a:xfrm>
        </p:spPr>
        <p:txBody>
          <a:bodyPr/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</a:t>
            </a:r>
            <a:r>
              <a:rPr lang="en-US" altLang="zh-CN" dirty="0"/>
              <a:t> Lorem ipsum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971600" y="1851670"/>
            <a:ext cx="1944216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输入文本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dolor sit </a:t>
            </a:r>
            <a:r>
              <a:rPr lang="en-US" altLang="zh-CN" sz="1600" dirty="0" err="1">
                <a:solidFill>
                  <a:schemeClr val="tx1"/>
                </a:solidFill>
              </a:rPr>
              <a:t>amet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err="1">
                <a:solidFill>
                  <a:schemeClr val="tx1"/>
                </a:solidFill>
              </a:rPr>
              <a:t>consecteLorem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9892" y="1851670"/>
            <a:ext cx="1944216" cy="20882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输入文本</a:t>
            </a: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accent1"/>
                </a:solidFill>
              </a:rPr>
              <a:t>dolor sit </a:t>
            </a:r>
            <a:r>
              <a:rPr lang="en-US" altLang="zh-CN" sz="1600" dirty="0" err="1">
                <a:solidFill>
                  <a:schemeClr val="accent1"/>
                </a:solidFill>
              </a:rPr>
              <a:t>amet</a:t>
            </a:r>
            <a:r>
              <a:rPr lang="en-US" altLang="zh-CN" sz="1600" dirty="0">
                <a:solidFill>
                  <a:schemeClr val="accent1"/>
                </a:solidFill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</a:rPr>
              <a:t>consecteLorem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8184" y="1851670"/>
            <a:ext cx="1944216" cy="20882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输入文本</a:t>
            </a: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dolor sit </a:t>
            </a:r>
            <a:r>
              <a:rPr lang="en-US" altLang="zh-CN" dirty="0" err="1">
                <a:solidFill>
                  <a:schemeClr val="accent1"/>
                </a:solidFill>
              </a:rPr>
              <a:t>amet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consecteLorem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Freeform 284"/>
          <p:cNvSpPr>
            <a:spLocks noEditPoints="1"/>
          </p:cNvSpPr>
          <p:nvPr/>
        </p:nvSpPr>
        <p:spPr bwMode="auto">
          <a:xfrm>
            <a:off x="1259632" y="2034637"/>
            <a:ext cx="331351" cy="33135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147"/>
          <p:cNvSpPr/>
          <p:nvPr/>
        </p:nvSpPr>
        <p:spPr bwMode="auto">
          <a:xfrm>
            <a:off x="3851920" y="2022361"/>
            <a:ext cx="352448" cy="355902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51"/>
          <p:cNvSpPr>
            <a:spLocks noEditPoints="1"/>
          </p:cNvSpPr>
          <p:nvPr/>
        </p:nvSpPr>
        <p:spPr bwMode="auto">
          <a:xfrm>
            <a:off x="6516216" y="2025059"/>
            <a:ext cx="396000" cy="32400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sp>
        <p:nvSpPr>
          <p:cNvPr id="20" name="MH_Picture_1"/>
          <p:cNvSpPr/>
          <p:nvPr>
            <p:custDataLst>
              <p:tags r:id="rId3"/>
            </p:custDataLst>
          </p:nvPr>
        </p:nvSpPr>
        <p:spPr>
          <a:xfrm>
            <a:off x="524691" y="1447196"/>
            <a:ext cx="3698773" cy="262474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7" r="-33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22" name="MH_Other_3"/>
          <p:cNvCxnSpPr/>
          <p:nvPr>
            <p:custDataLst>
              <p:tags r:id="rId4"/>
            </p:custDataLst>
          </p:nvPr>
        </p:nvCxnSpPr>
        <p:spPr>
          <a:xfrm>
            <a:off x="4561559" y="1548522"/>
            <a:ext cx="0" cy="252341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Desc_1"/>
          <p:cNvSpPr/>
          <p:nvPr>
            <p:custDataLst>
              <p:tags r:id="rId5"/>
            </p:custDataLst>
          </p:nvPr>
        </p:nvSpPr>
        <p:spPr>
          <a:xfrm>
            <a:off x="4834342" y="1447195"/>
            <a:ext cx="3804833" cy="10864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350" dirty="0"/>
              <a:t>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 Lorem ipsum dolor sit </a:t>
            </a:r>
            <a:r>
              <a:rPr lang="en-US" altLang="zh-CN" sz="1350" dirty="0" err="1"/>
              <a:t>ametcon</a:t>
            </a:r>
            <a:r>
              <a:rPr lang="en-US" altLang="zh-CN" sz="1350" dirty="0"/>
              <a:t> </a:t>
            </a:r>
            <a:r>
              <a:rPr lang="en-US" altLang="zh-CN" sz="1350" dirty="0" err="1"/>
              <a:t>secteLore</a:t>
            </a:r>
            <a:r>
              <a:rPr lang="en-US" altLang="zh-CN" sz="1350" dirty="0"/>
              <a:t> </a:t>
            </a:r>
            <a:r>
              <a:rPr lang="en-US" altLang="zh-CN" sz="1350" dirty="0" err="1"/>
              <a:t>mip</a:t>
            </a:r>
            <a:r>
              <a:rPr lang="en-US" altLang="zh-CN" sz="1350" dirty="0"/>
              <a:t> sum dolor sit 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sit. 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Desc_1"/>
          <p:cNvSpPr/>
          <p:nvPr>
            <p:custDataLst>
              <p:tags r:id="rId6"/>
            </p:custDataLst>
          </p:nvPr>
        </p:nvSpPr>
        <p:spPr>
          <a:xfrm>
            <a:off x="4834342" y="2985483"/>
            <a:ext cx="3804833" cy="10864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350" dirty="0"/>
              <a:t>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 Lorem ipsum dolor sit </a:t>
            </a:r>
            <a:r>
              <a:rPr lang="en-US" altLang="zh-CN" sz="1350" dirty="0" err="1"/>
              <a:t>ametcon</a:t>
            </a:r>
            <a:r>
              <a:rPr lang="en-US" altLang="zh-CN" sz="1350" dirty="0"/>
              <a:t> </a:t>
            </a:r>
            <a:r>
              <a:rPr lang="en-US" altLang="zh-CN" sz="1350" dirty="0" err="1"/>
              <a:t>secteLore</a:t>
            </a:r>
            <a:r>
              <a:rPr lang="en-US" altLang="zh-CN" sz="1350" dirty="0"/>
              <a:t> </a:t>
            </a:r>
            <a:r>
              <a:rPr lang="en-US" altLang="zh-CN" sz="1350" dirty="0" err="1"/>
              <a:t>mip</a:t>
            </a:r>
            <a:r>
              <a:rPr lang="en-US" altLang="zh-CN" sz="1350" dirty="0"/>
              <a:t> sum dolor sit 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sit. 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graphicFrame>
        <p:nvGraphicFramePr>
          <p:cNvPr id="6" name="Chart 12"/>
          <p:cNvGraphicFramePr/>
          <p:nvPr/>
        </p:nvGraphicFramePr>
        <p:xfrm>
          <a:off x="1050890" y="1511103"/>
          <a:ext cx="2097242" cy="162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2"/>
          <p:cNvGraphicFramePr/>
          <p:nvPr/>
        </p:nvGraphicFramePr>
        <p:xfrm>
          <a:off x="3523379" y="1511103"/>
          <a:ext cx="2097242" cy="162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2"/>
          <p:cNvGraphicFramePr/>
          <p:nvPr/>
        </p:nvGraphicFramePr>
        <p:xfrm>
          <a:off x="5995869" y="1511103"/>
          <a:ext cx="2097242" cy="162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318354" y="3160216"/>
            <a:ext cx="1562315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</a:t>
            </a:r>
            <a:r>
              <a:rPr lang="en-US" altLang="zh-CN" sz="1400" dirty="0"/>
              <a:t> Lorem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842" y="3160216"/>
            <a:ext cx="1562315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</a:t>
            </a:r>
            <a:r>
              <a:rPr lang="en-US" altLang="zh-CN" sz="1400" dirty="0"/>
              <a:t> Lorem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63330" y="3160216"/>
            <a:ext cx="1562315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</a:t>
            </a:r>
            <a:r>
              <a:rPr lang="en-US" altLang="zh-CN" sz="1400" dirty="0"/>
              <a:t> Lorem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982027" y="1655548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</a:t>
            </a:r>
            <a:endParaRPr lang="zh-CN" altLang="en-US" sz="1500" dirty="0"/>
          </a:p>
        </p:txBody>
      </p:sp>
      <p:sp>
        <p:nvSpPr>
          <p:cNvPr id="4" name="椭圆 3"/>
          <p:cNvSpPr/>
          <p:nvPr/>
        </p:nvSpPr>
        <p:spPr>
          <a:xfrm>
            <a:off x="1826629" y="1500150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1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  <p:sp>
        <p:nvSpPr>
          <p:cNvPr id="5" name="箭头: 右 4"/>
          <p:cNvSpPr/>
          <p:nvPr/>
        </p:nvSpPr>
        <p:spPr>
          <a:xfrm>
            <a:off x="4451920" y="2032271"/>
            <a:ext cx="395559" cy="263706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5179467" y="1655548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</a:t>
            </a:r>
            <a:endParaRPr lang="zh-CN" altLang="en-US" sz="1500" dirty="0"/>
          </a:p>
        </p:txBody>
      </p:sp>
      <p:sp>
        <p:nvSpPr>
          <p:cNvPr id="7" name="椭圆 6"/>
          <p:cNvSpPr/>
          <p:nvPr/>
        </p:nvSpPr>
        <p:spPr>
          <a:xfrm>
            <a:off x="5024068" y="1500150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2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  <p:sp>
        <p:nvSpPr>
          <p:cNvPr id="8" name="箭头: 右 7"/>
          <p:cNvSpPr/>
          <p:nvPr/>
        </p:nvSpPr>
        <p:spPr>
          <a:xfrm rot="5400000">
            <a:off x="6130694" y="2917900"/>
            <a:ext cx="395560" cy="263706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5179467" y="3426805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</a:t>
            </a:r>
            <a:endParaRPr lang="zh-CN" altLang="en-US" sz="1500" dirty="0"/>
          </a:p>
        </p:txBody>
      </p:sp>
      <p:sp>
        <p:nvSpPr>
          <p:cNvPr id="10" name="椭圆 9"/>
          <p:cNvSpPr/>
          <p:nvPr/>
        </p:nvSpPr>
        <p:spPr>
          <a:xfrm>
            <a:off x="5024068" y="3271406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3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flipH="1">
            <a:off x="4451920" y="3803527"/>
            <a:ext cx="395559" cy="263706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1982027" y="3426805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/>
              <a:t>Lorem ipsum dolor sit amet consecte Lorem ipsum</a:t>
            </a:r>
            <a:endParaRPr lang="zh-CN" altLang="en-US" sz="1500"/>
          </a:p>
        </p:txBody>
      </p:sp>
      <p:sp>
        <p:nvSpPr>
          <p:cNvPr id="13" name="椭圆 12"/>
          <p:cNvSpPr/>
          <p:nvPr/>
        </p:nvSpPr>
        <p:spPr>
          <a:xfrm>
            <a:off x="1826628" y="3271405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4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Other_1"/>
          <p:cNvSpPr/>
          <p:nvPr>
            <p:custDataLst>
              <p:tags r:id="rId2"/>
            </p:custDataLst>
          </p:nvPr>
        </p:nvSpPr>
        <p:spPr>
          <a:xfrm>
            <a:off x="5403984" y="1660600"/>
            <a:ext cx="1000097" cy="1099592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2"/>
                </a:solidFill>
              </a:rPr>
              <a:t>B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MH_Other_2"/>
          <p:cNvSpPr/>
          <p:nvPr>
            <p:custDataLst>
              <p:tags r:id="rId3"/>
            </p:custDataLst>
          </p:nvPr>
        </p:nvSpPr>
        <p:spPr>
          <a:xfrm flipH="1">
            <a:off x="2739919" y="1660600"/>
            <a:ext cx="1000097" cy="1099592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2"/>
                </a:solidFill>
              </a:rPr>
              <a:t>A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MH_Title_1"/>
          <p:cNvSpPr/>
          <p:nvPr>
            <p:custDataLst>
              <p:tags r:id="rId4"/>
            </p:custDataLst>
          </p:nvPr>
        </p:nvSpPr>
        <p:spPr>
          <a:xfrm>
            <a:off x="3740016" y="1377554"/>
            <a:ext cx="1663969" cy="16656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EFFFF"/>
                </a:solidFill>
              </a:rPr>
              <a:t>标题</a:t>
            </a:r>
          </a:p>
        </p:txBody>
      </p:sp>
      <p:sp>
        <p:nvSpPr>
          <p:cNvPr id="2053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4081" y="1904191"/>
            <a:ext cx="1965885" cy="5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/>
              <a:t>Lorem ipsum dolor 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2054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033" y="1904191"/>
            <a:ext cx="1965885" cy="5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n-US" altLang="zh-CN" sz="1600" dirty="0"/>
              <a:t>Lorem ipsum dolor </a:t>
            </a:r>
            <a:endParaRPr lang="zh-CN" alt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2055" name="MH_Page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sp>
        <p:nvSpPr>
          <p:cNvPr id="12" name="MH_Text_1"/>
          <p:cNvSpPr/>
          <p:nvPr/>
        </p:nvSpPr>
        <p:spPr>
          <a:xfrm>
            <a:off x="774033" y="3400046"/>
            <a:ext cx="7595933" cy="116242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consecteLorem</a:t>
            </a:r>
            <a:r>
              <a:rPr lang="en-US" altLang="zh-CN" sz="1400" dirty="0"/>
              <a:t> ipsum dolor sit Lorem ipsum dolor sit </a:t>
            </a:r>
            <a:r>
              <a:rPr lang="en-US" altLang="zh-CN" sz="1400" dirty="0" err="1"/>
              <a:t>ametcon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secteLore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mip</a:t>
            </a:r>
            <a:r>
              <a:rPr lang="en-US" altLang="zh-CN" sz="1400" dirty="0"/>
              <a:t> sum dolor sit 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consecteLorem</a:t>
            </a:r>
            <a:r>
              <a:rPr lang="en-US" altLang="zh-CN" sz="1400" dirty="0"/>
              <a:t> ipsum dolor sit. 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consecteLorem</a:t>
            </a:r>
            <a:r>
              <a:rPr lang="en-US" altLang="zh-CN" sz="1400" dirty="0"/>
              <a:t> ipsum dolor sit Lorem ipsum dolor sit </a:t>
            </a:r>
            <a:r>
              <a:rPr lang="en-US" altLang="zh-CN" sz="1400" dirty="0" err="1"/>
              <a:t>ametcon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secteLore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mip</a:t>
            </a:r>
            <a:r>
              <a:rPr lang="en-US" altLang="zh-CN" sz="1400" dirty="0"/>
              <a:t> sum dolor sit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896036" y="1635646"/>
            <a:ext cx="6480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696"/>
          <p:cNvSpPr>
            <a:spLocks noEditPoints="1"/>
          </p:cNvSpPr>
          <p:nvPr/>
        </p:nvSpPr>
        <p:spPr bwMode="auto">
          <a:xfrm>
            <a:off x="5054396" y="1775847"/>
            <a:ext cx="331351" cy="355511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896036" y="2607754"/>
            <a:ext cx="6480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96036" y="3579862"/>
            <a:ext cx="6480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045271" y="2772414"/>
            <a:ext cx="349600" cy="318752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61"/>
          <p:cNvSpPr>
            <a:spLocks noEditPoints="1"/>
          </p:cNvSpPr>
          <p:nvPr/>
        </p:nvSpPr>
        <p:spPr bwMode="auto">
          <a:xfrm>
            <a:off x="5043848" y="3750135"/>
            <a:ext cx="352448" cy="307527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827584" y="1275606"/>
            <a:ext cx="3528392" cy="3240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170" t="-2222" r="-17550" b="-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91680" y="2067694"/>
            <a:ext cx="1800200" cy="16561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Lorem ipsum dolor sit </a:t>
            </a:r>
          </a:p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ipsum dolor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8743" y="1625229"/>
            <a:ext cx="272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ipsum dolor sit 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588743" y="2596541"/>
            <a:ext cx="272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ipsum dolor sit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88743" y="3567853"/>
            <a:ext cx="272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ipsum dolor sit 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14485" y="1968246"/>
            <a:ext cx="1578760" cy="2209476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00" tIns="259475" rIns="229362" bIns="229362" numCol="1" spcCol="127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350" dirty="0">
                <a:solidFill>
                  <a:schemeClr val="tx1"/>
                </a:solidFill>
              </a:rPr>
              <a:t>Lorem ipsum dolor sit </a:t>
            </a:r>
            <a:r>
              <a:rPr lang="en-US" altLang="zh-CN" sz="1350" dirty="0" err="1">
                <a:solidFill>
                  <a:schemeClr val="tx1"/>
                </a:solidFill>
              </a:rPr>
              <a:t>amet</a:t>
            </a:r>
            <a:r>
              <a:rPr lang="en-US" altLang="zh-CN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 err="1">
                <a:solidFill>
                  <a:schemeClr val="tx1"/>
                </a:solidFill>
              </a:rPr>
              <a:t>consecteLorem</a:t>
            </a:r>
            <a:r>
              <a:rPr lang="en-US" altLang="zh-CN" sz="1350" dirty="0">
                <a:solidFill>
                  <a:schemeClr val="tx1"/>
                </a:solidFill>
              </a:rPr>
              <a:t>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8731" y="2837232"/>
            <a:ext cx="471507" cy="471506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1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900498" y="1968246"/>
            <a:ext cx="1578760" cy="2209476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00" tIns="259475" rIns="229362" bIns="229362" numCol="1" spcCol="1270" anchor="ctr" anchorCtr="1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350" dirty="0">
                <a:solidFill>
                  <a:schemeClr val="tx1"/>
                </a:solidFill>
              </a:rPr>
              <a:t>Lorem ipsum dolor sit </a:t>
            </a:r>
            <a:r>
              <a:rPr lang="en-US" altLang="zh-CN" sz="1350" dirty="0" err="1">
                <a:solidFill>
                  <a:schemeClr val="tx1"/>
                </a:solidFill>
              </a:rPr>
              <a:t>amet</a:t>
            </a:r>
            <a:r>
              <a:rPr lang="en-US" altLang="zh-CN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 err="1">
                <a:solidFill>
                  <a:schemeClr val="tx1"/>
                </a:solidFill>
              </a:rPr>
              <a:t>consecteLorem</a:t>
            </a:r>
            <a:r>
              <a:rPr lang="en-US" altLang="zh-CN" sz="1350" dirty="0">
                <a:solidFill>
                  <a:schemeClr val="tx1"/>
                </a:solidFill>
              </a:rPr>
              <a:t>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4743" y="2837232"/>
            <a:ext cx="471507" cy="471506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2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286510" y="1968246"/>
            <a:ext cx="1578760" cy="2209476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00" tIns="259475" rIns="229362" bIns="229362" numCol="1" spcCol="1270" anchor="ctr" anchorCtr="1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350" dirty="0">
                <a:solidFill>
                  <a:schemeClr val="tx1"/>
                </a:solidFill>
              </a:rPr>
              <a:t>Lorem ipsum dolor sit </a:t>
            </a:r>
            <a:r>
              <a:rPr lang="en-US" altLang="zh-CN" sz="1350" dirty="0" err="1">
                <a:solidFill>
                  <a:schemeClr val="tx1"/>
                </a:solidFill>
              </a:rPr>
              <a:t>amet</a:t>
            </a:r>
            <a:r>
              <a:rPr lang="en-US" altLang="zh-CN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 err="1">
                <a:solidFill>
                  <a:schemeClr val="tx1"/>
                </a:solidFill>
              </a:rPr>
              <a:t>consecteLorem</a:t>
            </a:r>
            <a:r>
              <a:rPr lang="en-US" altLang="zh-CN" sz="1350" dirty="0">
                <a:solidFill>
                  <a:schemeClr val="tx1"/>
                </a:solidFill>
              </a:rPr>
              <a:t>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50756" y="2837232"/>
            <a:ext cx="471507" cy="471506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3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628650" y="919483"/>
            <a:ext cx="7886700" cy="665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>
            <a:off x="1152000" y="2598449"/>
            <a:ext cx="6840000" cy="0"/>
          </a:xfrm>
          <a:prstGeom prst="straightConnector1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3"/>
          <p:cNvSpPr/>
          <p:nvPr>
            <p:custDataLst>
              <p:tags r:id="rId2"/>
            </p:custDataLst>
          </p:nvPr>
        </p:nvSpPr>
        <p:spPr>
          <a:xfrm>
            <a:off x="1854202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2015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Other_4"/>
          <p:cNvSpPr/>
          <p:nvPr>
            <p:custDataLst>
              <p:tags r:id="rId3"/>
            </p:custDataLst>
          </p:nvPr>
        </p:nvSpPr>
        <p:spPr>
          <a:xfrm>
            <a:off x="3455087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2016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MH_Other_5"/>
          <p:cNvSpPr/>
          <p:nvPr>
            <p:custDataLst>
              <p:tags r:id="rId4"/>
            </p:custDataLst>
          </p:nvPr>
        </p:nvSpPr>
        <p:spPr>
          <a:xfrm>
            <a:off x="5054599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2017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MH_Other_5"/>
          <p:cNvSpPr/>
          <p:nvPr>
            <p:custDataLst>
              <p:tags r:id="rId5"/>
            </p:custDataLst>
          </p:nvPr>
        </p:nvSpPr>
        <p:spPr>
          <a:xfrm>
            <a:off x="6654111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2018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70001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3069514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26" name="矩形 25"/>
          <p:cNvSpPr/>
          <p:nvPr/>
        </p:nvSpPr>
        <p:spPr>
          <a:xfrm>
            <a:off x="4669027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6268540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点击此处输入</a:t>
            </a:r>
            <a:r>
              <a:rPr lang="zh-CN" altLang="en-US"/>
              <a:t>您的标题</a:t>
            </a:r>
            <a:endParaRPr lang="zh-CN" altLang="en-US" dirty="0"/>
          </a:p>
        </p:txBody>
      </p:sp>
      <p:sp>
        <p:nvSpPr>
          <p:cNvPr id="2" name="任意多边形 1"/>
          <p:cNvSpPr/>
          <p:nvPr/>
        </p:nvSpPr>
        <p:spPr>
          <a:xfrm rot="5400000">
            <a:off x="3478672" y="1839133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3486130" y="2961399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任意多边形 3"/>
          <p:cNvSpPr/>
          <p:nvPr/>
        </p:nvSpPr>
        <p:spPr>
          <a:xfrm rot="5400000">
            <a:off x="4597575" y="2953939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10800000">
            <a:off x="4590116" y="1840364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3702453" y="1963481"/>
            <a:ext cx="620192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6650" y="1956023"/>
            <a:ext cx="834685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6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3897" y="3069599"/>
            <a:ext cx="620192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09911" y="3077057"/>
            <a:ext cx="620192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6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624" y="1635646"/>
            <a:ext cx="218121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775157" y="1635646"/>
            <a:ext cx="2181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187624" y="3622929"/>
            <a:ext cx="218121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775157" y="3622929"/>
            <a:ext cx="2181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点击此处输入您的标题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865845" y="1491630"/>
            <a:ext cx="1697382" cy="16973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332" r="-373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1213190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1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1806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4" name="椭圆 3"/>
          <p:cNvSpPr/>
          <p:nvPr/>
        </p:nvSpPr>
        <p:spPr>
          <a:xfrm>
            <a:off x="2770821" y="1491630"/>
            <a:ext cx="1697382" cy="169738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00" r="-249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3118166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2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16782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675797" y="1491630"/>
            <a:ext cx="1697382" cy="169738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436" r="-25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5023142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3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21758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6" name="椭圆 5"/>
          <p:cNvSpPr/>
          <p:nvPr/>
        </p:nvSpPr>
        <p:spPr>
          <a:xfrm>
            <a:off x="6580773" y="1491630"/>
            <a:ext cx="1697382" cy="169738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739" r="-247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6928118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4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26734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877" y="99188"/>
            <a:ext cx="2868140" cy="1566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3137931" y="99188"/>
            <a:ext cx="2868140" cy="156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6142984" y="99188"/>
            <a:ext cx="2868140" cy="156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32877" y="1788751"/>
            <a:ext cx="2868140" cy="156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3137931" y="1788751"/>
            <a:ext cx="2868140" cy="1566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6142984" y="1788751"/>
            <a:ext cx="2868140" cy="156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132877" y="3478313"/>
            <a:ext cx="2868140" cy="156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>
            <a:off x="3137931" y="3478313"/>
            <a:ext cx="2868140" cy="156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>
            <a:off x="6142984" y="3478313"/>
            <a:ext cx="2868140" cy="15660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26772" y="1711546"/>
            <a:ext cx="5290457" cy="172040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8041" y="1877850"/>
            <a:ext cx="4967919" cy="138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2303749" y="2156252"/>
            <a:ext cx="453650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50" dirty="0">
                <a:latin typeface="Britannic Bold" panose="020B0903060703020204" pitchFamily="34" charset="0"/>
              </a:rPr>
              <a:t>THANK YOU !</a:t>
            </a:r>
            <a:endParaRPr lang="zh-CN" altLang="en-US" sz="4950" dirty="0"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877" y="99188"/>
            <a:ext cx="2868140" cy="1566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3137931" y="99188"/>
            <a:ext cx="2868140" cy="156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6142984" y="99188"/>
            <a:ext cx="2868140" cy="156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32877" y="1788751"/>
            <a:ext cx="2868140" cy="156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3137931" y="1788751"/>
            <a:ext cx="2868140" cy="1566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6142984" y="1788751"/>
            <a:ext cx="2868140" cy="156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132877" y="3478313"/>
            <a:ext cx="2868140" cy="156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>
            <a:off x="3137931" y="3478313"/>
            <a:ext cx="2868140" cy="156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>
            <a:off x="6142984" y="3478313"/>
            <a:ext cx="2868140" cy="15660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1350" dirty="0"/>
              <a:t>\</a:t>
            </a:r>
            <a:endParaRPr lang="zh-CN" alt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822819" y="1645916"/>
            <a:ext cx="98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/>
              <a:t>目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/>
              <a:t>录</a:t>
            </a:r>
          </a:p>
        </p:txBody>
      </p:sp>
      <p:sp>
        <p:nvSpPr>
          <p:cNvPr id="21" name="矩形 20"/>
          <p:cNvSpPr/>
          <p:nvPr/>
        </p:nvSpPr>
        <p:spPr>
          <a:xfrm>
            <a:off x="3290702" y="1163959"/>
            <a:ext cx="585788" cy="57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01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90702" y="1911986"/>
            <a:ext cx="585788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02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90702" y="2660014"/>
            <a:ext cx="585788" cy="57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03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90702" y="3408041"/>
            <a:ext cx="585788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04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11" name="文本占位符 4"/>
          <p:cNvSpPr txBox="1"/>
          <p:nvPr/>
        </p:nvSpPr>
        <p:spPr>
          <a:xfrm>
            <a:off x="4126521" y="1269689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年度工作概述</a:t>
            </a:r>
          </a:p>
        </p:txBody>
      </p:sp>
      <p:sp>
        <p:nvSpPr>
          <p:cNvPr id="12" name="文本占位符 4"/>
          <p:cNvSpPr txBox="1"/>
          <p:nvPr/>
        </p:nvSpPr>
        <p:spPr>
          <a:xfrm>
            <a:off x="4126521" y="2017716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工作完成情况</a:t>
            </a:r>
          </a:p>
        </p:txBody>
      </p:sp>
      <p:sp>
        <p:nvSpPr>
          <p:cNvPr id="13" name="文本占位符 4"/>
          <p:cNvSpPr txBox="1"/>
          <p:nvPr/>
        </p:nvSpPr>
        <p:spPr>
          <a:xfrm>
            <a:off x="4126521" y="2765743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存在问题与不足</a:t>
            </a:r>
          </a:p>
        </p:txBody>
      </p:sp>
      <p:sp>
        <p:nvSpPr>
          <p:cNvPr id="14" name="文本占位符 4"/>
          <p:cNvSpPr txBox="1"/>
          <p:nvPr/>
        </p:nvSpPr>
        <p:spPr>
          <a:xfrm>
            <a:off x="4126520" y="3513770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明年工作计划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52752" y="1419622"/>
            <a:ext cx="339328" cy="339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80605" y="2844956"/>
            <a:ext cx="5182791" cy="542366"/>
          </a:xfrm>
        </p:spPr>
        <p:txBody>
          <a:bodyPr>
            <a:noAutofit/>
          </a:bodyPr>
          <a:lstStyle/>
          <a:p>
            <a:pPr algn="ctr"/>
            <a:r>
              <a:rPr lang="zh-CN" altLang="en-US" sz="3000" dirty="0"/>
              <a:t>请在此处输入您的标题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1980605" y="3445238"/>
            <a:ext cx="5182791" cy="339328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68000" y="1635646"/>
            <a:ext cx="1008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</a:rPr>
              <a:t>01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4" name="MH_Desc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1126118"/>
            <a:ext cx="797579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endParaRPr lang="da-DK" altLang="zh-CN" sz="1500" dirty="0"/>
          </a:p>
        </p:txBody>
      </p:sp>
      <p:sp>
        <p:nvSpPr>
          <p:cNvPr id="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8530" y="2168510"/>
            <a:ext cx="4899894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600" dirty="0">
                <a:latin typeface="+mn-lt"/>
              </a:rPr>
              <a:t>Lorem ipsum dolor sit </a:t>
            </a:r>
            <a:r>
              <a:rPr lang="en-US" altLang="zh-CN" sz="1600" dirty="0" err="1">
                <a:latin typeface="+mn-lt"/>
              </a:rPr>
              <a:t>amet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consecte</a:t>
            </a:r>
            <a:r>
              <a:rPr lang="en-US" altLang="zh-CN" sz="1600" dirty="0">
                <a:latin typeface="+mn-lt"/>
              </a:rPr>
              <a:t> Lorem ipsum dolor sit Lorem ipsum dolor sit </a:t>
            </a:r>
            <a:r>
              <a:rPr lang="en-US" altLang="zh-CN" sz="1600" dirty="0" err="1">
                <a:latin typeface="+mn-lt"/>
              </a:rPr>
              <a:t>ametcon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secteLore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mip</a:t>
            </a:r>
            <a:r>
              <a:rPr lang="en-US" altLang="zh-CN" sz="1600" dirty="0">
                <a:latin typeface="+mn-lt"/>
              </a:rPr>
              <a:t> sum</a:t>
            </a:r>
            <a:endParaRPr lang="da-DK" altLang="zh-CN" sz="1600" dirty="0">
              <a:latin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31094" y="2277452"/>
            <a:ext cx="1872854" cy="187285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b="1" dirty="0"/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8530" y="3563555"/>
            <a:ext cx="4899894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600" dirty="0">
                <a:latin typeface="+mn-lt"/>
              </a:rPr>
              <a:t>Lorem ipsum dolor sit </a:t>
            </a:r>
            <a:r>
              <a:rPr lang="en-US" altLang="zh-CN" sz="1600" dirty="0" err="1">
                <a:latin typeface="+mn-lt"/>
              </a:rPr>
              <a:t>amet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consecte</a:t>
            </a:r>
            <a:r>
              <a:rPr lang="en-US" altLang="zh-CN" sz="1600" dirty="0">
                <a:latin typeface="+mn-lt"/>
              </a:rPr>
              <a:t> Lorem ipsum dolor sit Lorem ipsum dolor sit </a:t>
            </a:r>
            <a:r>
              <a:rPr lang="en-US" altLang="zh-CN" sz="1600" dirty="0" err="1">
                <a:latin typeface="+mn-lt"/>
              </a:rPr>
              <a:t>ametcon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secteLore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mip</a:t>
            </a:r>
            <a:r>
              <a:rPr lang="en-US" altLang="zh-CN" sz="1600" dirty="0">
                <a:latin typeface="+mn-lt"/>
              </a:rPr>
              <a:t> sum</a:t>
            </a:r>
            <a:endParaRPr lang="da-DK" altLang="zh-CN" sz="1600" dirty="0">
              <a:latin typeface="+mn-lt"/>
            </a:endParaRPr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>
            <a:off x="2652712" y="3567494"/>
            <a:ext cx="702470" cy="6878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3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</a:t>
            </a:r>
            <a:endParaRPr lang="zh-CN" altLang="en-US" sz="33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MH_Other_2"/>
          <p:cNvSpPr/>
          <p:nvPr>
            <p:custDataLst>
              <p:tags r:id="rId5"/>
            </p:custDataLst>
          </p:nvPr>
        </p:nvSpPr>
        <p:spPr>
          <a:xfrm>
            <a:off x="2652712" y="2172449"/>
            <a:ext cx="702470" cy="6878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3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A</a:t>
            </a:r>
            <a:endParaRPr lang="zh-CN" altLang="en-US" sz="33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1572246" y="328620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1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MH_Other_2"/>
          <p:cNvSpPr/>
          <p:nvPr>
            <p:custDataLst>
              <p:tags r:id="rId3"/>
            </p:custDataLst>
          </p:nvPr>
        </p:nvSpPr>
        <p:spPr>
          <a:xfrm>
            <a:off x="3153966" y="328620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3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4"/>
            </p:custDataLst>
          </p:nvPr>
        </p:nvSpPr>
        <p:spPr>
          <a:xfrm>
            <a:off x="4712494" y="328620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5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MH_Other_4"/>
          <p:cNvSpPr/>
          <p:nvPr>
            <p:custDataLst>
              <p:tags r:id="rId5"/>
            </p:custDataLst>
          </p:nvPr>
        </p:nvSpPr>
        <p:spPr>
          <a:xfrm>
            <a:off x="2374106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2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5" name="MH_Other_5"/>
          <p:cNvSpPr/>
          <p:nvPr>
            <p:custDataLst>
              <p:tags r:id="rId6"/>
            </p:custDataLst>
          </p:nvPr>
        </p:nvSpPr>
        <p:spPr>
          <a:xfrm>
            <a:off x="3932635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4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7" name="MH_Other_6"/>
          <p:cNvSpPr/>
          <p:nvPr>
            <p:custDataLst>
              <p:tags r:id="rId7"/>
            </p:custDataLst>
          </p:nvPr>
        </p:nvSpPr>
        <p:spPr>
          <a:xfrm>
            <a:off x="5491163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6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cxnSp>
        <p:nvCxnSpPr>
          <p:cNvPr id="5" name="MH_Other_7"/>
          <p:cNvCxnSpPr/>
          <p:nvPr>
            <p:custDataLst>
              <p:tags r:id="rId8"/>
            </p:custDataLst>
          </p:nvPr>
        </p:nvCxnSpPr>
        <p:spPr>
          <a:xfrm rot="19500000">
            <a:off x="1738313" y="2820668"/>
            <a:ext cx="944166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H_Other_8"/>
          <p:cNvCxnSpPr/>
          <p:nvPr>
            <p:custDataLst>
              <p:tags r:id="rId9"/>
            </p:custDataLst>
          </p:nvPr>
        </p:nvCxnSpPr>
        <p:spPr>
          <a:xfrm rot="2100000" flipV="1">
            <a:off x="2518174" y="2820668"/>
            <a:ext cx="944165" cy="0"/>
          </a:xfrm>
          <a:prstGeom prst="line">
            <a:avLst/>
          </a:prstGeom>
          <a:ln w="381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H_Other_9"/>
          <p:cNvCxnSpPr/>
          <p:nvPr>
            <p:custDataLst>
              <p:tags r:id="rId10"/>
            </p:custDataLst>
          </p:nvPr>
        </p:nvCxnSpPr>
        <p:spPr>
          <a:xfrm rot="19500000">
            <a:off x="3300413" y="2820668"/>
            <a:ext cx="944166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H_Other_10"/>
          <p:cNvCxnSpPr/>
          <p:nvPr>
            <p:custDataLst>
              <p:tags r:id="rId11"/>
            </p:custDataLst>
          </p:nvPr>
        </p:nvCxnSpPr>
        <p:spPr>
          <a:xfrm rot="2100000" flipV="1">
            <a:off x="4080274" y="2820668"/>
            <a:ext cx="944165" cy="0"/>
          </a:xfrm>
          <a:prstGeom prst="line">
            <a:avLst/>
          </a:prstGeom>
          <a:ln w="381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H_Other_11"/>
          <p:cNvCxnSpPr/>
          <p:nvPr>
            <p:custDataLst>
              <p:tags r:id="rId12"/>
            </p:custDataLst>
          </p:nvPr>
        </p:nvCxnSpPr>
        <p:spPr>
          <a:xfrm rot="19500000">
            <a:off x="4861324" y="2820668"/>
            <a:ext cx="944165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MH_PageTitle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20" name="MH_Other_10"/>
          <p:cNvCxnSpPr/>
          <p:nvPr>
            <p:custDataLst>
              <p:tags r:id="rId14"/>
            </p:custDataLst>
          </p:nvPr>
        </p:nvCxnSpPr>
        <p:spPr>
          <a:xfrm rot="2100000" flipV="1">
            <a:off x="5642373" y="2820667"/>
            <a:ext cx="944165" cy="0"/>
          </a:xfrm>
          <a:prstGeom prst="line">
            <a:avLst/>
          </a:prstGeom>
          <a:ln w="381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11"/>
          <p:cNvCxnSpPr/>
          <p:nvPr>
            <p:custDataLst>
              <p:tags r:id="rId15"/>
            </p:custDataLst>
          </p:nvPr>
        </p:nvCxnSpPr>
        <p:spPr>
          <a:xfrm rot="19500000">
            <a:off x="6429868" y="2820668"/>
            <a:ext cx="944165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3"/>
          <p:cNvSpPr/>
          <p:nvPr>
            <p:custDataLst>
              <p:tags r:id="rId16"/>
            </p:custDataLst>
          </p:nvPr>
        </p:nvSpPr>
        <p:spPr>
          <a:xfrm>
            <a:off x="6271022" y="328620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7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8" name="MH_Other_6"/>
          <p:cNvSpPr/>
          <p:nvPr>
            <p:custDataLst>
              <p:tags r:id="rId17"/>
            </p:custDataLst>
          </p:nvPr>
        </p:nvSpPr>
        <p:spPr>
          <a:xfrm>
            <a:off x="7049690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8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35696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37" name="文本框 36"/>
          <p:cNvSpPr txBox="1"/>
          <p:nvPr/>
        </p:nvSpPr>
        <p:spPr>
          <a:xfrm>
            <a:off x="3411364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38" name="文本框 37"/>
          <p:cNvSpPr txBox="1"/>
          <p:nvPr/>
        </p:nvSpPr>
        <p:spPr>
          <a:xfrm>
            <a:off x="4973617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39" name="文本框 38"/>
          <p:cNvSpPr txBox="1"/>
          <p:nvPr/>
        </p:nvSpPr>
        <p:spPr>
          <a:xfrm>
            <a:off x="6535870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0" name="文本框 39"/>
          <p:cNvSpPr txBox="1"/>
          <p:nvPr/>
        </p:nvSpPr>
        <p:spPr>
          <a:xfrm>
            <a:off x="1043608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1" name="文本框 40"/>
          <p:cNvSpPr txBox="1"/>
          <p:nvPr/>
        </p:nvSpPr>
        <p:spPr>
          <a:xfrm>
            <a:off x="2627784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177337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3" name="文本框 42"/>
          <p:cNvSpPr txBox="1"/>
          <p:nvPr/>
        </p:nvSpPr>
        <p:spPr>
          <a:xfrm>
            <a:off x="5752290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cxnSp>
        <p:nvCxnSpPr>
          <p:cNvPr id="25" name="MH_Other_1"/>
          <p:cNvCxnSpPr/>
          <p:nvPr/>
        </p:nvCxnSpPr>
        <p:spPr bwMode="auto">
          <a:xfrm>
            <a:off x="14867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SubTitle_1"/>
          <p:cNvSpPr/>
          <p:nvPr/>
        </p:nvSpPr>
        <p:spPr>
          <a:xfrm>
            <a:off x="1486793" y="1546025"/>
            <a:ext cx="1161000" cy="88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Lorem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55"/>
          <p:cNvSpPr txBox="1"/>
          <p:nvPr/>
        </p:nvSpPr>
        <p:spPr>
          <a:xfrm>
            <a:off x="14668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cxnSp>
        <p:nvCxnSpPr>
          <p:cNvPr id="29" name="MH_Other_1"/>
          <p:cNvCxnSpPr/>
          <p:nvPr/>
        </p:nvCxnSpPr>
        <p:spPr bwMode="auto">
          <a:xfrm>
            <a:off x="31631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SubTitle_1"/>
          <p:cNvSpPr/>
          <p:nvPr/>
        </p:nvSpPr>
        <p:spPr>
          <a:xfrm>
            <a:off x="3163193" y="1546025"/>
            <a:ext cx="1161000" cy="880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accent1"/>
                </a:solidFill>
              </a:rPr>
              <a:t>Lorem ipsum dolor sit</a:t>
            </a:r>
            <a:endParaRPr lang="zh-CN" altLang="en-US" sz="1350" dirty="0">
              <a:solidFill>
                <a:schemeClr val="accent1"/>
              </a:solidFill>
            </a:endParaRPr>
          </a:p>
        </p:txBody>
      </p:sp>
      <p:sp>
        <p:nvSpPr>
          <p:cNvPr id="31" name="TextBox 77"/>
          <p:cNvSpPr txBox="1"/>
          <p:nvPr/>
        </p:nvSpPr>
        <p:spPr>
          <a:xfrm>
            <a:off x="31432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cxnSp>
        <p:nvCxnSpPr>
          <p:cNvPr id="33" name="MH_Other_1"/>
          <p:cNvCxnSpPr/>
          <p:nvPr/>
        </p:nvCxnSpPr>
        <p:spPr bwMode="auto">
          <a:xfrm>
            <a:off x="48395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/>
          <p:cNvSpPr/>
          <p:nvPr/>
        </p:nvSpPr>
        <p:spPr>
          <a:xfrm>
            <a:off x="4839593" y="1546025"/>
            <a:ext cx="1161000" cy="88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Lorem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TextBox 83"/>
          <p:cNvSpPr txBox="1"/>
          <p:nvPr/>
        </p:nvSpPr>
        <p:spPr>
          <a:xfrm>
            <a:off x="48196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cxnSp>
        <p:nvCxnSpPr>
          <p:cNvPr id="37" name="MH_Other_1"/>
          <p:cNvCxnSpPr/>
          <p:nvPr/>
        </p:nvCxnSpPr>
        <p:spPr bwMode="auto">
          <a:xfrm>
            <a:off x="65159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H_SubTitle_1"/>
          <p:cNvSpPr/>
          <p:nvPr/>
        </p:nvSpPr>
        <p:spPr>
          <a:xfrm>
            <a:off x="6515993" y="1546025"/>
            <a:ext cx="1161000" cy="880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accent1"/>
                </a:solidFill>
              </a:rPr>
              <a:t>Lorem ipsum dolor sit</a:t>
            </a:r>
            <a:endParaRPr lang="zh-CN" altLang="en-US" sz="1350" dirty="0">
              <a:solidFill>
                <a:schemeClr val="accent1"/>
              </a:solidFill>
            </a:endParaRPr>
          </a:p>
        </p:txBody>
      </p:sp>
      <p:sp>
        <p:nvSpPr>
          <p:cNvPr id="39" name="TextBox 89"/>
          <p:cNvSpPr txBox="1"/>
          <p:nvPr/>
        </p:nvSpPr>
        <p:spPr>
          <a:xfrm>
            <a:off x="64960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2933" y="3240558"/>
            <a:ext cx="793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4" name="矩形: 圆顶角 3"/>
          <p:cNvSpPr/>
          <p:nvPr/>
        </p:nvSpPr>
        <p:spPr>
          <a:xfrm>
            <a:off x="1507672" y="2499742"/>
            <a:ext cx="2481944" cy="1676400"/>
          </a:xfrm>
          <a:prstGeom prst="round2SameRect">
            <a:avLst>
              <a:gd name="adj1" fmla="val 6927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: 圆角 4"/>
          <p:cNvSpPr/>
          <p:nvPr/>
        </p:nvSpPr>
        <p:spPr>
          <a:xfrm>
            <a:off x="1915886" y="3958428"/>
            <a:ext cx="1665515" cy="43542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Lorem ipsum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6" name="矩形: 圆顶角 5"/>
          <p:cNvSpPr/>
          <p:nvPr/>
        </p:nvSpPr>
        <p:spPr>
          <a:xfrm>
            <a:off x="5154385" y="2499742"/>
            <a:ext cx="2481944" cy="1676400"/>
          </a:xfrm>
          <a:prstGeom prst="round2SameRect">
            <a:avLst>
              <a:gd name="adj1" fmla="val 6927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: 圆角 6"/>
          <p:cNvSpPr/>
          <p:nvPr/>
        </p:nvSpPr>
        <p:spPr>
          <a:xfrm>
            <a:off x="5562600" y="3958428"/>
            <a:ext cx="1665515" cy="43542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Lorem ipsum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710" y="1131590"/>
            <a:ext cx="793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 Lorem ipsum dolor sit.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Desc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PageTitle"/>
  <p:tag name="MH_ORDER" val="Page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61215232641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5232641"/>
  <p:tag name="MH_LIBRARY" val="GRAPHIC"/>
  <p:tag name="MH_TYPE" val="PageTitle"/>
  <p:tag name="MH_ORDER" val="Page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5234003"/>
  <p:tag name="MH_LIBRARY" val="GRAPHIC"/>
  <p:tag name="MH_TYPE" val="Pictur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5234003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Desc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Desc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"/>
  <p:tag name="MH" val="20170110000151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PageTitle"/>
  <p:tag name="MH_ORDER" val="Page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LiuChBZh#"/>
  <p:tag name="MH_LAYOUT" val="SubTitle"/>
  <p:tag name="MH" val="2016122600044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自定义 4">
      <a:dk1>
        <a:srgbClr val="FFFFFF"/>
      </a:dk1>
      <a:lt1>
        <a:srgbClr val="1F2533"/>
      </a:lt1>
      <a:dk2>
        <a:srgbClr val="1F2533"/>
      </a:dk2>
      <a:lt2>
        <a:srgbClr val="FFFFFF"/>
      </a:lt2>
      <a:accent1>
        <a:srgbClr val="BA2424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全屏显示(16:9)</PresentationFormat>
  <Paragraphs>127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Adobe Gothic Std B</vt:lpstr>
      <vt:lpstr>微软雅黑</vt:lpstr>
      <vt:lpstr>Arial</vt:lpstr>
      <vt:lpstr>Britannic Bold</vt:lpstr>
      <vt:lpstr>Calibri</vt:lpstr>
      <vt:lpstr>Calibri Light</vt:lpstr>
      <vt:lpstr>Office 主题</vt:lpstr>
      <vt:lpstr>202X总结汇报 简约PPT模板</vt:lpstr>
      <vt:lpstr>PowerPoint 演示文稿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点击此处输入您的标题</vt:lpstr>
      <vt:lpstr>点击此处输入您的标题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2018总结汇报 简约PPT模板</dc:title>
  <dc:creator/>
  <cp:lastModifiedBy>天 下</cp:lastModifiedBy>
  <cp:revision>3</cp:revision>
  <dcterms:created xsi:type="dcterms:W3CDTF">2018-04-27T08:51:00Z</dcterms:created>
  <dcterms:modified xsi:type="dcterms:W3CDTF">2021-01-06T00:56:39Z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