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58" r:id="rId3"/>
    <p:sldId id="263" r:id="rId4"/>
    <p:sldId id="265" r:id="rId5"/>
    <p:sldId id="264" r:id="rId6"/>
    <p:sldId id="259" r:id="rId7"/>
    <p:sldId id="260" r:id="rId8"/>
    <p:sldId id="268" r:id="rId9"/>
    <p:sldId id="267" r:id="rId10"/>
    <p:sldId id="266" r:id="rId11"/>
    <p:sldId id="261" r:id="rId12"/>
    <p:sldId id="272" r:id="rId13"/>
    <p:sldId id="271" r:id="rId14"/>
    <p:sldId id="270" r:id="rId15"/>
    <p:sldId id="269" r:id="rId16"/>
    <p:sldId id="257" r:id="rId17"/>
    <p:sldId id="275" r:id="rId18"/>
    <p:sldId id="274" r:id="rId19"/>
    <p:sldId id="273" r:id="rId20"/>
    <p:sldId id="262"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9CA1"/>
    <a:srgbClr val="64CBCA"/>
    <a:srgbClr val="E5E9EE"/>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1140"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4920950180799"/>
          <c:y val="6.9859291285741004E-2"/>
          <c:w val="0.70551784182982402"/>
          <c:h val="0.86028141742851805"/>
        </c:manualLayout>
      </c:layout>
      <c:doughnutChart>
        <c:varyColors val="1"/>
        <c:ser>
          <c:idx val="0"/>
          <c:order val="0"/>
          <c:tx>
            <c:strRef>
              <c:f>Sheet1!$B$1</c:f>
              <c:strCache>
                <c:ptCount val="1"/>
                <c:pt idx="0">
                  <c:v>Sales</c:v>
                </c:pt>
              </c:strCache>
            </c:strRef>
          </c:tx>
          <c:spPr>
            <a:solidFill>
              <a:srgbClr val="FF5050"/>
            </a:solidFill>
            <a:ln>
              <a:noFill/>
            </a:ln>
          </c:spPr>
          <c:dPt>
            <c:idx val="0"/>
            <c:bubble3D val="0"/>
            <c:spPr>
              <a:solidFill>
                <a:srgbClr val="119CA1"/>
              </a:solidFill>
              <a:ln>
                <a:noFill/>
              </a:ln>
            </c:spPr>
            <c:extLst>
              <c:ext xmlns:c16="http://schemas.microsoft.com/office/drawing/2014/chart" uri="{C3380CC4-5D6E-409C-BE32-E72D297353CC}">
                <c16:uniqueId val="{00000001-37FD-4381-A06D-B4D2C2D42DBB}"/>
              </c:ext>
            </c:extLst>
          </c:dPt>
          <c:dPt>
            <c:idx val="1"/>
            <c:bubble3D val="0"/>
            <c:spPr>
              <a:solidFill>
                <a:schemeClr val="bg2"/>
              </a:solidFill>
              <a:ln>
                <a:noFill/>
              </a:ln>
            </c:spPr>
            <c:extLst>
              <c:ext xmlns:c16="http://schemas.microsoft.com/office/drawing/2014/chart" uri="{C3380CC4-5D6E-409C-BE32-E72D297353CC}">
                <c16:uniqueId val="{00000003-37FD-4381-A06D-B4D2C2D42DBB}"/>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37FD-4381-A06D-B4D2C2D42DBB}"/>
            </c:ext>
          </c:extLst>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txPr>
    <a:bodyPr/>
    <a:lstStyle/>
    <a:p>
      <a:pPr>
        <a:defRPr lang="zh-CN" sz="1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4920950180799"/>
          <c:y val="6.9859291285741004E-2"/>
          <c:w val="0.70551784182982402"/>
          <c:h val="0.86028141742851805"/>
        </c:manualLayout>
      </c:layout>
      <c:doughnutChart>
        <c:varyColors val="1"/>
        <c:ser>
          <c:idx val="0"/>
          <c:order val="0"/>
          <c:tx>
            <c:strRef>
              <c:f>Sheet1!$B$1</c:f>
              <c:strCache>
                <c:ptCount val="1"/>
                <c:pt idx="0">
                  <c:v>Sales</c:v>
                </c:pt>
              </c:strCache>
            </c:strRef>
          </c:tx>
          <c:spPr>
            <a:solidFill>
              <a:srgbClr val="FF5050"/>
            </a:solidFill>
            <a:ln>
              <a:noFill/>
            </a:ln>
          </c:spPr>
          <c:dPt>
            <c:idx val="0"/>
            <c:bubble3D val="0"/>
            <c:spPr>
              <a:solidFill>
                <a:srgbClr val="119CA1"/>
              </a:solidFill>
              <a:ln>
                <a:noFill/>
              </a:ln>
            </c:spPr>
            <c:extLst>
              <c:ext xmlns:c16="http://schemas.microsoft.com/office/drawing/2014/chart" uri="{C3380CC4-5D6E-409C-BE32-E72D297353CC}">
                <c16:uniqueId val="{00000001-31F3-4597-A90B-E0CB23EA9591}"/>
              </c:ext>
            </c:extLst>
          </c:dPt>
          <c:dPt>
            <c:idx val="1"/>
            <c:bubble3D val="0"/>
            <c:spPr>
              <a:solidFill>
                <a:schemeClr val="bg2"/>
              </a:solidFill>
              <a:ln>
                <a:noFill/>
              </a:ln>
            </c:spPr>
            <c:extLst>
              <c:ext xmlns:c16="http://schemas.microsoft.com/office/drawing/2014/chart" uri="{C3380CC4-5D6E-409C-BE32-E72D297353CC}">
                <c16:uniqueId val="{00000003-31F3-4597-A90B-E0CB23EA9591}"/>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31F3-4597-A90B-E0CB23EA9591}"/>
            </c:ext>
          </c:extLst>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txPr>
    <a:bodyPr/>
    <a:lstStyle/>
    <a:p>
      <a:pPr>
        <a:defRPr lang="zh-CN" sz="1800"/>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4920950180799"/>
          <c:y val="6.9859291285741004E-2"/>
          <c:w val="0.70551784182982402"/>
          <c:h val="0.86028141742851805"/>
        </c:manualLayout>
      </c:layout>
      <c:doughnutChart>
        <c:varyColors val="1"/>
        <c:ser>
          <c:idx val="0"/>
          <c:order val="0"/>
          <c:tx>
            <c:strRef>
              <c:f>Sheet1!$B$1</c:f>
              <c:strCache>
                <c:ptCount val="1"/>
                <c:pt idx="0">
                  <c:v>Sales</c:v>
                </c:pt>
              </c:strCache>
            </c:strRef>
          </c:tx>
          <c:spPr>
            <a:solidFill>
              <a:srgbClr val="FF5050"/>
            </a:solidFill>
            <a:ln>
              <a:noFill/>
            </a:ln>
          </c:spPr>
          <c:dPt>
            <c:idx val="0"/>
            <c:bubble3D val="0"/>
            <c:spPr>
              <a:solidFill>
                <a:srgbClr val="64CBCA"/>
              </a:solidFill>
              <a:ln>
                <a:noFill/>
              </a:ln>
            </c:spPr>
            <c:extLst>
              <c:ext xmlns:c16="http://schemas.microsoft.com/office/drawing/2014/chart" uri="{C3380CC4-5D6E-409C-BE32-E72D297353CC}">
                <c16:uniqueId val="{00000001-2553-43DA-8D60-5A07668816FB}"/>
              </c:ext>
            </c:extLst>
          </c:dPt>
          <c:dPt>
            <c:idx val="1"/>
            <c:bubble3D val="0"/>
            <c:spPr>
              <a:solidFill>
                <a:schemeClr val="bg2"/>
              </a:solidFill>
              <a:ln>
                <a:noFill/>
              </a:ln>
            </c:spPr>
            <c:extLst>
              <c:ext xmlns:c16="http://schemas.microsoft.com/office/drawing/2014/chart" uri="{C3380CC4-5D6E-409C-BE32-E72D297353CC}">
                <c16:uniqueId val="{00000003-2553-43DA-8D60-5A07668816FB}"/>
              </c:ext>
            </c:extLst>
          </c:dPt>
          <c:cat>
            <c:strRef>
              <c:f>Sheet1!$A$2:$A$3</c:f>
              <c:strCache>
                <c:ptCount val="2"/>
                <c:pt idx="0">
                  <c:v>1st Qtr</c:v>
                </c:pt>
                <c:pt idx="1">
                  <c:v>2nd Qtr</c:v>
                </c:pt>
              </c:strCache>
            </c:strRef>
          </c:cat>
          <c:val>
            <c:numRef>
              <c:f>Sheet1!$B$2:$B$3</c:f>
              <c:numCache>
                <c:formatCode>General</c:formatCode>
                <c:ptCount val="2"/>
                <c:pt idx="0">
                  <c:v>50</c:v>
                </c:pt>
                <c:pt idx="1">
                  <c:v>30</c:v>
                </c:pt>
              </c:numCache>
            </c:numRef>
          </c:val>
          <c:extLst>
            <c:ext xmlns:c16="http://schemas.microsoft.com/office/drawing/2014/chart" uri="{C3380CC4-5D6E-409C-BE32-E72D297353CC}">
              <c16:uniqueId val="{00000004-2553-43DA-8D60-5A07668816FB}"/>
            </c:ext>
          </c:extLst>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txPr>
    <a:bodyPr/>
    <a:lstStyle/>
    <a:p>
      <a:pPr>
        <a:defRPr lang="zh-CN" sz="1800"/>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244920950180799"/>
          <c:y val="6.9859291285741004E-2"/>
          <c:w val="0.70551784182982402"/>
          <c:h val="0.86028141742851805"/>
        </c:manualLayout>
      </c:layout>
      <c:doughnutChart>
        <c:varyColors val="1"/>
        <c:ser>
          <c:idx val="0"/>
          <c:order val="0"/>
          <c:tx>
            <c:strRef>
              <c:f>Sheet1!$B$1</c:f>
              <c:strCache>
                <c:ptCount val="1"/>
                <c:pt idx="0">
                  <c:v>Sales</c:v>
                </c:pt>
              </c:strCache>
            </c:strRef>
          </c:tx>
          <c:spPr>
            <a:solidFill>
              <a:srgbClr val="FF5050"/>
            </a:solidFill>
            <a:ln>
              <a:noFill/>
            </a:ln>
          </c:spPr>
          <c:dPt>
            <c:idx val="0"/>
            <c:bubble3D val="0"/>
            <c:spPr>
              <a:solidFill>
                <a:srgbClr val="64CBCA"/>
              </a:solidFill>
              <a:ln>
                <a:noFill/>
              </a:ln>
            </c:spPr>
            <c:extLst>
              <c:ext xmlns:c16="http://schemas.microsoft.com/office/drawing/2014/chart" uri="{C3380CC4-5D6E-409C-BE32-E72D297353CC}">
                <c16:uniqueId val="{00000001-52C5-4857-899A-E09015CC1A48}"/>
              </c:ext>
            </c:extLst>
          </c:dPt>
          <c:dPt>
            <c:idx val="1"/>
            <c:bubble3D val="0"/>
            <c:spPr>
              <a:solidFill>
                <a:schemeClr val="bg2"/>
              </a:solidFill>
              <a:ln>
                <a:noFill/>
              </a:ln>
            </c:spPr>
            <c:extLst>
              <c:ext xmlns:c16="http://schemas.microsoft.com/office/drawing/2014/chart" uri="{C3380CC4-5D6E-409C-BE32-E72D297353CC}">
                <c16:uniqueId val="{00000003-52C5-4857-899A-E09015CC1A48}"/>
              </c:ext>
            </c:extLst>
          </c:dPt>
          <c:cat>
            <c:strRef>
              <c:f>Sheet1!$A$2:$A$3</c:f>
              <c:strCache>
                <c:ptCount val="2"/>
                <c:pt idx="0">
                  <c:v>1st Qtr</c:v>
                </c:pt>
                <c:pt idx="1">
                  <c:v>2nd Qtr</c:v>
                </c:pt>
              </c:strCache>
            </c:strRef>
          </c:cat>
          <c:val>
            <c:numRef>
              <c:f>Sheet1!$B$2:$B$3</c:f>
              <c:numCache>
                <c:formatCode>General</c:formatCode>
                <c:ptCount val="2"/>
                <c:pt idx="0">
                  <c:v>80</c:v>
                </c:pt>
                <c:pt idx="1">
                  <c:v>30</c:v>
                </c:pt>
              </c:numCache>
            </c:numRef>
          </c:val>
          <c:extLst>
            <c:ext xmlns:c16="http://schemas.microsoft.com/office/drawing/2014/chart" uri="{C3380CC4-5D6E-409C-BE32-E72D297353CC}">
              <c16:uniqueId val="{00000004-52C5-4857-899A-E09015CC1A48}"/>
            </c:ext>
          </c:extLst>
        </c:ser>
        <c:dLbls>
          <c:showLegendKey val="0"/>
          <c:showVal val="0"/>
          <c:showCatName val="0"/>
          <c:showSerName val="0"/>
          <c:showPercent val="0"/>
          <c:showBubbleSize val="0"/>
          <c:showLeaderLines val="1"/>
        </c:dLbls>
        <c:firstSliceAng val="0"/>
        <c:holeSize val="84"/>
      </c:doughnutChart>
    </c:plotArea>
    <c:plotVisOnly val="1"/>
    <c:dispBlanksAs val="gap"/>
    <c:showDLblsOverMax val="0"/>
  </c:chart>
  <c:txPr>
    <a:bodyPr/>
    <a:lstStyle/>
    <a:p>
      <a:pPr>
        <a:defRPr lang="zh-CN" sz="1800"/>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Series 1</c:v>
                </c:pt>
              </c:strCache>
            </c:strRef>
          </c:tx>
          <c:spPr>
            <a:solidFill>
              <a:srgbClr val="119CA1"/>
            </a:solidFill>
          </c:spPr>
          <c:invertIfNegative val="0"/>
          <c:cat>
            <c:strRef>
              <c:f>Sheet1!$A$2:$A$6</c:f>
              <c:strCache>
                <c:ptCount val="5"/>
                <c:pt idx="0">
                  <c:v>text</c:v>
                </c:pt>
                <c:pt idx="1">
                  <c:v>text</c:v>
                </c:pt>
                <c:pt idx="2">
                  <c:v>text</c:v>
                </c:pt>
                <c:pt idx="3">
                  <c:v>text</c:v>
                </c:pt>
                <c:pt idx="4">
                  <c:v>text</c:v>
                </c:pt>
              </c:strCache>
            </c:str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45B6-4522-9502-C51629D9A4AC}"/>
            </c:ext>
          </c:extLst>
        </c:ser>
        <c:ser>
          <c:idx val="1"/>
          <c:order val="1"/>
          <c:tx>
            <c:strRef>
              <c:f>Sheet1!$C$1</c:f>
              <c:strCache>
                <c:ptCount val="1"/>
                <c:pt idx="0">
                  <c:v>Series 12</c:v>
                </c:pt>
              </c:strCache>
            </c:strRef>
          </c:tx>
          <c:spPr>
            <a:solidFill>
              <a:srgbClr val="64CBCA"/>
            </a:solidFill>
          </c:spPr>
          <c:invertIfNegative val="0"/>
          <c:cat>
            <c:strRef>
              <c:f>Sheet1!$A$2:$A$6</c:f>
              <c:strCache>
                <c:ptCount val="5"/>
                <c:pt idx="0">
                  <c:v>text</c:v>
                </c:pt>
                <c:pt idx="1">
                  <c:v>text</c:v>
                </c:pt>
                <c:pt idx="2">
                  <c:v>text</c:v>
                </c:pt>
                <c:pt idx="3">
                  <c:v>text</c:v>
                </c:pt>
                <c:pt idx="4">
                  <c:v>text</c:v>
                </c:pt>
              </c:strCache>
            </c:str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45B6-4522-9502-C51629D9A4AC}"/>
            </c:ext>
          </c:extLst>
        </c:ser>
        <c:ser>
          <c:idx val="2"/>
          <c:order val="2"/>
          <c:tx>
            <c:strRef>
              <c:f>Sheet1!$D$1</c:f>
              <c:strCache>
                <c:ptCount val="1"/>
                <c:pt idx="0">
                  <c:v>Series 13</c:v>
                </c:pt>
              </c:strCache>
            </c:strRef>
          </c:tx>
          <c:spPr>
            <a:solidFill>
              <a:srgbClr val="119CA1"/>
            </a:solidFill>
            <a:ln w="25400">
              <a:noFill/>
            </a:ln>
          </c:spPr>
          <c:invertIfNegative val="0"/>
          <c:cat>
            <c:strRef>
              <c:f>Sheet1!$A$2:$A$6</c:f>
              <c:strCache>
                <c:ptCount val="5"/>
                <c:pt idx="0">
                  <c:v>text</c:v>
                </c:pt>
                <c:pt idx="1">
                  <c:v>text</c:v>
                </c:pt>
                <c:pt idx="2">
                  <c:v>text</c:v>
                </c:pt>
                <c:pt idx="3">
                  <c:v>text</c:v>
                </c:pt>
                <c:pt idx="4">
                  <c:v>text</c:v>
                </c:pt>
              </c:strCache>
            </c:strRef>
          </c:cat>
          <c:val>
            <c:numRef>
              <c:f>Sheet1!$D$2:$D$6</c:f>
              <c:numCache>
                <c:formatCode>General</c:formatCode>
                <c:ptCount val="5"/>
                <c:pt idx="0">
                  <c:v>15</c:v>
                </c:pt>
                <c:pt idx="1">
                  <c:v>23</c:v>
                </c:pt>
                <c:pt idx="2">
                  <c:v>60</c:v>
                </c:pt>
                <c:pt idx="3">
                  <c:v>48</c:v>
                </c:pt>
                <c:pt idx="4">
                  <c:v>52</c:v>
                </c:pt>
              </c:numCache>
            </c:numRef>
          </c:val>
          <c:extLst>
            <c:ext xmlns:c16="http://schemas.microsoft.com/office/drawing/2014/chart" uri="{C3380CC4-5D6E-409C-BE32-E72D297353CC}">
              <c16:uniqueId val="{00000002-45B6-4522-9502-C51629D9A4AC}"/>
            </c:ext>
          </c:extLst>
        </c:ser>
        <c:ser>
          <c:idx val="3"/>
          <c:order val="3"/>
          <c:tx>
            <c:strRef>
              <c:f>Sheet1!$E$1</c:f>
              <c:strCache>
                <c:ptCount val="1"/>
                <c:pt idx="0">
                  <c:v>Series 2</c:v>
                </c:pt>
              </c:strCache>
            </c:strRef>
          </c:tx>
          <c:spPr>
            <a:solidFill>
              <a:srgbClr val="64CBCA"/>
            </a:solidFill>
          </c:spPr>
          <c:invertIfNegative val="0"/>
          <c:cat>
            <c:strRef>
              <c:f>Sheet1!$A$2:$A$6</c:f>
              <c:strCache>
                <c:ptCount val="5"/>
                <c:pt idx="0">
                  <c:v>text</c:v>
                </c:pt>
                <c:pt idx="1">
                  <c:v>text</c:v>
                </c:pt>
                <c:pt idx="2">
                  <c:v>text</c:v>
                </c:pt>
                <c:pt idx="3">
                  <c:v>text</c:v>
                </c:pt>
                <c:pt idx="4">
                  <c:v>text</c:v>
                </c:pt>
              </c:strCache>
            </c:strRef>
          </c:cat>
          <c:val>
            <c:numRef>
              <c:f>Sheet1!$E$2:$E$6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3-45B6-4522-9502-C51629D9A4AC}"/>
            </c:ext>
          </c:extLst>
        </c:ser>
        <c:dLbls>
          <c:showLegendKey val="0"/>
          <c:showVal val="0"/>
          <c:showCatName val="0"/>
          <c:showSerName val="0"/>
          <c:showPercent val="0"/>
          <c:showBubbleSize val="0"/>
        </c:dLbls>
        <c:gapWidth val="150"/>
        <c:axId val="357750344"/>
        <c:axId val="357750736"/>
      </c:barChart>
      <c:catAx>
        <c:axId val="357750344"/>
        <c:scaling>
          <c:orientation val="minMax"/>
        </c:scaling>
        <c:delete val="0"/>
        <c:axPos val="b"/>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0000"/>
                    <a:lumOff val="40000"/>
                  </a:schemeClr>
                </a:solidFill>
                <a:latin typeface="+mn-lt"/>
                <a:ea typeface="+mn-ea"/>
                <a:cs typeface="+mn-cs"/>
              </a:defRPr>
            </a:pPr>
            <a:endParaRPr lang="zh-CN"/>
          </a:p>
        </c:txPr>
        <c:crossAx val="357750736"/>
        <c:crosses val="autoZero"/>
        <c:auto val="1"/>
        <c:lblAlgn val="ctr"/>
        <c:lblOffset val="100"/>
        <c:noMultiLvlLbl val="0"/>
      </c:catAx>
      <c:valAx>
        <c:axId val="357750736"/>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800" b="0" i="0" u="none" strike="noStrike" kern="1200" baseline="0">
                <a:solidFill>
                  <a:schemeClr val="tx1">
                    <a:lumMod val="60000"/>
                    <a:lumOff val="40000"/>
                  </a:schemeClr>
                </a:solidFill>
                <a:latin typeface="+mn-lt"/>
                <a:ea typeface="+mn-ea"/>
                <a:cs typeface="+mn-cs"/>
              </a:defRPr>
            </a:pPr>
            <a:endParaRPr lang="zh-CN"/>
          </a:p>
        </c:txPr>
        <c:crossAx val="357750344"/>
        <c:crosses val="autoZero"/>
        <c:crossBetween val="between"/>
      </c:valAx>
      <c:spPr>
        <a:noFill/>
        <a:ln>
          <a:noFill/>
        </a:ln>
      </c:spPr>
    </c:plotArea>
    <c:plotVisOnly val="1"/>
    <c:dispBlanksAs val="zero"/>
    <c:showDLblsOverMax val="0"/>
  </c:chart>
  <c:txPr>
    <a:bodyPr/>
    <a:lstStyle/>
    <a:p>
      <a:pPr>
        <a:defRPr lang="zh-CN" sz="800">
          <a:solidFill>
            <a:schemeClr val="tx1">
              <a:lumMod val="60000"/>
              <a:lumOff val="40000"/>
            </a:schemeClr>
          </a:solidFill>
        </a:defRPr>
      </a:pPr>
      <a:endParaRPr lang="zh-CN"/>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B680873-68F2-4A39-A24B-A7D666BC4F5D}" type="doc">
      <dgm:prSet loTypeId="urn:microsoft.com/office/officeart/2005/8/layout/vProcess5" loCatId="process" qsTypeId="urn:microsoft.com/office/officeart/2005/8/quickstyle/simple1#38" qsCatId="simple" csTypeId="urn:microsoft.com/office/officeart/2005/8/colors/colorful1#1" csCatId="colorful" phldr="1"/>
      <dgm:spPr/>
      <dgm:t>
        <a:bodyPr/>
        <a:lstStyle/>
        <a:p>
          <a:endParaRPr lang="en-US"/>
        </a:p>
      </dgm:t>
    </dgm:pt>
    <dgm:pt modelId="{812F41D0-1F2B-41EC-8812-E4B31A111D17}">
      <dgm:prSet phldrT="[Text]" custT="1"/>
      <dgm:spPr>
        <a:solidFill>
          <a:srgbClr val="64CBCA"/>
        </a:solidFill>
      </dgm:spPr>
      <dgm:t>
        <a:bodyPr lIns="144000" tIns="108000"/>
        <a:lstStyle/>
        <a:p>
          <a:endParaRPr lang="en-US" sz="1800" b="1" dirty="0">
            <a:latin typeface="Raleway" panose="020B0503030101060003" pitchFamily="34" charset="0"/>
          </a:endParaRPr>
        </a:p>
      </dgm:t>
    </dgm:pt>
    <dgm:pt modelId="{93459CD5-D8B7-4A23-B42A-6A7B964485DD}" type="parTrans" cxnId="{EF7DD659-0717-438E-985F-3BA7C954CF34}">
      <dgm:prSet/>
      <dgm:spPr/>
      <dgm:t>
        <a:bodyPr/>
        <a:lstStyle/>
        <a:p>
          <a:endParaRPr lang="en-US" sz="1100">
            <a:latin typeface="Raleway" panose="020B0503030101060003" pitchFamily="34" charset="0"/>
          </a:endParaRPr>
        </a:p>
      </dgm:t>
    </dgm:pt>
    <dgm:pt modelId="{28471656-CAE5-44C8-ACEF-DEE78CB5263B}" type="sibTrans" cxnId="{EF7DD659-0717-438E-985F-3BA7C954CF34}">
      <dgm:prSet custT="1"/>
      <dgm:spPr>
        <a:solidFill>
          <a:schemeClr val="bg1"/>
        </a:solidFill>
        <a:ln w="15875">
          <a:solidFill>
            <a:srgbClr val="119CA1"/>
          </a:solidFill>
        </a:ln>
      </dgm:spPr>
      <dgm:t>
        <a:bodyPr/>
        <a:lstStyle/>
        <a:p>
          <a:endParaRPr lang="en-US" sz="1100">
            <a:latin typeface="Raleway" panose="020B0503030101060003" pitchFamily="34" charset="0"/>
          </a:endParaRPr>
        </a:p>
      </dgm:t>
    </dgm:pt>
    <dgm:pt modelId="{C3A66748-DA39-4C81-915F-F3CB354F4EFF}">
      <dgm:prSet phldrT="[Text]" custT="1"/>
      <dgm:spPr>
        <a:solidFill>
          <a:srgbClr val="119CA1"/>
        </a:solidFill>
      </dgm:spPr>
      <dgm:t>
        <a:bodyPr lIns="144000" tIns="108000"/>
        <a:lstStyle/>
        <a:p>
          <a:endParaRPr lang="en-US" sz="1800" b="1" dirty="0">
            <a:latin typeface="Raleway" panose="020B0503030101060003" pitchFamily="34" charset="0"/>
          </a:endParaRPr>
        </a:p>
      </dgm:t>
    </dgm:pt>
    <dgm:pt modelId="{51A19338-8F36-41F0-856C-3075008FCA3D}" type="parTrans" cxnId="{D53C82F0-7424-4674-AF95-3EB28A55C77E}">
      <dgm:prSet/>
      <dgm:spPr/>
      <dgm:t>
        <a:bodyPr/>
        <a:lstStyle/>
        <a:p>
          <a:endParaRPr lang="en-US" sz="1100">
            <a:latin typeface="Raleway" panose="020B0503030101060003" pitchFamily="34" charset="0"/>
          </a:endParaRPr>
        </a:p>
      </dgm:t>
    </dgm:pt>
    <dgm:pt modelId="{409D53DB-34C2-4C65-88B2-F22B4BFF72E6}" type="sibTrans" cxnId="{D53C82F0-7424-4674-AF95-3EB28A55C77E}">
      <dgm:prSet custT="1"/>
      <dgm:spPr>
        <a:solidFill>
          <a:schemeClr val="bg1"/>
        </a:solidFill>
        <a:ln w="15875">
          <a:solidFill>
            <a:srgbClr val="119CA1"/>
          </a:solidFill>
        </a:ln>
      </dgm:spPr>
      <dgm:t>
        <a:bodyPr/>
        <a:lstStyle/>
        <a:p>
          <a:endParaRPr lang="en-US" sz="1100">
            <a:latin typeface="Raleway" panose="020B0503030101060003" pitchFamily="34" charset="0"/>
          </a:endParaRPr>
        </a:p>
      </dgm:t>
    </dgm:pt>
    <dgm:pt modelId="{5D1F307A-4FC4-4DCC-AFB5-6B7AAE741726}">
      <dgm:prSet phldrT="[Text]" custT="1"/>
      <dgm:spPr>
        <a:solidFill>
          <a:srgbClr val="64CBCA"/>
        </a:solidFill>
      </dgm:spPr>
      <dgm:t>
        <a:bodyPr lIns="144000" tIns="108000"/>
        <a:lstStyle/>
        <a:p>
          <a:endParaRPr lang="en-US" sz="1800" b="1" dirty="0">
            <a:latin typeface="Raleway" panose="020B0503030101060003" pitchFamily="34" charset="0"/>
          </a:endParaRPr>
        </a:p>
      </dgm:t>
    </dgm:pt>
    <dgm:pt modelId="{53062DE9-2511-493E-8F1E-97B239729FBD}" type="parTrans" cxnId="{AE5D5F33-63F2-4020-AAFB-5ECB62954E73}">
      <dgm:prSet/>
      <dgm:spPr/>
      <dgm:t>
        <a:bodyPr/>
        <a:lstStyle/>
        <a:p>
          <a:endParaRPr lang="en-US" sz="1100">
            <a:latin typeface="Raleway" panose="020B0503030101060003" pitchFamily="34" charset="0"/>
          </a:endParaRPr>
        </a:p>
      </dgm:t>
    </dgm:pt>
    <dgm:pt modelId="{706FA712-BEEE-4EFB-B0FB-97A8B8981CE3}" type="sibTrans" cxnId="{AE5D5F33-63F2-4020-AAFB-5ECB62954E73}">
      <dgm:prSet custT="1"/>
      <dgm:spPr>
        <a:solidFill>
          <a:schemeClr val="bg1"/>
        </a:solidFill>
        <a:ln w="15875">
          <a:solidFill>
            <a:srgbClr val="119CA1"/>
          </a:solidFill>
        </a:ln>
      </dgm:spPr>
      <dgm:t>
        <a:bodyPr/>
        <a:lstStyle/>
        <a:p>
          <a:endParaRPr lang="en-US" sz="1100">
            <a:latin typeface="Raleway" panose="020B0503030101060003" pitchFamily="34" charset="0"/>
          </a:endParaRPr>
        </a:p>
      </dgm:t>
    </dgm:pt>
    <dgm:pt modelId="{8665021A-FE53-41D6-B23C-A1B2091DEAEB}">
      <dgm:prSet phldrT="[Text]" custT="1"/>
      <dgm:spPr>
        <a:solidFill>
          <a:srgbClr val="119CA1"/>
        </a:solidFill>
      </dgm:spPr>
      <dgm:t>
        <a:bodyPr lIns="144000" tIns="108000"/>
        <a:lstStyle/>
        <a:p>
          <a:endParaRPr lang="en-US" sz="1800" b="1" dirty="0">
            <a:latin typeface="Raleway" panose="020B0503030101060003" pitchFamily="34" charset="0"/>
          </a:endParaRPr>
        </a:p>
      </dgm:t>
    </dgm:pt>
    <dgm:pt modelId="{8D58AA48-D92C-4C06-AB33-AAEEC5823770}" type="parTrans" cxnId="{D2785123-057F-4B30-897D-80224AEBFBDD}">
      <dgm:prSet/>
      <dgm:spPr/>
      <dgm:t>
        <a:bodyPr/>
        <a:lstStyle/>
        <a:p>
          <a:endParaRPr lang="en-US" sz="1600"/>
        </a:p>
      </dgm:t>
    </dgm:pt>
    <dgm:pt modelId="{FC5ACB67-AD1D-479F-89DE-B30E8F0F4203}" type="sibTrans" cxnId="{D2785123-057F-4B30-897D-80224AEBFBDD}">
      <dgm:prSet/>
      <dgm:spPr/>
      <dgm:t>
        <a:bodyPr/>
        <a:lstStyle/>
        <a:p>
          <a:endParaRPr lang="en-US" sz="1600"/>
        </a:p>
      </dgm:t>
    </dgm:pt>
    <dgm:pt modelId="{82842055-13D8-4716-B41B-8C3373A1846B}" type="pres">
      <dgm:prSet presAssocID="{FB680873-68F2-4A39-A24B-A7D666BC4F5D}" presName="outerComposite" presStyleCnt="0">
        <dgm:presLayoutVars>
          <dgm:chMax val="5"/>
          <dgm:dir/>
          <dgm:resizeHandles val="exact"/>
        </dgm:presLayoutVars>
      </dgm:prSet>
      <dgm:spPr/>
    </dgm:pt>
    <dgm:pt modelId="{4AB1DDC3-9AD1-4D03-B781-F05B38F873D9}" type="pres">
      <dgm:prSet presAssocID="{FB680873-68F2-4A39-A24B-A7D666BC4F5D}" presName="dummyMaxCanvas" presStyleCnt="0">
        <dgm:presLayoutVars/>
      </dgm:prSet>
      <dgm:spPr/>
    </dgm:pt>
    <dgm:pt modelId="{8B73C18D-D02F-4F2F-B33D-4EA5F69BAE06}" type="pres">
      <dgm:prSet presAssocID="{FB680873-68F2-4A39-A24B-A7D666BC4F5D}" presName="FourNodes_1" presStyleLbl="node1" presStyleIdx="0" presStyleCnt="4">
        <dgm:presLayoutVars>
          <dgm:bulletEnabled val="1"/>
        </dgm:presLayoutVars>
      </dgm:prSet>
      <dgm:spPr/>
    </dgm:pt>
    <dgm:pt modelId="{B52D521E-C08F-47FC-B414-7E9E7304F030}" type="pres">
      <dgm:prSet presAssocID="{FB680873-68F2-4A39-A24B-A7D666BC4F5D}" presName="FourNodes_2" presStyleLbl="node1" presStyleIdx="1" presStyleCnt="4">
        <dgm:presLayoutVars>
          <dgm:bulletEnabled val="1"/>
        </dgm:presLayoutVars>
      </dgm:prSet>
      <dgm:spPr/>
    </dgm:pt>
    <dgm:pt modelId="{EE7F6BB8-ECEE-428F-8B8A-140AD3575A12}" type="pres">
      <dgm:prSet presAssocID="{FB680873-68F2-4A39-A24B-A7D666BC4F5D}" presName="FourNodes_3" presStyleLbl="node1" presStyleIdx="2" presStyleCnt="4">
        <dgm:presLayoutVars>
          <dgm:bulletEnabled val="1"/>
        </dgm:presLayoutVars>
      </dgm:prSet>
      <dgm:spPr/>
    </dgm:pt>
    <dgm:pt modelId="{A72D1670-4558-4502-A66D-1467731EB739}" type="pres">
      <dgm:prSet presAssocID="{FB680873-68F2-4A39-A24B-A7D666BC4F5D}" presName="FourNodes_4" presStyleLbl="node1" presStyleIdx="3" presStyleCnt="4">
        <dgm:presLayoutVars>
          <dgm:bulletEnabled val="1"/>
        </dgm:presLayoutVars>
      </dgm:prSet>
      <dgm:spPr/>
    </dgm:pt>
    <dgm:pt modelId="{4915D700-028F-4DBF-AF1A-E01C00B39ACF}" type="pres">
      <dgm:prSet presAssocID="{FB680873-68F2-4A39-A24B-A7D666BC4F5D}" presName="FourConn_1-2" presStyleLbl="fgAccFollowNode1" presStyleIdx="0" presStyleCnt="3" custScaleX="70120" custLinFactNeighborX="-19354" custLinFactNeighborY="0">
        <dgm:presLayoutVars>
          <dgm:bulletEnabled val="1"/>
        </dgm:presLayoutVars>
      </dgm:prSet>
      <dgm:spPr/>
    </dgm:pt>
    <dgm:pt modelId="{9D2DDF12-7B90-4A48-9A7A-2E301171B834}" type="pres">
      <dgm:prSet presAssocID="{FB680873-68F2-4A39-A24B-A7D666BC4F5D}" presName="FourConn_2-3" presStyleLbl="fgAccFollowNode1" presStyleIdx="1" presStyleCnt="3" custScaleX="70120" custLinFactNeighborX="-13306">
        <dgm:presLayoutVars>
          <dgm:bulletEnabled val="1"/>
        </dgm:presLayoutVars>
      </dgm:prSet>
      <dgm:spPr/>
    </dgm:pt>
    <dgm:pt modelId="{1DAE7546-96BB-4E0D-B56D-DE7D4E4069E3}" type="pres">
      <dgm:prSet presAssocID="{FB680873-68F2-4A39-A24B-A7D666BC4F5D}" presName="FourConn_3-4" presStyleLbl="fgAccFollowNode1" presStyleIdx="2" presStyleCnt="3" custScaleX="70120" custLinFactNeighborX="-12096">
        <dgm:presLayoutVars>
          <dgm:bulletEnabled val="1"/>
        </dgm:presLayoutVars>
      </dgm:prSet>
      <dgm:spPr/>
    </dgm:pt>
    <dgm:pt modelId="{3953F696-A9DB-40F6-A3F0-A23229062C3E}" type="pres">
      <dgm:prSet presAssocID="{FB680873-68F2-4A39-A24B-A7D666BC4F5D}" presName="FourNodes_1_text" presStyleLbl="node1" presStyleIdx="3" presStyleCnt="4">
        <dgm:presLayoutVars>
          <dgm:bulletEnabled val="1"/>
        </dgm:presLayoutVars>
      </dgm:prSet>
      <dgm:spPr/>
    </dgm:pt>
    <dgm:pt modelId="{CD62FBEF-398A-4022-9579-D012DC4A9C35}" type="pres">
      <dgm:prSet presAssocID="{FB680873-68F2-4A39-A24B-A7D666BC4F5D}" presName="FourNodes_2_text" presStyleLbl="node1" presStyleIdx="3" presStyleCnt="4">
        <dgm:presLayoutVars>
          <dgm:bulletEnabled val="1"/>
        </dgm:presLayoutVars>
      </dgm:prSet>
      <dgm:spPr/>
    </dgm:pt>
    <dgm:pt modelId="{B94B7B31-AC0D-4D2B-A315-6711BA4FE03E}" type="pres">
      <dgm:prSet presAssocID="{FB680873-68F2-4A39-A24B-A7D666BC4F5D}" presName="FourNodes_3_text" presStyleLbl="node1" presStyleIdx="3" presStyleCnt="4">
        <dgm:presLayoutVars>
          <dgm:bulletEnabled val="1"/>
        </dgm:presLayoutVars>
      </dgm:prSet>
      <dgm:spPr/>
    </dgm:pt>
    <dgm:pt modelId="{669BFFA2-2AC7-4085-B814-66976F01836A}" type="pres">
      <dgm:prSet presAssocID="{FB680873-68F2-4A39-A24B-A7D666BC4F5D}" presName="FourNodes_4_text" presStyleLbl="node1" presStyleIdx="3" presStyleCnt="4">
        <dgm:presLayoutVars>
          <dgm:bulletEnabled val="1"/>
        </dgm:presLayoutVars>
      </dgm:prSet>
      <dgm:spPr/>
    </dgm:pt>
  </dgm:ptLst>
  <dgm:cxnLst>
    <dgm:cxn modelId="{27FA900E-D81F-400E-8340-2FEE7A640406}" type="presOf" srcId="{706FA712-BEEE-4EFB-B0FB-97A8B8981CE3}" destId="{1DAE7546-96BB-4E0D-B56D-DE7D4E4069E3}" srcOrd="0" destOrd="0" presId="urn:microsoft.com/office/officeart/2005/8/layout/vProcess5"/>
    <dgm:cxn modelId="{FC9DB617-81BA-4227-A49D-3FB491F7FE04}" type="presOf" srcId="{8665021A-FE53-41D6-B23C-A1B2091DEAEB}" destId="{A72D1670-4558-4502-A66D-1467731EB739}" srcOrd="0" destOrd="0" presId="urn:microsoft.com/office/officeart/2005/8/layout/vProcess5"/>
    <dgm:cxn modelId="{1F3F7C1E-061B-4AAB-976C-9EAA7CC1189E}" type="presOf" srcId="{C3A66748-DA39-4C81-915F-F3CB354F4EFF}" destId="{CD62FBEF-398A-4022-9579-D012DC4A9C35}" srcOrd="1" destOrd="0" presId="urn:microsoft.com/office/officeart/2005/8/layout/vProcess5"/>
    <dgm:cxn modelId="{D2785123-057F-4B30-897D-80224AEBFBDD}" srcId="{FB680873-68F2-4A39-A24B-A7D666BC4F5D}" destId="{8665021A-FE53-41D6-B23C-A1B2091DEAEB}" srcOrd="3" destOrd="0" parTransId="{8D58AA48-D92C-4C06-AB33-AAEEC5823770}" sibTransId="{FC5ACB67-AD1D-479F-89DE-B30E8F0F4203}"/>
    <dgm:cxn modelId="{AE5D5F33-63F2-4020-AAFB-5ECB62954E73}" srcId="{FB680873-68F2-4A39-A24B-A7D666BC4F5D}" destId="{5D1F307A-4FC4-4DCC-AFB5-6B7AAE741726}" srcOrd="2" destOrd="0" parTransId="{53062DE9-2511-493E-8F1E-97B239729FBD}" sibTransId="{706FA712-BEEE-4EFB-B0FB-97A8B8981CE3}"/>
    <dgm:cxn modelId="{F3A6E070-121D-44C5-9E6C-B3710821D5E6}" type="presOf" srcId="{FB680873-68F2-4A39-A24B-A7D666BC4F5D}" destId="{82842055-13D8-4716-B41B-8C3373A1846B}" srcOrd="0" destOrd="0" presId="urn:microsoft.com/office/officeart/2005/8/layout/vProcess5"/>
    <dgm:cxn modelId="{82D9C274-4F03-400B-92F2-F08D38C75170}" type="presOf" srcId="{28471656-CAE5-44C8-ACEF-DEE78CB5263B}" destId="{4915D700-028F-4DBF-AF1A-E01C00B39ACF}" srcOrd="0" destOrd="0" presId="urn:microsoft.com/office/officeart/2005/8/layout/vProcess5"/>
    <dgm:cxn modelId="{03997E75-743B-4298-B25A-93EEDD0DF44B}" type="presOf" srcId="{8665021A-FE53-41D6-B23C-A1B2091DEAEB}" destId="{669BFFA2-2AC7-4085-B814-66976F01836A}" srcOrd="1" destOrd="0" presId="urn:microsoft.com/office/officeart/2005/8/layout/vProcess5"/>
    <dgm:cxn modelId="{EF7DD659-0717-438E-985F-3BA7C954CF34}" srcId="{FB680873-68F2-4A39-A24B-A7D666BC4F5D}" destId="{812F41D0-1F2B-41EC-8812-E4B31A111D17}" srcOrd="0" destOrd="0" parTransId="{93459CD5-D8B7-4A23-B42A-6A7B964485DD}" sibTransId="{28471656-CAE5-44C8-ACEF-DEE78CB5263B}"/>
    <dgm:cxn modelId="{B0EC7093-2086-4D49-9561-C7175CDDC843}" type="presOf" srcId="{409D53DB-34C2-4C65-88B2-F22B4BFF72E6}" destId="{9D2DDF12-7B90-4A48-9A7A-2E301171B834}" srcOrd="0" destOrd="0" presId="urn:microsoft.com/office/officeart/2005/8/layout/vProcess5"/>
    <dgm:cxn modelId="{0443739A-E2F5-4D46-875E-7CCC597CB754}" type="presOf" srcId="{812F41D0-1F2B-41EC-8812-E4B31A111D17}" destId="{3953F696-A9DB-40F6-A3F0-A23229062C3E}" srcOrd="1" destOrd="0" presId="urn:microsoft.com/office/officeart/2005/8/layout/vProcess5"/>
    <dgm:cxn modelId="{C03396AE-F9E7-4A41-8FA7-3DE61E6A871C}" type="presOf" srcId="{C3A66748-DA39-4C81-915F-F3CB354F4EFF}" destId="{B52D521E-C08F-47FC-B414-7E9E7304F030}" srcOrd="0" destOrd="0" presId="urn:microsoft.com/office/officeart/2005/8/layout/vProcess5"/>
    <dgm:cxn modelId="{CDEF0CB6-7F6D-42D8-A179-F5F700296E79}" type="presOf" srcId="{5D1F307A-4FC4-4DCC-AFB5-6B7AAE741726}" destId="{B94B7B31-AC0D-4D2B-A315-6711BA4FE03E}" srcOrd="1" destOrd="0" presId="urn:microsoft.com/office/officeart/2005/8/layout/vProcess5"/>
    <dgm:cxn modelId="{B3AD7DD3-8BF9-4AA2-91FD-CC7DE094ADD0}" type="presOf" srcId="{812F41D0-1F2B-41EC-8812-E4B31A111D17}" destId="{8B73C18D-D02F-4F2F-B33D-4EA5F69BAE06}" srcOrd="0" destOrd="0" presId="urn:microsoft.com/office/officeart/2005/8/layout/vProcess5"/>
    <dgm:cxn modelId="{49F612DD-D702-4732-9EB4-6E9F154B49A1}" type="presOf" srcId="{5D1F307A-4FC4-4DCC-AFB5-6B7AAE741726}" destId="{EE7F6BB8-ECEE-428F-8B8A-140AD3575A12}" srcOrd="0" destOrd="0" presId="urn:microsoft.com/office/officeart/2005/8/layout/vProcess5"/>
    <dgm:cxn modelId="{D53C82F0-7424-4674-AF95-3EB28A55C77E}" srcId="{FB680873-68F2-4A39-A24B-A7D666BC4F5D}" destId="{C3A66748-DA39-4C81-915F-F3CB354F4EFF}" srcOrd="1" destOrd="0" parTransId="{51A19338-8F36-41F0-856C-3075008FCA3D}" sibTransId="{409D53DB-34C2-4C65-88B2-F22B4BFF72E6}"/>
    <dgm:cxn modelId="{B1A27CB8-8009-4AA6-856B-8629A447E5F3}" type="presParOf" srcId="{82842055-13D8-4716-B41B-8C3373A1846B}" destId="{4AB1DDC3-9AD1-4D03-B781-F05B38F873D9}" srcOrd="0" destOrd="0" presId="urn:microsoft.com/office/officeart/2005/8/layout/vProcess5"/>
    <dgm:cxn modelId="{C4898EED-9EA7-4924-80B4-AE31A87BA7E8}" type="presParOf" srcId="{82842055-13D8-4716-B41B-8C3373A1846B}" destId="{8B73C18D-D02F-4F2F-B33D-4EA5F69BAE06}" srcOrd="1" destOrd="0" presId="urn:microsoft.com/office/officeart/2005/8/layout/vProcess5"/>
    <dgm:cxn modelId="{2ACC3982-A546-4724-9E7A-F13FC7917446}" type="presParOf" srcId="{82842055-13D8-4716-B41B-8C3373A1846B}" destId="{B52D521E-C08F-47FC-B414-7E9E7304F030}" srcOrd="2" destOrd="0" presId="urn:microsoft.com/office/officeart/2005/8/layout/vProcess5"/>
    <dgm:cxn modelId="{6DA40C98-04E9-42CE-B548-13A3B63897D7}" type="presParOf" srcId="{82842055-13D8-4716-B41B-8C3373A1846B}" destId="{EE7F6BB8-ECEE-428F-8B8A-140AD3575A12}" srcOrd="3" destOrd="0" presId="urn:microsoft.com/office/officeart/2005/8/layout/vProcess5"/>
    <dgm:cxn modelId="{225E0FE6-0361-4CCB-8A44-C9398A69B4D7}" type="presParOf" srcId="{82842055-13D8-4716-B41B-8C3373A1846B}" destId="{A72D1670-4558-4502-A66D-1467731EB739}" srcOrd="4" destOrd="0" presId="urn:microsoft.com/office/officeart/2005/8/layout/vProcess5"/>
    <dgm:cxn modelId="{129B10D9-EAB3-4D5B-8774-96039DCBB2EC}" type="presParOf" srcId="{82842055-13D8-4716-B41B-8C3373A1846B}" destId="{4915D700-028F-4DBF-AF1A-E01C00B39ACF}" srcOrd="5" destOrd="0" presId="urn:microsoft.com/office/officeart/2005/8/layout/vProcess5"/>
    <dgm:cxn modelId="{F33EAEFF-E0B5-40ED-B80B-1F01C7F07EB2}" type="presParOf" srcId="{82842055-13D8-4716-B41B-8C3373A1846B}" destId="{9D2DDF12-7B90-4A48-9A7A-2E301171B834}" srcOrd="6" destOrd="0" presId="urn:microsoft.com/office/officeart/2005/8/layout/vProcess5"/>
    <dgm:cxn modelId="{4D9CCA02-9478-4612-A321-EC5C91F2118D}" type="presParOf" srcId="{82842055-13D8-4716-B41B-8C3373A1846B}" destId="{1DAE7546-96BB-4E0D-B56D-DE7D4E4069E3}" srcOrd="7" destOrd="0" presId="urn:microsoft.com/office/officeart/2005/8/layout/vProcess5"/>
    <dgm:cxn modelId="{23932AE6-3311-4515-A031-14859C0B9737}" type="presParOf" srcId="{82842055-13D8-4716-B41B-8C3373A1846B}" destId="{3953F696-A9DB-40F6-A3F0-A23229062C3E}" srcOrd="8" destOrd="0" presId="urn:microsoft.com/office/officeart/2005/8/layout/vProcess5"/>
    <dgm:cxn modelId="{00C6FDAA-4763-4F04-9ADB-EE532F9BB7EF}" type="presParOf" srcId="{82842055-13D8-4716-B41B-8C3373A1846B}" destId="{CD62FBEF-398A-4022-9579-D012DC4A9C35}" srcOrd="9" destOrd="0" presId="urn:microsoft.com/office/officeart/2005/8/layout/vProcess5"/>
    <dgm:cxn modelId="{1D4D6622-53BA-4915-B9A0-EAFDE20357A3}" type="presParOf" srcId="{82842055-13D8-4716-B41B-8C3373A1846B}" destId="{B94B7B31-AC0D-4D2B-A315-6711BA4FE03E}" srcOrd="10" destOrd="0" presId="urn:microsoft.com/office/officeart/2005/8/layout/vProcess5"/>
    <dgm:cxn modelId="{DD93F743-B03B-46AE-B99D-07EBB7613B4A}" type="presParOf" srcId="{82842055-13D8-4716-B41B-8C3373A1846B}" destId="{669BFFA2-2AC7-4085-B814-66976F01836A}"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73C18D-D02F-4F2F-B33D-4EA5F69BAE06}">
      <dsp:nvSpPr>
        <dsp:cNvPr id="0" name=""/>
        <dsp:cNvSpPr/>
      </dsp:nvSpPr>
      <dsp:spPr>
        <a:xfrm>
          <a:off x="0" y="0"/>
          <a:ext cx="7008870" cy="890294"/>
        </a:xfrm>
        <a:prstGeom prst="roundRect">
          <a:avLst>
            <a:gd name="adj" fmla="val 10000"/>
          </a:avLst>
        </a:prstGeom>
        <a:solidFill>
          <a:srgbClr val="64CB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marL="0" lvl="0" indent="0" algn="l" defTabSz="800100">
            <a:lnSpc>
              <a:spcPct val="90000"/>
            </a:lnSpc>
            <a:spcBef>
              <a:spcPct val="0"/>
            </a:spcBef>
            <a:spcAft>
              <a:spcPct val="35000"/>
            </a:spcAft>
            <a:buNone/>
          </a:pPr>
          <a:endParaRPr lang="en-US" sz="1800" b="1" kern="1200" dirty="0">
            <a:latin typeface="Raleway" panose="020B0503030101060003" pitchFamily="34" charset="0"/>
          </a:endParaRPr>
        </a:p>
      </dsp:txBody>
      <dsp:txXfrm>
        <a:off x="26076" y="26076"/>
        <a:ext cx="5972942" cy="838142"/>
      </dsp:txXfrm>
    </dsp:sp>
    <dsp:sp modelId="{B52D521E-C08F-47FC-B414-7E9E7304F030}">
      <dsp:nvSpPr>
        <dsp:cNvPr id="0" name=""/>
        <dsp:cNvSpPr/>
      </dsp:nvSpPr>
      <dsp:spPr>
        <a:xfrm>
          <a:off x="586992" y="1052166"/>
          <a:ext cx="7008870" cy="890294"/>
        </a:xfrm>
        <a:prstGeom prst="roundRect">
          <a:avLst>
            <a:gd name="adj" fmla="val 10000"/>
          </a:avLst>
        </a:prstGeom>
        <a:solidFill>
          <a:srgbClr val="119C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marL="0" lvl="0" indent="0" algn="l" defTabSz="800100">
            <a:lnSpc>
              <a:spcPct val="90000"/>
            </a:lnSpc>
            <a:spcBef>
              <a:spcPct val="0"/>
            </a:spcBef>
            <a:spcAft>
              <a:spcPct val="35000"/>
            </a:spcAft>
            <a:buNone/>
          </a:pPr>
          <a:endParaRPr lang="en-US" sz="1800" b="1" kern="1200" dirty="0">
            <a:latin typeface="Raleway" panose="020B0503030101060003" pitchFamily="34" charset="0"/>
          </a:endParaRPr>
        </a:p>
      </dsp:txBody>
      <dsp:txXfrm>
        <a:off x="613068" y="1078242"/>
        <a:ext cx="5791033" cy="838142"/>
      </dsp:txXfrm>
    </dsp:sp>
    <dsp:sp modelId="{EE7F6BB8-ECEE-428F-8B8A-140AD3575A12}">
      <dsp:nvSpPr>
        <dsp:cNvPr id="0" name=""/>
        <dsp:cNvSpPr/>
      </dsp:nvSpPr>
      <dsp:spPr>
        <a:xfrm>
          <a:off x="1165224" y="2104332"/>
          <a:ext cx="7008870" cy="890294"/>
        </a:xfrm>
        <a:prstGeom prst="roundRect">
          <a:avLst>
            <a:gd name="adj" fmla="val 10000"/>
          </a:avLst>
        </a:prstGeom>
        <a:solidFill>
          <a:srgbClr val="64CBC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marL="0" lvl="0" indent="0" algn="l" defTabSz="800100">
            <a:lnSpc>
              <a:spcPct val="90000"/>
            </a:lnSpc>
            <a:spcBef>
              <a:spcPct val="0"/>
            </a:spcBef>
            <a:spcAft>
              <a:spcPct val="35000"/>
            </a:spcAft>
            <a:buNone/>
          </a:pPr>
          <a:endParaRPr lang="en-US" sz="1800" b="1" kern="1200" dirty="0">
            <a:latin typeface="Raleway" panose="020B0503030101060003" pitchFamily="34" charset="0"/>
          </a:endParaRPr>
        </a:p>
      </dsp:txBody>
      <dsp:txXfrm>
        <a:off x="1191300" y="2130408"/>
        <a:ext cx="5799795" cy="838142"/>
      </dsp:txXfrm>
    </dsp:sp>
    <dsp:sp modelId="{A72D1670-4558-4502-A66D-1467731EB739}">
      <dsp:nvSpPr>
        <dsp:cNvPr id="0" name=""/>
        <dsp:cNvSpPr/>
      </dsp:nvSpPr>
      <dsp:spPr>
        <a:xfrm>
          <a:off x="1752217" y="3156499"/>
          <a:ext cx="7008870" cy="890294"/>
        </a:xfrm>
        <a:prstGeom prst="roundRect">
          <a:avLst>
            <a:gd name="adj" fmla="val 10000"/>
          </a:avLst>
        </a:prstGeom>
        <a:solidFill>
          <a:srgbClr val="119CA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000" tIns="108000" rIns="68580" bIns="68580" numCol="1" spcCol="1270" anchor="ctr" anchorCtr="0">
          <a:noAutofit/>
        </a:bodyPr>
        <a:lstStyle/>
        <a:p>
          <a:pPr marL="0" lvl="0" indent="0" algn="l" defTabSz="800100">
            <a:lnSpc>
              <a:spcPct val="90000"/>
            </a:lnSpc>
            <a:spcBef>
              <a:spcPct val="0"/>
            </a:spcBef>
            <a:spcAft>
              <a:spcPct val="35000"/>
            </a:spcAft>
            <a:buNone/>
          </a:pPr>
          <a:endParaRPr lang="en-US" sz="1800" b="1" kern="1200" dirty="0">
            <a:latin typeface="Raleway" panose="020B0503030101060003" pitchFamily="34" charset="0"/>
          </a:endParaRPr>
        </a:p>
      </dsp:txBody>
      <dsp:txXfrm>
        <a:off x="1778293" y="3182575"/>
        <a:ext cx="5791033" cy="838142"/>
      </dsp:txXfrm>
    </dsp:sp>
    <dsp:sp modelId="{4915D700-028F-4DBF-AF1A-E01C00B39ACF}">
      <dsp:nvSpPr>
        <dsp:cNvPr id="0" name=""/>
        <dsp:cNvSpPr/>
      </dsp:nvSpPr>
      <dsp:spPr>
        <a:xfrm>
          <a:off x="6404635" y="681884"/>
          <a:ext cx="405778" cy="578691"/>
        </a:xfrm>
        <a:prstGeom prst="downArrow">
          <a:avLst>
            <a:gd name="adj1" fmla="val 55000"/>
            <a:gd name="adj2" fmla="val 45000"/>
          </a:avLst>
        </a:prstGeom>
        <a:solidFill>
          <a:schemeClr val="bg1"/>
        </a:solidFill>
        <a:ln w="15875" cap="flat" cmpd="sng" algn="ctr">
          <a:solidFill>
            <a:srgbClr val="119CA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latin typeface="Raleway" panose="020B0503030101060003" pitchFamily="34" charset="0"/>
          </a:endParaRPr>
        </a:p>
      </dsp:txBody>
      <dsp:txXfrm>
        <a:off x="6495935" y="681884"/>
        <a:ext cx="223178" cy="478261"/>
      </dsp:txXfrm>
    </dsp:sp>
    <dsp:sp modelId="{9D2DDF12-7B90-4A48-9A7A-2E301171B834}">
      <dsp:nvSpPr>
        <dsp:cNvPr id="0" name=""/>
        <dsp:cNvSpPr/>
      </dsp:nvSpPr>
      <dsp:spPr>
        <a:xfrm>
          <a:off x="7026627" y="1734051"/>
          <a:ext cx="405778" cy="578691"/>
        </a:xfrm>
        <a:prstGeom prst="downArrow">
          <a:avLst>
            <a:gd name="adj1" fmla="val 55000"/>
            <a:gd name="adj2" fmla="val 45000"/>
          </a:avLst>
        </a:prstGeom>
        <a:solidFill>
          <a:schemeClr val="bg1"/>
        </a:solidFill>
        <a:ln w="15875" cap="flat" cmpd="sng" algn="ctr">
          <a:solidFill>
            <a:srgbClr val="119CA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latin typeface="Raleway" panose="020B0503030101060003" pitchFamily="34" charset="0"/>
          </a:endParaRPr>
        </a:p>
      </dsp:txBody>
      <dsp:txXfrm>
        <a:off x="7117927" y="1734051"/>
        <a:ext cx="223178" cy="478261"/>
      </dsp:txXfrm>
    </dsp:sp>
    <dsp:sp modelId="{1DAE7546-96BB-4E0D-B56D-DE7D4E4069E3}">
      <dsp:nvSpPr>
        <dsp:cNvPr id="0" name=""/>
        <dsp:cNvSpPr/>
      </dsp:nvSpPr>
      <dsp:spPr>
        <a:xfrm>
          <a:off x="7611861" y="2786217"/>
          <a:ext cx="405778" cy="578691"/>
        </a:xfrm>
        <a:prstGeom prst="downArrow">
          <a:avLst>
            <a:gd name="adj1" fmla="val 55000"/>
            <a:gd name="adj2" fmla="val 45000"/>
          </a:avLst>
        </a:prstGeom>
        <a:solidFill>
          <a:schemeClr val="bg1"/>
        </a:solidFill>
        <a:ln w="15875" cap="flat" cmpd="sng" algn="ctr">
          <a:solidFill>
            <a:srgbClr val="119CA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endParaRPr lang="en-US" sz="1100" kern="1200">
            <a:latin typeface="Raleway" panose="020B0503030101060003" pitchFamily="34" charset="0"/>
          </a:endParaRPr>
        </a:p>
      </dsp:txBody>
      <dsp:txXfrm>
        <a:off x="7703161" y="2786217"/>
        <a:ext cx="223178" cy="478261"/>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3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9020012A-067A-48AE-A299-9807B55FCE25}"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B17F177-B0AC-4981-BC9D-7554F39D86F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20012A-067A-48AE-A299-9807B55FCE25}"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17F177-B0AC-4981-BC9D-7554F39D86F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image" Target="../media/image5.png"/><Relationship Id="rId7" Type="http://schemas.openxmlformats.org/officeDocument/2006/relationships/chart" Target="../charts/chart1.xml"/><Relationship Id="rId12"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9.png"/><Relationship Id="rId5" Type="http://schemas.openxmlformats.org/officeDocument/2006/relationships/image" Target="../media/image7.png"/><Relationship Id="rId10" Type="http://schemas.openxmlformats.org/officeDocument/2006/relationships/chart" Target="../charts/chart4.xml"/><Relationship Id="rId4" Type="http://schemas.openxmlformats.org/officeDocument/2006/relationships/image" Target="../media/image6.png"/><Relationship Id="rId9"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736" r="42709"/>
          <a:stretch>
            <a:fillRect/>
          </a:stretch>
        </p:blipFill>
        <p:spPr>
          <a:xfrm>
            <a:off x="0" y="0"/>
            <a:ext cx="12192000" cy="6858000"/>
          </a:xfrm>
          <a:prstGeom prst="rect">
            <a:avLst/>
          </a:prstGeom>
        </p:spPr>
      </p:pic>
      <p:sp>
        <p:nvSpPr>
          <p:cNvPr id="6" name="文本框 5"/>
          <p:cNvSpPr txBox="1"/>
          <p:nvPr/>
        </p:nvSpPr>
        <p:spPr>
          <a:xfrm>
            <a:off x="4291216" y="3429000"/>
            <a:ext cx="7639712" cy="769441"/>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sz="4400" spc="300" dirty="0">
                <a:solidFill>
                  <a:srgbClr val="119CA1"/>
                </a:solidFill>
                <a:latin typeface="微软雅黑" panose="020B0503020204020204" pitchFamily="34" charset="-122"/>
                <a:ea typeface="微软雅黑" panose="020B0503020204020204" pitchFamily="34" charset="-122"/>
              </a:rPr>
              <a:t>简约几何工作计划模板</a:t>
            </a:r>
          </a:p>
        </p:txBody>
      </p:sp>
      <p:grpSp>
        <p:nvGrpSpPr>
          <p:cNvPr id="7" name="组合 6"/>
          <p:cNvGrpSpPr/>
          <p:nvPr/>
        </p:nvGrpSpPr>
        <p:grpSpPr>
          <a:xfrm>
            <a:off x="7463720" y="4735412"/>
            <a:ext cx="4467208" cy="408148"/>
            <a:chOff x="4096056" y="4216417"/>
            <a:chExt cx="3788628" cy="408148"/>
          </a:xfrm>
        </p:grpSpPr>
        <p:sp>
          <p:nvSpPr>
            <p:cNvPr id="8" name="文本框 6"/>
            <p:cNvSpPr txBox="1"/>
            <p:nvPr/>
          </p:nvSpPr>
          <p:spPr>
            <a:xfrm>
              <a:off x="4096056" y="4216417"/>
              <a:ext cx="1853764" cy="408148"/>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a:solidFill>
                    <a:srgbClr val="119CA1"/>
                  </a:solidFill>
                  <a:latin typeface="微软雅黑" panose="020B0503020204020204" pitchFamily="34" charset="-122"/>
                  <a:ea typeface="微软雅黑" panose="020B0503020204020204" pitchFamily="34" charset="-122"/>
                </a:rPr>
                <a:t>汇报人：</a:t>
              </a:r>
              <a:r>
                <a:rPr lang="en-US" altLang="zh-CN">
                  <a:solidFill>
                    <a:srgbClr val="119CA1"/>
                  </a:solidFill>
                  <a:latin typeface="微软雅黑" panose="020B0503020204020204" pitchFamily="34" charset="-122"/>
                  <a:ea typeface="微软雅黑" panose="020B0503020204020204" pitchFamily="34" charset="-122"/>
                </a:rPr>
                <a:t>xiazaii</a:t>
              </a:r>
              <a:endParaRPr lang="zh-CN" altLang="en-US" dirty="0">
                <a:solidFill>
                  <a:srgbClr val="119CA1"/>
                </a:solidFill>
                <a:latin typeface="微软雅黑" panose="020B0503020204020204" pitchFamily="34" charset="-122"/>
                <a:ea typeface="微软雅黑" panose="020B0503020204020204" pitchFamily="34" charset="-122"/>
              </a:endParaRPr>
            </a:p>
          </p:txBody>
        </p:sp>
        <p:sp>
          <p:nvSpPr>
            <p:cNvPr id="9" name="文本框 7"/>
            <p:cNvSpPr txBox="1"/>
            <p:nvPr/>
          </p:nvSpPr>
          <p:spPr>
            <a:xfrm>
              <a:off x="6030920" y="4216417"/>
              <a:ext cx="1853764" cy="408148"/>
            </a:xfrm>
            <a:prstGeom prst="round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zh-CN" altLang="en-US" dirty="0">
                  <a:solidFill>
                    <a:srgbClr val="119CA1"/>
                  </a:solidFill>
                  <a:latin typeface="微软雅黑" panose="020B0503020204020204" pitchFamily="34" charset="-122"/>
                  <a:ea typeface="微软雅黑" panose="020B0503020204020204" pitchFamily="34" charset="-122"/>
                </a:rPr>
                <a:t>工作部门：</a:t>
              </a:r>
              <a:r>
                <a:rPr lang="en-US" altLang="zh-CN" dirty="0">
                  <a:solidFill>
                    <a:srgbClr val="119CA1"/>
                  </a:solidFill>
                  <a:latin typeface="微软雅黑" panose="020B0503020204020204" pitchFamily="34" charset="-122"/>
                  <a:ea typeface="微软雅黑" panose="020B0503020204020204" pitchFamily="34" charset="-122"/>
                </a:rPr>
                <a:t>XXX</a:t>
              </a:r>
            </a:p>
          </p:txBody>
        </p:sp>
      </p:grpSp>
      <p:sp>
        <p:nvSpPr>
          <p:cNvPr id="10" name="文本框 9"/>
          <p:cNvSpPr txBox="1"/>
          <p:nvPr/>
        </p:nvSpPr>
        <p:spPr>
          <a:xfrm>
            <a:off x="7147336" y="1751569"/>
            <a:ext cx="4783592" cy="1861185"/>
          </a:xfrm>
          <a:prstGeom prst="rect">
            <a:avLst/>
          </a:prstGeom>
          <a:noFill/>
        </p:spPr>
        <p:txBody>
          <a:bodyPr wrap="square" rtlCol="0">
            <a:spAutoFit/>
          </a:bodyPr>
          <a:lstStyle/>
          <a:p>
            <a:pPr algn="r"/>
            <a:r>
              <a:rPr lang="en-US" altLang="zh-CN" sz="11500" dirty="0">
                <a:solidFill>
                  <a:srgbClr val="119CA1"/>
                </a:solidFill>
                <a:latin typeface="微软雅黑" panose="020B0503020204020204" pitchFamily="34" charset="-122"/>
                <a:ea typeface="微软雅黑" panose="020B0503020204020204" pitchFamily="34" charset="-122"/>
              </a:rPr>
              <a:t>202X</a:t>
            </a:r>
            <a:endParaRPr lang="zh-CN" altLang="en-US" sz="11500" dirty="0">
              <a:solidFill>
                <a:srgbClr val="119CA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5028958" y="4301326"/>
            <a:ext cx="6838470" cy="338554"/>
          </a:xfrm>
          <a:prstGeom prst="rect">
            <a:avLst/>
          </a:prstGeom>
          <a:noFill/>
          <a:ln w="3175">
            <a:noFill/>
            <a:prstDash val="solid"/>
          </a:ln>
        </p:spPr>
        <p:txBody>
          <a:bodyPr wrap="square" rtlCol="0">
            <a:spAutoFit/>
          </a:bodyPr>
          <a:lstStyle>
            <a:defPPr>
              <a:defRPr lang="zh-CN"/>
            </a:defPPr>
            <a:lvl1pPr algn="ctr">
              <a:defRPr sz="6000" b="1">
                <a:blipFill dpi="0" rotWithShape="1">
                  <a:blip r:embed="rId3"/>
                  <a:srcRect/>
                  <a:stretch>
                    <a:fillRect/>
                  </a:stretch>
                </a:blipFill>
              </a:defRPr>
            </a:lvl1pPr>
          </a:lstStyle>
          <a:p>
            <a:pPr algn="r"/>
            <a:r>
              <a:rPr lang="en-US" altLang="zh-CN" sz="1600" b="0" spc="300" dirty="0">
                <a:solidFill>
                  <a:srgbClr val="119CA1"/>
                </a:solidFill>
                <a:latin typeface="微软雅黑" panose="020B0503020204020204" pitchFamily="34" charset="-122"/>
                <a:ea typeface="微软雅黑" panose="020B0503020204020204" pitchFamily="34" charset="-122"/>
              </a:rPr>
              <a:t>SIMPLE GEOMETRY WORK PLAN TEMPLATE</a:t>
            </a:r>
            <a:endParaRPr lang="zh-CN" altLang="en-US" sz="1600" b="0" spc="300" dirty="0">
              <a:solidFill>
                <a:srgbClr val="119CA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年度工作目标</a:t>
            </a:r>
          </a:p>
        </p:txBody>
      </p:sp>
      <p:sp>
        <p:nvSpPr>
          <p:cNvPr id="9" name="文本框 8"/>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ANNUAL WORK OBJECTIVE</a:t>
            </a:r>
          </a:p>
        </p:txBody>
      </p:sp>
      <p:sp>
        <p:nvSpPr>
          <p:cNvPr id="15" name="Pentagon 16"/>
          <p:cNvSpPr/>
          <p:nvPr/>
        </p:nvSpPr>
        <p:spPr>
          <a:xfrm>
            <a:off x="1026601" y="2747102"/>
            <a:ext cx="2343595" cy="516450"/>
          </a:xfrm>
          <a:prstGeom prst="homePlate">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a:solidFill>
                <a:schemeClr val="accent1"/>
              </a:solidFill>
            </a:endParaRPr>
          </a:p>
        </p:txBody>
      </p:sp>
      <p:sp>
        <p:nvSpPr>
          <p:cNvPr id="16" name="Oval 17"/>
          <p:cNvSpPr/>
          <p:nvPr/>
        </p:nvSpPr>
        <p:spPr>
          <a:xfrm>
            <a:off x="2736624" y="2806766"/>
            <a:ext cx="397123" cy="39712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119CA1"/>
                </a:solidFill>
              </a:rPr>
              <a:t>01</a:t>
            </a:r>
          </a:p>
        </p:txBody>
      </p:sp>
      <p:sp>
        <p:nvSpPr>
          <p:cNvPr id="18" name="Pentagon 20"/>
          <p:cNvSpPr/>
          <p:nvPr/>
        </p:nvSpPr>
        <p:spPr>
          <a:xfrm>
            <a:off x="1026601" y="3506331"/>
            <a:ext cx="3530159" cy="516450"/>
          </a:xfrm>
          <a:prstGeom prst="homePlate">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a:solidFill>
                <a:schemeClr val="accent2"/>
              </a:solidFill>
            </a:endParaRPr>
          </a:p>
        </p:txBody>
      </p:sp>
      <p:sp>
        <p:nvSpPr>
          <p:cNvPr id="19" name="Oval 21"/>
          <p:cNvSpPr/>
          <p:nvPr/>
        </p:nvSpPr>
        <p:spPr>
          <a:xfrm>
            <a:off x="3900814" y="3565995"/>
            <a:ext cx="397123" cy="39712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CBCA"/>
                </a:solidFill>
              </a:rPr>
              <a:t>02</a:t>
            </a:r>
          </a:p>
        </p:txBody>
      </p:sp>
      <p:sp>
        <p:nvSpPr>
          <p:cNvPr id="21" name="Pentagon 23"/>
          <p:cNvSpPr/>
          <p:nvPr/>
        </p:nvSpPr>
        <p:spPr>
          <a:xfrm>
            <a:off x="1026601" y="4229041"/>
            <a:ext cx="4543619" cy="516450"/>
          </a:xfrm>
          <a:prstGeom prst="homePlate">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a:solidFill>
                <a:schemeClr val="accent3"/>
              </a:solidFill>
            </a:endParaRPr>
          </a:p>
        </p:txBody>
      </p:sp>
      <p:sp>
        <p:nvSpPr>
          <p:cNvPr id="22" name="Oval 24"/>
          <p:cNvSpPr/>
          <p:nvPr/>
        </p:nvSpPr>
        <p:spPr>
          <a:xfrm>
            <a:off x="4902474" y="4288705"/>
            <a:ext cx="397123" cy="39712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119CA1"/>
                </a:solidFill>
              </a:rPr>
              <a:t>03</a:t>
            </a:r>
          </a:p>
        </p:txBody>
      </p:sp>
      <p:sp>
        <p:nvSpPr>
          <p:cNvPr id="24" name="Pentagon 26"/>
          <p:cNvSpPr/>
          <p:nvPr/>
        </p:nvSpPr>
        <p:spPr>
          <a:xfrm>
            <a:off x="1026601" y="4971084"/>
            <a:ext cx="5572319" cy="516450"/>
          </a:xfrm>
          <a:prstGeom prst="homePlate">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400" b="1">
              <a:solidFill>
                <a:schemeClr val="accent4"/>
              </a:solidFill>
            </a:endParaRPr>
          </a:p>
        </p:txBody>
      </p:sp>
      <p:sp>
        <p:nvSpPr>
          <p:cNvPr id="25" name="Oval 27"/>
          <p:cNvSpPr/>
          <p:nvPr/>
        </p:nvSpPr>
        <p:spPr>
          <a:xfrm>
            <a:off x="5965834" y="5030748"/>
            <a:ext cx="397123" cy="39712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00" b="1" dirty="0">
                <a:solidFill>
                  <a:srgbClr val="64CBCA"/>
                </a:solidFill>
              </a:rPr>
              <a:t>04</a:t>
            </a:r>
          </a:p>
        </p:txBody>
      </p:sp>
      <p:sp>
        <p:nvSpPr>
          <p:cNvPr id="26" name="Inhaltsplatzhalter 4"/>
          <p:cNvSpPr txBox="1"/>
          <p:nvPr/>
        </p:nvSpPr>
        <p:spPr>
          <a:xfrm>
            <a:off x="1143645" y="2912994"/>
            <a:ext cx="1483806" cy="1846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200" b="1" dirty="0">
                <a:latin typeface="+mj-lt"/>
              </a:rPr>
              <a:t>OPTION 01</a:t>
            </a:r>
            <a:endParaRPr lang="en-US" sz="1000" dirty="0">
              <a:latin typeface="+mn-lt"/>
            </a:endParaRPr>
          </a:p>
        </p:txBody>
      </p:sp>
      <p:sp>
        <p:nvSpPr>
          <p:cNvPr id="27" name="Inhaltsplatzhalter 4"/>
          <p:cNvSpPr txBox="1"/>
          <p:nvPr/>
        </p:nvSpPr>
        <p:spPr>
          <a:xfrm>
            <a:off x="1143645" y="3671045"/>
            <a:ext cx="1483806" cy="1846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200" b="1" dirty="0">
                <a:latin typeface="+mj-lt"/>
              </a:rPr>
              <a:t>OPTION 02</a:t>
            </a:r>
            <a:endParaRPr lang="en-US" sz="1000" dirty="0">
              <a:latin typeface="+mn-lt"/>
            </a:endParaRPr>
          </a:p>
        </p:txBody>
      </p:sp>
      <p:sp>
        <p:nvSpPr>
          <p:cNvPr id="28" name="Inhaltsplatzhalter 4"/>
          <p:cNvSpPr txBox="1"/>
          <p:nvPr/>
        </p:nvSpPr>
        <p:spPr>
          <a:xfrm>
            <a:off x="1143645" y="4394932"/>
            <a:ext cx="1483806" cy="1846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200" b="1" dirty="0">
                <a:latin typeface="+mj-lt"/>
              </a:rPr>
              <a:t>OPTION 03</a:t>
            </a:r>
            <a:endParaRPr lang="en-US" sz="1000" dirty="0">
              <a:latin typeface="+mn-lt"/>
            </a:endParaRPr>
          </a:p>
        </p:txBody>
      </p:sp>
      <p:sp>
        <p:nvSpPr>
          <p:cNvPr id="29" name="Inhaltsplatzhalter 4"/>
          <p:cNvSpPr txBox="1"/>
          <p:nvPr/>
        </p:nvSpPr>
        <p:spPr>
          <a:xfrm>
            <a:off x="1143645" y="5136975"/>
            <a:ext cx="1483806" cy="184666"/>
          </a:xfrm>
          <a:prstGeom prst="rect">
            <a:avLst/>
          </a:prstGeom>
        </p:spPr>
        <p:txBody>
          <a:bodyPr wrap="square" lIns="0" tIns="0" rIns="0" bIns="0" anchor="ctr">
            <a:spAutoFit/>
          </a:bodyPr>
          <a:lstStyle>
            <a:lvl1pPr marL="273050" indent="-273050" algn="l" defTabSz="913765"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20" indent="-273050" algn="l" defTabSz="913765"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70" indent="-177800" algn="l" defTabSz="913765"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370" indent="-17780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240" indent="-179070" algn="l" defTabSz="913765"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lnSpc>
                <a:spcPct val="100000"/>
              </a:lnSpc>
              <a:spcAft>
                <a:spcPts val="1200"/>
              </a:spcAft>
              <a:buNone/>
            </a:pPr>
            <a:r>
              <a:rPr lang="en-US" sz="1200" b="1" dirty="0">
                <a:latin typeface="+mj-lt"/>
              </a:rPr>
              <a:t>OPTION 04</a:t>
            </a:r>
            <a:endParaRPr lang="en-US" sz="1000" dirty="0">
              <a:latin typeface="+mn-lt"/>
            </a:endParaRPr>
          </a:p>
        </p:txBody>
      </p:sp>
      <p:grpSp>
        <p:nvGrpSpPr>
          <p:cNvPr id="30" name="Group 41"/>
          <p:cNvGrpSpPr/>
          <p:nvPr/>
        </p:nvGrpSpPr>
        <p:grpSpPr>
          <a:xfrm>
            <a:off x="508001" y="1903758"/>
            <a:ext cx="548206" cy="4409798"/>
            <a:chOff x="4859338" y="550863"/>
            <a:chExt cx="720725" cy="5797550"/>
          </a:xfrm>
        </p:grpSpPr>
        <p:sp>
          <p:nvSpPr>
            <p:cNvPr id="31" name="Freeform 5"/>
            <p:cNvSpPr/>
            <p:nvPr/>
          </p:nvSpPr>
          <p:spPr bwMode="auto">
            <a:xfrm>
              <a:off x="4887913" y="5719763"/>
              <a:ext cx="660400" cy="628650"/>
            </a:xfrm>
            <a:custGeom>
              <a:avLst/>
              <a:gdLst>
                <a:gd name="T0" fmla="*/ 312 w 312"/>
                <a:gd name="T1" fmla="*/ 254 h 300"/>
                <a:gd name="T2" fmla="*/ 265 w 312"/>
                <a:gd name="T3" fmla="*/ 300 h 300"/>
                <a:gd name="T4" fmla="*/ 47 w 312"/>
                <a:gd name="T5" fmla="*/ 300 h 300"/>
                <a:gd name="T6" fmla="*/ 0 w 312"/>
                <a:gd name="T7" fmla="*/ 254 h 300"/>
                <a:gd name="T8" fmla="*/ 1 w 312"/>
                <a:gd name="T9" fmla="*/ 46 h 300"/>
                <a:gd name="T10" fmla="*/ 47 w 312"/>
                <a:gd name="T11" fmla="*/ 0 h 300"/>
                <a:gd name="T12" fmla="*/ 266 w 312"/>
                <a:gd name="T13" fmla="*/ 0 h 300"/>
                <a:gd name="T14" fmla="*/ 312 w 312"/>
                <a:gd name="T15" fmla="*/ 46 h 300"/>
                <a:gd name="T16" fmla="*/ 312 w 312"/>
                <a:gd name="T17" fmla="*/ 25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2" h="300">
                  <a:moveTo>
                    <a:pt x="312" y="254"/>
                  </a:moveTo>
                  <a:cubicBezTo>
                    <a:pt x="312" y="279"/>
                    <a:pt x="291" y="300"/>
                    <a:pt x="265" y="300"/>
                  </a:cubicBezTo>
                  <a:cubicBezTo>
                    <a:pt x="47" y="300"/>
                    <a:pt x="47" y="300"/>
                    <a:pt x="47" y="300"/>
                  </a:cubicBezTo>
                  <a:cubicBezTo>
                    <a:pt x="21" y="300"/>
                    <a:pt x="0" y="279"/>
                    <a:pt x="0" y="254"/>
                  </a:cubicBezTo>
                  <a:cubicBezTo>
                    <a:pt x="1" y="46"/>
                    <a:pt x="1" y="46"/>
                    <a:pt x="1" y="46"/>
                  </a:cubicBezTo>
                  <a:cubicBezTo>
                    <a:pt x="1" y="20"/>
                    <a:pt x="21" y="0"/>
                    <a:pt x="47" y="0"/>
                  </a:cubicBezTo>
                  <a:cubicBezTo>
                    <a:pt x="266" y="0"/>
                    <a:pt x="266" y="0"/>
                    <a:pt x="266" y="0"/>
                  </a:cubicBezTo>
                  <a:cubicBezTo>
                    <a:pt x="291" y="0"/>
                    <a:pt x="312" y="21"/>
                    <a:pt x="312" y="46"/>
                  </a:cubicBezTo>
                  <a:lnTo>
                    <a:pt x="312" y="254"/>
                  </a:lnTo>
                  <a:close/>
                </a:path>
              </a:pathLst>
            </a:custGeom>
            <a:solidFill>
              <a:schemeClr val="bg1">
                <a:lumMod val="85000"/>
              </a:schemeClr>
            </a:solidFill>
            <a:ln>
              <a:noFill/>
            </a:ln>
          </p:spPr>
          <p:txBody>
            <a:bodyPr vert="horz" wrap="square" lIns="91440" tIns="45720" rIns="91440" bIns="45720" numCol="1" anchor="t" anchorCtr="0" compatLnSpc="1"/>
            <a:lstStyle/>
            <a:p>
              <a:endParaRPr lang="en-US"/>
            </a:p>
          </p:txBody>
        </p:sp>
        <p:sp>
          <p:nvSpPr>
            <p:cNvPr id="32" name="Freeform 6"/>
            <p:cNvSpPr/>
            <p:nvPr/>
          </p:nvSpPr>
          <p:spPr bwMode="auto">
            <a:xfrm>
              <a:off x="4891088" y="550863"/>
              <a:ext cx="657225" cy="1001713"/>
            </a:xfrm>
            <a:custGeom>
              <a:avLst/>
              <a:gdLst>
                <a:gd name="T0" fmla="*/ 2 w 414"/>
                <a:gd name="T1" fmla="*/ 560 h 631"/>
                <a:gd name="T2" fmla="*/ 208 w 414"/>
                <a:gd name="T3" fmla="*/ 0 h 631"/>
                <a:gd name="T4" fmla="*/ 414 w 414"/>
                <a:gd name="T5" fmla="*/ 560 h 631"/>
                <a:gd name="T6" fmla="*/ 338 w 414"/>
                <a:gd name="T7" fmla="*/ 631 h 631"/>
                <a:gd name="T8" fmla="*/ 0 w 414"/>
                <a:gd name="T9" fmla="*/ 575 h 631"/>
                <a:gd name="T10" fmla="*/ 2 w 414"/>
                <a:gd name="T11" fmla="*/ 560 h 631"/>
              </a:gdLst>
              <a:ahLst/>
              <a:cxnLst>
                <a:cxn ang="0">
                  <a:pos x="T0" y="T1"/>
                </a:cxn>
                <a:cxn ang="0">
                  <a:pos x="T2" y="T3"/>
                </a:cxn>
                <a:cxn ang="0">
                  <a:pos x="T4" y="T5"/>
                </a:cxn>
                <a:cxn ang="0">
                  <a:pos x="T6" y="T7"/>
                </a:cxn>
                <a:cxn ang="0">
                  <a:pos x="T8" y="T9"/>
                </a:cxn>
                <a:cxn ang="0">
                  <a:pos x="T10" y="T11"/>
                </a:cxn>
              </a:cxnLst>
              <a:rect l="0" t="0" r="r" b="b"/>
              <a:pathLst>
                <a:path w="414" h="631">
                  <a:moveTo>
                    <a:pt x="2" y="560"/>
                  </a:moveTo>
                  <a:lnTo>
                    <a:pt x="208" y="0"/>
                  </a:lnTo>
                  <a:lnTo>
                    <a:pt x="414" y="560"/>
                  </a:lnTo>
                  <a:lnTo>
                    <a:pt x="338" y="631"/>
                  </a:lnTo>
                  <a:lnTo>
                    <a:pt x="0" y="575"/>
                  </a:lnTo>
                  <a:lnTo>
                    <a:pt x="2" y="560"/>
                  </a:lnTo>
                  <a:close/>
                </a:path>
              </a:pathLst>
            </a:custGeom>
            <a:solidFill>
              <a:schemeClr val="accent3">
                <a:lumMod val="40000"/>
                <a:lumOff val="60000"/>
              </a:schemeClr>
            </a:solidFill>
            <a:ln>
              <a:noFill/>
            </a:ln>
          </p:spPr>
          <p:txBody>
            <a:bodyPr vert="horz" wrap="square" lIns="91440" tIns="45720" rIns="91440" bIns="45720" numCol="1" anchor="t" anchorCtr="0" compatLnSpc="1"/>
            <a:lstStyle/>
            <a:p>
              <a:endParaRPr lang="en-US"/>
            </a:p>
          </p:txBody>
        </p:sp>
        <p:sp>
          <p:nvSpPr>
            <p:cNvPr id="33" name="Freeform 7"/>
            <p:cNvSpPr/>
            <p:nvPr/>
          </p:nvSpPr>
          <p:spPr bwMode="auto">
            <a:xfrm>
              <a:off x="4891088" y="550863"/>
              <a:ext cx="657225" cy="1001713"/>
            </a:xfrm>
            <a:custGeom>
              <a:avLst/>
              <a:gdLst>
                <a:gd name="T0" fmla="*/ 2 w 414"/>
                <a:gd name="T1" fmla="*/ 560 h 631"/>
                <a:gd name="T2" fmla="*/ 208 w 414"/>
                <a:gd name="T3" fmla="*/ 0 h 631"/>
                <a:gd name="T4" fmla="*/ 414 w 414"/>
                <a:gd name="T5" fmla="*/ 560 h 631"/>
                <a:gd name="T6" fmla="*/ 338 w 414"/>
                <a:gd name="T7" fmla="*/ 631 h 631"/>
                <a:gd name="T8" fmla="*/ 0 w 414"/>
                <a:gd name="T9" fmla="*/ 575 h 631"/>
              </a:gdLst>
              <a:ahLst/>
              <a:cxnLst>
                <a:cxn ang="0">
                  <a:pos x="T0" y="T1"/>
                </a:cxn>
                <a:cxn ang="0">
                  <a:pos x="T2" y="T3"/>
                </a:cxn>
                <a:cxn ang="0">
                  <a:pos x="T4" y="T5"/>
                </a:cxn>
                <a:cxn ang="0">
                  <a:pos x="T6" y="T7"/>
                </a:cxn>
                <a:cxn ang="0">
                  <a:pos x="T8" y="T9"/>
                </a:cxn>
              </a:cxnLst>
              <a:rect l="0" t="0" r="r" b="b"/>
              <a:pathLst>
                <a:path w="414" h="631">
                  <a:moveTo>
                    <a:pt x="2" y="560"/>
                  </a:moveTo>
                  <a:lnTo>
                    <a:pt x="208" y="0"/>
                  </a:lnTo>
                  <a:lnTo>
                    <a:pt x="414" y="560"/>
                  </a:lnTo>
                  <a:lnTo>
                    <a:pt x="338" y="631"/>
                  </a:lnTo>
                  <a:lnTo>
                    <a:pt x="0" y="57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4" name="Freeform 8"/>
            <p:cNvSpPr/>
            <p:nvPr/>
          </p:nvSpPr>
          <p:spPr bwMode="auto">
            <a:xfrm>
              <a:off x="5108575" y="1366838"/>
              <a:ext cx="222250" cy="4303713"/>
            </a:xfrm>
            <a:custGeom>
              <a:avLst/>
              <a:gdLst>
                <a:gd name="T0" fmla="*/ 104 w 105"/>
                <a:gd name="T1" fmla="*/ 2006 h 2053"/>
                <a:gd name="T2" fmla="*/ 57 w 105"/>
                <a:gd name="T3" fmla="*/ 2053 h 2053"/>
                <a:gd name="T4" fmla="*/ 46 w 105"/>
                <a:gd name="T5" fmla="*/ 2053 h 2053"/>
                <a:gd name="T6" fmla="*/ 0 w 105"/>
                <a:gd name="T7" fmla="*/ 2006 h 2053"/>
                <a:gd name="T8" fmla="*/ 0 w 105"/>
                <a:gd name="T9" fmla="*/ 46 h 2053"/>
                <a:gd name="T10" fmla="*/ 47 w 105"/>
                <a:gd name="T11" fmla="*/ 0 h 2053"/>
                <a:gd name="T12" fmla="*/ 58 w 105"/>
                <a:gd name="T13" fmla="*/ 0 h 2053"/>
                <a:gd name="T14" fmla="*/ 105 w 105"/>
                <a:gd name="T15" fmla="*/ 46 h 2053"/>
                <a:gd name="T16" fmla="*/ 104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4" y="2006"/>
                  </a:moveTo>
                  <a:cubicBezTo>
                    <a:pt x="104" y="2032"/>
                    <a:pt x="83" y="2053"/>
                    <a:pt x="57" y="2053"/>
                  </a:cubicBezTo>
                  <a:cubicBezTo>
                    <a:pt x="46" y="2053"/>
                    <a:pt x="46" y="2053"/>
                    <a:pt x="46" y="2053"/>
                  </a:cubicBezTo>
                  <a:cubicBezTo>
                    <a:pt x="21" y="2053"/>
                    <a:pt x="0" y="2032"/>
                    <a:pt x="0" y="2006"/>
                  </a:cubicBezTo>
                  <a:cubicBezTo>
                    <a:pt x="0" y="46"/>
                    <a:pt x="0" y="46"/>
                    <a:pt x="0" y="46"/>
                  </a:cubicBezTo>
                  <a:cubicBezTo>
                    <a:pt x="0" y="20"/>
                    <a:pt x="21" y="0"/>
                    <a:pt x="47" y="0"/>
                  </a:cubicBezTo>
                  <a:cubicBezTo>
                    <a:pt x="58" y="0"/>
                    <a:pt x="58" y="0"/>
                    <a:pt x="58" y="0"/>
                  </a:cubicBezTo>
                  <a:cubicBezTo>
                    <a:pt x="84" y="0"/>
                    <a:pt x="105" y="20"/>
                    <a:pt x="105" y="46"/>
                  </a:cubicBezTo>
                  <a:lnTo>
                    <a:pt x="104" y="2006"/>
                  </a:lnTo>
                  <a:close/>
                </a:path>
              </a:pathLst>
            </a:custGeom>
            <a:solidFill>
              <a:schemeClr val="tx1">
                <a:lumMod val="25000"/>
                <a:lumOff val="75000"/>
              </a:schemeClr>
            </a:solidFill>
            <a:ln>
              <a:noFill/>
            </a:ln>
          </p:spPr>
          <p:txBody>
            <a:bodyPr vert="horz" wrap="square" lIns="91440" tIns="45720" rIns="91440" bIns="45720" numCol="1" anchor="t" anchorCtr="0" compatLnSpc="1"/>
            <a:lstStyle/>
            <a:p>
              <a:endParaRPr lang="en-US"/>
            </a:p>
          </p:txBody>
        </p:sp>
        <p:sp>
          <p:nvSpPr>
            <p:cNvPr id="35" name="Freeform 9"/>
            <p:cNvSpPr/>
            <p:nvPr/>
          </p:nvSpPr>
          <p:spPr bwMode="auto">
            <a:xfrm>
              <a:off x="5329238" y="1366838"/>
              <a:ext cx="222250" cy="4303713"/>
            </a:xfrm>
            <a:custGeom>
              <a:avLst/>
              <a:gdLst>
                <a:gd name="T0" fmla="*/ 104 w 105"/>
                <a:gd name="T1" fmla="*/ 2006 h 2053"/>
                <a:gd name="T2" fmla="*/ 58 w 105"/>
                <a:gd name="T3" fmla="*/ 2053 h 2053"/>
                <a:gd name="T4" fmla="*/ 47 w 105"/>
                <a:gd name="T5" fmla="*/ 2053 h 2053"/>
                <a:gd name="T6" fmla="*/ 0 w 105"/>
                <a:gd name="T7" fmla="*/ 2006 h 2053"/>
                <a:gd name="T8" fmla="*/ 1 w 105"/>
                <a:gd name="T9" fmla="*/ 46 h 2053"/>
                <a:gd name="T10" fmla="*/ 47 w 105"/>
                <a:gd name="T11" fmla="*/ 0 h 2053"/>
                <a:gd name="T12" fmla="*/ 58 w 105"/>
                <a:gd name="T13" fmla="*/ 0 h 2053"/>
                <a:gd name="T14" fmla="*/ 105 w 105"/>
                <a:gd name="T15" fmla="*/ 46 h 2053"/>
                <a:gd name="T16" fmla="*/ 104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4" y="2006"/>
                  </a:moveTo>
                  <a:cubicBezTo>
                    <a:pt x="104" y="2032"/>
                    <a:pt x="83" y="2053"/>
                    <a:pt x="58" y="2053"/>
                  </a:cubicBezTo>
                  <a:cubicBezTo>
                    <a:pt x="47" y="2053"/>
                    <a:pt x="47" y="2053"/>
                    <a:pt x="47" y="2053"/>
                  </a:cubicBezTo>
                  <a:cubicBezTo>
                    <a:pt x="21" y="2053"/>
                    <a:pt x="0" y="2032"/>
                    <a:pt x="0" y="2006"/>
                  </a:cubicBezTo>
                  <a:cubicBezTo>
                    <a:pt x="1" y="46"/>
                    <a:pt x="1" y="46"/>
                    <a:pt x="1" y="46"/>
                  </a:cubicBezTo>
                  <a:cubicBezTo>
                    <a:pt x="1" y="20"/>
                    <a:pt x="22" y="0"/>
                    <a:pt x="47" y="0"/>
                  </a:cubicBezTo>
                  <a:cubicBezTo>
                    <a:pt x="58" y="0"/>
                    <a:pt x="58" y="0"/>
                    <a:pt x="58" y="0"/>
                  </a:cubicBezTo>
                  <a:cubicBezTo>
                    <a:pt x="84" y="0"/>
                    <a:pt x="105" y="21"/>
                    <a:pt x="105" y="46"/>
                  </a:cubicBezTo>
                  <a:lnTo>
                    <a:pt x="104" y="2006"/>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36" name="Freeform 10"/>
            <p:cNvSpPr/>
            <p:nvPr/>
          </p:nvSpPr>
          <p:spPr bwMode="auto">
            <a:xfrm>
              <a:off x="4891088" y="1366838"/>
              <a:ext cx="222250" cy="4303713"/>
            </a:xfrm>
            <a:custGeom>
              <a:avLst/>
              <a:gdLst>
                <a:gd name="T0" fmla="*/ 104 w 105"/>
                <a:gd name="T1" fmla="*/ 2006 h 2053"/>
                <a:gd name="T2" fmla="*/ 57 w 105"/>
                <a:gd name="T3" fmla="*/ 2053 h 2053"/>
                <a:gd name="T4" fmla="*/ 46 w 105"/>
                <a:gd name="T5" fmla="*/ 2053 h 2053"/>
                <a:gd name="T6" fmla="*/ 0 w 105"/>
                <a:gd name="T7" fmla="*/ 2006 h 2053"/>
                <a:gd name="T8" fmla="*/ 0 w 105"/>
                <a:gd name="T9" fmla="*/ 46 h 2053"/>
                <a:gd name="T10" fmla="*/ 47 w 105"/>
                <a:gd name="T11" fmla="*/ 0 h 2053"/>
                <a:gd name="T12" fmla="*/ 58 w 105"/>
                <a:gd name="T13" fmla="*/ 0 h 2053"/>
                <a:gd name="T14" fmla="*/ 104 w 105"/>
                <a:gd name="T15" fmla="*/ 46 h 2053"/>
                <a:gd name="T16" fmla="*/ 104 w 105"/>
                <a:gd name="T17" fmla="*/ 2006 h 20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5" h="2053">
                  <a:moveTo>
                    <a:pt x="104" y="2006"/>
                  </a:moveTo>
                  <a:cubicBezTo>
                    <a:pt x="104" y="2032"/>
                    <a:pt x="83" y="2053"/>
                    <a:pt x="57" y="2053"/>
                  </a:cubicBezTo>
                  <a:cubicBezTo>
                    <a:pt x="46" y="2053"/>
                    <a:pt x="46" y="2053"/>
                    <a:pt x="46" y="2053"/>
                  </a:cubicBezTo>
                  <a:cubicBezTo>
                    <a:pt x="20" y="2053"/>
                    <a:pt x="0" y="2032"/>
                    <a:pt x="0" y="2006"/>
                  </a:cubicBezTo>
                  <a:cubicBezTo>
                    <a:pt x="0" y="46"/>
                    <a:pt x="0" y="46"/>
                    <a:pt x="0" y="46"/>
                  </a:cubicBezTo>
                  <a:cubicBezTo>
                    <a:pt x="0" y="20"/>
                    <a:pt x="21" y="0"/>
                    <a:pt x="47" y="0"/>
                  </a:cubicBezTo>
                  <a:cubicBezTo>
                    <a:pt x="58" y="0"/>
                    <a:pt x="58" y="0"/>
                    <a:pt x="58" y="0"/>
                  </a:cubicBezTo>
                  <a:cubicBezTo>
                    <a:pt x="84" y="0"/>
                    <a:pt x="105" y="20"/>
                    <a:pt x="104" y="46"/>
                  </a:cubicBezTo>
                  <a:lnTo>
                    <a:pt x="104" y="2006"/>
                  </a:lnTo>
                  <a:close/>
                </a:path>
              </a:pathLst>
            </a:custGeom>
            <a:solidFill>
              <a:schemeClr val="bg1">
                <a:lumMod val="95000"/>
              </a:schemeClr>
            </a:solidFill>
            <a:ln>
              <a:noFill/>
            </a:ln>
          </p:spPr>
          <p:txBody>
            <a:bodyPr vert="horz" wrap="square" lIns="91440" tIns="45720" rIns="91440" bIns="45720" numCol="1" anchor="t" anchorCtr="0" compatLnSpc="1"/>
            <a:lstStyle/>
            <a:p>
              <a:endParaRPr lang="en-US"/>
            </a:p>
          </p:txBody>
        </p:sp>
        <p:sp>
          <p:nvSpPr>
            <p:cNvPr id="37" name="Freeform 11"/>
            <p:cNvSpPr/>
            <p:nvPr/>
          </p:nvSpPr>
          <p:spPr bwMode="auto">
            <a:xfrm>
              <a:off x="5135563" y="550863"/>
              <a:ext cx="169863" cy="265113"/>
            </a:xfrm>
            <a:custGeom>
              <a:avLst/>
              <a:gdLst>
                <a:gd name="T0" fmla="*/ 40 w 80"/>
                <a:gd name="T1" fmla="*/ 0 h 126"/>
                <a:gd name="T2" fmla="*/ 0 w 80"/>
                <a:gd name="T3" fmla="*/ 110 h 126"/>
                <a:gd name="T4" fmla="*/ 40 w 80"/>
                <a:gd name="T5" fmla="*/ 126 h 126"/>
                <a:gd name="T6" fmla="*/ 80 w 80"/>
                <a:gd name="T7" fmla="*/ 110 h 126"/>
                <a:gd name="T8" fmla="*/ 40 w 80"/>
                <a:gd name="T9" fmla="*/ 0 h 126"/>
              </a:gdLst>
              <a:ahLst/>
              <a:cxnLst>
                <a:cxn ang="0">
                  <a:pos x="T0" y="T1"/>
                </a:cxn>
                <a:cxn ang="0">
                  <a:pos x="T2" y="T3"/>
                </a:cxn>
                <a:cxn ang="0">
                  <a:pos x="T4" y="T5"/>
                </a:cxn>
                <a:cxn ang="0">
                  <a:pos x="T6" y="T7"/>
                </a:cxn>
                <a:cxn ang="0">
                  <a:pos x="T8" y="T9"/>
                </a:cxn>
              </a:cxnLst>
              <a:rect l="0" t="0" r="r" b="b"/>
              <a:pathLst>
                <a:path w="80" h="126">
                  <a:moveTo>
                    <a:pt x="40" y="0"/>
                  </a:moveTo>
                  <a:cubicBezTo>
                    <a:pt x="0" y="110"/>
                    <a:pt x="0" y="110"/>
                    <a:pt x="0" y="110"/>
                  </a:cubicBezTo>
                  <a:cubicBezTo>
                    <a:pt x="0" y="110"/>
                    <a:pt x="11" y="126"/>
                    <a:pt x="40" y="126"/>
                  </a:cubicBezTo>
                  <a:cubicBezTo>
                    <a:pt x="68" y="126"/>
                    <a:pt x="80" y="110"/>
                    <a:pt x="80" y="110"/>
                  </a:cubicBezTo>
                  <a:lnTo>
                    <a:pt x="40" y="0"/>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38" name="Rectangle 12"/>
            <p:cNvSpPr>
              <a:spLocks noChangeArrowheads="1"/>
            </p:cNvSpPr>
            <p:nvPr/>
          </p:nvSpPr>
          <p:spPr bwMode="auto">
            <a:xfrm>
              <a:off x="4887913" y="5572125"/>
              <a:ext cx="660400" cy="295275"/>
            </a:xfrm>
            <a:prstGeom prst="rect">
              <a:avLst/>
            </a:prstGeom>
            <a:solidFill>
              <a:schemeClr val="bg2">
                <a:lumMod val="65000"/>
              </a:schemeClr>
            </a:solidFill>
            <a:ln>
              <a:noFill/>
            </a:ln>
          </p:spPr>
          <p:txBody>
            <a:bodyPr vert="horz" wrap="square" lIns="91440" tIns="45720" rIns="91440" bIns="45720" numCol="1" anchor="t" anchorCtr="0" compatLnSpc="1"/>
            <a:lstStyle/>
            <a:p>
              <a:endParaRPr lang="en-US"/>
            </a:p>
          </p:txBody>
        </p:sp>
        <p:sp>
          <p:nvSpPr>
            <p:cNvPr id="39" name="Freeform 13"/>
            <p:cNvSpPr/>
            <p:nvPr/>
          </p:nvSpPr>
          <p:spPr bwMode="auto">
            <a:xfrm>
              <a:off x="4859338" y="5818188"/>
              <a:ext cx="720725" cy="49213"/>
            </a:xfrm>
            <a:custGeom>
              <a:avLst/>
              <a:gdLst>
                <a:gd name="T0" fmla="*/ 326 w 341"/>
                <a:gd name="T1" fmla="*/ 0 h 23"/>
                <a:gd name="T2" fmla="*/ 15 w 341"/>
                <a:gd name="T3" fmla="*/ 0 h 23"/>
                <a:gd name="T4" fmla="*/ 15 w 341"/>
                <a:gd name="T5" fmla="*/ 23 h 23"/>
                <a:gd name="T6" fmla="*/ 326 w 341"/>
                <a:gd name="T7" fmla="*/ 23 h 23"/>
                <a:gd name="T8" fmla="*/ 326 w 341"/>
                <a:gd name="T9" fmla="*/ 0 h 23"/>
              </a:gdLst>
              <a:ahLst/>
              <a:cxnLst>
                <a:cxn ang="0">
                  <a:pos x="T0" y="T1"/>
                </a:cxn>
                <a:cxn ang="0">
                  <a:pos x="T2" y="T3"/>
                </a:cxn>
                <a:cxn ang="0">
                  <a:pos x="T4" y="T5"/>
                </a:cxn>
                <a:cxn ang="0">
                  <a:pos x="T6" y="T7"/>
                </a:cxn>
                <a:cxn ang="0">
                  <a:pos x="T8" y="T9"/>
                </a:cxn>
              </a:cxnLst>
              <a:rect l="0" t="0" r="r" b="b"/>
              <a:pathLst>
                <a:path w="341" h="23">
                  <a:moveTo>
                    <a:pt x="326" y="0"/>
                  </a:moveTo>
                  <a:cubicBezTo>
                    <a:pt x="222" y="0"/>
                    <a:pt x="119" y="0"/>
                    <a:pt x="15" y="0"/>
                  </a:cubicBezTo>
                  <a:cubicBezTo>
                    <a:pt x="0" y="0"/>
                    <a:pt x="0" y="23"/>
                    <a:pt x="15" y="23"/>
                  </a:cubicBezTo>
                  <a:cubicBezTo>
                    <a:pt x="119" y="23"/>
                    <a:pt x="222" y="23"/>
                    <a:pt x="326" y="23"/>
                  </a:cubicBezTo>
                  <a:cubicBezTo>
                    <a:pt x="341" y="23"/>
                    <a:pt x="341" y="0"/>
                    <a:pt x="326" y="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40" name="Freeform 14"/>
            <p:cNvSpPr/>
            <p:nvPr/>
          </p:nvSpPr>
          <p:spPr bwMode="auto">
            <a:xfrm>
              <a:off x="4859338" y="5692775"/>
              <a:ext cx="720725" cy="50800"/>
            </a:xfrm>
            <a:custGeom>
              <a:avLst/>
              <a:gdLst>
                <a:gd name="T0" fmla="*/ 326 w 341"/>
                <a:gd name="T1" fmla="*/ 0 h 24"/>
                <a:gd name="T2" fmla="*/ 15 w 341"/>
                <a:gd name="T3" fmla="*/ 0 h 24"/>
                <a:gd name="T4" fmla="*/ 15 w 341"/>
                <a:gd name="T5" fmla="*/ 24 h 24"/>
                <a:gd name="T6" fmla="*/ 326 w 341"/>
                <a:gd name="T7" fmla="*/ 24 h 24"/>
                <a:gd name="T8" fmla="*/ 326 w 341"/>
                <a:gd name="T9" fmla="*/ 0 h 24"/>
              </a:gdLst>
              <a:ahLst/>
              <a:cxnLst>
                <a:cxn ang="0">
                  <a:pos x="T0" y="T1"/>
                </a:cxn>
                <a:cxn ang="0">
                  <a:pos x="T2" y="T3"/>
                </a:cxn>
                <a:cxn ang="0">
                  <a:pos x="T4" y="T5"/>
                </a:cxn>
                <a:cxn ang="0">
                  <a:pos x="T6" y="T7"/>
                </a:cxn>
                <a:cxn ang="0">
                  <a:pos x="T8" y="T9"/>
                </a:cxn>
              </a:cxnLst>
              <a:rect l="0" t="0" r="r" b="b"/>
              <a:pathLst>
                <a:path w="341" h="24">
                  <a:moveTo>
                    <a:pt x="326" y="0"/>
                  </a:moveTo>
                  <a:cubicBezTo>
                    <a:pt x="222" y="0"/>
                    <a:pt x="119" y="0"/>
                    <a:pt x="15" y="0"/>
                  </a:cubicBezTo>
                  <a:cubicBezTo>
                    <a:pt x="0" y="0"/>
                    <a:pt x="0" y="24"/>
                    <a:pt x="15" y="24"/>
                  </a:cubicBezTo>
                  <a:cubicBezTo>
                    <a:pt x="119" y="24"/>
                    <a:pt x="222" y="24"/>
                    <a:pt x="326" y="24"/>
                  </a:cubicBezTo>
                  <a:cubicBezTo>
                    <a:pt x="341" y="24"/>
                    <a:pt x="341" y="0"/>
                    <a:pt x="326" y="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sp>
          <p:nvSpPr>
            <p:cNvPr id="41" name="Freeform 15"/>
            <p:cNvSpPr/>
            <p:nvPr/>
          </p:nvSpPr>
          <p:spPr bwMode="auto">
            <a:xfrm>
              <a:off x="4859338" y="5572125"/>
              <a:ext cx="720725" cy="49213"/>
            </a:xfrm>
            <a:custGeom>
              <a:avLst/>
              <a:gdLst>
                <a:gd name="T0" fmla="*/ 326 w 341"/>
                <a:gd name="T1" fmla="*/ 0 h 24"/>
                <a:gd name="T2" fmla="*/ 15 w 341"/>
                <a:gd name="T3" fmla="*/ 0 h 24"/>
                <a:gd name="T4" fmla="*/ 15 w 341"/>
                <a:gd name="T5" fmla="*/ 24 h 24"/>
                <a:gd name="T6" fmla="*/ 326 w 341"/>
                <a:gd name="T7" fmla="*/ 24 h 24"/>
                <a:gd name="T8" fmla="*/ 326 w 341"/>
                <a:gd name="T9" fmla="*/ 0 h 24"/>
              </a:gdLst>
              <a:ahLst/>
              <a:cxnLst>
                <a:cxn ang="0">
                  <a:pos x="T0" y="T1"/>
                </a:cxn>
                <a:cxn ang="0">
                  <a:pos x="T2" y="T3"/>
                </a:cxn>
                <a:cxn ang="0">
                  <a:pos x="T4" y="T5"/>
                </a:cxn>
                <a:cxn ang="0">
                  <a:pos x="T6" y="T7"/>
                </a:cxn>
                <a:cxn ang="0">
                  <a:pos x="T8" y="T9"/>
                </a:cxn>
              </a:cxnLst>
              <a:rect l="0" t="0" r="r" b="b"/>
              <a:pathLst>
                <a:path w="341" h="24">
                  <a:moveTo>
                    <a:pt x="326" y="0"/>
                  </a:moveTo>
                  <a:cubicBezTo>
                    <a:pt x="222" y="0"/>
                    <a:pt x="119" y="0"/>
                    <a:pt x="15" y="0"/>
                  </a:cubicBezTo>
                  <a:cubicBezTo>
                    <a:pt x="0" y="0"/>
                    <a:pt x="0" y="24"/>
                    <a:pt x="15" y="24"/>
                  </a:cubicBezTo>
                  <a:cubicBezTo>
                    <a:pt x="119" y="24"/>
                    <a:pt x="222" y="24"/>
                    <a:pt x="326" y="24"/>
                  </a:cubicBezTo>
                  <a:cubicBezTo>
                    <a:pt x="341" y="24"/>
                    <a:pt x="341" y="0"/>
                    <a:pt x="326" y="0"/>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en-US"/>
            </a:p>
          </p:txBody>
        </p:sp>
      </p:grpSp>
      <p:sp>
        <p:nvSpPr>
          <p:cNvPr id="42" name="Rectangle 11"/>
          <p:cNvSpPr/>
          <p:nvPr/>
        </p:nvSpPr>
        <p:spPr>
          <a:xfrm>
            <a:off x="3436489" y="2887487"/>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3" name="Rectangle 11"/>
          <p:cNvSpPr/>
          <p:nvPr/>
        </p:nvSpPr>
        <p:spPr>
          <a:xfrm>
            <a:off x="3436489" y="2586524"/>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44" name="Rectangle 11"/>
          <p:cNvSpPr/>
          <p:nvPr/>
        </p:nvSpPr>
        <p:spPr>
          <a:xfrm>
            <a:off x="4556760" y="3647745"/>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5" name="Rectangle 11"/>
          <p:cNvSpPr/>
          <p:nvPr/>
        </p:nvSpPr>
        <p:spPr>
          <a:xfrm>
            <a:off x="4556760" y="3346782"/>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46" name="Rectangle 11"/>
          <p:cNvSpPr/>
          <p:nvPr/>
        </p:nvSpPr>
        <p:spPr>
          <a:xfrm>
            <a:off x="5570220" y="4369532"/>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7" name="Rectangle 11"/>
          <p:cNvSpPr/>
          <p:nvPr/>
        </p:nvSpPr>
        <p:spPr>
          <a:xfrm>
            <a:off x="5570220" y="4068569"/>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0" name="Rectangle 11"/>
          <p:cNvSpPr/>
          <p:nvPr/>
        </p:nvSpPr>
        <p:spPr>
          <a:xfrm>
            <a:off x="6598920" y="5150870"/>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1" name="Rectangle 11"/>
          <p:cNvSpPr/>
          <p:nvPr/>
        </p:nvSpPr>
        <p:spPr>
          <a:xfrm>
            <a:off x="6598920" y="4849907"/>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736" r="42709"/>
          <a:stretch>
            <a:fillRect/>
          </a:stretch>
        </p:blipFill>
        <p:spPr>
          <a:xfrm flipH="1">
            <a:off x="0" y="0"/>
            <a:ext cx="12192000" cy="6858000"/>
          </a:xfrm>
          <a:prstGeom prst="rect">
            <a:avLst/>
          </a:prstGeom>
        </p:spPr>
      </p:pic>
      <p:sp>
        <p:nvSpPr>
          <p:cNvPr id="30" name="矩形 29"/>
          <p:cNvSpPr/>
          <p:nvPr/>
        </p:nvSpPr>
        <p:spPr>
          <a:xfrm>
            <a:off x="327273" y="-271808"/>
            <a:ext cx="2925801" cy="5684248"/>
          </a:xfrm>
          <a:prstGeom prst="rect">
            <a:avLst/>
          </a:prstGeom>
        </p:spPr>
        <p:txBody>
          <a:bodyPr wrap="none">
            <a:spAutoFit/>
          </a:bodyPr>
          <a:lstStyle/>
          <a:p>
            <a:pPr>
              <a:lnSpc>
                <a:spcPct val="175000"/>
              </a:lnSpc>
            </a:pPr>
            <a:r>
              <a:rPr lang="en-US" altLang="zh-CN" sz="23900" b="1" dirty="0">
                <a:gradFill flip="none" rotWithShape="1">
                  <a:gsLst>
                    <a:gs pos="5000">
                      <a:schemeClr val="bg1"/>
                    </a:gs>
                    <a:gs pos="89000">
                      <a:srgbClr val="119CA1">
                        <a:alpha val="58000"/>
                      </a:srgbClr>
                    </a:gs>
                  </a:gsLst>
                  <a:lin ang="0" scaled="1"/>
                  <a:tileRect/>
                </a:gradFill>
                <a:effectLst>
                  <a:outerShdw blurRad="50800" dist="50800" dir="5400000" algn="ctr" rotWithShape="0">
                    <a:srgbClr val="000000">
                      <a:alpha val="0"/>
                    </a:srgbClr>
                  </a:outerShdw>
                </a:effectLst>
                <a:latin typeface="方正清刻本悦宋简体" panose="02000000000000000000" pitchFamily="2" charset="-122"/>
                <a:ea typeface="方正清刻本悦宋简体" panose="02000000000000000000" pitchFamily="2" charset="-122"/>
              </a:rPr>
              <a:t>03</a:t>
            </a:r>
            <a:endParaRPr lang="zh-CN" altLang="en-US" sz="23900" b="1" dirty="0">
              <a:gradFill flip="none" rotWithShape="1">
                <a:gsLst>
                  <a:gs pos="5000">
                    <a:schemeClr val="bg1"/>
                  </a:gs>
                  <a:gs pos="89000">
                    <a:srgbClr val="119CA1">
                      <a:alpha val="58000"/>
                    </a:srgbClr>
                  </a:gs>
                </a:gsLst>
                <a:lin ang="0" scaled="1"/>
                <a:tileRect/>
              </a:gradFill>
              <a:effectLst>
                <a:outerShdw blurRad="50800" dist="50800" dir="5400000" algn="ctr" rotWithShape="0">
                  <a:srgbClr val="000000">
                    <a:alpha val="0"/>
                  </a:srgbClr>
                </a:outerShdw>
              </a:effectLst>
              <a:latin typeface="方正清刻本悦宋简体" panose="02000000000000000000" pitchFamily="2" charset="-122"/>
              <a:ea typeface="方正清刻本悦宋简体" panose="02000000000000000000" pitchFamily="2" charset="-122"/>
            </a:endParaRPr>
          </a:p>
        </p:txBody>
      </p:sp>
      <p:sp>
        <p:nvSpPr>
          <p:cNvPr id="31" name="矩形 30"/>
          <p:cNvSpPr/>
          <p:nvPr/>
        </p:nvSpPr>
        <p:spPr>
          <a:xfrm>
            <a:off x="1125559" y="2435232"/>
            <a:ext cx="2646878" cy="836319"/>
          </a:xfrm>
          <a:prstGeom prst="rect">
            <a:avLst/>
          </a:prstGeom>
        </p:spPr>
        <p:txBody>
          <a:bodyPr wrap="none">
            <a:spAutoFit/>
          </a:bodyPr>
          <a:lstStyle/>
          <a:p>
            <a:pPr>
              <a:lnSpc>
                <a:spcPct val="175000"/>
              </a:lnSpc>
            </a:pPr>
            <a:r>
              <a:rPr lang="zh-CN" altLang="en-US" sz="3200" dirty="0">
                <a:solidFill>
                  <a:srgbClr val="119CA1"/>
                </a:solidFill>
                <a:latin typeface="微软雅黑" panose="020B0503020204020204" pitchFamily="34" charset="-122"/>
                <a:ea typeface="微软雅黑" panose="020B0503020204020204" pitchFamily="34" charset="-122"/>
              </a:rPr>
              <a:t>工作进度计划</a:t>
            </a:r>
          </a:p>
        </p:txBody>
      </p:sp>
      <p:sp>
        <p:nvSpPr>
          <p:cNvPr id="32" name="文本框 31"/>
          <p:cNvSpPr txBox="1"/>
          <p:nvPr/>
        </p:nvSpPr>
        <p:spPr>
          <a:xfrm>
            <a:off x="1125559" y="3246606"/>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2000" b="0" dirty="0">
                <a:solidFill>
                  <a:srgbClr val="119CA1"/>
                </a:solidFill>
                <a:latin typeface="Arial" panose="020B0604020202020204" pitchFamily="34" charset="0"/>
                <a:ea typeface="方正清刻本悦宋简体" panose="02000000000000000000" pitchFamily="2" charset="-122"/>
                <a:cs typeface="Arial" panose="020B0604020202020204" pitchFamily="34" charset="0"/>
              </a:rPr>
              <a:t>WORK SCHEDULE</a:t>
            </a:r>
          </a:p>
        </p:txBody>
      </p:sp>
      <p:sp>
        <p:nvSpPr>
          <p:cNvPr id="33" name="Rectangle 11"/>
          <p:cNvSpPr/>
          <p:nvPr/>
        </p:nvSpPr>
        <p:spPr>
          <a:xfrm>
            <a:off x="1125559" y="3643933"/>
            <a:ext cx="3810000" cy="553998"/>
          </a:xfrm>
          <a:prstGeom prst="rect">
            <a:avLst/>
          </a:prstGeom>
        </p:spPr>
        <p:txBody>
          <a:bodyPr wrap="square">
            <a:spAutoFit/>
          </a:bodyPr>
          <a:lstStyle/>
          <a:p>
            <a:pPr>
              <a:lnSpc>
                <a:spcPct val="125000"/>
              </a:lnSpc>
            </a:pPr>
            <a:r>
              <a:rPr lang="en-US" altLang="zh-CN" sz="1200" dirty="0">
                <a:solidFill>
                  <a:srgbClr val="119CA1"/>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工作进度计划</a:t>
            </a:r>
          </a:p>
        </p:txBody>
      </p:sp>
      <p:sp>
        <p:nvSpPr>
          <p:cNvPr id="15" name="文本框 14"/>
          <p:cNvSpPr txBox="1"/>
          <p:nvPr/>
        </p:nvSpPr>
        <p:spPr>
          <a:xfrm>
            <a:off x="1263443"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WORK SCHEDULE</a:t>
            </a:r>
          </a:p>
        </p:txBody>
      </p:sp>
      <p:graphicFrame>
        <p:nvGraphicFramePr>
          <p:cNvPr id="8" name="Chart 8"/>
          <p:cNvGraphicFramePr/>
          <p:nvPr/>
        </p:nvGraphicFramePr>
        <p:xfrm>
          <a:off x="966990" y="2434511"/>
          <a:ext cx="10276268" cy="349484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工作进度计划</a:t>
            </a:r>
          </a:p>
        </p:txBody>
      </p:sp>
      <p:sp>
        <p:nvSpPr>
          <p:cNvPr id="15" name="文本框 14"/>
          <p:cNvSpPr txBox="1"/>
          <p:nvPr/>
        </p:nvSpPr>
        <p:spPr>
          <a:xfrm>
            <a:off x="1263443"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WORK SCHEDULE</a:t>
            </a:r>
          </a:p>
        </p:txBody>
      </p:sp>
      <p:sp>
        <p:nvSpPr>
          <p:cNvPr id="9" name="AutoShape 1"/>
          <p:cNvSpPr/>
          <p:nvPr/>
        </p:nvSpPr>
        <p:spPr bwMode="auto">
          <a:xfrm>
            <a:off x="2537873" y="1664690"/>
            <a:ext cx="1392248" cy="1467195"/>
          </a:xfrm>
          <a:custGeom>
            <a:avLst/>
            <a:gdLst/>
            <a:ahLst/>
            <a:cxnLst/>
            <a:rect l="0" t="0" r="r" b="b"/>
            <a:pathLst>
              <a:path w="21600" h="21600">
                <a:moveTo>
                  <a:pt x="10800" y="0"/>
                </a:moveTo>
                <a:lnTo>
                  <a:pt x="21600" y="21600"/>
                </a:lnTo>
                <a:lnTo>
                  <a:pt x="0" y="21600"/>
                </a:lnTo>
                <a:lnTo>
                  <a:pt x="10800" y="0"/>
                </a:lnTo>
                <a:close/>
                <a:moveTo>
                  <a:pt x="10800" y="0"/>
                </a:moveTo>
              </a:path>
            </a:pathLst>
          </a:custGeom>
          <a:solidFill>
            <a:srgbClr val="119CA1"/>
          </a:solidFill>
          <a:ln>
            <a:noFill/>
          </a:ln>
        </p:spPr>
        <p:txBody>
          <a:bodyPr lIns="0" tIns="0" rIns="0" bIns="0"/>
          <a:lstStyle/>
          <a:p>
            <a:endParaRPr lang="es-ES"/>
          </a:p>
        </p:txBody>
      </p:sp>
      <p:sp>
        <p:nvSpPr>
          <p:cNvPr id="16" name="AutoShape 2"/>
          <p:cNvSpPr/>
          <p:nvPr/>
        </p:nvSpPr>
        <p:spPr bwMode="auto">
          <a:xfrm>
            <a:off x="2206343" y="3174208"/>
            <a:ext cx="2054425" cy="733597"/>
          </a:xfrm>
          <a:custGeom>
            <a:avLst/>
            <a:gdLst/>
            <a:ahLst/>
            <a:cxnLst/>
            <a:rect l="0" t="0" r="r" b="b"/>
            <a:pathLst>
              <a:path w="21600" h="21600">
                <a:moveTo>
                  <a:pt x="18000" y="0"/>
                </a:moveTo>
                <a:lnTo>
                  <a:pt x="21600" y="21600"/>
                </a:lnTo>
                <a:lnTo>
                  <a:pt x="0" y="21600"/>
                </a:lnTo>
                <a:lnTo>
                  <a:pt x="3600" y="0"/>
                </a:lnTo>
                <a:close/>
                <a:moveTo>
                  <a:pt x="18000" y="0"/>
                </a:moveTo>
              </a:path>
            </a:pathLst>
          </a:custGeom>
          <a:solidFill>
            <a:srgbClr val="64CBCA"/>
          </a:solidFill>
          <a:ln>
            <a:noFill/>
          </a:ln>
        </p:spPr>
        <p:txBody>
          <a:bodyPr lIns="0" tIns="0" rIns="0" bIns="0"/>
          <a:lstStyle/>
          <a:p>
            <a:endParaRPr lang="es-ES"/>
          </a:p>
        </p:txBody>
      </p:sp>
      <p:sp>
        <p:nvSpPr>
          <p:cNvPr id="17" name="AutoShape 3"/>
          <p:cNvSpPr/>
          <p:nvPr/>
        </p:nvSpPr>
        <p:spPr bwMode="auto">
          <a:xfrm>
            <a:off x="1879223" y="3964236"/>
            <a:ext cx="2708667" cy="733597"/>
          </a:xfrm>
          <a:custGeom>
            <a:avLst/>
            <a:gdLst/>
            <a:ahLst/>
            <a:cxnLst/>
            <a:rect l="0" t="0" r="r" b="b"/>
            <a:pathLst>
              <a:path w="21600" h="21600">
                <a:moveTo>
                  <a:pt x="18900" y="0"/>
                </a:moveTo>
                <a:lnTo>
                  <a:pt x="21600" y="21600"/>
                </a:lnTo>
                <a:lnTo>
                  <a:pt x="0" y="21600"/>
                </a:lnTo>
                <a:lnTo>
                  <a:pt x="2700" y="0"/>
                </a:lnTo>
                <a:close/>
                <a:moveTo>
                  <a:pt x="18900" y="0"/>
                </a:moveTo>
              </a:path>
            </a:pathLst>
          </a:custGeom>
          <a:solidFill>
            <a:srgbClr val="119CA1"/>
          </a:solidFill>
          <a:ln>
            <a:noFill/>
          </a:ln>
        </p:spPr>
        <p:txBody>
          <a:bodyPr lIns="0" tIns="0" rIns="0" bIns="0"/>
          <a:lstStyle/>
          <a:p>
            <a:endParaRPr lang="es-ES"/>
          </a:p>
        </p:txBody>
      </p:sp>
      <p:sp>
        <p:nvSpPr>
          <p:cNvPr id="18" name="AutoShape 4"/>
          <p:cNvSpPr/>
          <p:nvPr/>
        </p:nvSpPr>
        <p:spPr bwMode="auto">
          <a:xfrm>
            <a:off x="1538876" y="4761317"/>
            <a:ext cx="3390242" cy="733597"/>
          </a:xfrm>
          <a:custGeom>
            <a:avLst/>
            <a:gdLst/>
            <a:ahLst/>
            <a:cxnLst/>
            <a:rect l="0" t="0" r="r" b="b"/>
            <a:pathLst>
              <a:path w="21600" h="21600">
                <a:moveTo>
                  <a:pt x="19440" y="0"/>
                </a:moveTo>
                <a:lnTo>
                  <a:pt x="21600" y="21600"/>
                </a:lnTo>
                <a:lnTo>
                  <a:pt x="0" y="21600"/>
                </a:lnTo>
                <a:lnTo>
                  <a:pt x="2160" y="0"/>
                </a:lnTo>
                <a:close/>
                <a:moveTo>
                  <a:pt x="19440" y="0"/>
                </a:moveTo>
              </a:path>
            </a:pathLst>
          </a:custGeom>
          <a:solidFill>
            <a:srgbClr val="64CBCA"/>
          </a:solidFill>
          <a:ln>
            <a:noFill/>
          </a:ln>
        </p:spPr>
        <p:txBody>
          <a:bodyPr lIns="0" tIns="0" rIns="0" bIns="0"/>
          <a:lstStyle/>
          <a:p>
            <a:endParaRPr lang="es-ES"/>
          </a:p>
        </p:txBody>
      </p:sp>
      <p:sp>
        <p:nvSpPr>
          <p:cNvPr id="19" name="AutoShape 5"/>
          <p:cNvSpPr/>
          <p:nvPr/>
        </p:nvSpPr>
        <p:spPr bwMode="auto">
          <a:xfrm>
            <a:off x="1198529" y="5537238"/>
            <a:ext cx="4070055" cy="733597"/>
          </a:xfrm>
          <a:custGeom>
            <a:avLst/>
            <a:gdLst/>
            <a:ahLst/>
            <a:cxnLst/>
            <a:rect l="0" t="0" r="r" b="b"/>
            <a:pathLst>
              <a:path w="21600" h="21600">
                <a:moveTo>
                  <a:pt x="19799" y="0"/>
                </a:moveTo>
                <a:lnTo>
                  <a:pt x="21600" y="21600"/>
                </a:lnTo>
                <a:lnTo>
                  <a:pt x="0" y="21600"/>
                </a:lnTo>
                <a:lnTo>
                  <a:pt x="1801" y="0"/>
                </a:lnTo>
                <a:close/>
                <a:moveTo>
                  <a:pt x="19799" y="0"/>
                </a:moveTo>
              </a:path>
            </a:pathLst>
          </a:custGeom>
          <a:solidFill>
            <a:srgbClr val="119CA1"/>
          </a:solidFill>
          <a:ln>
            <a:noFill/>
          </a:ln>
        </p:spPr>
        <p:txBody>
          <a:bodyPr lIns="0" tIns="0" rIns="0" bIns="0"/>
          <a:lstStyle/>
          <a:p>
            <a:endParaRPr lang="es-ES"/>
          </a:p>
        </p:txBody>
      </p:sp>
      <p:sp>
        <p:nvSpPr>
          <p:cNvPr id="20" name="AutoShape 16"/>
          <p:cNvSpPr/>
          <p:nvPr/>
        </p:nvSpPr>
        <p:spPr bwMode="auto">
          <a:xfrm>
            <a:off x="6547970" y="2400052"/>
            <a:ext cx="2799230" cy="406476"/>
          </a:xfrm>
          <a:prstGeom prst="roundRect">
            <a:avLst>
              <a:gd name="adj" fmla="val 26315"/>
            </a:avLst>
          </a:prstGeom>
          <a:solidFill>
            <a:srgbClr val="119CA1"/>
          </a:solidFill>
          <a:ln>
            <a:noFill/>
          </a:ln>
        </p:spPr>
        <p:txBody>
          <a:bodyPr lIns="0" tIns="0" rIns="0" bIns="0"/>
          <a:lstStyle/>
          <a:p>
            <a:endParaRPr lang="es-ES"/>
          </a:p>
        </p:txBody>
      </p:sp>
      <p:sp>
        <p:nvSpPr>
          <p:cNvPr id="24" name="Freeform 26"/>
          <p:cNvSpPr/>
          <p:nvPr/>
        </p:nvSpPr>
        <p:spPr bwMode="auto">
          <a:xfrm>
            <a:off x="3857819" y="2161103"/>
            <a:ext cx="2507633" cy="406476"/>
          </a:xfrm>
          <a:custGeom>
            <a:avLst/>
            <a:gdLst>
              <a:gd name="T0" fmla="*/ 0 w 21600"/>
              <a:gd name="T1" fmla="+- 0 21600 12000"/>
              <a:gd name="T2" fmla="*/ 21600 h 9600"/>
              <a:gd name="T3" fmla="*/ 21600 w 21600"/>
              <a:gd name="T4" fmla="+- 0 21600 12000"/>
              <a:gd name="T5" fmla="*/ 21600 h 9600"/>
            </a:gdLst>
            <a:ahLst/>
            <a:cxnLst>
              <a:cxn ang="0">
                <a:pos x="T0" y="T2"/>
              </a:cxn>
              <a:cxn ang="0">
                <a:pos x="T3" y="T5"/>
              </a:cxn>
            </a:cxnLst>
            <a:rect l="0" t="0" r="r" b="b"/>
            <a:pathLst>
              <a:path w="21600" h="9600">
                <a:moveTo>
                  <a:pt x="0" y="9600"/>
                </a:moveTo>
                <a:cubicBezTo>
                  <a:pt x="0" y="9600"/>
                  <a:pt x="9029" y="-12000"/>
                  <a:pt x="21600" y="9600"/>
                </a:cubicBezTo>
              </a:path>
            </a:pathLst>
          </a:custGeom>
          <a:noFill/>
          <a:ln w="38100" cap="flat">
            <a:solidFill>
              <a:srgbClr val="119CA1"/>
            </a:solidFill>
            <a:prstDash val="solid"/>
            <a:miter lim="800000"/>
            <a:headEnd type="none" w="med" len="med"/>
            <a:tailEnd type="none" w="med" len="med"/>
          </a:ln>
        </p:spPr>
        <p:txBody>
          <a:bodyPr lIns="0" tIns="0" rIns="0" bIns="0"/>
          <a:lstStyle/>
          <a:p>
            <a:endParaRPr lang="es-ES"/>
          </a:p>
        </p:txBody>
      </p:sp>
      <p:sp>
        <p:nvSpPr>
          <p:cNvPr id="25" name="Freeform 27"/>
          <p:cNvSpPr/>
          <p:nvPr/>
        </p:nvSpPr>
        <p:spPr bwMode="auto">
          <a:xfrm>
            <a:off x="4206102" y="2926442"/>
            <a:ext cx="2230771" cy="440864"/>
          </a:xfrm>
          <a:custGeom>
            <a:avLst/>
            <a:gdLst>
              <a:gd name="T0" fmla="*/ 0 w 21600"/>
              <a:gd name="T1" fmla="+- 0 21600 10755"/>
              <a:gd name="T2" fmla="*/ 21600 h 10845"/>
              <a:gd name="T3" fmla="*/ 21600 w 21600"/>
              <a:gd name="T4" fmla="+- 0 17767 10755"/>
              <a:gd name="T5" fmla="*/ 17767 h 10845"/>
            </a:gdLst>
            <a:ahLst/>
            <a:cxnLst>
              <a:cxn ang="0">
                <a:pos x="T0" y="T2"/>
              </a:cxn>
              <a:cxn ang="0">
                <a:pos x="T3" y="T5"/>
              </a:cxn>
            </a:cxnLst>
            <a:rect l="0" t="0" r="r" b="b"/>
            <a:pathLst>
              <a:path w="21600" h="10845">
                <a:moveTo>
                  <a:pt x="0" y="10845"/>
                </a:moveTo>
                <a:cubicBezTo>
                  <a:pt x="0" y="10845"/>
                  <a:pt x="8479" y="-10755"/>
                  <a:pt x="21600" y="7012"/>
                </a:cubicBezTo>
              </a:path>
            </a:pathLst>
          </a:custGeom>
          <a:noFill/>
          <a:ln w="38100" cap="flat">
            <a:solidFill>
              <a:srgbClr val="64CBCA"/>
            </a:solidFill>
            <a:prstDash val="solid"/>
            <a:miter lim="800000"/>
            <a:headEnd type="none" w="med" len="med"/>
            <a:tailEnd type="none" w="med" len="med"/>
          </a:ln>
        </p:spPr>
        <p:txBody>
          <a:bodyPr lIns="0" tIns="0" rIns="0" bIns="0"/>
          <a:lstStyle/>
          <a:p>
            <a:endParaRPr lang="es-ES"/>
          </a:p>
        </p:txBody>
      </p:sp>
      <p:sp>
        <p:nvSpPr>
          <p:cNvPr id="26" name="Freeform 28"/>
          <p:cNvSpPr/>
          <p:nvPr/>
        </p:nvSpPr>
        <p:spPr bwMode="auto">
          <a:xfrm>
            <a:off x="4579954" y="3701481"/>
            <a:ext cx="1804897" cy="534327"/>
          </a:xfrm>
          <a:custGeom>
            <a:avLst/>
            <a:gdLst>
              <a:gd name="T0" fmla="*/ 0 w 21600"/>
              <a:gd name="T1" fmla="+- 0 21600 7742"/>
              <a:gd name="T2" fmla="*/ 21600 h 13858"/>
              <a:gd name="T3" fmla="*/ 21600 w 21600"/>
              <a:gd name="T4" fmla="+- 0 10734 7742"/>
              <a:gd name="T5" fmla="*/ 10734 h 13858"/>
            </a:gdLst>
            <a:ahLst/>
            <a:cxnLst>
              <a:cxn ang="0">
                <a:pos x="T0" y="T2"/>
              </a:cxn>
              <a:cxn ang="0">
                <a:pos x="T3" y="T5"/>
              </a:cxn>
            </a:cxnLst>
            <a:rect l="0" t="0" r="r" b="b"/>
            <a:pathLst>
              <a:path w="21600" h="13858">
                <a:moveTo>
                  <a:pt x="0" y="13858"/>
                </a:moveTo>
                <a:cubicBezTo>
                  <a:pt x="0" y="13858"/>
                  <a:pt x="7202" y="-7742"/>
                  <a:pt x="21600" y="2992"/>
                </a:cubicBezTo>
              </a:path>
            </a:pathLst>
          </a:custGeom>
          <a:noFill/>
          <a:ln w="38100" cap="flat">
            <a:solidFill>
              <a:srgbClr val="119CA1"/>
            </a:solidFill>
            <a:prstDash val="solid"/>
            <a:miter lim="800000"/>
            <a:headEnd type="none" w="med" len="med"/>
            <a:tailEnd type="none" w="med" len="med"/>
          </a:ln>
        </p:spPr>
        <p:txBody>
          <a:bodyPr lIns="0" tIns="0" rIns="0" bIns="0"/>
          <a:lstStyle/>
          <a:p>
            <a:endParaRPr lang="es-ES"/>
          </a:p>
        </p:txBody>
      </p:sp>
      <p:sp>
        <p:nvSpPr>
          <p:cNvPr id="27" name="Freeform 29"/>
          <p:cNvSpPr/>
          <p:nvPr/>
        </p:nvSpPr>
        <p:spPr bwMode="auto">
          <a:xfrm>
            <a:off x="4906193" y="4428024"/>
            <a:ext cx="1474249" cy="630436"/>
          </a:xfrm>
          <a:custGeom>
            <a:avLst/>
            <a:gdLst>
              <a:gd name="T0" fmla="*/ 0 w 21600"/>
              <a:gd name="T1" fmla="+- 0 21600 4342"/>
              <a:gd name="T2" fmla="*/ 21600 h 17258"/>
              <a:gd name="T3" fmla="*/ 21600 w 21600"/>
              <a:gd name="T4" fmla="+- 0 5130 4342"/>
              <a:gd name="T5" fmla="*/ 5130 h 17258"/>
            </a:gdLst>
            <a:ahLst/>
            <a:cxnLst>
              <a:cxn ang="0">
                <a:pos x="T0" y="T2"/>
              </a:cxn>
              <a:cxn ang="0">
                <a:pos x="T3" y="T5"/>
              </a:cxn>
            </a:cxnLst>
            <a:rect l="0" t="0" r="r" b="b"/>
            <a:pathLst>
              <a:path w="21600" h="17258">
                <a:moveTo>
                  <a:pt x="0" y="17258"/>
                </a:moveTo>
                <a:cubicBezTo>
                  <a:pt x="0" y="17258"/>
                  <a:pt x="5818" y="-4342"/>
                  <a:pt x="21600" y="788"/>
                </a:cubicBezTo>
              </a:path>
            </a:pathLst>
          </a:custGeom>
          <a:noFill/>
          <a:ln w="38100" cap="flat">
            <a:solidFill>
              <a:srgbClr val="64CBCA"/>
            </a:solidFill>
            <a:prstDash val="solid"/>
            <a:miter lim="800000"/>
            <a:headEnd type="none" w="med" len="med"/>
            <a:tailEnd type="none" w="med" len="med"/>
          </a:ln>
        </p:spPr>
        <p:txBody>
          <a:bodyPr lIns="0" tIns="0" rIns="0" bIns="0"/>
          <a:lstStyle/>
          <a:p>
            <a:endParaRPr lang="es-ES"/>
          </a:p>
        </p:txBody>
      </p:sp>
      <p:sp>
        <p:nvSpPr>
          <p:cNvPr id="28" name="Freeform 30"/>
          <p:cNvSpPr/>
          <p:nvPr/>
        </p:nvSpPr>
        <p:spPr bwMode="auto">
          <a:xfrm>
            <a:off x="5262411" y="5028481"/>
            <a:ext cx="1103042" cy="827942"/>
          </a:xfrm>
          <a:custGeom>
            <a:avLst/>
            <a:gdLst>
              <a:gd name="T0" fmla="*/ 0 w 21600"/>
              <a:gd name="T1" fmla="*/ 21600 h 21600"/>
              <a:gd name="T2" fmla="*/ 21600 w 21600"/>
              <a:gd name="T3" fmla="*/ 0 h 21600"/>
            </a:gdLst>
            <a:ahLst/>
            <a:cxnLst>
              <a:cxn ang="0">
                <a:pos x="T0" y="T1"/>
              </a:cxn>
              <a:cxn ang="0">
                <a:pos x="T2" y="T3"/>
              </a:cxn>
            </a:cxnLst>
            <a:rect l="0" t="0" r="r" b="b"/>
            <a:pathLst>
              <a:path w="21600" h="21600">
                <a:moveTo>
                  <a:pt x="0" y="21600"/>
                </a:moveTo>
                <a:cubicBezTo>
                  <a:pt x="0" y="21600"/>
                  <a:pt x="3117" y="2089"/>
                  <a:pt x="21600" y="0"/>
                </a:cubicBezTo>
              </a:path>
            </a:pathLst>
          </a:custGeom>
          <a:noFill/>
          <a:ln w="38100" cap="flat">
            <a:solidFill>
              <a:srgbClr val="119CA1"/>
            </a:solidFill>
            <a:prstDash val="solid"/>
            <a:miter lim="800000"/>
            <a:headEnd type="none" w="med" len="med"/>
            <a:tailEnd type="none" w="med" len="med"/>
          </a:ln>
        </p:spPr>
        <p:txBody>
          <a:bodyPr lIns="0" tIns="0" rIns="0" bIns="0"/>
          <a:lstStyle/>
          <a:p>
            <a:endParaRPr lang="es-ES"/>
          </a:p>
        </p:txBody>
      </p:sp>
      <p:pic>
        <p:nvPicPr>
          <p:cNvPr id="29"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81155" y="2477619"/>
            <a:ext cx="304800" cy="304800"/>
          </a:xfrm>
          <a:prstGeom prst="rect">
            <a:avLst/>
          </a:prstGeom>
        </p:spPr>
      </p:pic>
      <p:pic>
        <p:nvPicPr>
          <p:cNvPr id="30"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81155" y="3380147"/>
            <a:ext cx="304800" cy="304800"/>
          </a:xfrm>
          <a:prstGeom prst="rect">
            <a:avLst/>
          </a:prstGeom>
        </p:spPr>
      </p:pic>
      <p:pic>
        <p:nvPicPr>
          <p:cNvPr id="31"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1155" y="4194120"/>
            <a:ext cx="304800" cy="304800"/>
          </a:xfrm>
          <a:prstGeom prst="rect">
            <a:avLst/>
          </a:prstGeom>
        </p:spPr>
      </p:pic>
      <p:pic>
        <p:nvPicPr>
          <p:cNvPr id="32"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81155" y="4986523"/>
            <a:ext cx="304800" cy="304800"/>
          </a:xfrm>
          <a:prstGeom prst="rect">
            <a:avLst/>
          </a:prstGeom>
        </p:spPr>
      </p:pic>
      <p:pic>
        <p:nvPicPr>
          <p:cNvPr id="33" name="Picture 2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78070" y="5737999"/>
            <a:ext cx="304800" cy="304800"/>
          </a:xfrm>
          <a:prstGeom prst="rect">
            <a:avLst/>
          </a:prstGeom>
        </p:spPr>
      </p:pic>
      <p:sp>
        <p:nvSpPr>
          <p:cNvPr id="43" name="AutoShape 16"/>
          <p:cNvSpPr/>
          <p:nvPr/>
        </p:nvSpPr>
        <p:spPr bwMode="auto">
          <a:xfrm>
            <a:off x="6547970" y="3003761"/>
            <a:ext cx="2799230" cy="406476"/>
          </a:xfrm>
          <a:prstGeom prst="roundRect">
            <a:avLst>
              <a:gd name="adj" fmla="val 26315"/>
            </a:avLst>
          </a:prstGeom>
          <a:solidFill>
            <a:srgbClr val="64CBCA"/>
          </a:solidFill>
          <a:ln>
            <a:noFill/>
          </a:ln>
        </p:spPr>
        <p:txBody>
          <a:bodyPr lIns="0" tIns="0" rIns="0" bIns="0"/>
          <a:lstStyle/>
          <a:p>
            <a:endParaRPr lang="es-ES"/>
          </a:p>
        </p:txBody>
      </p:sp>
      <p:sp>
        <p:nvSpPr>
          <p:cNvPr id="44" name="AutoShape 16"/>
          <p:cNvSpPr/>
          <p:nvPr/>
        </p:nvSpPr>
        <p:spPr bwMode="auto">
          <a:xfrm>
            <a:off x="6547970" y="3607470"/>
            <a:ext cx="2799230" cy="406476"/>
          </a:xfrm>
          <a:prstGeom prst="roundRect">
            <a:avLst>
              <a:gd name="adj" fmla="val 26315"/>
            </a:avLst>
          </a:prstGeom>
          <a:solidFill>
            <a:srgbClr val="119CA1"/>
          </a:solidFill>
          <a:ln>
            <a:noFill/>
          </a:ln>
        </p:spPr>
        <p:txBody>
          <a:bodyPr lIns="0" tIns="0" rIns="0" bIns="0"/>
          <a:lstStyle/>
          <a:p>
            <a:endParaRPr lang="es-ES"/>
          </a:p>
        </p:txBody>
      </p:sp>
      <p:sp>
        <p:nvSpPr>
          <p:cNvPr id="45" name="AutoShape 16"/>
          <p:cNvSpPr/>
          <p:nvPr/>
        </p:nvSpPr>
        <p:spPr bwMode="auto">
          <a:xfrm>
            <a:off x="6547970" y="4211179"/>
            <a:ext cx="2799230" cy="406476"/>
          </a:xfrm>
          <a:prstGeom prst="roundRect">
            <a:avLst>
              <a:gd name="adj" fmla="val 26315"/>
            </a:avLst>
          </a:prstGeom>
          <a:solidFill>
            <a:srgbClr val="64CBCA"/>
          </a:solidFill>
          <a:ln>
            <a:noFill/>
          </a:ln>
        </p:spPr>
        <p:txBody>
          <a:bodyPr lIns="0" tIns="0" rIns="0" bIns="0"/>
          <a:lstStyle/>
          <a:p>
            <a:endParaRPr lang="es-ES"/>
          </a:p>
        </p:txBody>
      </p:sp>
      <p:sp>
        <p:nvSpPr>
          <p:cNvPr id="46" name="AutoShape 16"/>
          <p:cNvSpPr/>
          <p:nvPr/>
        </p:nvSpPr>
        <p:spPr bwMode="auto">
          <a:xfrm>
            <a:off x="6547970" y="4814888"/>
            <a:ext cx="2799230" cy="406476"/>
          </a:xfrm>
          <a:prstGeom prst="roundRect">
            <a:avLst>
              <a:gd name="adj" fmla="val 26315"/>
            </a:avLst>
          </a:prstGeom>
          <a:solidFill>
            <a:srgbClr val="119CA1"/>
          </a:solidFill>
          <a:ln>
            <a:noFill/>
          </a:ln>
        </p:spPr>
        <p:txBody>
          <a:bodyPr lIns="0" tIns="0" rIns="0" bIns="0"/>
          <a:lstStyle/>
          <a:p>
            <a:endParaRPr lang="es-ES"/>
          </a:p>
        </p:txBody>
      </p:sp>
      <p:sp>
        <p:nvSpPr>
          <p:cNvPr id="47" name="矩形 46"/>
          <p:cNvSpPr/>
          <p:nvPr/>
        </p:nvSpPr>
        <p:spPr>
          <a:xfrm>
            <a:off x="7272560" y="2399262"/>
            <a:ext cx="1350050" cy="369332"/>
          </a:xfrm>
          <a:prstGeom prst="rect">
            <a:avLst/>
          </a:prstGeom>
        </p:spPr>
        <p:txBody>
          <a:bodyPr wrap="none">
            <a:spAutoFit/>
          </a:bodyPr>
          <a:lstStyle/>
          <a:p>
            <a:pPr algn="ctr"/>
            <a:r>
              <a:rPr lang="en-US" altLang="zh-CN" b="1" dirty="0">
                <a:solidFill>
                  <a:schemeClr val="bg1"/>
                </a:solidFill>
              </a:rPr>
              <a:t>KEY WORD</a:t>
            </a:r>
          </a:p>
        </p:txBody>
      </p:sp>
      <p:sp>
        <p:nvSpPr>
          <p:cNvPr id="48" name="矩形 47"/>
          <p:cNvSpPr/>
          <p:nvPr/>
        </p:nvSpPr>
        <p:spPr>
          <a:xfrm>
            <a:off x="7272560" y="3040905"/>
            <a:ext cx="1350050" cy="369332"/>
          </a:xfrm>
          <a:prstGeom prst="rect">
            <a:avLst/>
          </a:prstGeom>
        </p:spPr>
        <p:txBody>
          <a:bodyPr wrap="none">
            <a:spAutoFit/>
          </a:bodyPr>
          <a:lstStyle/>
          <a:p>
            <a:pPr algn="ctr"/>
            <a:r>
              <a:rPr lang="en-US" altLang="zh-CN" b="1" dirty="0">
                <a:solidFill>
                  <a:schemeClr val="bg1"/>
                </a:solidFill>
              </a:rPr>
              <a:t>KEY WORD</a:t>
            </a:r>
          </a:p>
        </p:txBody>
      </p:sp>
      <p:sp>
        <p:nvSpPr>
          <p:cNvPr id="49" name="矩形 48"/>
          <p:cNvSpPr/>
          <p:nvPr/>
        </p:nvSpPr>
        <p:spPr>
          <a:xfrm>
            <a:off x="7272560" y="3606656"/>
            <a:ext cx="1350050" cy="369332"/>
          </a:xfrm>
          <a:prstGeom prst="rect">
            <a:avLst/>
          </a:prstGeom>
        </p:spPr>
        <p:txBody>
          <a:bodyPr wrap="none">
            <a:spAutoFit/>
          </a:bodyPr>
          <a:lstStyle/>
          <a:p>
            <a:pPr algn="ctr"/>
            <a:r>
              <a:rPr lang="en-US" altLang="zh-CN" b="1" dirty="0">
                <a:solidFill>
                  <a:schemeClr val="bg1"/>
                </a:solidFill>
              </a:rPr>
              <a:t>KEY WORD</a:t>
            </a:r>
          </a:p>
        </p:txBody>
      </p:sp>
      <p:sp>
        <p:nvSpPr>
          <p:cNvPr id="50" name="矩形 49"/>
          <p:cNvSpPr/>
          <p:nvPr/>
        </p:nvSpPr>
        <p:spPr>
          <a:xfrm>
            <a:off x="7272560" y="4235808"/>
            <a:ext cx="1350050" cy="369332"/>
          </a:xfrm>
          <a:prstGeom prst="rect">
            <a:avLst/>
          </a:prstGeom>
        </p:spPr>
        <p:txBody>
          <a:bodyPr wrap="none">
            <a:spAutoFit/>
          </a:bodyPr>
          <a:lstStyle/>
          <a:p>
            <a:pPr algn="ctr"/>
            <a:r>
              <a:rPr lang="en-US" altLang="zh-CN" b="1" dirty="0">
                <a:solidFill>
                  <a:schemeClr val="bg1"/>
                </a:solidFill>
              </a:rPr>
              <a:t>KEY WORD</a:t>
            </a:r>
          </a:p>
        </p:txBody>
      </p:sp>
      <p:sp>
        <p:nvSpPr>
          <p:cNvPr id="51" name="矩形 50"/>
          <p:cNvSpPr/>
          <p:nvPr/>
        </p:nvSpPr>
        <p:spPr>
          <a:xfrm>
            <a:off x="7272560" y="4833460"/>
            <a:ext cx="1350050" cy="369332"/>
          </a:xfrm>
          <a:prstGeom prst="rect">
            <a:avLst/>
          </a:prstGeom>
        </p:spPr>
        <p:txBody>
          <a:bodyPr wrap="none">
            <a:spAutoFit/>
          </a:bodyPr>
          <a:lstStyle/>
          <a:p>
            <a:pPr algn="ctr"/>
            <a:r>
              <a:rPr lang="en-US" altLang="zh-CN" b="1" dirty="0">
                <a:solidFill>
                  <a:schemeClr val="bg1"/>
                </a:solidFill>
              </a:rPr>
              <a:t>KEY WORD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工作进度计划</a:t>
            </a:r>
          </a:p>
        </p:txBody>
      </p:sp>
      <p:sp>
        <p:nvSpPr>
          <p:cNvPr id="15" name="文本框 14"/>
          <p:cNvSpPr txBox="1"/>
          <p:nvPr/>
        </p:nvSpPr>
        <p:spPr>
          <a:xfrm>
            <a:off x="1263443"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WORK SCHEDULE</a:t>
            </a:r>
          </a:p>
        </p:txBody>
      </p:sp>
      <p:grpSp>
        <p:nvGrpSpPr>
          <p:cNvPr id="3" name="组合 2"/>
          <p:cNvGrpSpPr/>
          <p:nvPr/>
        </p:nvGrpSpPr>
        <p:grpSpPr>
          <a:xfrm>
            <a:off x="3924300" y="2770026"/>
            <a:ext cx="4343400" cy="2081292"/>
            <a:chOff x="3527631" y="2579948"/>
            <a:chExt cx="5136738" cy="2461448"/>
          </a:xfrm>
        </p:grpSpPr>
        <p:sp>
          <p:nvSpPr>
            <p:cNvPr id="8" name="Shape 1439"/>
            <p:cNvSpPr/>
            <p:nvPr/>
          </p:nvSpPr>
          <p:spPr>
            <a:xfrm>
              <a:off x="4394407" y="2579948"/>
              <a:ext cx="2736336" cy="2405700"/>
            </a:xfrm>
            <a:custGeom>
              <a:avLst/>
              <a:gdLst/>
              <a:ahLst/>
              <a:cxnLst/>
              <a:rect l="0" t="0" r="0" b="0"/>
              <a:pathLst>
                <a:path w="120000" h="120000" extrusionOk="0">
                  <a:moveTo>
                    <a:pt x="107640" y="57619"/>
                  </a:moveTo>
                  <a:lnTo>
                    <a:pt x="105609" y="57619"/>
                  </a:lnTo>
                  <a:lnTo>
                    <a:pt x="105449" y="55320"/>
                  </a:lnTo>
                  <a:lnTo>
                    <a:pt x="105340" y="53917"/>
                  </a:lnTo>
                  <a:lnTo>
                    <a:pt x="105206" y="52524"/>
                  </a:lnTo>
                  <a:lnTo>
                    <a:pt x="105030" y="51131"/>
                  </a:lnTo>
                  <a:lnTo>
                    <a:pt x="104837" y="49757"/>
                  </a:lnTo>
                  <a:lnTo>
                    <a:pt x="104610" y="48374"/>
                  </a:lnTo>
                  <a:lnTo>
                    <a:pt x="104367" y="47019"/>
                  </a:lnTo>
                  <a:lnTo>
                    <a:pt x="104082" y="45664"/>
                  </a:lnTo>
                  <a:lnTo>
                    <a:pt x="103771" y="44318"/>
                  </a:lnTo>
                  <a:lnTo>
                    <a:pt x="103444" y="42973"/>
                  </a:lnTo>
                  <a:lnTo>
                    <a:pt x="103083" y="41647"/>
                  </a:lnTo>
                  <a:lnTo>
                    <a:pt x="102697" y="40330"/>
                  </a:lnTo>
                  <a:lnTo>
                    <a:pt x="102278" y="39033"/>
                  </a:lnTo>
                  <a:lnTo>
                    <a:pt x="101841" y="37745"/>
                  </a:lnTo>
                  <a:lnTo>
                    <a:pt x="101380" y="36457"/>
                  </a:lnTo>
                  <a:lnTo>
                    <a:pt x="100885" y="35197"/>
                  </a:lnTo>
                  <a:lnTo>
                    <a:pt x="100365" y="33938"/>
                  </a:lnTo>
                  <a:lnTo>
                    <a:pt x="99819" y="32697"/>
                  </a:lnTo>
                  <a:lnTo>
                    <a:pt x="99257" y="31476"/>
                  </a:lnTo>
                  <a:lnTo>
                    <a:pt x="98661" y="30264"/>
                  </a:lnTo>
                  <a:lnTo>
                    <a:pt x="98040" y="29072"/>
                  </a:lnTo>
                  <a:lnTo>
                    <a:pt x="97394" y="27889"/>
                  </a:lnTo>
                  <a:lnTo>
                    <a:pt x="96731" y="26724"/>
                  </a:lnTo>
                  <a:lnTo>
                    <a:pt x="96026" y="25580"/>
                  </a:lnTo>
                  <a:lnTo>
                    <a:pt x="95313" y="24444"/>
                  </a:lnTo>
                  <a:lnTo>
                    <a:pt x="94566" y="23328"/>
                  </a:lnTo>
                  <a:lnTo>
                    <a:pt x="93803" y="22240"/>
                  </a:lnTo>
                  <a:lnTo>
                    <a:pt x="93022" y="21162"/>
                  </a:lnTo>
                  <a:lnTo>
                    <a:pt x="92208" y="20103"/>
                  </a:lnTo>
                  <a:lnTo>
                    <a:pt x="91369" y="19072"/>
                  </a:lnTo>
                  <a:lnTo>
                    <a:pt x="90513" y="18042"/>
                  </a:lnTo>
                  <a:lnTo>
                    <a:pt x="89632" y="17050"/>
                  </a:lnTo>
                  <a:lnTo>
                    <a:pt x="88726" y="16076"/>
                  </a:lnTo>
                  <a:lnTo>
                    <a:pt x="87795" y="15113"/>
                  </a:lnTo>
                  <a:lnTo>
                    <a:pt x="86855" y="14187"/>
                  </a:lnTo>
                  <a:lnTo>
                    <a:pt x="85890" y="13281"/>
                  </a:lnTo>
                  <a:lnTo>
                    <a:pt x="84917" y="12403"/>
                  </a:lnTo>
                  <a:lnTo>
                    <a:pt x="83926" y="11554"/>
                  </a:lnTo>
                  <a:lnTo>
                    <a:pt x="82911" y="10733"/>
                  </a:lnTo>
                  <a:lnTo>
                    <a:pt x="81887" y="9951"/>
                  </a:lnTo>
                  <a:lnTo>
                    <a:pt x="80855" y="9188"/>
                  </a:lnTo>
                  <a:lnTo>
                    <a:pt x="79807" y="8453"/>
                  </a:lnTo>
                  <a:lnTo>
                    <a:pt x="78741" y="7747"/>
                  </a:lnTo>
                  <a:lnTo>
                    <a:pt x="77658" y="7079"/>
                  </a:lnTo>
                  <a:lnTo>
                    <a:pt x="76568" y="6440"/>
                  </a:lnTo>
                  <a:lnTo>
                    <a:pt x="75468" y="5810"/>
                  </a:lnTo>
                  <a:lnTo>
                    <a:pt x="74352" y="5238"/>
                  </a:lnTo>
                  <a:lnTo>
                    <a:pt x="73220" y="4675"/>
                  </a:lnTo>
                  <a:lnTo>
                    <a:pt x="72095" y="4140"/>
                  </a:lnTo>
                  <a:lnTo>
                    <a:pt x="70946" y="3654"/>
                  </a:lnTo>
                  <a:lnTo>
                    <a:pt x="69788" y="3196"/>
                  </a:lnTo>
                  <a:lnTo>
                    <a:pt x="68621" y="2757"/>
                  </a:lnTo>
                  <a:lnTo>
                    <a:pt x="67447" y="2356"/>
                  </a:lnTo>
                  <a:lnTo>
                    <a:pt x="66263" y="1975"/>
                  </a:lnTo>
                  <a:lnTo>
                    <a:pt x="65063" y="1641"/>
                  </a:lnTo>
                  <a:lnTo>
                    <a:pt x="63872" y="1326"/>
                  </a:lnTo>
                  <a:lnTo>
                    <a:pt x="62664" y="1059"/>
                  </a:lnTo>
                  <a:lnTo>
                    <a:pt x="61447" y="811"/>
                  </a:lnTo>
                  <a:lnTo>
                    <a:pt x="60230" y="591"/>
                  </a:lnTo>
                  <a:lnTo>
                    <a:pt x="58997" y="410"/>
                  </a:lnTo>
                  <a:lnTo>
                    <a:pt x="57763" y="267"/>
                  </a:lnTo>
                  <a:lnTo>
                    <a:pt x="56530" y="143"/>
                  </a:lnTo>
                  <a:lnTo>
                    <a:pt x="55288" y="66"/>
                  </a:lnTo>
                  <a:lnTo>
                    <a:pt x="54038" y="19"/>
                  </a:lnTo>
                  <a:lnTo>
                    <a:pt x="52779" y="0"/>
                  </a:lnTo>
                  <a:lnTo>
                    <a:pt x="50077" y="85"/>
                  </a:lnTo>
                  <a:lnTo>
                    <a:pt x="47392" y="314"/>
                  </a:lnTo>
                  <a:lnTo>
                    <a:pt x="44757" y="696"/>
                  </a:lnTo>
                  <a:lnTo>
                    <a:pt x="42164" y="1221"/>
                  </a:lnTo>
                  <a:lnTo>
                    <a:pt x="39614" y="1898"/>
                  </a:lnTo>
                  <a:lnTo>
                    <a:pt x="37105" y="2700"/>
                  </a:lnTo>
                  <a:lnTo>
                    <a:pt x="34654" y="3644"/>
                  </a:lnTo>
                  <a:lnTo>
                    <a:pt x="32255" y="4722"/>
                  </a:lnTo>
                  <a:lnTo>
                    <a:pt x="29922" y="5925"/>
                  </a:lnTo>
                  <a:lnTo>
                    <a:pt x="27640" y="7251"/>
                  </a:lnTo>
                  <a:lnTo>
                    <a:pt x="25441" y="8701"/>
                  </a:lnTo>
                  <a:lnTo>
                    <a:pt x="23293" y="10266"/>
                  </a:lnTo>
                  <a:lnTo>
                    <a:pt x="21220" y="11936"/>
                  </a:lnTo>
                  <a:lnTo>
                    <a:pt x="19232" y="13720"/>
                  </a:lnTo>
                  <a:lnTo>
                    <a:pt x="17310" y="15618"/>
                  </a:lnTo>
                  <a:lnTo>
                    <a:pt x="15473" y="17594"/>
                  </a:lnTo>
                  <a:lnTo>
                    <a:pt x="13727" y="19693"/>
                  </a:lnTo>
                  <a:lnTo>
                    <a:pt x="12066" y="21868"/>
                  </a:lnTo>
                  <a:lnTo>
                    <a:pt x="10497" y="24139"/>
                  </a:lnTo>
                  <a:lnTo>
                    <a:pt x="9020" y="26486"/>
                  </a:lnTo>
                  <a:lnTo>
                    <a:pt x="7652" y="28928"/>
                  </a:lnTo>
                  <a:lnTo>
                    <a:pt x="6377" y="31428"/>
                  </a:lnTo>
                  <a:lnTo>
                    <a:pt x="5210" y="34024"/>
                  </a:lnTo>
                  <a:lnTo>
                    <a:pt x="4153" y="36686"/>
                  </a:lnTo>
                  <a:lnTo>
                    <a:pt x="3205" y="39414"/>
                  </a:lnTo>
                  <a:lnTo>
                    <a:pt x="2374" y="42200"/>
                  </a:lnTo>
                  <a:lnTo>
                    <a:pt x="1669" y="45044"/>
                  </a:lnTo>
                  <a:lnTo>
                    <a:pt x="1074" y="47944"/>
                  </a:lnTo>
                  <a:lnTo>
                    <a:pt x="612" y="50892"/>
                  </a:lnTo>
                  <a:lnTo>
                    <a:pt x="276" y="53898"/>
                  </a:lnTo>
                  <a:lnTo>
                    <a:pt x="75" y="56932"/>
                  </a:lnTo>
                  <a:lnTo>
                    <a:pt x="0" y="60023"/>
                  </a:lnTo>
                  <a:lnTo>
                    <a:pt x="67" y="63029"/>
                  </a:lnTo>
                  <a:lnTo>
                    <a:pt x="251" y="66006"/>
                  </a:lnTo>
                  <a:lnTo>
                    <a:pt x="587" y="68925"/>
                  </a:lnTo>
                  <a:lnTo>
                    <a:pt x="1023" y="71807"/>
                  </a:lnTo>
                  <a:lnTo>
                    <a:pt x="1585" y="74650"/>
                  </a:lnTo>
                  <a:lnTo>
                    <a:pt x="2257" y="77427"/>
                  </a:lnTo>
                  <a:lnTo>
                    <a:pt x="3054" y="80155"/>
                  </a:lnTo>
                  <a:lnTo>
                    <a:pt x="3952" y="82827"/>
                  </a:lnTo>
                  <a:lnTo>
                    <a:pt x="4967" y="85422"/>
                  </a:lnTo>
                  <a:lnTo>
                    <a:pt x="6075" y="87970"/>
                  </a:lnTo>
                  <a:lnTo>
                    <a:pt x="7291" y="90431"/>
                  </a:lnTo>
                  <a:lnTo>
                    <a:pt x="8600" y="92836"/>
                  </a:lnTo>
                  <a:lnTo>
                    <a:pt x="10010" y="95154"/>
                  </a:lnTo>
                  <a:lnTo>
                    <a:pt x="11504" y="97396"/>
                  </a:lnTo>
                  <a:lnTo>
                    <a:pt x="13089" y="99553"/>
                  </a:lnTo>
                  <a:lnTo>
                    <a:pt x="14768" y="101614"/>
                  </a:lnTo>
                  <a:lnTo>
                    <a:pt x="16513" y="103589"/>
                  </a:lnTo>
                  <a:lnTo>
                    <a:pt x="18342" y="105478"/>
                  </a:lnTo>
                  <a:lnTo>
                    <a:pt x="20264" y="107262"/>
                  </a:lnTo>
                  <a:lnTo>
                    <a:pt x="22236" y="108951"/>
                  </a:lnTo>
                  <a:lnTo>
                    <a:pt x="24292" y="110535"/>
                  </a:lnTo>
                  <a:lnTo>
                    <a:pt x="26414" y="112004"/>
                  </a:lnTo>
                  <a:lnTo>
                    <a:pt x="28588" y="113368"/>
                  </a:lnTo>
                  <a:lnTo>
                    <a:pt x="30837" y="114609"/>
                  </a:lnTo>
                  <a:lnTo>
                    <a:pt x="33136" y="115735"/>
                  </a:lnTo>
                  <a:lnTo>
                    <a:pt x="35494" y="116746"/>
                  </a:lnTo>
                  <a:lnTo>
                    <a:pt x="37893" y="117614"/>
                  </a:lnTo>
                  <a:lnTo>
                    <a:pt x="40360" y="118358"/>
                  </a:lnTo>
                  <a:lnTo>
                    <a:pt x="42852" y="118979"/>
                  </a:lnTo>
                  <a:lnTo>
                    <a:pt x="45395" y="119456"/>
                  </a:lnTo>
                  <a:lnTo>
                    <a:pt x="47979" y="119799"/>
                  </a:lnTo>
                  <a:lnTo>
                    <a:pt x="50589" y="120000"/>
                  </a:lnTo>
                  <a:lnTo>
                    <a:pt x="50589" y="103617"/>
                  </a:lnTo>
                  <a:lnTo>
                    <a:pt x="48718" y="103436"/>
                  </a:lnTo>
                  <a:lnTo>
                    <a:pt x="46863" y="103169"/>
                  </a:lnTo>
                  <a:lnTo>
                    <a:pt x="45043" y="102797"/>
                  </a:lnTo>
                  <a:lnTo>
                    <a:pt x="43255" y="102320"/>
                  </a:lnTo>
                  <a:lnTo>
                    <a:pt x="41493" y="101757"/>
                  </a:lnTo>
                  <a:lnTo>
                    <a:pt x="39765" y="101108"/>
                  </a:lnTo>
                  <a:lnTo>
                    <a:pt x="38078" y="100364"/>
                  </a:lnTo>
                  <a:lnTo>
                    <a:pt x="36442" y="99524"/>
                  </a:lnTo>
                  <a:lnTo>
                    <a:pt x="34822" y="98608"/>
                  </a:lnTo>
                  <a:lnTo>
                    <a:pt x="33270" y="97616"/>
                  </a:lnTo>
                  <a:lnTo>
                    <a:pt x="31751" y="96538"/>
                  </a:lnTo>
                  <a:lnTo>
                    <a:pt x="30283" y="95383"/>
                  </a:lnTo>
                  <a:lnTo>
                    <a:pt x="28865" y="94152"/>
                  </a:lnTo>
                  <a:lnTo>
                    <a:pt x="27497" y="92855"/>
                  </a:lnTo>
                  <a:lnTo>
                    <a:pt x="26188" y="91490"/>
                  </a:lnTo>
                  <a:lnTo>
                    <a:pt x="24938" y="90050"/>
                  </a:lnTo>
                  <a:lnTo>
                    <a:pt x="23746" y="88542"/>
                  </a:lnTo>
                  <a:lnTo>
                    <a:pt x="22605" y="86987"/>
                  </a:lnTo>
                  <a:lnTo>
                    <a:pt x="21539" y="85365"/>
                  </a:lnTo>
                  <a:lnTo>
                    <a:pt x="20532" y="83686"/>
                  </a:lnTo>
                  <a:lnTo>
                    <a:pt x="19593" y="81959"/>
                  </a:lnTo>
                  <a:lnTo>
                    <a:pt x="18728" y="80174"/>
                  </a:lnTo>
                  <a:lnTo>
                    <a:pt x="17940" y="78333"/>
                  </a:lnTo>
                  <a:lnTo>
                    <a:pt x="17218" y="76463"/>
                  </a:lnTo>
                  <a:lnTo>
                    <a:pt x="16572" y="74536"/>
                  </a:lnTo>
                  <a:lnTo>
                    <a:pt x="16001" y="72561"/>
                  </a:lnTo>
                  <a:lnTo>
                    <a:pt x="15523" y="70566"/>
                  </a:lnTo>
                  <a:lnTo>
                    <a:pt x="15120" y="68515"/>
                  </a:lnTo>
                  <a:lnTo>
                    <a:pt x="14801" y="66445"/>
                  </a:lnTo>
                  <a:lnTo>
                    <a:pt x="14575" y="64326"/>
                  </a:lnTo>
                  <a:lnTo>
                    <a:pt x="14440" y="62189"/>
                  </a:lnTo>
                  <a:lnTo>
                    <a:pt x="14390" y="60023"/>
                  </a:lnTo>
                  <a:lnTo>
                    <a:pt x="14449" y="57791"/>
                  </a:lnTo>
                  <a:lnTo>
                    <a:pt x="14591" y="55568"/>
                  </a:lnTo>
                  <a:lnTo>
                    <a:pt x="14835" y="53383"/>
                  </a:lnTo>
                  <a:lnTo>
                    <a:pt x="15179" y="51236"/>
                  </a:lnTo>
                  <a:lnTo>
                    <a:pt x="15607" y="49118"/>
                  </a:lnTo>
                  <a:lnTo>
                    <a:pt x="16119" y="47057"/>
                  </a:lnTo>
                  <a:lnTo>
                    <a:pt x="16723" y="45025"/>
                  </a:lnTo>
                  <a:lnTo>
                    <a:pt x="17419" y="43050"/>
                  </a:lnTo>
                  <a:lnTo>
                    <a:pt x="18183" y="41113"/>
                  </a:lnTo>
                  <a:lnTo>
                    <a:pt x="19030" y="39223"/>
                  </a:lnTo>
                  <a:lnTo>
                    <a:pt x="19962" y="37401"/>
                  </a:lnTo>
                  <a:lnTo>
                    <a:pt x="20960" y="35626"/>
                  </a:lnTo>
                  <a:lnTo>
                    <a:pt x="22026" y="33919"/>
                  </a:lnTo>
                  <a:lnTo>
                    <a:pt x="23167" y="32268"/>
                  </a:lnTo>
                  <a:lnTo>
                    <a:pt x="24384" y="30684"/>
                  </a:lnTo>
                  <a:lnTo>
                    <a:pt x="25651" y="29167"/>
                  </a:lnTo>
                  <a:lnTo>
                    <a:pt x="26985" y="27726"/>
                  </a:lnTo>
                  <a:lnTo>
                    <a:pt x="28378" y="26343"/>
                  </a:lnTo>
                  <a:lnTo>
                    <a:pt x="29830" y="25045"/>
                  </a:lnTo>
                  <a:lnTo>
                    <a:pt x="31332" y="23824"/>
                  </a:lnTo>
                  <a:lnTo>
                    <a:pt x="32892" y="22698"/>
                  </a:lnTo>
                  <a:lnTo>
                    <a:pt x="34495" y="21639"/>
                  </a:lnTo>
                  <a:lnTo>
                    <a:pt x="36156" y="20675"/>
                  </a:lnTo>
                  <a:lnTo>
                    <a:pt x="37851" y="19798"/>
                  </a:lnTo>
                  <a:lnTo>
                    <a:pt x="39597" y="19015"/>
                  </a:lnTo>
                  <a:lnTo>
                    <a:pt x="41376" y="18328"/>
                  </a:lnTo>
                  <a:lnTo>
                    <a:pt x="43205" y="17746"/>
                  </a:lnTo>
                  <a:lnTo>
                    <a:pt x="45059" y="17250"/>
                  </a:lnTo>
                  <a:lnTo>
                    <a:pt x="46947" y="16859"/>
                  </a:lnTo>
                  <a:lnTo>
                    <a:pt x="48860" y="16592"/>
                  </a:lnTo>
                  <a:lnTo>
                    <a:pt x="50807" y="16420"/>
                  </a:lnTo>
                  <a:lnTo>
                    <a:pt x="52779" y="16363"/>
                  </a:lnTo>
                  <a:lnTo>
                    <a:pt x="54600" y="16401"/>
                  </a:lnTo>
                  <a:lnTo>
                    <a:pt x="56396" y="16554"/>
                  </a:lnTo>
                  <a:lnTo>
                    <a:pt x="58166" y="16792"/>
                  </a:lnTo>
                  <a:lnTo>
                    <a:pt x="59920" y="17107"/>
                  </a:lnTo>
                  <a:lnTo>
                    <a:pt x="61640" y="17536"/>
                  </a:lnTo>
                  <a:lnTo>
                    <a:pt x="63335" y="18032"/>
                  </a:lnTo>
                  <a:lnTo>
                    <a:pt x="65005" y="18624"/>
                  </a:lnTo>
                  <a:lnTo>
                    <a:pt x="66633" y="19282"/>
                  </a:lnTo>
                  <a:lnTo>
                    <a:pt x="68227" y="20046"/>
                  </a:lnTo>
                  <a:lnTo>
                    <a:pt x="69796" y="20876"/>
                  </a:lnTo>
                  <a:lnTo>
                    <a:pt x="71315" y="21773"/>
                  </a:lnTo>
                  <a:lnTo>
                    <a:pt x="72800" y="22746"/>
                  </a:lnTo>
                  <a:lnTo>
                    <a:pt x="74243" y="23805"/>
                  </a:lnTo>
                  <a:lnTo>
                    <a:pt x="75645" y="24921"/>
                  </a:lnTo>
                  <a:lnTo>
                    <a:pt x="76996" y="26114"/>
                  </a:lnTo>
                  <a:lnTo>
                    <a:pt x="78296" y="27373"/>
                  </a:lnTo>
                  <a:lnTo>
                    <a:pt x="79555" y="28700"/>
                  </a:lnTo>
                  <a:lnTo>
                    <a:pt x="80755" y="30073"/>
                  </a:lnTo>
                  <a:lnTo>
                    <a:pt x="81896" y="31524"/>
                  </a:lnTo>
                  <a:lnTo>
                    <a:pt x="82995" y="33031"/>
                  </a:lnTo>
                  <a:lnTo>
                    <a:pt x="84027" y="34586"/>
                  </a:lnTo>
                  <a:lnTo>
                    <a:pt x="85001" y="36189"/>
                  </a:lnTo>
                  <a:lnTo>
                    <a:pt x="85898" y="37859"/>
                  </a:lnTo>
                  <a:lnTo>
                    <a:pt x="86746" y="39567"/>
                  </a:lnTo>
                  <a:lnTo>
                    <a:pt x="87535" y="41332"/>
                  </a:lnTo>
                  <a:lnTo>
                    <a:pt x="88231" y="43145"/>
                  </a:lnTo>
                  <a:lnTo>
                    <a:pt x="88869" y="44996"/>
                  </a:lnTo>
                  <a:lnTo>
                    <a:pt x="89448" y="46885"/>
                  </a:lnTo>
                  <a:lnTo>
                    <a:pt x="89934" y="48822"/>
                  </a:lnTo>
                  <a:lnTo>
                    <a:pt x="90346" y="50787"/>
                  </a:lnTo>
                  <a:lnTo>
                    <a:pt x="90690" y="52801"/>
                  </a:lnTo>
                  <a:lnTo>
                    <a:pt x="90941" y="54833"/>
                  </a:lnTo>
                  <a:lnTo>
                    <a:pt x="91235" y="57619"/>
                  </a:lnTo>
                  <a:lnTo>
                    <a:pt x="88760" y="57619"/>
                  </a:lnTo>
                  <a:lnTo>
                    <a:pt x="73480" y="57619"/>
                  </a:lnTo>
                  <a:lnTo>
                    <a:pt x="98300" y="95202"/>
                  </a:lnTo>
                  <a:lnTo>
                    <a:pt x="120000" y="57619"/>
                  </a:lnTo>
                  <a:lnTo>
                    <a:pt x="107640" y="57619"/>
                  </a:lnTo>
                  <a:close/>
                </a:path>
              </a:pathLst>
            </a:custGeom>
            <a:solidFill>
              <a:srgbClr val="119CA1"/>
            </a:solidFill>
            <a:ln>
              <a:noFill/>
            </a:ln>
          </p:spPr>
          <p:txBody>
            <a:bodyPr lIns="60941" tIns="30462" rIns="60941" bIns="30462"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 name="Shape 1440"/>
            <p:cNvSpPr/>
            <p:nvPr/>
          </p:nvSpPr>
          <p:spPr>
            <a:xfrm>
              <a:off x="5029935" y="2635696"/>
              <a:ext cx="2736336" cy="2405700"/>
            </a:xfrm>
            <a:custGeom>
              <a:avLst/>
              <a:gdLst/>
              <a:ahLst/>
              <a:cxnLst/>
              <a:rect l="0" t="0" r="0" b="0"/>
              <a:pathLst>
                <a:path w="120000" h="120000" extrusionOk="0">
                  <a:moveTo>
                    <a:pt x="69410" y="0"/>
                  </a:moveTo>
                  <a:lnTo>
                    <a:pt x="69410" y="16382"/>
                  </a:lnTo>
                  <a:lnTo>
                    <a:pt x="71281" y="16563"/>
                  </a:lnTo>
                  <a:lnTo>
                    <a:pt x="73136" y="16830"/>
                  </a:lnTo>
                  <a:lnTo>
                    <a:pt x="74956" y="17202"/>
                  </a:lnTo>
                  <a:lnTo>
                    <a:pt x="76744" y="17679"/>
                  </a:lnTo>
                  <a:lnTo>
                    <a:pt x="78506" y="18242"/>
                  </a:lnTo>
                  <a:lnTo>
                    <a:pt x="80234" y="18891"/>
                  </a:lnTo>
                  <a:lnTo>
                    <a:pt x="81921" y="19635"/>
                  </a:lnTo>
                  <a:lnTo>
                    <a:pt x="83557" y="20475"/>
                  </a:lnTo>
                  <a:lnTo>
                    <a:pt x="85177" y="21391"/>
                  </a:lnTo>
                  <a:lnTo>
                    <a:pt x="86729" y="22383"/>
                  </a:lnTo>
                  <a:lnTo>
                    <a:pt x="88248" y="23461"/>
                  </a:lnTo>
                  <a:lnTo>
                    <a:pt x="89716" y="24616"/>
                  </a:lnTo>
                  <a:lnTo>
                    <a:pt x="91134" y="25847"/>
                  </a:lnTo>
                  <a:lnTo>
                    <a:pt x="92502" y="27144"/>
                  </a:lnTo>
                  <a:lnTo>
                    <a:pt x="93811" y="28509"/>
                  </a:lnTo>
                  <a:lnTo>
                    <a:pt x="95061" y="29949"/>
                  </a:lnTo>
                  <a:lnTo>
                    <a:pt x="96253" y="31457"/>
                  </a:lnTo>
                  <a:lnTo>
                    <a:pt x="97394" y="33012"/>
                  </a:lnTo>
                  <a:lnTo>
                    <a:pt x="98460" y="34634"/>
                  </a:lnTo>
                  <a:lnTo>
                    <a:pt x="99467" y="36313"/>
                  </a:lnTo>
                  <a:lnTo>
                    <a:pt x="100406" y="38040"/>
                  </a:lnTo>
                  <a:lnTo>
                    <a:pt x="101271" y="39825"/>
                  </a:lnTo>
                  <a:lnTo>
                    <a:pt x="102059" y="41666"/>
                  </a:lnTo>
                  <a:lnTo>
                    <a:pt x="102781" y="43536"/>
                  </a:lnTo>
                  <a:lnTo>
                    <a:pt x="103427" y="45463"/>
                  </a:lnTo>
                  <a:lnTo>
                    <a:pt x="103998" y="47438"/>
                  </a:lnTo>
                  <a:lnTo>
                    <a:pt x="104476" y="49442"/>
                  </a:lnTo>
                  <a:lnTo>
                    <a:pt x="104879" y="51484"/>
                  </a:lnTo>
                  <a:lnTo>
                    <a:pt x="105189" y="53554"/>
                  </a:lnTo>
                  <a:lnTo>
                    <a:pt x="105424" y="55673"/>
                  </a:lnTo>
                  <a:lnTo>
                    <a:pt x="105559" y="57810"/>
                  </a:lnTo>
                  <a:lnTo>
                    <a:pt x="105609" y="59976"/>
                  </a:lnTo>
                  <a:lnTo>
                    <a:pt x="105550" y="62227"/>
                  </a:lnTo>
                  <a:lnTo>
                    <a:pt x="105408" y="64431"/>
                  </a:lnTo>
                  <a:lnTo>
                    <a:pt x="105164" y="66616"/>
                  </a:lnTo>
                  <a:lnTo>
                    <a:pt x="104820" y="68763"/>
                  </a:lnTo>
                  <a:lnTo>
                    <a:pt x="104392" y="70881"/>
                  </a:lnTo>
                  <a:lnTo>
                    <a:pt x="103880" y="72952"/>
                  </a:lnTo>
                  <a:lnTo>
                    <a:pt x="103276" y="74974"/>
                  </a:lnTo>
                  <a:lnTo>
                    <a:pt x="102580" y="76949"/>
                  </a:lnTo>
                  <a:lnTo>
                    <a:pt x="101816" y="78886"/>
                  </a:lnTo>
                  <a:lnTo>
                    <a:pt x="100969" y="80776"/>
                  </a:lnTo>
                  <a:lnTo>
                    <a:pt x="100037" y="82598"/>
                  </a:lnTo>
                  <a:lnTo>
                    <a:pt x="99039" y="84373"/>
                  </a:lnTo>
                  <a:lnTo>
                    <a:pt x="97973" y="86080"/>
                  </a:lnTo>
                  <a:lnTo>
                    <a:pt x="96832" y="87741"/>
                  </a:lnTo>
                  <a:lnTo>
                    <a:pt x="95615" y="89315"/>
                  </a:lnTo>
                  <a:lnTo>
                    <a:pt x="94348" y="90832"/>
                  </a:lnTo>
                  <a:lnTo>
                    <a:pt x="93014" y="92273"/>
                  </a:lnTo>
                  <a:lnTo>
                    <a:pt x="91621" y="93656"/>
                  </a:lnTo>
                  <a:lnTo>
                    <a:pt x="90169" y="94954"/>
                  </a:lnTo>
                  <a:lnTo>
                    <a:pt x="88667" y="96175"/>
                  </a:lnTo>
                  <a:lnTo>
                    <a:pt x="87107" y="97301"/>
                  </a:lnTo>
                  <a:lnTo>
                    <a:pt x="85504" y="98360"/>
                  </a:lnTo>
                  <a:lnTo>
                    <a:pt x="83843" y="99324"/>
                  </a:lnTo>
                  <a:lnTo>
                    <a:pt x="82139" y="100201"/>
                  </a:lnTo>
                  <a:lnTo>
                    <a:pt x="80402" y="100984"/>
                  </a:lnTo>
                  <a:lnTo>
                    <a:pt x="78623" y="101680"/>
                  </a:lnTo>
                  <a:lnTo>
                    <a:pt x="76794" y="102253"/>
                  </a:lnTo>
                  <a:lnTo>
                    <a:pt x="74940" y="102759"/>
                  </a:lnTo>
                  <a:lnTo>
                    <a:pt x="73052" y="103140"/>
                  </a:lnTo>
                  <a:lnTo>
                    <a:pt x="71139" y="103407"/>
                  </a:lnTo>
                  <a:lnTo>
                    <a:pt x="69192" y="103579"/>
                  </a:lnTo>
                  <a:lnTo>
                    <a:pt x="67212" y="103636"/>
                  </a:lnTo>
                  <a:lnTo>
                    <a:pt x="65399" y="103598"/>
                  </a:lnTo>
                  <a:lnTo>
                    <a:pt x="63603" y="103445"/>
                  </a:lnTo>
                  <a:lnTo>
                    <a:pt x="61833" y="103207"/>
                  </a:lnTo>
                  <a:lnTo>
                    <a:pt x="60079" y="102892"/>
                  </a:lnTo>
                  <a:lnTo>
                    <a:pt x="58359" y="102463"/>
                  </a:lnTo>
                  <a:lnTo>
                    <a:pt x="56664" y="101967"/>
                  </a:lnTo>
                  <a:lnTo>
                    <a:pt x="54994" y="101375"/>
                  </a:lnTo>
                  <a:lnTo>
                    <a:pt x="53366" y="100717"/>
                  </a:lnTo>
                  <a:lnTo>
                    <a:pt x="51764" y="99953"/>
                  </a:lnTo>
                  <a:lnTo>
                    <a:pt x="50203" y="99123"/>
                  </a:lnTo>
                  <a:lnTo>
                    <a:pt x="48684" y="98226"/>
                  </a:lnTo>
                  <a:lnTo>
                    <a:pt x="47199" y="97253"/>
                  </a:lnTo>
                  <a:lnTo>
                    <a:pt x="45756" y="96194"/>
                  </a:lnTo>
                  <a:lnTo>
                    <a:pt x="44354" y="95078"/>
                  </a:lnTo>
                  <a:lnTo>
                    <a:pt x="43003" y="93885"/>
                  </a:lnTo>
                  <a:lnTo>
                    <a:pt x="41703" y="92626"/>
                  </a:lnTo>
                  <a:lnTo>
                    <a:pt x="40444" y="91299"/>
                  </a:lnTo>
                  <a:lnTo>
                    <a:pt x="39236" y="89926"/>
                  </a:lnTo>
                  <a:lnTo>
                    <a:pt x="38103" y="88475"/>
                  </a:lnTo>
                  <a:lnTo>
                    <a:pt x="37004" y="86968"/>
                  </a:lnTo>
                  <a:lnTo>
                    <a:pt x="35972" y="85413"/>
                  </a:lnTo>
                  <a:lnTo>
                    <a:pt x="34998" y="83810"/>
                  </a:lnTo>
                  <a:lnTo>
                    <a:pt x="34092" y="82140"/>
                  </a:lnTo>
                  <a:lnTo>
                    <a:pt x="33253" y="80432"/>
                  </a:lnTo>
                  <a:lnTo>
                    <a:pt x="32464" y="78667"/>
                  </a:lnTo>
                  <a:lnTo>
                    <a:pt x="31768" y="76854"/>
                  </a:lnTo>
                  <a:lnTo>
                    <a:pt x="31113" y="75013"/>
                  </a:lnTo>
                  <a:lnTo>
                    <a:pt x="30551" y="73114"/>
                  </a:lnTo>
                  <a:lnTo>
                    <a:pt x="30065" y="71177"/>
                  </a:lnTo>
                  <a:lnTo>
                    <a:pt x="29653" y="69212"/>
                  </a:lnTo>
                  <a:lnTo>
                    <a:pt x="29309" y="67208"/>
                  </a:lnTo>
                  <a:lnTo>
                    <a:pt x="29058" y="65166"/>
                  </a:lnTo>
                  <a:lnTo>
                    <a:pt x="28764" y="62380"/>
                  </a:lnTo>
                  <a:lnTo>
                    <a:pt x="31231" y="62380"/>
                  </a:lnTo>
                  <a:lnTo>
                    <a:pt x="46519" y="62380"/>
                  </a:lnTo>
                  <a:lnTo>
                    <a:pt x="21690" y="24797"/>
                  </a:lnTo>
                  <a:lnTo>
                    <a:pt x="0" y="62380"/>
                  </a:lnTo>
                  <a:lnTo>
                    <a:pt x="12359" y="62380"/>
                  </a:lnTo>
                  <a:lnTo>
                    <a:pt x="14390" y="62380"/>
                  </a:lnTo>
                  <a:lnTo>
                    <a:pt x="14550" y="64679"/>
                  </a:lnTo>
                  <a:lnTo>
                    <a:pt x="14659" y="66082"/>
                  </a:lnTo>
                  <a:lnTo>
                    <a:pt x="14793" y="67475"/>
                  </a:lnTo>
                  <a:lnTo>
                    <a:pt x="14969" y="68868"/>
                  </a:lnTo>
                  <a:lnTo>
                    <a:pt x="15162" y="70242"/>
                  </a:lnTo>
                  <a:lnTo>
                    <a:pt x="15389" y="71625"/>
                  </a:lnTo>
                  <a:lnTo>
                    <a:pt x="15632" y="72980"/>
                  </a:lnTo>
                  <a:lnTo>
                    <a:pt x="15917" y="74335"/>
                  </a:lnTo>
                  <a:lnTo>
                    <a:pt x="16219" y="75681"/>
                  </a:lnTo>
                  <a:lnTo>
                    <a:pt x="16555" y="77026"/>
                  </a:lnTo>
                  <a:lnTo>
                    <a:pt x="16916" y="78352"/>
                  </a:lnTo>
                  <a:lnTo>
                    <a:pt x="17302" y="79669"/>
                  </a:lnTo>
                  <a:lnTo>
                    <a:pt x="17713" y="80966"/>
                  </a:lnTo>
                  <a:lnTo>
                    <a:pt x="18158" y="82264"/>
                  </a:lnTo>
                  <a:lnTo>
                    <a:pt x="18619" y="83542"/>
                  </a:lnTo>
                  <a:lnTo>
                    <a:pt x="19114" y="84802"/>
                  </a:lnTo>
                  <a:lnTo>
                    <a:pt x="19634" y="86061"/>
                  </a:lnTo>
                  <a:lnTo>
                    <a:pt x="20180" y="87302"/>
                  </a:lnTo>
                  <a:lnTo>
                    <a:pt x="20742" y="88523"/>
                  </a:lnTo>
                  <a:lnTo>
                    <a:pt x="21338" y="89735"/>
                  </a:lnTo>
                  <a:lnTo>
                    <a:pt x="21959" y="90927"/>
                  </a:lnTo>
                  <a:lnTo>
                    <a:pt x="22605" y="92110"/>
                  </a:lnTo>
                  <a:lnTo>
                    <a:pt x="23268" y="93275"/>
                  </a:lnTo>
                  <a:lnTo>
                    <a:pt x="23964" y="94419"/>
                  </a:lnTo>
                  <a:lnTo>
                    <a:pt x="24686" y="95555"/>
                  </a:lnTo>
                  <a:lnTo>
                    <a:pt x="25424" y="96671"/>
                  </a:lnTo>
                  <a:lnTo>
                    <a:pt x="26188" y="97759"/>
                  </a:lnTo>
                  <a:lnTo>
                    <a:pt x="26977" y="98837"/>
                  </a:lnTo>
                  <a:lnTo>
                    <a:pt x="27791" y="99896"/>
                  </a:lnTo>
                  <a:lnTo>
                    <a:pt x="28630" y="100927"/>
                  </a:lnTo>
                  <a:lnTo>
                    <a:pt x="29486" y="101957"/>
                  </a:lnTo>
                  <a:lnTo>
                    <a:pt x="30358" y="102949"/>
                  </a:lnTo>
                  <a:lnTo>
                    <a:pt x="31273" y="103923"/>
                  </a:lnTo>
                  <a:lnTo>
                    <a:pt x="32204" y="104886"/>
                  </a:lnTo>
                  <a:lnTo>
                    <a:pt x="33144" y="105812"/>
                  </a:lnTo>
                  <a:lnTo>
                    <a:pt x="34109" y="106728"/>
                  </a:lnTo>
                  <a:lnTo>
                    <a:pt x="35082" y="107596"/>
                  </a:lnTo>
                  <a:lnTo>
                    <a:pt x="36073" y="108445"/>
                  </a:lnTo>
                  <a:lnTo>
                    <a:pt x="37088" y="109266"/>
                  </a:lnTo>
                  <a:lnTo>
                    <a:pt x="38112" y="110048"/>
                  </a:lnTo>
                  <a:lnTo>
                    <a:pt x="39144" y="110811"/>
                  </a:lnTo>
                  <a:lnTo>
                    <a:pt x="40192" y="111546"/>
                  </a:lnTo>
                  <a:lnTo>
                    <a:pt x="41258" y="112252"/>
                  </a:lnTo>
                  <a:lnTo>
                    <a:pt x="42341" y="112920"/>
                  </a:lnTo>
                  <a:lnTo>
                    <a:pt x="43431" y="113559"/>
                  </a:lnTo>
                  <a:lnTo>
                    <a:pt x="44531" y="114189"/>
                  </a:lnTo>
                  <a:lnTo>
                    <a:pt x="45647" y="114761"/>
                  </a:lnTo>
                  <a:lnTo>
                    <a:pt x="46779" y="115324"/>
                  </a:lnTo>
                  <a:lnTo>
                    <a:pt x="47904" y="115859"/>
                  </a:lnTo>
                  <a:lnTo>
                    <a:pt x="49053" y="116345"/>
                  </a:lnTo>
                  <a:lnTo>
                    <a:pt x="50211" y="116803"/>
                  </a:lnTo>
                  <a:lnTo>
                    <a:pt x="51378" y="117242"/>
                  </a:lnTo>
                  <a:lnTo>
                    <a:pt x="52552" y="117643"/>
                  </a:lnTo>
                  <a:lnTo>
                    <a:pt x="53736" y="118024"/>
                  </a:lnTo>
                  <a:lnTo>
                    <a:pt x="54936" y="118358"/>
                  </a:lnTo>
                  <a:lnTo>
                    <a:pt x="56127" y="118673"/>
                  </a:lnTo>
                  <a:lnTo>
                    <a:pt x="57335" y="118940"/>
                  </a:lnTo>
                  <a:lnTo>
                    <a:pt x="58552" y="119188"/>
                  </a:lnTo>
                  <a:lnTo>
                    <a:pt x="59769" y="119408"/>
                  </a:lnTo>
                  <a:lnTo>
                    <a:pt x="61002" y="119589"/>
                  </a:lnTo>
                  <a:lnTo>
                    <a:pt x="62236" y="119732"/>
                  </a:lnTo>
                  <a:lnTo>
                    <a:pt x="63469" y="119856"/>
                  </a:lnTo>
                  <a:lnTo>
                    <a:pt x="64711" y="119933"/>
                  </a:lnTo>
                  <a:lnTo>
                    <a:pt x="65961" y="119980"/>
                  </a:lnTo>
                  <a:lnTo>
                    <a:pt x="67212" y="120000"/>
                  </a:lnTo>
                  <a:lnTo>
                    <a:pt x="69922" y="119914"/>
                  </a:lnTo>
                  <a:lnTo>
                    <a:pt x="72607" y="119685"/>
                  </a:lnTo>
                  <a:lnTo>
                    <a:pt x="75242" y="119303"/>
                  </a:lnTo>
                  <a:lnTo>
                    <a:pt x="77835" y="118778"/>
                  </a:lnTo>
                  <a:lnTo>
                    <a:pt x="80385" y="118101"/>
                  </a:lnTo>
                  <a:lnTo>
                    <a:pt x="82894" y="117299"/>
                  </a:lnTo>
                  <a:lnTo>
                    <a:pt x="85345" y="116355"/>
                  </a:lnTo>
                  <a:lnTo>
                    <a:pt x="87744" y="115277"/>
                  </a:lnTo>
                  <a:lnTo>
                    <a:pt x="90077" y="114074"/>
                  </a:lnTo>
                  <a:lnTo>
                    <a:pt x="92359" y="112748"/>
                  </a:lnTo>
                  <a:lnTo>
                    <a:pt x="94558" y="111298"/>
                  </a:lnTo>
                  <a:lnTo>
                    <a:pt x="96706" y="109733"/>
                  </a:lnTo>
                  <a:lnTo>
                    <a:pt x="98770" y="108063"/>
                  </a:lnTo>
                  <a:lnTo>
                    <a:pt x="100767" y="106279"/>
                  </a:lnTo>
                  <a:lnTo>
                    <a:pt x="102680" y="104390"/>
                  </a:lnTo>
                  <a:lnTo>
                    <a:pt x="104526" y="102405"/>
                  </a:lnTo>
                  <a:lnTo>
                    <a:pt x="106272" y="100306"/>
                  </a:lnTo>
                  <a:lnTo>
                    <a:pt x="107933" y="98131"/>
                  </a:lnTo>
                  <a:lnTo>
                    <a:pt x="109502" y="95860"/>
                  </a:lnTo>
                  <a:lnTo>
                    <a:pt x="110971" y="93513"/>
                  </a:lnTo>
                  <a:lnTo>
                    <a:pt x="112347" y="91071"/>
                  </a:lnTo>
                  <a:lnTo>
                    <a:pt x="113622" y="88571"/>
                  </a:lnTo>
                  <a:lnTo>
                    <a:pt x="114789" y="85975"/>
                  </a:lnTo>
                  <a:lnTo>
                    <a:pt x="115846" y="83313"/>
                  </a:lnTo>
                  <a:lnTo>
                    <a:pt x="116794" y="80585"/>
                  </a:lnTo>
                  <a:lnTo>
                    <a:pt x="117625" y="77799"/>
                  </a:lnTo>
                  <a:lnTo>
                    <a:pt x="118330" y="74955"/>
                  </a:lnTo>
                  <a:lnTo>
                    <a:pt x="118925" y="72055"/>
                  </a:lnTo>
                  <a:lnTo>
                    <a:pt x="119387" y="69107"/>
                  </a:lnTo>
                  <a:lnTo>
                    <a:pt x="119723" y="66101"/>
                  </a:lnTo>
                  <a:lnTo>
                    <a:pt x="119924" y="63067"/>
                  </a:lnTo>
                  <a:lnTo>
                    <a:pt x="120000" y="59976"/>
                  </a:lnTo>
                  <a:lnTo>
                    <a:pt x="119932" y="56970"/>
                  </a:lnTo>
                  <a:lnTo>
                    <a:pt x="119739" y="53993"/>
                  </a:lnTo>
                  <a:lnTo>
                    <a:pt x="119412" y="51074"/>
                  </a:lnTo>
                  <a:lnTo>
                    <a:pt x="118976" y="48192"/>
                  </a:lnTo>
                  <a:lnTo>
                    <a:pt x="118414" y="45349"/>
                  </a:lnTo>
                  <a:lnTo>
                    <a:pt x="117742" y="42572"/>
                  </a:lnTo>
                  <a:lnTo>
                    <a:pt x="116945" y="39844"/>
                  </a:lnTo>
                  <a:lnTo>
                    <a:pt x="116047" y="37172"/>
                  </a:lnTo>
                  <a:lnTo>
                    <a:pt x="115032" y="34577"/>
                  </a:lnTo>
                  <a:lnTo>
                    <a:pt x="113924" y="32029"/>
                  </a:lnTo>
                  <a:lnTo>
                    <a:pt x="112708" y="29568"/>
                  </a:lnTo>
                  <a:lnTo>
                    <a:pt x="111399" y="27163"/>
                  </a:lnTo>
                  <a:lnTo>
                    <a:pt x="109989" y="24854"/>
                  </a:lnTo>
                  <a:lnTo>
                    <a:pt x="108495" y="22603"/>
                  </a:lnTo>
                  <a:lnTo>
                    <a:pt x="106910" y="20446"/>
                  </a:lnTo>
                  <a:lnTo>
                    <a:pt x="105231" y="18385"/>
                  </a:lnTo>
                  <a:lnTo>
                    <a:pt x="103486" y="16410"/>
                  </a:lnTo>
                  <a:lnTo>
                    <a:pt x="101657" y="14521"/>
                  </a:lnTo>
                  <a:lnTo>
                    <a:pt x="99735" y="12737"/>
                  </a:lnTo>
                  <a:lnTo>
                    <a:pt x="97763" y="11048"/>
                  </a:lnTo>
                  <a:lnTo>
                    <a:pt x="95707" y="9474"/>
                  </a:lnTo>
                  <a:lnTo>
                    <a:pt x="93585" y="7995"/>
                  </a:lnTo>
                  <a:lnTo>
                    <a:pt x="91411" y="6631"/>
                  </a:lnTo>
                  <a:lnTo>
                    <a:pt x="89162" y="5390"/>
                  </a:lnTo>
                  <a:lnTo>
                    <a:pt x="86863" y="4264"/>
                  </a:lnTo>
                  <a:lnTo>
                    <a:pt x="84505" y="3263"/>
                  </a:lnTo>
                  <a:lnTo>
                    <a:pt x="82106" y="2385"/>
                  </a:lnTo>
                  <a:lnTo>
                    <a:pt x="79639" y="1641"/>
                  </a:lnTo>
                  <a:lnTo>
                    <a:pt x="77147" y="1020"/>
                  </a:lnTo>
                  <a:lnTo>
                    <a:pt x="74604" y="543"/>
                  </a:lnTo>
                  <a:lnTo>
                    <a:pt x="72020" y="200"/>
                  </a:lnTo>
                  <a:lnTo>
                    <a:pt x="69410" y="0"/>
                  </a:lnTo>
                  <a:close/>
                </a:path>
              </a:pathLst>
            </a:custGeom>
            <a:solidFill>
              <a:srgbClr val="64CBCA"/>
            </a:solidFill>
            <a:ln>
              <a:noFill/>
            </a:ln>
          </p:spPr>
          <p:txBody>
            <a:bodyPr lIns="60941" tIns="30462" rIns="60941" bIns="30462"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16" name="Shape 1442"/>
            <p:cNvCxnSpPr/>
            <p:nvPr/>
          </p:nvCxnSpPr>
          <p:spPr>
            <a:xfrm>
              <a:off x="3527631" y="3780569"/>
              <a:ext cx="865055" cy="0"/>
            </a:xfrm>
            <a:prstGeom prst="straightConnector1">
              <a:avLst/>
            </a:prstGeom>
            <a:noFill/>
            <a:ln w="9525" cap="flat" cmpd="sng">
              <a:solidFill>
                <a:srgbClr val="119CA1"/>
              </a:solidFill>
              <a:prstDash val="solid"/>
              <a:miter/>
              <a:headEnd type="none" w="med" len="med"/>
              <a:tailEnd type="oval" w="med" len="med"/>
            </a:ln>
          </p:spPr>
        </p:cxnSp>
        <p:sp>
          <p:nvSpPr>
            <p:cNvPr id="17" name="Shape 1443"/>
            <p:cNvSpPr/>
            <p:nvPr/>
          </p:nvSpPr>
          <p:spPr>
            <a:xfrm>
              <a:off x="3537661" y="3550441"/>
              <a:ext cx="460256" cy="460255"/>
            </a:xfrm>
            <a:prstGeom prst="ellipse">
              <a:avLst/>
            </a:prstGeom>
            <a:solidFill>
              <a:schemeClr val="lt1"/>
            </a:solidFill>
            <a:ln w="9525" cap="flat" cmpd="sng">
              <a:solidFill>
                <a:srgbClr val="119CA1"/>
              </a:solidFill>
              <a:prstDash val="solid"/>
              <a:miter/>
              <a:headEnd type="none" w="med" len="med"/>
              <a:tailEnd type="none" w="med" len="med"/>
            </a:ln>
          </p:spPr>
          <p:txBody>
            <a:bodyPr lIns="60941" tIns="30462" rIns="60941" bIns="30462" anchor="ctr" anchorCtr="0">
              <a:noAutofit/>
            </a:bodyPr>
            <a:lstStyle/>
            <a:p>
              <a:pPr algn="ctr">
                <a:buClr>
                  <a:srgbClr val="000000"/>
                </a:buClr>
              </a:pPr>
              <a:endParaRPr sz="12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18" name="Shape 1444"/>
            <p:cNvSpPr/>
            <p:nvPr/>
          </p:nvSpPr>
          <p:spPr>
            <a:xfrm>
              <a:off x="3660137" y="3678174"/>
              <a:ext cx="220921" cy="219786"/>
            </a:xfrm>
            <a:custGeom>
              <a:avLst/>
              <a:gdLst/>
              <a:ahLst/>
              <a:cxnLst/>
              <a:rect l="0" t="0" r="0" b="0"/>
              <a:pathLst>
                <a:path w="120000" h="120000" extrusionOk="0">
                  <a:moveTo>
                    <a:pt x="116917" y="5342"/>
                  </a:moveTo>
                  <a:lnTo>
                    <a:pt x="115890" y="5136"/>
                  </a:lnTo>
                  <a:lnTo>
                    <a:pt x="115273" y="5136"/>
                  </a:lnTo>
                  <a:lnTo>
                    <a:pt x="114657" y="4726"/>
                  </a:lnTo>
                  <a:lnTo>
                    <a:pt x="114041" y="5136"/>
                  </a:lnTo>
                  <a:lnTo>
                    <a:pt x="113424" y="5342"/>
                  </a:lnTo>
                  <a:lnTo>
                    <a:pt x="112602" y="5547"/>
                  </a:lnTo>
                  <a:lnTo>
                    <a:pt x="111986" y="5958"/>
                  </a:lnTo>
                  <a:lnTo>
                    <a:pt x="111369" y="6369"/>
                  </a:lnTo>
                  <a:lnTo>
                    <a:pt x="101301" y="16643"/>
                  </a:lnTo>
                  <a:lnTo>
                    <a:pt x="99041" y="14589"/>
                  </a:lnTo>
                  <a:lnTo>
                    <a:pt x="96986" y="12739"/>
                  </a:lnTo>
                  <a:lnTo>
                    <a:pt x="94726" y="11095"/>
                  </a:lnTo>
                  <a:lnTo>
                    <a:pt x="92260" y="9452"/>
                  </a:lnTo>
                  <a:lnTo>
                    <a:pt x="89794" y="8219"/>
                  </a:lnTo>
                  <a:lnTo>
                    <a:pt x="87328" y="6780"/>
                  </a:lnTo>
                  <a:lnTo>
                    <a:pt x="84657" y="5547"/>
                  </a:lnTo>
                  <a:lnTo>
                    <a:pt x="81986" y="4315"/>
                  </a:lnTo>
                  <a:lnTo>
                    <a:pt x="79315" y="3287"/>
                  </a:lnTo>
                  <a:lnTo>
                    <a:pt x="76643" y="2465"/>
                  </a:lnTo>
                  <a:lnTo>
                    <a:pt x="73972" y="1643"/>
                  </a:lnTo>
                  <a:lnTo>
                    <a:pt x="71095" y="1027"/>
                  </a:lnTo>
                  <a:lnTo>
                    <a:pt x="68424" y="616"/>
                  </a:lnTo>
                  <a:lnTo>
                    <a:pt x="65547" y="205"/>
                  </a:lnTo>
                  <a:lnTo>
                    <a:pt x="62671" y="0"/>
                  </a:lnTo>
                  <a:lnTo>
                    <a:pt x="59794" y="0"/>
                  </a:lnTo>
                  <a:lnTo>
                    <a:pt x="56917" y="205"/>
                  </a:lnTo>
                  <a:lnTo>
                    <a:pt x="53835" y="410"/>
                  </a:lnTo>
                  <a:lnTo>
                    <a:pt x="50958" y="616"/>
                  </a:lnTo>
                  <a:lnTo>
                    <a:pt x="47876" y="1232"/>
                  </a:lnTo>
                  <a:lnTo>
                    <a:pt x="45000" y="1849"/>
                  </a:lnTo>
                  <a:lnTo>
                    <a:pt x="42328" y="2671"/>
                  </a:lnTo>
                  <a:lnTo>
                    <a:pt x="39452" y="3698"/>
                  </a:lnTo>
                  <a:lnTo>
                    <a:pt x="36575" y="4726"/>
                  </a:lnTo>
                  <a:lnTo>
                    <a:pt x="33904" y="5958"/>
                  </a:lnTo>
                  <a:lnTo>
                    <a:pt x="31232" y="7191"/>
                  </a:lnTo>
                  <a:lnTo>
                    <a:pt x="28767" y="8835"/>
                  </a:lnTo>
                  <a:lnTo>
                    <a:pt x="26301" y="10273"/>
                  </a:lnTo>
                  <a:lnTo>
                    <a:pt x="23835" y="11917"/>
                  </a:lnTo>
                  <a:lnTo>
                    <a:pt x="21575" y="13767"/>
                  </a:lnTo>
                  <a:lnTo>
                    <a:pt x="19520" y="15616"/>
                  </a:lnTo>
                  <a:lnTo>
                    <a:pt x="17465" y="17465"/>
                  </a:lnTo>
                  <a:lnTo>
                    <a:pt x="15410" y="19726"/>
                  </a:lnTo>
                  <a:lnTo>
                    <a:pt x="13767" y="21780"/>
                  </a:lnTo>
                  <a:lnTo>
                    <a:pt x="11917" y="24041"/>
                  </a:lnTo>
                  <a:lnTo>
                    <a:pt x="10068" y="26301"/>
                  </a:lnTo>
                  <a:lnTo>
                    <a:pt x="8630" y="28767"/>
                  </a:lnTo>
                  <a:lnTo>
                    <a:pt x="7191" y="31438"/>
                  </a:lnTo>
                  <a:lnTo>
                    <a:pt x="5958" y="33904"/>
                  </a:lnTo>
                  <a:lnTo>
                    <a:pt x="4520" y="36780"/>
                  </a:lnTo>
                  <a:lnTo>
                    <a:pt x="3493" y="39452"/>
                  </a:lnTo>
                  <a:lnTo>
                    <a:pt x="2671" y="42328"/>
                  </a:lnTo>
                  <a:lnTo>
                    <a:pt x="1643" y="45205"/>
                  </a:lnTo>
                  <a:lnTo>
                    <a:pt x="1027" y="48082"/>
                  </a:lnTo>
                  <a:lnTo>
                    <a:pt x="616" y="50958"/>
                  </a:lnTo>
                  <a:lnTo>
                    <a:pt x="205" y="54041"/>
                  </a:lnTo>
                  <a:lnTo>
                    <a:pt x="0" y="56917"/>
                  </a:lnTo>
                  <a:lnTo>
                    <a:pt x="0" y="59999"/>
                  </a:lnTo>
                  <a:lnTo>
                    <a:pt x="0" y="62876"/>
                  </a:lnTo>
                  <a:lnTo>
                    <a:pt x="205" y="66164"/>
                  </a:lnTo>
                  <a:lnTo>
                    <a:pt x="616" y="69041"/>
                  </a:lnTo>
                  <a:lnTo>
                    <a:pt x="1027" y="72123"/>
                  </a:lnTo>
                  <a:lnTo>
                    <a:pt x="1643" y="75000"/>
                  </a:lnTo>
                  <a:lnTo>
                    <a:pt x="2671" y="77671"/>
                  </a:lnTo>
                  <a:lnTo>
                    <a:pt x="3493" y="80547"/>
                  </a:lnTo>
                  <a:lnTo>
                    <a:pt x="4520" y="83424"/>
                  </a:lnTo>
                  <a:lnTo>
                    <a:pt x="5958" y="86095"/>
                  </a:lnTo>
                  <a:lnTo>
                    <a:pt x="7191" y="88767"/>
                  </a:lnTo>
                  <a:lnTo>
                    <a:pt x="8630" y="91232"/>
                  </a:lnTo>
                  <a:lnTo>
                    <a:pt x="10068" y="93493"/>
                  </a:lnTo>
                  <a:lnTo>
                    <a:pt x="11917" y="95958"/>
                  </a:lnTo>
                  <a:lnTo>
                    <a:pt x="13767" y="98219"/>
                  </a:lnTo>
                  <a:lnTo>
                    <a:pt x="15410" y="100479"/>
                  </a:lnTo>
                  <a:lnTo>
                    <a:pt x="17465" y="102534"/>
                  </a:lnTo>
                  <a:lnTo>
                    <a:pt x="19520" y="104383"/>
                  </a:lnTo>
                  <a:lnTo>
                    <a:pt x="21575" y="106232"/>
                  </a:lnTo>
                  <a:lnTo>
                    <a:pt x="23835" y="108082"/>
                  </a:lnTo>
                  <a:lnTo>
                    <a:pt x="26301" y="109726"/>
                  </a:lnTo>
                  <a:lnTo>
                    <a:pt x="28767" y="111369"/>
                  </a:lnTo>
                  <a:lnTo>
                    <a:pt x="31232" y="112602"/>
                  </a:lnTo>
                  <a:lnTo>
                    <a:pt x="33904" y="114041"/>
                  </a:lnTo>
                  <a:lnTo>
                    <a:pt x="36575" y="115273"/>
                  </a:lnTo>
                  <a:lnTo>
                    <a:pt x="39452" y="116506"/>
                  </a:lnTo>
                  <a:lnTo>
                    <a:pt x="42328" y="117328"/>
                  </a:lnTo>
                  <a:lnTo>
                    <a:pt x="45000" y="118150"/>
                  </a:lnTo>
                  <a:lnTo>
                    <a:pt x="47876" y="118767"/>
                  </a:lnTo>
                  <a:lnTo>
                    <a:pt x="50958" y="119383"/>
                  </a:lnTo>
                  <a:lnTo>
                    <a:pt x="53835" y="119794"/>
                  </a:lnTo>
                  <a:lnTo>
                    <a:pt x="56917" y="119999"/>
                  </a:lnTo>
                  <a:lnTo>
                    <a:pt x="59794" y="119999"/>
                  </a:lnTo>
                  <a:lnTo>
                    <a:pt x="63082" y="119999"/>
                  </a:lnTo>
                  <a:lnTo>
                    <a:pt x="66575" y="119794"/>
                  </a:lnTo>
                  <a:lnTo>
                    <a:pt x="69863" y="119383"/>
                  </a:lnTo>
                  <a:lnTo>
                    <a:pt x="72945" y="118561"/>
                  </a:lnTo>
                  <a:lnTo>
                    <a:pt x="76232" y="117739"/>
                  </a:lnTo>
                  <a:lnTo>
                    <a:pt x="79315" y="116917"/>
                  </a:lnTo>
                  <a:lnTo>
                    <a:pt x="82397" y="115684"/>
                  </a:lnTo>
                  <a:lnTo>
                    <a:pt x="85273" y="114452"/>
                  </a:lnTo>
                  <a:lnTo>
                    <a:pt x="88561" y="112808"/>
                  </a:lnTo>
                  <a:lnTo>
                    <a:pt x="91438" y="111369"/>
                  </a:lnTo>
                  <a:lnTo>
                    <a:pt x="94109" y="109520"/>
                  </a:lnTo>
                  <a:lnTo>
                    <a:pt x="96780" y="107465"/>
                  </a:lnTo>
                  <a:lnTo>
                    <a:pt x="99041" y="105616"/>
                  </a:lnTo>
                  <a:lnTo>
                    <a:pt x="101506" y="103356"/>
                  </a:lnTo>
                  <a:lnTo>
                    <a:pt x="103972" y="100890"/>
                  </a:lnTo>
                  <a:lnTo>
                    <a:pt x="106027" y="98424"/>
                  </a:lnTo>
                  <a:lnTo>
                    <a:pt x="106438" y="97602"/>
                  </a:lnTo>
                  <a:lnTo>
                    <a:pt x="106643" y="96780"/>
                  </a:lnTo>
                  <a:lnTo>
                    <a:pt x="106438" y="95753"/>
                  </a:lnTo>
                  <a:lnTo>
                    <a:pt x="106027" y="95136"/>
                  </a:lnTo>
                  <a:lnTo>
                    <a:pt x="95136" y="84246"/>
                  </a:lnTo>
                  <a:lnTo>
                    <a:pt x="94315" y="83835"/>
                  </a:lnTo>
                  <a:lnTo>
                    <a:pt x="93287" y="83630"/>
                  </a:lnTo>
                  <a:lnTo>
                    <a:pt x="92260" y="83835"/>
                  </a:lnTo>
                  <a:lnTo>
                    <a:pt x="91643" y="84452"/>
                  </a:lnTo>
                  <a:lnTo>
                    <a:pt x="90000" y="86301"/>
                  </a:lnTo>
                  <a:lnTo>
                    <a:pt x="88561" y="87945"/>
                  </a:lnTo>
                  <a:lnTo>
                    <a:pt x="86917" y="89589"/>
                  </a:lnTo>
                  <a:lnTo>
                    <a:pt x="85068" y="91232"/>
                  </a:lnTo>
                  <a:lnTo>
                    <a:pt x="83424" y="92465"/>
                  </a:lnTo>
                  <a:lnTo>
                    <a:pt x="81369" y="93698"/>
                  </a:lnTo>
                  <a:lnTo>
                    <a:pt x="79520" y="94931"/>
                  </a:lnTo>
                  <a:lnTo>
                    <a:pt x="77465" y="95958"/>
                  </a:lnTo>
                  <a:lnTo>
                    <a:pt x="75410" y="96986"/>
                  </a:lnTo>
                  <a:lnTo>
                    <a:pt x="73356" y="97808"/>
                  </a:lnTo>
                  <a:lnTo>
                    <a:pt x="71095" y="98424"/>
                  </a:lnTo>
                  <a:lnTo>
                    <a:pt x="69041" y="99041"/>
                  </a:lnTo>
                  <a:lnTo>
                    <a:pt x="66780" y="99657"/>
                  </a:lnTo>
                  <a:lnTo>
                    <a:pt x="64520" y="99863"/>
                  </a:lnTo>
                  <a:lnTo>
                    <a:pt x="62260" y="100068"/>
                  </a:lnTo>
                  <a:lnTo>
                    <a:pt x="59794" y="100068"/>
                  </a:lnTo>
                  <a:lnTo>
                    <a:pt x="55890" y="99863"/>
                  </a:lnTo>
                  <a:lnTo>
                    <a:pt x="51780" y="99246"/>
                  </a:lnTo>
                  <a:lnTo>
                    <a:pt x="48082" y="98219"/>
                  </a:lnTo>
                  <a:lnTo>
                    <a:pt x="44383" y="96986"/>
                  </a:lnTo>
                  <a:lnTo>
                    <a:pt x="40684" y="95136"/>
                  </a:lnTo>
                  <a:lnTo>
                    <a:pt x="37397" y="93082"/>
                  </a:lnTo>
                  <a:lnTo>
                    <a:pt x="34315" y="90821"/>
                  </a:lnTo>
                  <a:lnTo>
                    <a:pt x="31643" y="88150"/>
                  </a:lnTo>
                  <a:lnTo>
                    <a:pt x="28972" y="85684"/>
                  </a:lnTo>
                  <a:lnTo>
                    <a:pt x="26712" y="82397"/>
                  </a:lnTo>
                  <a:lnTo>
                    <a:pt x="24863" y="79109"/>
                  </a:lnTo>
                  <a:lnTo>
                    <a:pt x="23013" y="75616"/>
                  </a:lnTo>
                  <a:lnTo>
                    <a:pt x="21575" y="71917"/>
                  </a:lnTo>
                  <a:lnTo>
                    <a:pt x="20547" y="68013"/>
                  </a:lnTo>
                  <a:lnTo>
                    <a:pt x="20136" y="64109"/>
                  </a:lnTo>
                  <a:lnTo>
                    <a:pt x="19931" y="59999"/>
                  </a:lnTo>
                  <a:lnTo>
                    <a:pt x="20136" y="56095"/>
                  </a:lnTo>
                  <a:lnTo>
                    <a:pt x="20547" y="51986"/>
                  </a:lnTo>
                  <a:lnTo>
                    <a:pt x="21575" y="48287"/>
                  </a:lnTo>
                  <a:lnTo>
                    <a:pt x="23013" y="44589"/>
                  </a:lnTo>
                  <a:lnTo>
                    <a:pt x="24863" y="40890"/>
                  </a:lnTo>
                  <a:lnTo>
                    <a:pt x="26712" y="37602"/>
                  </a:lnTo>
                  <a:lnTo>
                    <a:pt x="28972" y="34520"/>
                  </a:lnTo>
                  <a:lnTo>
                    <a:pt x="31643" y="31643"/>
                  </a:lnTo>
                  <a:lnTo>
                    <a:pt x="34315" y="29178"/>
                  </a:lnTo>
                  <a:lnTo>
                    <a:pt x="37397" y="26712"/>
                  </a:lnTo>
                  <a:lnTo>
                    <a:pt x="40684" y="24863"/>
                  </a:lnTo>
                  <a:lnTo>
                    <a:pt x="44383" y="23219"/>
                  </a:lnTo>
                  <a:lnTo>
                    <a:pt x="48082" y="21780"/>
                  </a:lnTo>
                  <a:lnTo>
                    <a:pt x="51780" y="20753"/>
                  </a:lnTo>
                  <a:lnTo>
                    <a:pt x="55890" y="20136"/>
                  </a:lnTo>
                  <a:lnTo>
                    <a:pt x="59794" y="19931"/>
                  </a:lnTo>
                  <a:lnTo>
                    <a:pt x="63904" y="20136"/>
                  </a:lnTo>
                  <a:lnTo>
                    <a:pt x="67397" y="20547"/>
                  </a:lnTo>
                  <a:lnTo>
                    <a:pt x="71095" y="21369"/>
                  </a:lnTo>
                  <a:lnTo>
                    <a:pt x="74589" y="22602"/>
                  </a:lnTo>
                  <a:lnTo>
                    <a:pt x="77876" y="24041"/>
                  </a:lnTo>
                  <a:lnTo>
                    <a:pt x="81164" y="26095"/>
                  </a:lnTo>
                  <a:lnTo>
                    <a:pt x="84246" y="28150"/>
                  </a:lnTo>
                  <a:lnTo>
                    <a:pt x="87123" y="30821"/>
                  </a:lnTo>
                  <a:lnTo>
                    <a:pt x="76438" y="41506"/>
                  </a:lnTo>
                  <a:lnTo>
                    <a:pt x="75821" y="42123"/>
                  </a:lnTo>
                  <a:lnTo>
                    <a:pt x="75410" y="42739"/>
                  </a:lnTo>
                  <a:lnTo>
                    <a:pt x="75205" y="43356"/>
                  </a:lnTo>
                  <a:lnTo>
                    <a:pt x="75000" y="44178"/>
                  </a:lnTo>
                  <a:lnTo>
                    <a:pt x="74794" y="44794"/>
                  </a:lnTo>
                  <a:lnTo>
                    <a:pt x="75000" y="45410"/>
                  </a:lnTo>
                  <a:lnTo>
                    <a:pt x="75000" y="46027"/>
                  </a:lnTo>
                  <a:lnTo>
                    <a:pt x="75410" y="47054"/>
                  </a:lnTo>
                  <a:lnTo>
                    <a:pt x="76027" y="48287"/>
                  </a:lnTo>
                  <a:lnTo>
                    <a:pt x="77054" y="49109"/>
                  </a:lnTo>
                  <a:lnTo>
                    <a:pt x="78493" y="49931"/>
                  </a:lnTo>
                  <a:lnTo>
                    <a:pt x="79726" y="50136"/>
                  </a:lnTo>
                  <a:lnTo>
                    <a:pt x="114863" y="50136"/>
                  </a:lnTo>
                  <a:lnTo>
                    <a:pt x="115890" y="49931"/>
                  </a:lnTo>
                  <a:lnTo>
                    <a:pt x="116917" y="49726"/>
                  </a:lnTo>
                  <a:lnTo>
                    <a:pt x="117739" y="49109"/>
                  </a:lnTo>
                  <a:lnTo>
                    <a:pt x="118356" y="48493"/>
                  </a:lnTo>
                  <a:lnTo>
                    <a:pt x="119178" y="47671"/>
                  </a:lnTo>
                  <a:lnTo>
                    <a:pt x="119589" y="47054"/>
                  </a:lnTo>
                  <a:lnTo>
                    <a:pt x="119794" y="46027"/>
                  </a:lnTo>
                  <a:lnTo>
                    <a:pt x="119999" y="45000"/>
                  </a:lnTo>
                  <a:lnTo>
                    <a:pt x="119999" y="9863"/>
                  </a:lnTo>
                  <a:lnTo>
                    <a:pt x="119794" y="8424"/>
                  </a:lnTo>
                  <a:lnTo>
                    <a:pt x="119178" y="7191"/>
                  </a:lnTo>
                  <a:lnTo>
                    <a:pt x="118150" y="6164"/>
                  </a:lnTo>
                  <a:lnTo>
                    <a:pt x="116917" y="5342"/>
                  </a:lnTo>
                  <a:close/>
                </a:path>
              </a:pathLst>
            </a:custGeom>
            <a:solidFill>
              <a:srgbClr val="119CA1"/>
            </a:solidFill>
            <a:ln>
              <a:noFill/>
            </a:ln>
          </p:spPr>
          <p:txBody>
            <a:bodyPr lIns="121898" tIns="60941" rIns="121898" bIns="60941"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21" name="Shape 1447"/>
            <p:cNvCxnSpPr/>
            <p:nvPr/>
          </p:nvCxnSpPr>
          <p:spPr>
            <a:xfrm>
              <a:off x="7770605" y="3780569"/>
              <a:ext cx="544110" cy="0"/>
            </a:xfrm>
            <a:prstGeom prst="straightConnector1">
              <a:avLst/>
            </a:prstGeom>
            <a:noFill/>
            <a:ln w="9525" cap="flat" cmpd="sng">
              <a:solidFill>
                <a:srgbClr val="64CBCA"/>
              </a:solidFill>
              <a:prstDash val="solid"/>
              <a:miter/>
              <a:headEnd type="oval" w="med" len="med"/>
              <a:tailEnd type="none" w="med" len="med"/>
            </a:ln>
          </p:spPr>
        </p:cxnSp>
        <p:sp>
          <p:nvSpPr>
            <p:cNvPr id="22" name="Shape 1448"/>
            <p:cNvSpPr/>
            <p:nvPr/>
          </p:nvSpPr>
          <p:spPr>
            <a:xfrm>
              <a:off x="8204113" y="3550440"/>
              <a:ext cx="460256" cy="460255"/>
            </a:xfrm>
            <a:prstGeom prst="ellipse">
              <a:avLst/>
            </a:prstGeom>
            <a:solidFill>
              <a:schemeClr val="lt1"/>
            </a:solidFill>
            <a:ln w="9525" cap="flat" cmpd="sng">
              <a:solidFill>
                <a:srgbClr val="64CBCA"/>
              </a:solidFill>
              <a:prstDash val="solid"/>
              <a:miter/>
              <a:headEnd type="none" w="med" len="med"/>
              <a:tailEnd type="none" w="med" len="med"/>
            </a:ln>
          </p:spPr>
          <p:txBody>
            <a:bodyPr lIns="60941" tIns="30462" rIns="60941" bIns="30462" anchor="ctr" anchorCtr="0">
              <a:noAutofit/>
            </a:bodyPr>
            <a:lstStyle/>
            <a:p>
              <a:pPr algn="ctr">
                <a:buClr>
                  <a:srgbClr val="000000"/>
                </a:buClr>
              </a:pPr>
              <a:endParaRPr sz="12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3" name="Shape 1449"/>
            <p:cNvSpPr/>
            <p:nvPr/>
          </p:nvSpPr>
          <p:spPr>
            <a:xfrm>
              <a:off x="8314715" y="3665634"/>
              <a:ext cx="239047" cy="228851"/>
            </a:xfrm>
            <a:custGeom>
              <a:avLst/>
              <a:gdLst/>
              <a:ahLst/>
              <a:cxnLst/>
              <a:rect l="0" t="0" r="0" b="0"/>
              <a:pathLst>
                <a:path w="120000" h="120000" extrusionOk="0">
                  <a:moveTo>
                    <a:pt x="120000" y="46490"/>
                  </a:moveTo>
                  <a:lnTo>
                    <a:pt x="120000" y="45894"/>
                  </a:lnTo>
                  <a:lnTo>
                    <a:pt x="119810" y="45298"/>
                  </a:lnTo>
                  <a:lnTo>
                    <a:pt x="119241" y="44701"/>
                  </a:lnTo>
                  <a:lnTo>
                    <a:pt x="118862" y="44105"/>
                  </a:lnTo>
                  <a:lnTo>
                    <a:pt x="118293" y="43708"/>
                  </a:lnTo>
                  <a:lnTo>
                    <a:pt x="117725" y="43509"/>
                  </a:lnTo>
                  <a:lnTo>
                    <a:pt x="116966" y="43311"/>
                  </a:lnTo>
                  <a:lnTo>
                    <a:pt x="115829" y="43112"/>
                  </a:lnTo>
                  <a:lnTo>
                    <a:pt x="79620" y="37549"/>
                  </a:lnTo>
                  <a:lnTo>
                    <a:pt x="63507" y="3178"/>
                  </a:lnTo>
                  <a:lnTo>
                    <a:pt x="62559" y="1788"/>
                  </a:lnTo>
                  <a:lnTo>
                    <a:pt x="61800" y="794"/>
                  </a:lnTo>
                  <a:lnTo>
                    <a:pt x="61042" y="198"/>
                  </a:lnTo>
                  <a:lnTo>
                    <a:pt x="59905" y="0"/>
                  </a:lnTo>
                  <a:lnTo>
                    <a:pt x="58957" y="198"/>
                  </a:lnTo>
                  <a:lnTo>
                    <a:pt x="57819" y="794"/>
                  </a:lnTo>
                  <a:lnTo>
                    <a:pt x="57061" y="1788"/>
                  </a:lnTo>
                  <a:lnTo>
                    <a:pt x="56303" y="3178"/>
                  </a:lnTo>
                  <a:lnTo>
                    <a:pt x="40189" y="37549"/>
                  </a:lnTo>
                  <a:lnTo>
                    <a:pt x="3791" y="43112"/>
                  </a:lnTo>
                  <a:lnTo>
                    <a:pt x="3033" y="43311"/>
                  </a:lnTo>
                  <a:lnTo>
                    <a:pt x="2274" y="43509"/>
                  </a:lnTo>
                  <a:lnTo>
                    <a:pt x="1327" y="43708"/>
                  </a:lnTo>
                  <a:lnTo>
                    <a:pt x="947" y="44105"/>
                  </a:lnTo>
                  <a:lnTo>
                    <a:pt x="379" y="44701"/>
                  </a:lnTo>
                  <a:lnTo>
                    <a:pt x="189" y="45298"/>
                  </a:lnTo>
                  <a:lnTo>
                    <a:pt x="0" y="45894"/>
                  </a:lnTo>
                  <a:lnTo>
                    <a:pt x="0" y="46490"/>
                  </a:lnTo>
                  <a:lnTo>
                    <a:pt x="0" y="47483"/>
                  </a:lnTo>
                  <a:lnTo>
                    <a:pt x="379" y="48278"/>
                  </a:lnTo>
                  <a:lnTo>
                    <a:pt x="947" y="49072"/>
                  </a:lnTo>
                  <a:lnTo>
                    <a:pt x="1516" y="50264"/>
                  </a:lnTo>
                  <a:lnTo>
                    <a:pt x="28056" y="77086"/>
                  </a:lnTo>
                  <a:lnTo>
                    <a:pt x="21611" y="114834"/>
                  </a:lnTo>
                  <a:lnTo>
                    <a:pt x="21611" y="115629"/>
                  </a:lnTo>
                  <a:lnTo>
                    <a:pt x="21611" y="116225"/>
                  </a:lnTo>
                  <a:lnTo>
                    <a:pt x="21611" y="116821"/>
                  </a:lnTo>
                  <a:lnTo>
                    <a:pt x="21800" y="117814"/>
                  </a:lnTo>
                  <a:lnTo>
                    <a:pt x="21990" y="118410"/>
                  </a:lnTo>
                  <a:lnTo>
                    <a:pt x="22369" y="118807"/>
                  </a:lnTo>
                  <a:lnTo>
                    <a:pt x="22748" y="119205"/>
                  </a:lnTo>
                  <a:lnTo>
                    <a:pt x="23317" y="119801"/>
                  </a:lnTo>
                  <a:lnTo>
                    <a:pt x="23886" y="120000"/>
                  </a:lnTo>
                  <a:lnTo>
                    <a:pt x="24454" y="120000"/>
                  </a:lnTo>
                  <a:lnTo>
                    <a:pt x="25971" y="119801"/>
                  </a:lnTo>
                  <a:lnTo>
                    <a:pt x="27677" y="119006"/>
                  </a:lnTo>
                  <a:lnTo>
                    <a:pt x="59905" y="101324"/>
                  </a:lnTo>
                  <a:lnTo>
                    <a:pt x="92322" y="119006"/>
                  </a:lnTo>
                  <a:lnTo>
                    <a:pt x="93649" y="119801"/>
                  </a:lnTo>
                  <a:lnTo>
                    <a:pt x="95165" y="120000"/>
                  </a:lnTo>
                  <a:lnTo>
                    <a:pt x="95734" y="120000"/>
                  </a:lnTo>
                  <a:lnTo>
                    <a:pt x="96492" y="119801"/>
                  </a:lnTo>
                  <a:lnTo>
                    <a:pt x="97061" y="119205"/>
                  </a:lnTo>
                  <a:lnTo>
                    <a:pt x="97440" y="118807"/>
                  </a:lnTo>
                  <a:lnTo>
                    <a:pt x="97630" y="118410"/>
                  </a:lnTo>
                  <a:lnTo>
                    <a:pt x="98009" y="117814"/>
                  </a:lnTo>
                  <a:lnTo>
                    <a:pt x="98009" y="116821"/>
                  </a:lnTo>
                  <a:lnTo>
                    <a:pt x="98009" y="116225"/>
                  </a:lnTo>
                  <a:lnTo>
                    <a:pt x="98009" y="115430"/>
                  </a:lnTo>
                  <a:lnTo>
                    <a:pt x="98009" y="114834"/>
                  </a:lnTo>
                  <a:lnTo>
                    <a:pt x="91943" y="77086"/>
                  </a:lnTo>
                  <a:lnTo>
                    <a:pt x="118104" y="50264"/>
                  </a:lnTo>
                  <a:lnTo>
                    <a:pt x="118862" y="49072"/>
                  </a:lnTo>
                  <a:lnTo>
                    <a:pt x="119620" y="48278"/>
                  </a:lnTo>
                  <a:lnTo>
                    <a:pt x="119810" y="47483"/>
                  </a:lnTo>
                  <a:lnTo>
                    <a:pt x="120000" y="46490"/>
                  </a:lnTo>
                  <a:close/>
                </a:path>
              </a:pathLst>
            </a:custGeom>
            <a:solidFill>
              <a:srgbClr val="64CBCA"/>
            </a:solidFill>
            <a:ln>
              <a:noFill/>
            </a:ln>
          </p:spPr>
          <p:txBody>
            <a:bodyPr lIns="121898" tIns="60941" rIns="121898" bIns="60941"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24" name="Rectangle 11"/>
          <p:cNvSpPr/>
          <p:nvPr/>
        </p:nvSpPr>
        <p:spPr>
          <a:xfrm>
            <a:off x="8338602" y="3594171"/>
            <a:ext cx="3327405" cy="763735"/>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5" name="Rectangle 11"/>
          <p:cNvSpPr/>
          <p:nvPr/>
        </p:nvSpPr>
        <p:spPr>
          <a:xfrm>
            <a:off x="8338604" y="3334288"/>
            <a:ext cx="1283270" cy="353746"/>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8" name="Rectangle 11"/>
          <p:cNvSpPr/>
          <p:nvPr/>
        </p:nvSpPr>
        <p:spPr>
          <a:xfrm>
            <a:off x="525991" y="3594171"/>
            <a:ext cx="3327405" cy="763735"/>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9" name="Rectangle 11"/>
          <p:cNvSpPr/>
          <p:nvPr/>
        </p:nvSpPr>
        <p:spPr>
          <a:xfrm>
            <a:off x="2570126" y="3334288"/>
            <a:ext cx="1283270" cy="372025"/>
          </a:xfrm>
          <a:prstGeom prst="rect">
            <a:avLst/>
          </a:prstGeom>
        </p:spPr>
        <p:txBody>
          <a:bodyPr wrap="square">
            <a:spAutoFit/>
          </a:bodyPr>
          <a:lstStyle/>
          <a:p>
            <a:pPr algn="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03</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工作进度计划</a:t>
            </a:r>
          </a:p>
        </p:txBody>
      </p:sp>
      <p:sp>
        <p:nvSpPr>
          <p:cNvPr id="15" name="文本框 14"/>
          <p:cNvSpPr txBox="1"/>
          <p:nvPr/>
        </p:nvSpPr>
        <p:spPr>
          <a:xfrm>
            <a:off x="1263443"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WORK SCHEDULE</a:t>
            </a:r>
          </a:p>
        </p:txBody>
      </p:sp>
      <p:grpSp>
        <p:nvGrpSpPr>
          <p:cNvPr id="3" name="组合 2"/>
          <p:cNvGrpSpPr/>
          <p:nvPr/>
        </p:nvGrpSpPr>
        <p:grpSpPr>
          <a:xfrm>
            <a:off x="3661394" y="2324100"/>
            <a:ext cx="4892172" cy="3178548"/>
            <a:chOff x="3485474" y="2095501"/>
            <a:chExt cx="5244012" cy="3407146"/>
          </a:xfrm>
        </p:grpSpPr>
        <p:sp>
          <p:nvSpPr>
            <p:cNvPr id="8" name="Shape 2181"/>
            <p:cNvSpPr/>
            <p:nvPr/>
          </p:nvSpPr>
          <p:spPr>
            <a:xfrm>
              <a:off x="3731196" y="2510195"/>
              <a:ext cx="1538852" cy="1538851"/>
            </a:xfrm>
            <a:custGeom>
              <a:avLst/>
              <a:gdLst/>
              <a:ahLst/>
              <a:cxnLst/>
              <a:rect l="0" t="0" r="0" b="0"/>
              <a:pathLst>
                <a:path w="120000" h="120000" extrusionOk="0">
                  <a:moveTo>
                    <a:pt x="60000" y="0"/>
                  </a:moveTo>
                  <a:lnTo>
                    <a:pt x="60000" y="0"/>
                  </a:lnTo>
                  <a:lnTo>
                    <a:pt x="60000" y="17"/>
                  </a:lnTo>
                  <a:lnTo>
                    <a:pt x="61553" y="53"/>
                  </a:lnTo>
                  <a:lnTo>
                    <a:pt x="63107" y="89"/>
                  </a:lnTo>
                  <a:lnTo>
                    <a:pt x="64625" y="178"/>
                  </a:lnTo>
                  <a:lnTo>
                    <a:pt x="66142" y="321"/>
                  </a:lnTo>
                  <a:lnTo>
                    <a:pt x="67642" y="499"/>
                  </a:lnTo>
                  <a:lnTo>
                    <a:pt x="69142" y="714"/>
                  </a:lnTo>
                  <a:lnTo>
                    <a:pt x="70625" y="946"/>
                  </a:lnTo>
                  <a:lnTo>
                    <a:pt x="72089" y="1249"/>
                  </a:lnTo>
                  <a:lnTo>
                    <a:pt x="73553" y="1553"/>
                  </a:lnTo>
                  <a:lnTo>
                    <a:pt x="75000" y="1910"/>
                  </a:lnTo>
                  <a:lnTo>
                    <a:pt x="76428" y="2303"/>
                  </a:lnTo>
                  <a:lnTo>
                    <a:pt x="77857" y="2713"/>
                  </a:lnTo>
                  <a:lnTo>
                    <a:pt x="79250" y="3178"/>
                  </a:lnTo>
                  <a:lnTo>
                    <a:pt x="80625" y="3660"/>
                  </a:lnTo>
                  <a:lnTo>
                    <a:pt x="82017" y="4177"/>
                  </a:lnTo>
                  <a:lnTo>
                    <a:pt x="83375" y="4731"/>
                  </a:lnTo>
                  <a:lnTo>
                    <a:pt x="84714" y="5320"/>
                  </a:lnTo>
                  <a:lnTo>
                    <a:pt x="86017" y="5927"/>
                  </a:lnTo>
                  <a:lnTo>
                    <a:pt x="87321" y="6570"/>
                  </a:lnTo>
                  <a:lnTo>
                    <a:pt x="88607" y="7266"/>
                  </a:lnTo>
                  <a:lnTo>
                    <a:pt x="89875" y="7963"/>
                  </a:lnTo>
                  <a:lnTo>
                    <a:pt x="91125" y="8695"/>
                  </a:lnTo>
                  <a:lnTo>
                    <a:pt x="92339" y="9462"/>
                  </a:lnTo>
                  <a:lnTo>
                    <a:pt x="93535" y="10266"/>
                  </a:lnTo>
                  <a:lnTo>
                    <a:pt x="94732" y="11069"/>
                  </a:lnTo>
                  <a:lnTo>
                    <a:pt x="95892" y="11926"/>
                  </a:lnTo>
                  <a:lnTo>
                    <a:pt x="97053" y="12801"/>
                  </a:lnTo>
                  <a:lnTo>
                    <a:pt x="98178" y="13694"/>
                  </a:lnTo>
                  <a:lnTo>
                    <a:pt x="99267" y="14640"/>
                  </a:lnTo>
                  <a:lnTo>
                    <a:pt x="100339" y="15586"/>
                  </a:lnTo>
                  <a:lnTo>
                    <a:pt x="101375" y="16586"/>
                  </a:lnTo>
                  <a:lnTo>
                    <a:pt x="102428" y="17568"/>
                  </a:lnTo>
                  <a:lnTo>
                    <a:pt x="103428" y="18604"/>
                  </a:lnTo>
                  <a:lnTo>
                    <a:pt x="104410" y="19657"/>
                  </a:lnTo>
                  <a:lnTo>
                    <a:pt x="105357" y="20729"/>
                  </a:lnTo>
                  <a:lnTo>
                    <a:pt x="106303" y="21836"/>
                  </a:lnTo>
                  <a:lnTo>
                    <a:pt x="107196" y="22943"/>
                  </a:lnTo>
                  <a:lnTo>
                    <a:pt x="108071" y="24103"/>
                  </a:lnTo>
                  <a:lnTo>
                    <a:pt x="108928" y="25246"/>
                  </a:lnTo>
                  <a:lnTo>
                    <a:pt x="109732" y="26460"/>
                  </a:lnTo>
                  <a:lnTo>
                    <a:pt x="110535" y="27656"/>
                  </a:lnTo>
                  <a:lnTo>
                    <a:pt x="111303" y="28870"/>
                  </a:lnTo>
                  <a:lnTo>
                    <a:pt x="112035" y="30120"/>
                  </a:lnTo>
                  <a:lnTo>
                    <a:pt x="112750" y="31388"/>
                  </a:lnTo>
                  <a:lnTo>
                    <a:pt x="113428" y="32673"/>
                  </a:lnTo>
                  <a:lnTo>
                    <a:pt x="114071" y="33977"/>
                  </a:lnTo>
                  <a:lnTo>
                    <a:pt x="114696" y="35316"/>
                  </a:lnTo>
                  <a:lnTo>
                    <a:pt x="115267" y="36619"/>
                  </a:lnTo>
                  <a:lnTo>
                    <a:pt x="115821" y="37994"/>
                  </a:lnTo>
                  <a:lnTo>
                    <a:pt x="116321" y="39369"/>
                  </a:lnTo>
                  <a:lnTo>
                    <a:pt x="116839" y="40761"/>
                  </a:lnTo>
                  <a:lnTo>
                    <a:pt x="117267" y="42136"/>
                  </a:lnTo>
                  <a:lnTo>
                    <a:pt x="117714" y="43564"/>
                  </a:lnTo>
                  <a:lnTo>
                    <a:pt x="118071" y="44993"/>
                  </a:lnTo>
                  <a:lnTo>
                    <a:pt x="118446" y="46457"/>
                  </a:lnTo>
                  <a:lnTo>
                    <a:pt x="118750" y="47903"/>
                  </a:lnTo>
                  <a:lnTo>
                    <a:pt x="119053" y="49385"/>
                  </a:lnTo>
                  <a:lnTo>
                    <a:pt x="119285" y="50849"/>
                  </a:lnTo>
                  <a:lnTo>
                    <a:pt x="119482" y="52349"/>
                  </a:lnTo>
                  <a:lnTo>
                    <a:pt x="119678" y="53849"/>
                  </a:lnTo>
                  <a:lnTo>
                    <a:pt x="119803" y="55384"/>
                  </a:lnTo>
                  <a:lnTo>
                    <a:pt x="119910" y="56902"/>
                  </a:lnTo>
                  <a:lnTo>
                    <a:pt x="119946" y="58437"/>
                  </a:lnTo>
                  <a:lnTo>
                    <a:pt x="119964" y="59991"/>
                  </a:lnTo>
                  <a:lnTo>
                    <a:pt x="120000" y="59991"/>
                  </a:lnTo>
                  <a:lnTo>
                    <a:pt x="120000" y="59991"/>
                  </a:lnTo>
                  <a:lnTo>
                    <a:pt x="120000" y="60008"/>
                  </a:lnTo>
                  <a:lnTo>
                    <a:pt x="119964" y="60008"/>
                  </a:lnTo>
                  <a:lnTo>
                    <a:pt x="119946" y="61562"/>
                  </a:lnTo>
                  <a:lnTo>
                    <a:pt x="119910" y="63097"/>
                  </a:lnTo>
                  <a:lnTo>
                    <a:pt x="119803" y="64615"/>
                  </a:lnTo>
                  <a:lnTo>
                    <a:pt x="119678" y="66150"/>
                  </a:lnTo>
                  <a:lnTo>
                    <a:pt x="119482" y="67650"/>
                  </a:lnTo>
                  <a:lnTo>
                    <a:pt x="119285" y="69150"/>
                  </a:lnTo>
                  <a:lnTo>
                    <a:pt x="119053" y="70614"/>
                  </a:lnTo>
                  <a:lnTo>
                    <a:pt x="118750" y="72096"/>
                  </a:lnTo>
                  <a:lnTo>
                    <a:pt x="118446" y="73542"/>
                  </a:lnTo>
                  <a:lnTo>
                    <a:pt x="118071" y="75006"/>
                  </a:lnTo>
                  <a:lnTo>
                    <a:pt x="117714" y="76435"/>
                  </a:lnTo>
                  <a:lnTo>
                    <a:pt x="117267" y="77863"/>
                  </a:lnTo>
                  <a:lnTo>
                    <a:pt x="116839" y="79238"/>
                  </a:lnTo>
                  <a:lnTo>
                    <a:pt x="116321" y="80630"/>
                  </a:lnTo>
                  <a:lnTo>
                    <a:pt x="115821" y="82005"/>
                  </a:lnTo>
                  <a:lnTo>
                    <a:pt x="115267" y="83344"/>
                  </a:lnTo>
                  <a:lnTo>
                    <a:pt x="114696" y="84683"/>
                  </a:lnTo>
                  <a:lnTo>
                    <a:pt x="114071" y="86022"/>
                  </a:lnTo>
                  <a:lnTo>
                    <a:pt x="113428" y="87326"/>
                  </a:lnTo>
                  <a:lnTo>
                    <a:pt x="112732" y="88611"/>
                  </a:lnTo>
                  <a:lnTo>
                    <a:pt x="112035" y="89879"/>
                  </a:lnTo>
                  <a:lnTo>
                    <a:pt x="111303" y="91129"/>
                  </a:lnTo>
                  <a:lnTo>
                    <a:pt x="110535" y="92343"/>
                  </a:lnTo>
                  <a:lnTo>
                    <a:pt x="109732" y="93539"/>
                  </a:lnTo>
                  <a:lnTo>
                    <a:pt x="108928" y="94753"/>
                  </a:lnTo>
                  <a:lnTo>
                    <a:pt x="108071" y="95896"/>
                  </a:lnTo>
                  <a:lnTo>
                    <a:pt x="107196" y="97056"/>
                  </a:lnTo>
                  <a:lnTo>
                    <a:pt x="106303" y="98163"/>
                  </a:lnTo>
                  <a:lnTo>
                    <a:pt x="105357" y="99270"/>
                  </a:lnTo>
                  <a:lnTo>
                    <a:pt x="104410" y="100342"/>
                  </a:lnTo>
                  <a:lnTo>
                    <a:pt x="103428" y="101395"/>
                  </a:lnTo>
                  <a:lnTo>
                    <a:pt x="102428" y="102431"/>
                  </a:lnTo>
                  <a:lnTo>
                    <a:pt x="101375" y="103448"/>
                  </a:lnTo>
                  <a:lnTo>
                    <a:pt x="100339" y="104413"/>
                  </a:lnTo>
                  <a:lnTo>
                    <a:pt x="99267" y="105359"/>
                  </a:lnTo>
                  <a:lnTo>
                    <a:pt x="98160" y="106305"/>
                  </a:lnTo>
                  <a:lnTo>
                    <a:pt x="97053" y="107198"/>
                  </a:lnTo>
                  <a:lnTo>
                    <a:pt x="95892" y="108073"/>
                  </a:lnTo>
                  <a:lnTo>
                    <a:pt x="94732" y="108930"/>
                  </a:lnTo>
                  <a:lnTo>
                    <a:pt x="93535" y="109733"/>
                  </a:lnTo>
                  <a:lnTo>
                    <a:pt x="92339" y="110537"/>
                  </a:lnTo>
                  <a:lnTo>
                    <a:pt x="91125" y="111304"/>
                  </a:lnTo>
                  <a:lnTo>
                    <a:pt x="89875" y="112036"/>
                  </a:lnTo>
                  <a:lnTo>
                    <a:pt x="88607" y="112733"/>
                  </a:lnTo>
                  <a:lnTo>
                    <a:pt x="87321" y="113429"/>
                  </a:lnTo>
                  <a:lnTo>
                    <a:pt x="86017" y="114072"/>
                  </a:lnTo>
                  <a:lnTo>
                    <a:pt x="84714" y="114697"/>
                  </a:lnTo>
                  <a:lnTo>
                    <a:pt x="83375" y="115268"/>
                  </a:lnTo>
                  <a:lnTo>
                    <a:pt x="82017" y="115822"/>
                  </a:lnTo>
                  <a:lnTo>
                    <a:pt x="80625" y="116339"/>
                  </a:lnTo>
                  <a:lnTo>
                    <a:pt x="79250" y="116839"/>
                  </a:lnTo>
                  <a:lnTo>
                    <a:pt x="77857" y="117286"/>
                  </a:lnTo>
                  <a:lnTo>
                    <a:pt x="76428" y="117714"/>
                  </a:lnTo>
                  <a:lnTo>
                    <a:pt x="75000" y="118089"/>
                  </a:lnTo>
                  <a:lnTo>
                    <a:pt x="73571" y="118446"/>
                  </a:lnTo>
                  <a:lnTo>
                    <a:pt x="72089" y="118750"/>
                  </a:lnTo>
                  <a:lnTo>
                    <a:pt x="70625" y="119053"/>
                  </a:lnTo>
                  <a:lnTo>
                    <a:pt x="69142" y="119285"/>
                  </a:lnTo>
                  <a:lnTo>
                    <a:pt x="67642" y="119500"/>
                  </a:lnTo>
                  <a:lnTo>
                    <a:pt x="66142" y="119678"/>
                  </a:lnTo>
                  <a:lnTo>
                    <a:pt x="64625" y="119821"/>
                  </a:lnTo>
                  <a:lnTo>
                    <a:pt x="63107" y="119910"/>
                  </a:lnTo>
                  <a:lnTo>
                    <a:pt x="61553" y="119946"/>
                  </a:lnTo>
                  <a:lnTo>
                    <a:pt x="60000" y="119982"/>
                  </a:lnTo>
                  <a:lnTo>
                    <a:pt x="60000" y="120000"/>
                  </a:lnTo>
                  <a:lnTo>
                    <a:pt x="60000" y="120000"/>
                  </a:lnTo>
                  <a:lnTo>
                    <a:pt x="59982" y="120000"/>
                  </a:lnTo>
                  <a:lnTo>
                    <a:pt x="59982" y="119982"/>
                  </a:lnTo>
                  <a:lnTo>
                    <a:pt x="58446" y="119946"/>
                  </a:lnTo>
                  <a:lnTo>
                    <a:pt x="56892" y="119910"/>
                  </a:lnTo>
                  <a:lnTo>
                    <a:pt x="55375" y="119821"/>
                  </a:lnTo>
                  <a:lnTo>
                    <a:pt x="53857" y="119678"/>
                  </a:lnTo>
                  <a:lnTo>
                    <a:pt x="52357" y="119500"/>
                  </a:lnTo>
                  <a:lnTo>
                    <a:pt x="50857" y="119285"/>
                  </a:lnTo>
                  <a:lnTo>
                    <a:pt x="49375" y="119053"/>
                  </a:lnTo>
                  <a:lnTo>
                    <a:pt x="47892" y="118750"/>
                  </a:lnTo>
                  <a:lnTo>
                    <a:pt x="46446" y="118446"/>
                  </a:lnTo>
                  <a:lnTo>
                    <a:pt x="45000" y="118089"/>
                  </a:lnTo>
                  <a:lnTo>
                    <a:pt x="43571" y="117714"/>
                  </a:lnTo>
                  <a:lnTo>
                    <a:pt x="42142" y="117286"/>
                  </a:lnTo>
                  <a:lnTo>
                    <a:pt x="40750" y="116839"/>
                  </a:lnTo>
                  <a:lnTo>
                    <a:pt x="39375" y="116339"/>
                  </a:lnTo>
                  <a:lnTo>
                    <a:pt x="37982" y="115822"/>
                  </a:lnTo>
                  <a:lnTo>
                    <a:pt x="36642" y="115268"/>
                  </a:lnTo>
                  <a:lnTo>
                    <a:pt x="35303" y="114697"/>
                  </a:lnTo>
                  <a:lnTo>
                    <a:pt x="33964" y="114072"/>
                  </a:lnTo>
                  <a:lnTo>
                    <a:pt x="32678" y="113429"/>
                  </a:lnTo>
                  <a:lnTo>
                    <a:pt x="31392" y="112733"/>
                  </a:lnTo>
                  <a:lnTo>
                    <a:pt x="30125" y="112036"/>
                  </a:lnTo>
                  <a:lnTo>
                    <a:pt x="28875" y="111304"/>
                  </a:lnTo>
                  <a:lnTo>
                    <a:pt x="27660" y="110537"/>
                  </a:lnTo>
                  <a:lnTo>
                    <a:pt x="26446" y="109733"/>
                  </a:lnTo>
                  <a:lnTo>
                    <a:pt x="25250" y="108930"/>
                  </a:lnTo>
                  <a:lnTo>
                    <a:pt x="24107" y="108073"/>
                  </a:lnTo>
                  <a:lnTo>
                    <a:pt x="22946" y="107198"/>
                  </a:lnTo>
                  <a:lnTo>
                    <a:pt x="21839" y="106305"/>
                  </a:lnTo>
                  <a:lnTo>
                    <a:pt x="20732" y="105359"/>
                  </a:lnTo>
                  <a:lnTo>
                    <a:pt x="19642" y="104413"/>
                  </a:lnTo>
                  <a:lnTo>
                    <a:pt x="18607" y="103413"/>
                  </a:lnTo>
                  <a:lnTo>
                    <a:pt x="17571" y="102431"/>
                  </a:lnTo>
                  <a:lnTo>
                    <a:pt x="16553" y="101395"/>
                  </a:lnTo>
                  <a:lnTo>
                    <a:pt x="15589" y="100342"/>
                  </a:lnTo>
                  <a:lnTo>
                    <a:pt x="14642" y="99270"/>
                  </a:lnTo>
                  <a:lnTo>
                    <a:pt x="13696" y="98163"/>
                  </a:lnTo>
                  <a:lnTo>
                    <a:pt x="12803" y="97056"/>
                  </a:lnTo>
                  <a:lnTo>
                    <a:pt x="11928" y="95896"/>
                  </a:lnTo>
                  <a:lnTo>
                    <a:pt x="11071" y="94753"/>
                  </a:lnTo>
                  <a:lnTo>
                    <a:pt x="10267" y="93539"/>
                  </a:lnTo>
                  <a:lnTo>
                    <a:pt x="9464" y="92343"/>
                  </a:lnTo>
                  <a:lnTo>
                    <a:pt x="8696" y="91129"/>
                  </a:lnTo>
                  <a:lnTo>
                    <a:pt x="7964" y="89879"/>
                  </a:lnTo>
                  <a:lnTo>
                    <a:pt x="7267" y="88611"/>
                  </a:lnTo>
                  <a:lnTo>
                    <a:pt x="6571" y="87326"/>
                  </a:lnTo>
                  <a:lnTo>
                    <a:pt x="5928" y="86022"/>
                  </a:lnTo>
                  <a:lnTo>
                    <a:pt x="5303" y="84683"/>
                  </a:lnTo>
                  <a:lnTo>
                    <a:pt x="4732" y="83344"/>
                  </a:lnTo>
                  <a:lnTo>
                    <a:pt x="4178" y="82005"/>
                  </a:lnTo>
                  <a:lnTo>
                    <a:pt x="3660" y="80630"/>
                  </a:lnTo>
                  <a:lnTo>
                    <a:pt x="3160" y="79238"/>
                  </a:lnTo>
                  <a:lnTo>
                    <a:pt x="2714" y="77863"/>
                  </a:lnTo>
                  <a:lnTo>
                    <a:pt x="2285" y="76435"/>
                  </a:lnTo>
                  <a:lnTo>
                    <a:pt x="1910" y="75006"/>
                  </a:lnTo>
                  <a:lnTo>
                    <a:pt x="1553" y="73542"/>
                  </a:lnTo>
                  <a:lnTo>
                    <a:pt x="1250" y="72096"/>
                  </a:lnTo>
                  <a:lnTo>
                    <a:pt x="946" y="70614"/>
                  </a:lnTo>
                  <a:lnTo>
                    <a:pt x="714" y="69150"/>
                  </a:lnTo>
                  <a:lnTo>
                    <a:pt x="500" y="67650"/>
                  </a:lnTo>
                  <a:lnTo>
                    <a:pt x="321" y="66150"/>
                  </a:lnTo>
                  <a:lnTo>
                    <a:pt x="178" y="64615"/>
                  </a:lnTo>
                  <a:lnTo>
                    <a:pt x="89" y="63097"/>
                  </a:lnTo>
                  <a:lnTo>
                    <a:pt x="53" y="61562"/>
                  </a:lnTo>
                  <a:lnTo>
                    <a:pt x="17" y="60008"/>
                  </a:lnTo>
                  <a:lnTo>
                    <a:pt x="0" y="60008"/>
                  </a:lnTo>
                  <a:lnTo>
                    <a:pt x="0" y="59991"/>
                  </a:lnTo>
                  <a:lnTo>
                    <a:pt x="0" y="59991"/>
                  </a:lnTo>
                  <a:lnTo>
                    <a:pt x="17" y="59991"/>
                  </a:lnTo>
                  <a:lnTo>
                    <a:pt x="53" y="58437"/>
                  </a:lnTo>
                  <a:lnTo>
                    <a:pt x="89" y="56902"/>
                  </a:lnTo>
                  <a:lnTo>
                    <a:pt x="178" y="55384"/>
                  </a:lnTo>
                  <a:lnTo>
                    <a:pt x="321" y="53849"/>
                  </a:lnTo>
                  <a:lnTo>
                    <a:pt x="500" y="52349"/>
                  </a:lnTo>
                  <a:lnTo>
                    <a:pt x="714" y="50849"/>
                  </a:lnTo>
                  <a:lnTo>
                    <a:pt x="946" y="49385"/>
                  </a:lnTo>
                  <a:lnTo>
                    <a:pt x="1250" y="47903"/>
                  </a:lnTo>
                  <a:lnTo>
                    <a:pt x="1553" y="46457"/>
                  </a:lnTo>
                  <a:lnTo>
                    <a:pt x="1910" y="44993"/>
                  </a:lnTo>
                  <a:lnTo>
                    <a:pt x="2285" y="43564"/>
                  </a:lnTo>
                  <a:lnTo>
                    <a:pt x="2714" y="42154"/>
                  </a:lnTo>
                  <a:lnTo>
                    <a:pt x="3160" y="40761"/>
                  </a:lnTo>
                  <a:lnTo>
                    <a:pt x="3660" y="39369"/>
                  </a:lnTo>
                  <a:lnTo>
                    <a:pt x="4178" y="37994"/>
                  </a:lnTo>
                  <a:lnTo>
                    <a:pt x="4732" y="36619"/>
                  </a:lnTo>
                  <a:lnTo>
                    <a:pt x="5303" y="35316"/>
                  </a:lnTo>
                  <a:lnTo>
                    <a:pt x="5928" y="33977"/>
                  </a:lnTo>
                  <a:lnTo>
                    <a:pt x="6571" y="32673"/>
                  </a:lnTo>
                  <a:lnTo>
                    <a:pt x="7267" y="31388"/>
                  </a:lnTo>
                  <a:lnTo>
                    <a:pt x="7964" y="30120"/>
                  </a:lnTo>
                  <a:lnTo>
                    <a:pt x="8696" y="28870"/>
                  </a:lnTo>
                  <a:lnTo>
                    <a:pt x="9464" y="27656"/>
                  </a:lnTo>
                  <a:lnTo>
                    <a:pt x="10267" y="26460"/>
                  </a:lnTo>
                  <a:lnTo>
                    <a:pt x="11071" y="25246"/>
                  </a:lnTo>
                  <a:lnTo>
                    <a:pt x="11928" y="24103"/>
                  </a:lnTo>
                  <a:lnTo>
                    <a:pt x="12803" y="22943"/>
                  </a:lnTo>
                  <a:lnTo>
                    <a:pt x="13696" y="21836"/>
                  </a:lnTo>
                  <a:lnTo>
                    <a:pt x="14642" y="20729"/>
                  </a:lnTo>
                  <a:lnTo>
                    <a:pt x="15589" y="19657"/>
                  </a:lnTo>
                  <a:lnTo>
                    <a:pt x="16589" y="18604"/>
                  </a:lnTo>
                  <a:lnTo>
                    <a:pt x="17571" y="17568"/>
                  </a:lnTo>
                  <a:lnTo>
                    <a:pt x="18607" y="16586"/>
                  </a:lnTo>
                  <a:lnTo>
                    <a:pt x="19642" y="15586"/>
                  </a:lnTo>
                  <a:lnTo>
                    <a:pt x="20732" y="14640"/>
                  </a:lnTo>
                  <a:lnTo>
                    <a:pt x="21839" y="13694"/>
                  </a:lnTo>
                  <a:lnTo>
                    <a:pt x="22946" y="12801"/>
                  </a:lnTo>
                  <a:lnTo>
                    <a:pt x="24107" y="11926"/>
                  </a:lnTo>
                  <a:lnTo>
                    <a:pt x="25250" y="11069"/>
                  </a:lnTo>
                  <a:lnTo>
                    <a:pt x="26446" y="10266"/>
                  </a:lnTo>
                  <a:lnTo>
                    <a:pt x="27660" y="9462"/>
                  </a:lnTo>
                  <a:lnTo>
                    <a:pt x="28875" y="8695"/>
                  </a:lnTo>
                  <a:lnTo>
                    <a:pt x="30125" y="7963"/>
                  </a:lnTo>
                  <a:lnTo>
                    <a:pt x="31392" y="7266"/>
                  </a:lnTo>
                  <a:lnTo>
                    <a:pt x="32678" y="6570"/>
                  </a:lnTo>
                  <a:lnTo>
                    <a:pt x="33964" y="5927"/>
                  </a:lnTo>
                  <a:lnTo>
                    <a:pt x="35303" y="5320"/>
                  </a:lnTo>
                  <a:lnTo>
                    <a:pt x="36625" y="4731"/>
                  </a:lnTo>
                  <a:lnTo>
                    <a:pt x="37982" y="4177"/>
                  </a:lnTo>
                  <a:lnTo>
                    <a:pt x="39375" y="3660"/>
                  </a:lnTo>
                  <a:lnTo>
                    <a:pt x="40750" y="3178"/>
                  </a:lnTo>
                  <a:lnTo>
                    <a:pt x="42142" y="2713"/>
                  </a:lnTo>
                  <a:lnTo>
                    <a:pt x="43571" y="2303"/>
                  </a:lnTo>
                  <a:lnTo>
                    <a:pt x="45000" y="1910"/>
                  </a:lnTo>
                  <a:lnTo>
                    <a:pt x="46428" y="1553"/>
                  </a:lnTo>
                  <a:lnTo>
                    <a:pt x="47892" y="1249"/>
                  </a:lnTo>
                  <a:lnTo>
                    <a:pt x="49357" y="946"/>
                  </a:lnTo>
                  <a:lnTo>
                    <a:pt x="50857" y="714"/>
                  </a:lnTo>
                  <a:lnTo>
                    <a:pt x="52357" y="499"/>
                  </a:lnTo>
                  <a:lnTo>
                    <a:pt x="53857" y="321"/>
                  </a:lnTo>
                  <a:lnTo>
                    <a:pt x="55375" y="178"/>
                  </a:lnTo>
                  <a:lnTo>
                    <a:pt x="56892" y="89"/>
                  </a:lnTo>
                  <a:lnTo>
                    <a:pt x="58446" y="53"/>
                  </a:lnTo>
                  <a:lnTo>
                    <a:pt x="59982" y="17"/>
                  </a:lnTo>
                  <a:lnTo>
                    <a:pt x="59982" y="0"/>
                  </a:lnTo>
                  <a:lnTo>
                    <a:pt x="60000" y="0"/>
                  </a:lnTo>
                  <a:close/>
                  <a:moveTo>
                    <a:pt x="60000" y="9462"/>
                  </a:moveTo>
                  <a:lnTo>
                    <a:pt x="60000" y="9462"/>
                  </a:lnTo>
                  <a:lnTo>
                    <a:pt x="60000" y="9462"/>
                  </a:lnTo>
                  <a:lnTo>
                    <a:pt x="59982" y="9462"/>
                  </a:lnTo>
                  <a:lnTo>
                    <a:pt x="59982" y="9462"/>
                  </a:lnTo>
                  <a:lnTo>
                    <a:pt x="58696" y="9462"/>
                  </a:lnTo>
                  <a:lnTo>
                    <a:pt x="57410" y="9516"/>
                  </a:lnTo>
                  <a:lnTo>
                    <a:pt x="56107" y="9587"/>
                  </a:lnTo>
                  <a:lnTo>
                    <a:pt x="54821" y="9712"/>
                  </a:lnTo>
                  <a:lnTo>
                    <a:pt x="53553" y="9855"/>
                  </a:lnTo>
                  <a:lnTo>
                    <a:pt x="52303" y="10034"/>
                  </a:lnTo>
                  <a:lnTo>
                    <a:pt x="51053" y="10248"/>
                  </a:lnTo>
                  <a:lnTo>
                    <a:pt x="49821" y="10462"/>
                  </a:lnTo>
                  <a:lnTo>
                    <a:pt x="48589" y="10748"/>
                  </a:lnTo>
                  <a:lnTo>
                    <a:pt x="47375" y="11051"/>
                  </a:lnTo>
                  <a:lnTo>
                    <a:pt x="46178" y="11373"/>
                  </a:lnTo>
                  <a:lnTo>
                    <a:pt x="44964" y="11712"/>
                  </a:lnTo>
                  <a:lnTo>
                    <a:pt x="43803" y="12105"/>
                  </a:lnTo>
                  <a:lnTo>
                    <a:pt x="42625" y="12515"/>
                  </a:lnTo>
                  <a:lnTo>
                    <a:pt x="41464" y="12962"/>
                  </a:lnTo>
                  <a:lnTo>
                    <a:pt x="40339" y="13426"/>
                  </a:lnTo>
                  <a:lnTo>
                    <a:pt x="39214" y="13926"/>
                  </a:lnTo>
                  <a:lnTo>
                    <a:pt x="38107" y="14444"/>
                  </a:lnTo>
                  <a:lnTo>
                    <a:pt x="37000" y="14997"/>
                  </a:lnTo>
                  <a:lnTo>
                    <a:pt x="35910" y="15569"/>
                  </a:lnTo>
                  <a:lnTo>
                    <a:pt x="34839" y="16140"/>
                  </a:lnTo>
                  <a:lnTo>
                    <a:pt x="33803" y="16765"/>
                  </a:lnTo>
                  <a:lnTo>
                    <a:pt x="32767" y="17408"/>
                  </a:lnTo>
                  <a:lnTo>
                    <a:pt x="31750" y="18086"/>
                  </a:lnTo>
                  <a:lnTo>
                    <a:pt x="30750" y="18800"/>
                  </a:lnTo>
                  <a:lnTo>
                    <a:pt x="29767" y="19514"/>
                  </a:lnTo>
                  <a:lnTo>
                    <a:pt x="28803" y="20246"/>
                  </a:lnTo>
                  <a:lnTo>
                    <a:pt x="27857" y="21014"/>
                  </a:lnTo>
                  <a:lnTo>
                    <a:pt x="26928" y="21800"/>
                  </a:lnTo>
                  <a:lnTo>
                    <a:pt x="26017" y="22603"/>
                  </a:lnTo>
                  <a:lnTo>
                    <a:pt x="25142" y="23407"/>
                  </a:lnTo>
                  <a:lnTo>
                    <a:pt x="24267" y="24264"/>
                  </a:lnTo>
                  <a:lnTo>
                    <a:pt x="23428" y="25139"/>
                  </a:lnTo>
                  <a:lnTo>
                    <a:pt x="22607" y="26013"/>
                  </a:lnTo>
                  <a:lnTo>
                    <a:pt x="21785" y="26942"/>
                  </a:lnTo>
                  <a:lnTo>
                    <a:pt x="21017" y="27852"/>
                  </a:lnTo>
                  <a:lnTo>
                    <a:pt x="20250" y="28799"/>
                  </a:lnTo>
                  <a:lnTo>
                    <a:pt x="19517" y="29781"/>
                  </a:lnTo>
                  <a:lnTo>
                    <a:pt x="18767" y="30745"/>
                  </a:lnTo>
                  <a:lnTo>
                    <a:pt x="18089" y="31763"/>
                  </a:lnTo>
                  <a:lnTo>
                    <a:pt x="17410" y="32780"/>
                  </a:lnTo>
                  <a:lnTo>
                    <a:pt x="16767" y="33816"/>
                  </a:lnTo>
                  <a:lnTo>
                    <a:pt x="16142" y="34851"/>
                  </a:lnTo>
                  <a:lnTo>
                    <a:pt x="15535" y="35941"/>
                  </a:lnTo>
                  <a:lnTo>
                    <a:pt x="14982" y="36994"/>
                  </a:lnTo>
                  <a:lnTo>
                    <a:pt x="14428" y="38101"/>
                  </a:lnTo>
                  <a:lnTo>
                    <a:pt x="13910" y="39208"/>
                  </a:lnTo>
                  <a:lnTo>
                    <a:pt x="13428" y="40333"/>
                  </a:lnTo>
                  <a:lnTo>
                    <a:pt x="12964" y="41475"/>
                  </a:lnTo>
                  <a:lnTo>
                    <a:pt x="12517" y="42636"/>
                  </a:lnTo>
                  <a:lnTo>
                    <a:pt x="12107" y="43797"/>
                  </a:lnTo>
                  <a:lnTo>
                    <a:pt x="11714" y="44975"/>
                  </a:lnTo>
                  <a:lnTo>
                    <a:pt x="11375" y="46171"/>
                  </a:lnTo>
                  <a:lnTo>
                    <a:pt x="11053" y="47367"/>
                  </a:lnTo>
                  <a:lnTo>
                    <a:pt x="10750" y="48599"/>
                  </a:lnTo>
                  <a:lnTo>
                    <a:pt x="10464" y="49814"/>
                  </a:lnTo>
                  <a:lnTo>
                    <a:pt x="10232" y="51063"/>
                  </a:lnTo>
                  <a:lnTo>
                    <a:pt x="10035" y="52313"/>
                  </a:lnTo>
                  <a:lnTo>
                    <a:pt x="9839" y="53581"/>
                  </a:lnTo>
                  <a:lnTo>
                    <a:pt x="9714" y="54848"/>
                  </a:lnTo>
                  <a:lnTo>
                    <a:pt x="9589" y="56116"/>
                  </a:lnTo>
                  <a:lnTo>
                    <a:pt x="9500" y="57402"/>
                  </a:lnTo>
                  <a:lnTo>
                    <a:pt x="9464" y="58705"/>
                  </a:lnTo>
                  <a:lnTo>
                    <a:pt x="9464" y="59991"/>
                  </a:lnTo>
                  <a:lnTo>
                    <a:pt x="9464" y="59991"/>
                  </a:lnTo>
                  <a:lnTo>
                    <a:pt x="9464" y="59991"/>
                  </a:lnTo>
                  <a:lnTo>
                    <a:pt x="9464" y="60008"/>
                  </a:lnTo>
                  <a:lnTo>
                    <a:pt x="9464" y="60008"/>
                  </a:lnTo>
                  <a:lnTo>
                    <a:pt x="9464" y="61294"/>
                  </a:lnTo>
                  <a:lnTo>
                    <a:pt x="9500" y="62615"/>
                  </a:lnTo>
                  <a:lnTo>
                    <a:pt x="9589" y="63883"/>
                  </a:lnTo>
                  <a:lnTo>
                    <a:pt x="9714" y="65168"/>
                  </a:lnTo>
                  <a:lnTo>
                    <a:pt x="9839" y="66454"/>
                  </a:lnTo>
                  <a:lnTo>
                    <a:pt x="10035" y="67686"/>
                  </a:lnTo>
                  <a:lnTo>
                    <a:pt x="10232" y="68936"/>
                  </a:lnTo>
                  <a:lnTo>
                    <a:pt x="10464" y="70185"/>
                  </a:lnTo>
                  <a:lnTo>
                    <a:pt x="10750" y="71400"/>
                  </a:lnTo>
                  <a:lnTo>
                    <a:pt x="11053" y="72632"/>
                  </a:lnTo>
                  <a:lnTo>
                    <a:pt x="11375" y="73828"/>
                  </a:lnTo>
                  <a:lnTo>
                    <a:pt x="11714" y="75024"/>
                  </a:lnTo>
                  <a:lnTo>
                    <a:pt x="12107" y="76202"/>
                  </a:lnTo>
                  <a:lnTo>
                    <a:pt x="12517" y="77381"/>
                  </a:lnTo>
                  <a:lnTo>
                    <a:pt x="12964" y="78524"/>
                  </a:lnTo>
                  <a:lnTo>
                    <a:pt x="13428" y="79666"/>
                  </a:lnTo>
                  <a:lnTo>
                    <a:pt x="13910" y="80791"/>
                  </a:lnTo>
                  <a:lnTo>
                    <a:pt x="14428" y="81898"/>
                  </a:lnTo>
                  <a:lnTo>
                    <a:pt x="14982" y="83005"/>
                  </a:lnTo>
                  <a:lnTo>
                    <a:pt x="15535" y="84094"/>
                  </a:lnTo>
                  <a:lnTo>
                    <a:pt x="16142" y="85148"/>
                  </a:lnTo>
                  <a:lnTo>
                    <a:pt x="16767" y="86183"/>
                  </a:lnTo>
                  <a:lnTo>
                    <a:pt x="17410" y="87219"/>
                  </a:lnTo>
                  <a:lnTo>
                    <a:pt x="18089" y="88236"/>
                  </a:lnTo>
                  <a:lnTo>
                    <a:pt x="18767" y="89254"/>
                  </a:lnTo>
                  <a:lnTo>
                    <a:pt x="19517" y="90218"/>
                  </a:lnTo>
                  <a:lnTo>
                    <a:pt x="20250" y="91200"/>
                  </a:lnTo>
                  <a:lnTo>
                    <a:pt x="21017" y="92147"/>
                  </a:lnTo>
                  <a:lnTo>
                    <a:pt x="21785" y="93057"/>
                  </a:lnTo>
                  <a:lnTo>
                    <a:pt x="22607" y="93968"/>
                  </a:lnTo>
                  <a:lnTo>
                    <a:pt x="23410" y="94860"/>
                  </a:lnTo>
                  <a:lnTo>
                    <a:pt x="24267" y="95735"/>
                  </a:lnTo>
                  <a:lnTo>
                    <a:pt x="25142" y="96574"/>
                  </a:lnTo>
                  <a:lnTo>
                    <a:pt x="26017" y="97396"/>
                  </a:lnTo>
                  <a:lnTo>
                    <a:pt x="26928" y="98199"/>
                  </a:lnTo>
                  <a:lnTo>
                    <a:pt x="27857" y="98985"/>
                  </a:lnTo>
                  <a:lnTo>
                    <a:pt x="28803" y="99753"/>
                  </a:lnTo>
                  <a:lnTo>
                    <a:pt x="29767" y="100485"/>
                  </a:lnTo>
                  <a:lnTo>
                    <a:pt x="30750" y="101234"/>
                  </a:lnTo>
                  <a:lnTo>
                    <a:pt x="31750" y="101913"/>
                  </a:lnTo>
                  <a:lnTo>
                    <a:pt x="32767" y="102591"/>
                  </a:lnTo>
                  <a:lnTo>
                    <a:pt x="33803" y="103234"/>
                  </a:lnTo>
                  <a:lnTo>
                    <a:pt x="34839" y="103859"/>
                  </a:lnTo>
                  <a:lnTo>
                    <a:pt x="35910" y="104430"/>
                  </a:lnTo>
                  <a:lnTo>
                    <a:pt x="37000" y="105002"/>
                  </a:lnTo>
                  <a:lnTo>
                    <a:pt x="38107" y="105555"/>
                  </a:lnTo>
                  <a:lnTo>
                    <a:pt x="39214" y="106073"/>
                  </a:lnTo>
                  <a:lnTo>
                    <a:pt x="40339" y="106573"/>
                  </a:lnTo>
                  <a:lnTo>
                    <a:pt x="41464" y="107037"/>
                  </a:lnTo>
                  <a:lnTo>
                    <a:pt x="42625" y="107484"/>
                  </a:lnTo>
                  <a:lnTo>
                    <a:pt x="43803" y="107894"/>
                  </a:lnTo>
                  <a:lnTo>
                    <a:pt x="44964" y="108287"/>
                  </a:lnTo>
                  <a:lnTo>
                    <a:pt x="46178" y="108626"/>
                  </a:lnTo>
                  <a:lnTo>
                    <a:pt x="47375" y="108948"/>
                  </a:lnTo>
                  <a:lnTo>
                    <a:pt x="48589" y="109251"/>
                  </a:lnTo>
                  <a:lnTo>
                    <a:pt x="49821" y="109537"/>
                  </a:lnTo>
                  <a:lnTo>
                    <a:pt x="51053" y="109751"/>
                  </a:lnTo>
                  <a:lnTo>
                    <a:pt x="52303" y="109965"/>
                  </a:lnTo>
                  <a:lnTo>
                    <a:pt x="53571" y="110144"/>
                  </a:lnTo>
                  <a:lnTo>
                    <a:pt x="54839" y="110287"/>
                  </a:lnTo>
                  <a:lnTo>
                    <a:pt x="56107" y="110412"/>
                  </a:lnTo>
                  <a:lnTo>
                    <a:pt x="57410" y="110483"/>
                  </a:lnTo>
                  <a:lnTo>
                    <a:pt x="58696" y="110537"/>
                  </a:lnTo>
                  <a:lnTo>
                    <a:pt x="59982" y="110537"/>
                  </a:lnTo>
                  <a:lnTo>
                    <a:pt x="59982" y="110519"/>
                  </a:lnTo>
                  <a:lnTo>
                    <a:pt x="60000" y="110519"/>
                  </a:lnTo>
                  <a:lnTo>
                    <a:pt x="60000" y="110519"/>
                  </a:lnTo>
                  <a:lnTo>
                    <a:pt x="60000" y="110537"/>
                  </a:lnTo>
                  <a:lnTo>
                    <a:pt x="61303" y="110537"/>
                  </a:lnTo>
                  <a:lnTo>
                    <a:pt x="62607" y="110483"/>
                  </a:lnTo>
                  <a:lnTo>
                    <a:pt x="63875" y="110412"/>
                  </a:lnTo>
                  <a:lnTo>
                    <a:pt x="65178" y="110287"/>
                  </a:lnTo>
                  <a:lnTo>
                    <a:pt x="66446" y="110144"/>
                  </a:lnTo>
                  <a:lnTo>
                    <a:pt x="67696" y="109965"/>
                  </a:lnTo>
                  <a:lnTo>
                    <a:pt x="68928" y="109751"/>
                  </a:lnTo>
                  <a:lnTo>
                    <a:pt x="70178" y="109537"/>
                  </a:lnTo>
                  <a:lnTo>
                    <a:pt x="71392" y="109251"/>
                  </a:lnTo>
                  <a:lnTo>
                    <a:pt x="72625" y="108948"/>
                  </a:lnTo>
                  <a:lnTo>
                    <a:pt x="73821" y="108626"/>
                  </a:lnTo>
                  <a:lnTo>
                    <a:pt x="75017" y="108287"/>
                  </a:lnTo>
                  <a:lnTo>
                    <a:pt x="76196" y="107894"/>
                  </a:lnTo>
                  <a:lnTo>
                    <a:pt x="77375" y="107484"/>
                  </a:lnTo>
                  <a:lnTo>
                    <a:pt x="78535" y="107037"/>
                  </a:lnTo>
                  <a:lnTo>
                    <a:pt x="79660" y="106573"/>
                  </a:lnTo>
                  <a:lnTo>
                    <a:pt x="80785" y="106091"/>
                  </a:lnTo>
                  <a:lnTo>
                    <a:pt x="81892" y="105555"/>
                  </a:lnTo>
                  <a:lnTo>
                    <a:pt x="83000" y="105002"/>
                  </a:lnTo>
                  <a:lnTo>
                    <a:pt x="84089" y="104430"/>
                  </a:lnTo>
                  <a:lnTo>
                    <a:pt x="85142" y="103859"/>
                  </a:lnTo>
                  <a:lnTo>
                    <a:pt x="86178" y="103234"/>
                  </a:lnTo>
                  <a:lnTo>
                    <a:pt x="87214" y="102591"/>
                  </a:lnTo>
                  <a:lnTo>
                    <a:pt x="88232" y="101913"/>
                  </a:lnTo>
                  <a:lnTo>
                    <a:pt x="89250" y="101234"/>
                  </a:lnTo>
                  <a:lnTo>
                    <a:pt x="90214" y="100485"/>
                  </a:lnTo>
                  <a:lnTo>
                    <a:pt x="91196" y="99753"/>
                  </a:lnTo>
                  <a:lnTo>
                    <a:pt x="92142" y="98985"/>
                  </a:lnTo>
                  <a:lnTo>
                    <a:pt x="93053" y="98199"/>
                  </a:lnTo>
                  <a:lnTo>
                    <a:pt x="93982" y="97396"/>
                  </a:lnTo>
                  <a:lnTo>
                    <a:pt x="94857" y="96592"/>
                  </a:lnTo>
                  <a:lnTo>
                    <a:pt x="95732" y="95735"/>
                  </a:lnTo>
                  <a:lnTo>
                    <a:pt x="96589" y="94860"/>
                  </a:lnTo>
                  <a:lnTo>
                    <a:pt x="97392" y="93986"/>
                  </a:lnTo>
                  <a:lnTo>
                    <a:pt x="98196" y="93057"/>
                  </a:lnTo>
                  <a:lnTo>
                    <a:pt x="98982" y="92147"/>
                  </a:lnTo>
                  <a:lnTo>
                    <a:pt x="99750" y="91200"/>
                  </a:lnTo>
                  <a:lnTo>
                    <a:pt x="100482" y="90218"/>
                  </a:lnTo>
                  <a:lnTo>
                    <a:pt x="101214" y="89254"/>
                  </a:lnTo>
                  <a:lnTo>
                    <a:pt x="101910" y="88236"/>
                  </a:lnTo>
                  <a:lnTo>
                    <a:pt x="102589" y="87219"/>
                  </a:lnTo>
                  <a:lnTo>
                    <a:pt x="103232" y="86183"/>
                  </a:lnTo>
                  <a:lnTo>
                    <a:pt x="103857" y="85148"/>
                  </a:lnTo>
                  <a:lnTo>
                    <a:pt x="104446" y="84094"/>
                  </a:lnTo>
                  <a:lnTo>
                    <a:pt x="105000" y="83005"/>
                  </a:lnTo>
                  <a:lnTo>
                    <a:pt x="105553" y="81898"/>
                  </a:lnTo>
                  <a:lnTo>
                    <a:pt x="106089" y="80791"/>
                  </a:lnTo>
                  <a:lnTo>
                    <a:pt x="106571" y="79666"/>
                  </a:lnTo>
                  <a:lnTo>
                    <a:pt x="107035" y="78524"/>
                  </a:lnTo>
                  <a:lnTo>
                    <a:pt x="107464" y="77381"/>
                  </a:lnTo>
                  <a:lnTo>
                    <a:pt x="107892" y="76202"/>
                  </a:lnTo>
                  <a:lnTo>
                    <a:pt x="108285" y="75024"/>
                  </a:lnTo>
                  <a:lnTo>
                    <a:pt x="108625" y="73828"/>
                  </a:lnTo>
                  <a:lnTo>
                    <a:pt x="108946" y="72632"/>
                  </a:lnTo>
                  <a:lnTo>
                    <a:pt x="109250" y="71400"/>
                  </a:lnTo>
                  <a:lnTo>
                    <a:pt x="109517" y="70185"/>
                  </a:lnTo>
                  <a:lnTo>
                    <a:pt x="109750" y="68936"/>
                  </a:lnTo>
                  <a:lnTo>
                    <a:pt x="109964" y="67686"/>
                  </a:lnTo>
                  <a:lnTo>
                    <a:pt x="110142" y="66418"/>
                  </a:lnTo>
                  <a:lnTo>
                    <a:pt x="110285" y="65151"/>
                  </a:lnTo>
                  <a:lnTo>
                    <a:pt x="110392" y="63883"/>
                  </a:lnTo>
                  <a:lnTo>
                    <a:pt x="110500" y="62597"/>
                  </a:lnTo>
                  <a:lnTo>
                    <a:pt x="110535" y="61294"/>
                  </a:lnTo>
                  <a:lnTo>
                    <a:pt x="110535" y="60008"/>
                  </a:lnTo>
                  <a:lnTo>
                    <a:pt x="110535" y="60008"/>
                  </a:lnTo>
                  <a:lnTo>
                    <a:pt x="110535" y="59991"/>
                  </a:lnTo>
                  <a:lnTo>
                    <a:pt x="110535" y="59991"/>
                  </a:lnTo>
                  <a:lnTo>
                    <a:pt x="110535" y="59991"/>
                  </a:lnTo>
                  <a:lnTo>
                    <a:pt x="110535" y="58705"/>
                  </a:lnTo>
                  <a:lnTo>
                    <a:pt x="110500" y="57384"/>
                  </a:lnTo>
                  <a:lnTo>
                    <a:pt x="110392" y="56116"/>
                  </a:lnTo>
                  <a:lnTo>
                    <a:pt x="110285" y="54831"/>
                  </a:lnTo>
                  <a:lnTo>
                    <a:pt x="110142" y="53545"/>
                  </a:lnTo>
                  <a:lnTo>
                    <a:pt x="109964" y="52313"/>
                  </a:lnTo>
                  <a:lnTo>
                    <a:pt x="109750" y="51063"/>
                  </a:lnTo>
                  <a:lnTo>
                    <a:pt x="109517" y="49814"/>
                  </a:lnTo>
                  <a:lnTo>
                    <a:pt x="109250" y="48599"/>
                  </a:lnTo>
                  <a:lnTo>
                    <a:pt x="108946" y="47367"/>
                  </a:lnTo>
                  <a:lnTo>
                    <a:pt x="108625" y="46171"/>
                  </a:lnTo>
                  <a:lnTo>
                    <a:pt x="108285" y="44975"/>
                  </a:lnTo>
                  <a:lnTo>
                    <a:pt x="107892" y="43797"/>
                  </a:lnTo>
                  <a:lnTo>
                    <a:pt x="107464" y="42618"/>
                  </a:lnTo>
                  <a:lnTo>
                    <a:pt x="107035" y="41475"/>
                  </a:lnTo>
                  <a:lnTo>
                    <a:pt x="106571" y="40333"/>
                  </a:lnTo>
                  <a:lnTo>
                    <a:pt x="106089" y="39208"/>
                  </a:lnTo>
                  <a:lnTo>
                    <a:pt x="105553" y="38101"/>
                  </a:lnTo>
                  <a:lnTo>
                    <a:pt x="105000" y="36994"/>
                  </a:lnTo>
                  <a:lnTo>
                    <a:pt x="104446" y="35941"/>
                  </a:lnTo>
                  <a:lnTo>
                    <a:pt x="103857" y="34851"/>
                  </a:lnTo>
                  <a:lnTo>
                    <a:pt x="103232" y="33816"/>
                  </a:lnTo>
                  <a:lnTo>
                    <a:pt x="102589" y="32780"/>
                  </a:lnTo>
                  <a:lnTo>
                    <a:pt x="101910" y="31763"/>
                  </a:lnTo>
                  <a:lnTo>
                    <a:pt x="101214" y="30763"/>
                  </a:lnTo>
                  <a:lnTo>
                    <a:pt x="100500" y="29781"/>
                  </a:lnTo>
                  <a:lnTo>
                    <a:pt x="99750" y="28799"/>
                  </a:lnTo>
                  <a:lnTo>
                    <a:pt x="98982" y="27852"/>
                  </a:lnTo>
                  <a:lnTo>
                    <a:pt x="98196" y="26942"/>
                  </a:lnTo>
                  <a:lnTo>
                    <a:pt x="97410" y="26031"/>
                  </a:lnTo>
                  <a:lnTo>
                    <a:pt x="96589" y="25139"/>
                  </a:lnTo>
                  <a:lnTo>
                    <a:pt x="95732" y="24264"/>
                  </a:lnTo>
                  <a:lnTo>
                    <a:pt x="94857" y="23425"/>
                  </a:lnTo>
                  <a:lnTo>
                    <a:pt x="93982" y="22603"/>
                  </a:lnTo>
                  <a:lnTo>
                    <a:pt x="93053" y="21800"/>
                  </a:lnTo>
                  <a:lnTo>
                    <a:pt x="92142" y="21014"/>
                  </a:lnTo>
                  <a:lnTo>
                    <a:pt x="91196" y="20246"/>
                  </a:lnTo>
                  <a:lnTo>
                    <a:pt x="90214" y="19514"/>
                  </a:lnTo>
                  <a:lnTo>
                    <a:pt x="89250" y="18800"/>
                  </a:lnTo>
                  <a:lnTo>
                    <a:pt x="88232" y="18086"/>
                  </a:lnTo>
                  <a:lnTo>
                    <a:pt x="87214" y="17408"/>
                  </a:lnTo>
                  <a:lnTo>
                    <a:pt x="86178" y="16765"/>
                  </a:lnTo>
                  <a:lnTo>
                    <a:pt x="85142" y="16176"/>
                  </a:lnTo>
                  <a:lnTo>
                    <a:pt x="84089" y="15569"/>
                  </a:lnTo>
                  <a:lnTo>
                    <a:pt x="83000" y="14997"/>
                  </a:lnTo>
                  <a:lnTo>
                    <a:pt x="81892" y="14444"/>
                  </a:lnTo>
                  <a:lnTo>
                    <a:pt x="80785" y="13926"/>
                  </a:lnTo>
                  <a:lnTo>
                    <a:pt x="79660" y="13426"/>
                  </a:lnTo>
                  <a:lnTo>
                    <a:pt x="78535" y="12962"/>
                  </a:lnTo>
                  <a:lnTo>
                    <a:pt x="77375" y="12515"/>
                  </a:lnTo>
                  <a:lnTo>
                    <a:pt x="76196" y="12105"/>
                  </a:lnTo>
                  <a:lnTo>
                    <a:pt x="75017" y="11712"/>
                  </a:lnTo>
                  <a:lnTo>
                    <a:pt x="73821" y="11373"/>
                  </a:lnTo>
                  <a:lnTo>
                    <a:pt x="72625" y="11051"/>
                  </a:lnTo>
                  <a:lnTo>
                    <a:pt x="71392" y="10748"/>
                  </a:lnTo>
                  <a:lnTo>
                    <a:pt x="70178" y="10462"/>
                  </a:lnTo>
                  <a:lnTo>
                    <a:pt x="68928" y="10248"/>
                  </a:lnTo>
                  <a:lnTo>
                    <a:pt x="67696" y="10034"/>
                  </a:lnTo>
                  <a:lnTo>
                    <a:pt x="66446" y="9855"/>
                  </a:lnTo>
                  <a:lnTo>
                    <a:pt x="65178" y="9712"/>
                  </a:lnTo>
                  <a:lnTo>
                    <a:pt x="63875" y="9587"/>
                  </a:lnTo>
                  <a:lnTo>
                    <a:pt x="62589" y="9516"/>
                  </a:lnTo>
                  <a:lnTo>
                    <a:pt x="61303" y="9462"/>
                  </a:lnTo>
                  <a:lnTo>
                    <a:pt x="60000" y="9462"/>
                  </a:lnTo>
                  <a:close/>
                </a:path>
              </a:pathLst>
            </a:custGeom>
            <a:solidFill>
              <a:srgbClr val="119CA1"/>
            </a:solidFill>
            <a:ln>
              <a:noFill/>
            </a:ln>
          </p:spPr>
          <p:txBody>
            <a:bodyPr lIns="60941" tIns="30462" rIns="60941" bIns="30462"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9" name="Shape 2182"/>
            <p:cNvSpPr/>
            <p:nvPr/>
          </p:nvSpPr>
          <p:spPr>
            <a:xfrm>
              <a:off x="5573697" y="2510195"/>
              <a:ext cx="1538852" cy="1538851"/>
            </a:xfrm>
            <a:custGeom>
              <a:avLst/>
              <a:gdLst/>
              <a:ahLst/>
              <a:cxnLst/>
              <a:rect l="0" t="0" r="0" b="0"/>
              <a:pathLst>
                <a:path w="120000" h="120000" extrusionOk="0">
                  <a:moveTo>
                    <a:pt x="59982" y="0"/>
                  </a:moveTo>
                  <a:lnTo>
                    <a:pt x="59982" y="0"/>
                  </a:lnTo>
                  <a:lnTo>
                    <a:pt x="59982" y="17"/>
                  </a:lnTo>
                  <a:lnTo>
                    <a:pt x="61553" y="53"/>
                  </a:lnTo>
                  <a:lnTo>
                    <a:pt x="63071" y="89"/>
                  </a:lnTo>
                  <a:lnTo>
                    <a:pt x="64625" y="178"/>
                  </a:lnTo>
                  <a:lnTo>
                    <a:pt x="66125" y="321"/>
                  </a:lnTo>
                  <a:lnTo>
                    <a:pt x="67642" y="499"/>
                  </a:lnTo>
                  <a:lnTo>
                    <a:pt x="69142" y="714"/>
                  </a:lnTo>
                  <a:lnTo>
                    <a:pt x="70625" y="946"/>
                  </a:lnTo>
                  <a:lnTo>
                    <a:pt x="72089" y="1249"/>
                  </a:lnTo>
                  <a:lnTo>
                    <a:pt x="73553" y="1553"/>
                  </a:lnTo>
                  <a:lnTo>
                    <a:pt x="75000" y="1910"/>
                  </a:lnTo>
                  <a:lnTo>
                    <a:pt x="76428" y="2303"/>
                  </a:lnTo>
                  <a:lnTo>
                    <a:pt x="77839" y="2713"/>
                  </a:lnTo>
                  <a:lnTo>
                    <a:pt x="79250" y="3178"/>
                  </a:lnTo>
                  <a:lnTo>
                    <a:pt x="80625" y="3660"/>
                  </a:lnTo>
                  <a:lnTo>
                    <a:pt x="81982" y="4177"/>
                  </a:lnTo>
                  <a:lnTo>
                    <a:pt x="83357" y="4731"/>
                  </a:lnTo>
                  <a:lnTo>
                    <a:pt x="84678" y="5320"/>
                  </a:lnTo>
                  <a:lnTo>
                    <a:pt x="86000" y="5927"/>
                  </a:lnTo>
                  <a:lnTo>
                    <a:pt x="87321" y="6570"/>
                  </a:lnTo>
                  <a:lnTo>
                    <a:pt x="88607" y="7266"/>
                  </a:lnTo>
                  <a:lnTo>
                    <a:pt x="89857" y="7963"/>
                  </a:lnTo>
                  <a:lnTo>
                    <a:pt x="91089" y="8695"/>
                  </a:lnTo>
                  <a:lnTo>
                    <a:pt x="92339" y="9462"/>
                  </a:lnTo>
                  <a:lnTo>
                    <a:pt x="93535" y="10266"/>
                  </a:lnTo>
                  <a:lnTo>
                    <a:pt x="94714" y="11069"/>
                  </a:lnTo>
                  <a:lnTo>
                    <a:pt x="95892" y="11926"/>
                  </a:lnTo>
                  <a:lnTo>
                    <a:pt x="97053" y="12801"/>
                  </a:lnTo>
                  <a:lnTo>
                    <a:pt x="98160" y="13694"/>
                  </a:lnTo>
                  <a:lnTo>
                    <a:pt x="99267" y="14640"/>
                  </a:lnTo>
                  <a:lnTo>
                    <a:pt x="100321" y="15586"/>
                  </a:lnTo>
                  <a:lnTo>
                    <a:pt x="101375" y="16586"/>
                  </a:lnTo>
                  <a:lnTo>
                    <a:pt x="102428" y="17568"/>
                  </a:lnTo>
                  <a:lnTo>
                    <a:pt x="103410" y="18604"/>
                  </a:lnTo>
                  <a:lnTo>
                    <a:pt x="104410" y="19657"/>
                  </a:lnTo>
                  <a:lnTo>
                    <a:pt x="105357" y="20729"/>
                  </a:lnTo>
                  <a:lnTo>
                    <a:pt x="106267" y="21836"/>
                  </a:lnTo>
                  <a:lnTo>
                    <a:pt x="107196" y="22943"/>
                  </a:lnTo>
                  <a:lnTo>
                    <a:pt x="108071" y="24103"/>
                  </a:lnTo>
                  <a:lnTo>
                    <a:pt x="108910" y="25246"/>
                  </a:lnTo>
                  <a:lnTo>
                    <a:pt x="109732" y="26460"/>
                  </a:lnTo>
                  <a:lnTo>
                    <a:pt x="110517" y="27656"/>
                  </a:lnTo>
                  <a:lnTo>
                    <a:pt x="111303" y="28870"/>
                  </a:lnTo>
                  <a:lnTo>
                    <a:pt x="112035" y="30120"/>
                  </a:lnTo>
                  <a:lnTo>
                    <a:pt x="112732" y="31388"/>
                  </a:lnTo>
                  <a:lnTo>
                    <a:pt x="113428" y="32673"/>
                  </a:lnTo>
                  <a:lnTo>
                    <a:pt x="114071" y="33977"/>
                  </a:lnTo>
                  <a:lnTo>
                    <a:pt x="114660" y="35316"/>
                  </a:lnTo>
                  <a:lnTo>
                    <a:pt x="115267" y="36619"/>
                  </a:lnTo>
                  <a:lnTo>
                    <a:pt x="115821" y="37994"/>
                  </a:lnTo>
                  <a:lnTo>
                    <a:pt x="116321" y="39369"/>
                  </a:lnTo>
                  <a:lnTo>
                    <a:pt x="116803" y="40761"/>
                  </a:lnTo>
                  <a:lnTo>
                    <a:pt x="117267" y="42136"/>
                  </a:lnTo>
                  <a:lnTo>
                    <a:pt x="117696" y="43564"/>
                  </a:lnTo>
                  <a:lnTo>
                    <a:pt x="118089" y="44993"/>
                  </a:lnTo>
                  <a:lnTo>
                    <a:pt x="118428" y="46457"/>
                  </a:lnTo>
                  <a:lnTo>
                    <a:pt x="118750" y="47903"/>
                  </a:lnTo>
                  <a:lnTo>
                    <a:pt x="119017" y="49385"/>
                  </a:lnTo>
                  <a:lnTo>
                    <a:pt x="119285" y="50849"/>
                  </a:lnTo>
                  <a:lnTo>
                    <a:pt x="119482" y="52349"/>
                  </a:lnTo>
                  <a:lnTo>
                    <a:pt x="119678" y="53849"/>
                  </a:lnTo>
                  <a:lnTo>
                    <a:pt x="119785" y="55384"/>
                  </a:lnTo>
                  <a:lnTo>
                    <a:pt x="119910" y="56902"/>
                  </a:lnTo>
                  <a:lnTo>
                    <a:pt x="119946" y="58437"/>
                  </a:lnTo>
                  <a:lnTo>
                    <a:pt x="119964" y="59991"/>
                  </a:lnTo>
                  <a:lnTo>
                    <a:pt x="120000" y="59991"/>
                  </a:lnTo>
                  <a:lnTo>
                    <a:pt x="120000" y="59991"/>
                  </a:lnTo>
                  <a:lnTo>
                    <a:pt x="120000" y="60008"/>
                  </a:lnTo>
                  <a:lnTo>
                    <a:pt x="119964" y="60008"/>
                  </a:lnTo>
                  <a:lnTo>
                    <a:pt x="119946" y="61562"/>
                  </a:lnTo>
                  <a:lnTo>
                    <a:pt x="119910" y="63097"/>
                  </a:lnTo>
                  <a:lnTo>
                    <a:pt x="119785" y="64615"/>
                  </a:lnTo>
                  <a:lnTo>
                    <a:pt x="119678" y="66150"/>
                  </a:lnTo>
                  <a:lnTo>
                    <a:pt x="119482" y="67650"/>
                  </a:lnTo>
                  <a:lnTo>
                    <a:pt x="119285" y="69150"/>
                  </a:lnTo>
                  <a:lnTo>
                    <a:pt x="119017" y="70614"/>
                  </a:lnTo>
                  <a:lnTo>
                    <a:pt x="118750" y="72096"/>
                  </a:lnTo>
                  <a:lnTo>
                    <a:pt x="118428" y="73542"/>
                  </a:lnTo>
                  <a:lnTo>
                    <a:pt x="118089" y="75006"/>
                  </a:lnTo>
                  <a:lnTo>
                    <a:pt x="117696" y="76435"/>
                  </a:lnTo>
                  <a:lnTo>
                    <a:pt x="117267" y="77863"/>
                  </a:lnTo>
                  <a:lnTo>
                    <a:pt x="116803" y="79238"/>
                  </a:lnTo>
                  <a:lnTo>
                    <a:pt x="116321" y="80630"/>
                  </a:lnTo>
                  <a:lnTo>
                    <a:pt x="115821" y="82005"/>
                  </a:lnTo>
                  <a:lnTo>
                    <a:pt x="115267" y="83344"/>
                  </a:lnTo>
                  <a:lnTo>
                    <a:pt x="114660" y="84683"/>
                  </a:lnTo>
                  <a:lnTo>
                    <a:pt x="114071" y="86022"/>
                  </a:lnTo>
                  <a:lnTo>
                    <a:pt x="113392" y="87326"/>
                  </a:lnTo>
                  <a:lnTo>
                    <a:pt x="112732" y="88611"/>
                  </a:lnTo>
                  <a:lnTo>
                    <a:pt x="112017" y="89879"/>
                  </a:lnTo>
                  <a:lnTo>
                    <a:pt x="111303" y="91129"/>
                  </a:lnTo>
                  <a:lnTo>
                    <a:pt x="110517" y="92343"/>
                  </a:lnTo>
                  <a:lnTo>
                    <a:pt x="109732" y="93539"/>
                  </a:lnTo>
                  <a:lnTo>
                    <a:pt x="108910" y="94753"/>
                  </a:lnTo>
                  <a:lnTo>
                    <a:pt x="108071" y="95896"/>
                  </a:lnTo>
                  <a:lnTo>
                    <a:pt x="107178" y="97056"/>
                  </a:lnTo>
                  <a:lnTo>
                    <a:pt x="106267" y="98163"/>
                  </a:lnTo>
                  <a:lnTo>
                    <a:pt x="105357" y="99270"/>
                  </a:lnTo>
                  <a:lnTo>
                    <a:pt x="104410" y="100342"/>
                  </a:lnTo>
                  <a:lnTo>
                    <a:pt x="103410" y="101395"/>
                  </a:lnTo>
                  <a:lnTo>
                    <a:pt x="102428" y="102431"/>
                  </a:lnTo>
                  <a:lnTo>
                    <a:pt x="101375" y="103448"/>
                  </a:lnTo>
                  <a:lnTo>
                    <a:pt x="100321" y="104413"/>
                  </a:lnTo>
                  <a:lnTo>
                    <a:pt x="99267" y="105359"/>
                  </a:lnTo>
                  <a:lnTo>
                    <a:pt x="98160" y="106305"/>
                  </a:lnTo>
                  <a:lnTo>
                    <a:pt x="97017" y="107198"/>
                  </a:lnTo>
                  <a:lnTo>
                    <a:pt x="95892" y="108073"/>
                  </a:lnTo>
                  <a:lnTo>
                    <a:pt x="94714" y="108930"/>
                  </a:lnTo>
                  <a:lnTo>
                    <a:pt x="93535" y="109733"/>
                  </a:lnTo>
                  <a:lnTo>
                    <a:pt x="92339" y="110537"/>
                  </a:lnTo>
                  <a:lnTo>
                    <a:pt x="91089" y="111304"/>
                  </a:lnTo>
                  <a:lnTo>
                    <a:pt x="89857" y="112036"/>
                  </a:lnTo>
                  <a:lnTo>
                    <a:pt x="88607" y="112733"/>
                  </a:lnTo>
                  <a:lnTo>
                    <a:pt x="87321" y="113429"/>
                  </a:lnTo>
                  <a:lnTo>
                    <a:pt x="86000" y="114072"/>
                  </a:lnTo>
                  <a:lnTo>
                    <a:pt x="84678" y="114697"/>
                  </a:lnTo>
                  <a:lnTo>
                    <a:pt x="83357" y="115268"/>
                  </a:lnTo>
                  <a:lnTo>
                    <a:pt x="81982" y="115822"/>
                  </a:lnTo>
                  <a:lnTo>
                    <a:pt x="80625" y="116339"/>
                  </a:lnTo>
                  <a:lnTo>
                    <a:pt x="79250" y="116839"/>
                  </a:lnTo>
                  <a:lnTo>
                    <a:pt x="77839" y="117286"/>
                  </a:lnTo>
                  <a:lnTo>
                    <a:pt x="76428" y="117714"/>
                  </a:lnTo>
                  <a:lnTo>
                    <a:pt x="75000" y="118089"/>
                  </a:lnTo>
                  <a:lnTo>
                    <a:pt x="73553" y="118446"/>
                  </a:lnTo>
                  <a:lnTo>
                    <a:pt x="72089" y="118750"/>
                  </a:lnTo>
                  <a:lnTo>
                    <a:pt x="70625" y="119053"/>
                  </a:lnTo>
                  <a:lnTo>
                    <a:pt x="69142" y="119285"/>
                  </a:lnTo>
                  <a:lnTo>
                    <a:pt x="67642" y="119500"/>
                  </a:lnTo>
                  <a:lnTo>
                    <a:pt x="66142" y="119678"/>
                  </a:lnTo>
                  <a:lnTo>
                    <a:pt x="64625" y="119821"/>
                  </a:lnTo>
                  <a:lnTo>
                    <a:pt x="63107" y="119910"/>
                  </a:lnTo>
                  <a:lnTo>
                    <a:pt x="61553" y="119946"/>
                  </a:lnTo>
                  <a:lnTo>
                    <a:pt x="60017" y="119982"/>
                  </a:lnTo>
                  <a:lnTo>
                    <a:pt x="60017" y="120000"/>
                  </a:lnTo>
                  <a:lnTo>
                    <a:pt x="59982" y="120000"/>
                  </a:lnTo>
                  <a:lnTo>
                    <a:pt x="59982" y="120000"/>
                  </a:lnTo>
                  <a:lnTo>
                    <a:pt x="59982" y="119982"/>
                  </a:lnTo>
                  <a:lnTo>
                    <a:pt x="58446" y="119946"/>
                  </a:lnTo>
                  <a:lnTo>
                    <a:pt x="56892" y="119910"/>
                  </a:lnTo>
                  <a:lnTo>
                    <a:pt x="55375" y="119821"/>
                  </a:lnTo>
                  <a:lnTo>
                    <a:pt x="53857" y="119678"/>
                  </a:lnTo>
                  <a:lnTo>
                    <a:pt x="52357" y="119500"/>
                  </a:lnTo>
                  <a:lnTo>
                    <a:pt x="50857" y="119285"/>
                  </a:lnTo>
                  <a:lnTo>
                    <a:pt x="49357" y="119053"/>
                  </a:lnTo>
                  <a:lnTo>
                    <a:pt x="47892" y="118750"/>
                  </a:lnTo>
                  <a:lnTo>
                    <a:pt x="46428" y="118446"/>
                  </a:lnTo>
                  <a:lnTo>
                    <a:pt x="45000" y="118089"/>
                  </a:lnTo>
                  <a:lnTo>
                    <a:pt x="43571" y="117714"/>
                  </a:lnTo>
                  <a:lnTo>
                    <a:pt x="42142" y="117286"/>
                  </a:lnTo>
                  <a:lnTo>
                    <a:pt x="40732" y="116839"/>
                  </a:lnTo>
                  <a:lnTo>
                    <a:pt x="39339" y="116339"/>
                  </a:lnTo>
                  <a:lnTo>
                    <a:pt x="37982" y="115822"/>
                  </a:lnTo>
                  <a:lnTo>
                    <a:pt x="36625" y="115268"/>
                  </a:lnTo>
                  <a:lnTo>
                    <a:pt x="35285" y="114697"/>
                  </a:lnTo>
                  <a:lnTo>
                    <a:pt x="33964" y="114072"/>
                  </a:lnTo>
                  <a:lnTo>
                    <a:pt x="32660" y="113429"/>
                  </a:lnTo>
                  <a:lnTo>
                    <a:pt x="31392" y="112733"/>
                  </a:lnTo>
                  <a:lnTo>
                    <a:pt x="30125" y="112036"/>
                  </a:lnTo>
                  <a:lnTo>
                    <a:pt x="28875" y="111304"/>
                  </a:lnTo>
                  <a:lnTo>
                    <a:pt x="27660" y="110537"/>
                  </a:lnTo>
                  <a:lnTo>
                    <a:pt x="26428" y="109733"/>
                  </a:lnTo>
                  <a:lnTo>
                    <a:pt x="25250" y="108930"/>
                  </a:lnTo>
                  <a:lnTo>
                    <a:pt x="24071" y="108073"/>
                  </a:lnTo>
                  <a:lnTo>
                    <a:pt x="22946" y="107198"/>
                  </a:lnTo>
                  <a:lnTo>
                    <a:pt x="21821" y="106305"/>
                  </a:lnTo>
                  <a:lnTo>
                    <a:pt x="20732" y="105359"/>
                  </a:lnTo>
                  <a:lnTo>
                    <a:pt x="19642" y="104413"/>
                  </a:lnTo>
                  <a:lnTo>
                    <a:pt x="18589" y="103413"/>
                  </a:lnTo>
                  <a:lnTo>
                    <a:pt x="17571" y="102431"/>
                  </a:lnTo>
                  <a:lnTo>
                    <a:pt x="16553" y="101395"/>
                  </a:lnTo>
                  <a:lnTo>
                    <a:pt x="15589" y="100342"/>
                  </a:lnTo>
                  <a:lnTo>
                    <a:pt x="14625" y="99270"/>
                  </a:lnTo>
                  <a:lnTo>
                    <a:pt x="13696" y="98163"/>
                  </a:lnTo>
                  <a:lnTo>
                    <a:pt x="12803" y="97056"/>
                  </a:lnTo>
                  <a:lnTo>
                    <a:pt x="11928" y="95896"/>
                  </a:lnTo>
                  <a:lnTo>
                    <a:pt x="11071" y="94753"/>
                  </a:lnTo>
                  <a:lnTo>
                    <a:pt x="10232" y="93539"/>
                  </a:lnTo>
                  <a:lnTo>
                    <a:pt x="9464" y="92343"/>
                  </a:lnTo>
                  <a:lnTo>
                    <a:pt x="8696" y="91129"/>
                  </a:lnTo>
                  <a:lnTo>
                    <a:pt x="7964" y="89879"/>
                  </a:lnTo>
                  <a:lnTo>
                    <a:pt x="7250" y="88611"/>
                  </a:lnTo>
                  <a:lnTo>
                    <a:pt x="6571" y="87326"/>
                  </a:lnTo>
                  <a:lnTo>
                    <a:pt x="5928" y="86022"/>
                  </a:lnTo>
                  <a:lnTo>
                    <a:pt x="5303" y="84683"/>
                  </a:lnTo>
                  <a:lnTo>
                    <a:pt x="4732" y="83344"/>
                  </a:lnTo>
                  <a:lnTo>
                    <a:pt x="4178" y="82005"/>
                  </a:lnTo>
                  <a:lnTo>
                    <a:pt x="3642" y="80630"/>
                  </a:lnTo>
                  <a:lnTo>
                    <a:pt x="3160" y="79238"/>
                  </a:lnTo>
                  <a:lnTo>
                    <a:pt x="2696" y="77863"/>
                  </a:lnTo>
                  <a:lnTo>
                    <a:pt x="2285" y="76435"/>
                  </a:lnTo>
                  <a:lnTo>
                    <a:pt x="1892" y="75006"/>
                  </a:lnTo>
                  <a:lnTo>
                    <a:pt x="1553" y="73542"/>
                  </a:lnTo>
                  <a:lnTo>
                    <a:pt x="1214" y="72096"/>
                  </a:lnTo>
                  <a:lnTo>
                    <a:pt x="946" y="70614"/>
                  </a:lnTo>
                  <a:lnTo>
                    <a:pt x="696" y="69150"/>
                  </a:lnTo>
                  <a:lnTo>
                    <a:pt x="482" y="67650"/>
                  </a:lnTo>
                  <a:lnTo>
                    <a:pt x="321" y="66150"/>
                  </a:lnTo>
                  <a:lnTo>
                    <a:pt x="178" y="64615"/>
                  </a:lnTo>
                  <a:lnTo>
                    <a:pt x="89" y="63097"/>
                  </a:lnTo>
                  <a:lnTo>
                    <a:pt x="17" y="61562"/>
                  </a:lnTo>
                  <a:lnTo>
                    <a:pt x="0" y="60008"/>
                  </a:lnTo>
                  <a:lnTo>
                    <a:pt x="0" y="60008"/>
                  </a:lnTo>
                  <a:lnTo>
                    <a:pt x="0" y="59991"/>
                  </a:lnTo>
                  <a:lnTo>
                    <a:pt x="0" y="59991"/>
                  </a:lnTo>
                  <a:lnTo>
                    <a:pt x="0" y="59991"/>
                  </a:lnTo>
                  <a:lnTo>
                    <a:pt x="17" y="58437"/>
                  </a:lnTo>
                  <a:lnTo>
                    <a:pt x="89" y="56902"/>
                  </a:lnTo>
                  <a:lnTo>
                    <a:pt x="178" y="55384"/>
                  </a:lnTo>
                  <a:lnTo>
                    <a:pt x="321" y="53849"/>
                  </a:lnTo>
                  <a:lnTo>
                    <a:pt x="482" y="52349"/>
                  </a:lnTo>
                  <a:lnTo>
                    <a:pt x="696" y="50849"/>
                  </a:lnTo>
                  <a:lnTo>
                    <a:pt x="946" y="49385"/>
                  </a:lnTo>
                  <a:lnTo>
                    <a:pt x="1214" y="47903"/>
                  </a:lnTo>
                  <a:lnTo>
                    <a:pt x="1553" y="46457"/>
                  </a:lnTo>
                  <a:lnTo>
                    <a:pt x="1892" y="44993"/>
                  </a:lnTo>
                  <a:lnTo>
                    <a:pt x="2285" y="43564"/>
                  </a:lnTo>
                  <a:lnTo>
                    <a:pt x="2696" y="42154"/>
                  </a:lnTo>
                  <a:lnTo>
                    <a:pt x="3160" y="40761"/>
                  </a:lnTo>
                  <a:lnTo>
                    <a:pt x="3642" y="39369"/>
                  </a:lnTo>
                  <a:lnTo>
                    <a:pt x="4178" y="37994"/>
                  </a:lnTo>
                  <a:lnTo>
                    <a:pt x="4732" y="36619"/>
                  </a:lnTo>
                  <a:lnTo>
                    <a:pt x="5303" y="35316"/>
                  </a:lnTo>
                  <a:lnTo>
                    <a:pt x="5928" y="33977"/>
                  </a:lnTo>
                  <a:lnTo>
                    <a:pt x="6571" y="32673"/>
                  </a:lnTo>
                  <a:lnTo>
                    <a:pt x="7250" y="31388"/>
                  </a:lnTo>
                  <a:lnTo>
                    <a:pt x="7964" y="30120"/>
                  </a:lnTo>
                  <a:lnTo>
                    <a:pt x="8696" y="28870"/>
                  </a:lnTo>
                  <a:lnTo>
                    <a:pt x="9464" y="27656"/>
                  </a:lnTo>
                  <a:lnTo>
                    <a:pt x="10232" y="26460"/>
                  </a:lnTo>
                  <a:lnTo>
                    <a:pt x="11071" y="25246"/>
                  </a:lnTo>
                  <a:lnTo>
                    <a:pt x="11928" y="24103"/>
                  </a:lnTo>
                  <a:lnTo>
                    <a:pt x="12803" y="22943"/>
                  </a:lnTo>
                  <a:lnTo>
                    <a:pt x="13696" y="21836"/>
                  </a:lnTo>
                  <a:lnTo>
                    <a:pt x="14625" y="20729"/>
                  </a:lnTo>
                  <a:lnTo>
                    <a:pt x="15589" y="19657"/>
                  </a:lnTo>
                  <a:lnTo>
                    <a:pt x="16553" y="18604"/>
                  </a:lnTo>
                  <a:lnTo>
                    <a:pt x="17571" y="17568"/>
                  </a:lnTo>
                  <a:lnTo>
                    <a:pt x="18589" y="16586"/>
                  </a:lnTo>
                  <a:lnTo>
                    <a:pt x="19642" y="15586"/>
                  </a:lnTo>
                  <a:lnTo>
                    <a:pt x="20732" y="14640"/>
                  </a:lnTo>
                  <a:lnTo>
                    <a:pt x="21821" y="13694"/>
                  </a:lnTo>
                  <a:lnTo>
                    <a:pt x="22946" y="12801"/>
                  </a:lnTo>
                  <a:lnTo>
                    <a:pt x="24107" y="11926"/>
                  </a:lnTo>
                  <a:lnTo>
                    <a:pt x="25250" y="11069"/>
                  </a:lnTo>
                  <a:lnTo>
                    <a:pt x="26428" y="10266"/>
                  </a:lnTo>
                  <a:lnTo>
                    <a:pt x="27660" y="9462"/>
                  </a:lnTo>
                  <a:lnTo>
                    <a:pt x="28875" y="8695"/>
                  </a:lnTo>
                  <a:lnTo>
                    <a:pt x="30125" y="7963"/>
                  </a:lnTo>
                  <a:lnTo>
                    <a:pt x="31392" y="7266"/>
                  </a:lnTo>
                  <a:lnTo>
                    <a:pt x="32660" y="6570"/>
                  </a:lnTo>
                  <a:lnTo>
                    <a:pt x="33964" y="5927"/>
                  </a:lnTo>
                  <a:lnTo>
                    <a:pt x="35285" y="5320"/>
                  </a:lnTo>
                  <a:lnTo>
                    <a:pt x="36625" y="4731"/>
                  </a:lnTo>
                  <a:lnTo>
                    <a:pt x="37982" y="4177"/>
                  </a:lnTo>
                  <a:lnTo>
                    <a:pt x="39339" y="3660"/>
                  </a:lnTo>
                  <a:lnTo>
                    <a:pt x="40732" y="3178"/>
                  </a:lnTo>
                  <a:lnTo>
                    <a:pt x="42142" y="2713"/>
                  </a:lnTo>
                  <a:lnTo>
                    <a:pt x="43535" y="2303"/>
                  </a:lnTo>
                  <a:lnTo>
                    <a:pt x="45000" y="1910"/>
                  </a:lnTo>
                  <a:lnTo>
                    <a:pt x="46428" y="1553"/>
                  </a:lnTo>
                  <a:lnTo>
                    <a:pt x="47875" y="1249"/>
                  </a:lnTo>
                  <a:lnTo>
                    <a:pt x="49357" y="946"/>
                  </a:lnTo>
                  <a:lnTo>
                    <a:pt x="50857" y="714"/>
                  </a:lnTo>
                  <a:lnTo>
                    <a:pt x="52321" y="499"/>
                  </a:lnTo>
                  <a:lnTo>
                    <a:pt x="53857" y="321"/>
                  </a:lnTo>
                  <a:lnTo>
                    <a:pt x="55375" y="178"/>
                  </a:lnTo>
                  <a:lnTo>
                    <a:pt x="56892" y="89"/>
                  </a:lnTo>
                  <a:lnTo>
                    <a:pt x="58446" y="53"/>
                  </a:lnTo>
                  <a:lnTo>
                    <a:pt x="59982" y="17"/>
                  </a:lnTo>
                  <a:lnTo>
                    <a:pt x="59982" y="0"/>
                  </a:lnTo>
                  <a:lnTo>
                    <a:pt x="59982" y="0"/>
                  </a:lnTo>
                  <a:close/>
                  <a:moveTo>
                    <a:pt x="59982" y="9462"/>
                  </a:moveTo>
                  <a:lnTo>
                    <a:pt x="59982" y="9462"/>
                  </a:lnTo>
                  <a:lnTo>
                    <a:pt x="59982" y="9462"/>
                  </a:lnTo>
                  <a:lnTo>
                    <a:pt x="59982" y="9462"/>
                  </a:lnTo>
                  <a:lnTo>
                    <a:pt x="59982" y="9462"/>
                  </a:lnTo>
                  <a:lnTo>
                    <a:pt x="58678" y="9462"/>
                  </a:lnTo>
                  <a:lnTo>
                    <a:pt x="57375" y="9516"/>
                  </a:lnTo>
                  <a:lnTo>
                    <a:pt x="56089" y="9587"/>
                  </a:lnTo>
                  <a:lnTo>
                    <a:pt x="54821" y="9712"/>
                  </a:lnTo>
                  <a:lnTo>
                    <a:pt x="53553" y="9855"/>
                  </a:lnTo>
                  <a:lnTo>
                    <a:pt x="52285" y="10034"/>
                  </a:lnTo>
                  <a:lnTo>
                    <a:pt x="51035" y="10248"/>
                  </a:lnTo>
                  <a:lnTo>
                    <a:pt x="49821" y="10462"/>
                  </a:lnTo>
                  <a:lnTo>
                    <a:pt x="48571" y="10748"/>
                  </a:lnTo>
                  <a:lnTo>
                    <a:pt x="47375" y="11051"/>
                  </a:lnTo>
                  <a:lnTo>
                    <a:pt x="46178" y="11373"/>
                  </a:lnTo>
                  <a:lnTo>
                    <a:pt x="44964" y="11712"/>
                  </a:lnTo>
                  <a:lnTo>
                    <a:pt x="43803" y="12105"/>
                  </a:lnTo>
                  <a:lnTo>
                    <a:pt x="42625" y="12515"/>
                  </a:lnTo>
                  <a:lnTo>
                    <a:pt x="41464" y="12962"/>
                  </a:lnTo>
                  <a:lnTo>
                    <a:pt x="40339" y="13426"/>
                  </a:lnTo>
                  <a:lnTo>
                    <a:pt x="39214" y="13926"/>
                  </a:lnTo>
                  <a:lnTo>
                    <a:pt x="38107" y="14444"/>
                  </a:lnTo>
                  <a:lnTo>
                    <a:pt x="37000" y="14997"/>
                  </a:lnTo>
                  <a:lnTo>
                    <a:pt x="35910" y="15569"/>
                  </a:lnTo>
                  <a:lnTo>
                    <a:pt x="34857" y="16140"/>
                  </a:lnTo>
                  <a:lnTo>
                    <a:pt x="33785" y="16765"/>
                  </a:lnTo>
                  <a:lnTo>
                    <a:pt x="32767" y="17408"/>
                  </a:lnTo>
                  <a:lnTo>
                    <a:pt x="31732" y="18086"/>
                  </a:lnTo>
                  <a:lnTo>
                    <a:pt x="30750" y="18800"/>
                  </a:lnTo>
                  <a:lnTo>
                    <a:pt x="29750" y="19514"/>
                  </a:lnTo>
                  <a:lnTo>
                    <a:pt x="28803" y="20246"/>
                  </a:lnTo>
                  <a:lnTo>
                    <a:pt x="27857" y="21014"/>
                  </a:lnTo>
                  <a:lnTo>
                    <a:pt x="26910" y="21800"/>
                  </a:lnTo>
                  <a:lnTo>
                    <a:pt x="26017" y="22603"/>
                  </a:lnTo>
                  <a:lnTo>
                    <a:pt x="25142" y="23407"/>
                  </a:lnTo>
                  <a:lnTo>
                    <a:pt x="24267" y="24264"/>
                  </a:lnTo>
                  <a:lnTo>
                    <a:pt x="23410" y="25139"/>
                  </a:lnTo>
                  <a:lnTo>
                    <a:pt x="22571" y="26013"/>
                  </a:lnTo>
                  <a:lnTo>
                    <a:pt x="21767" y="26942"/>
                  </a:lnTo>
                  <a:lnTo>
                    <a:pt x="20982" y="27852"/>
                  </a:lnTo>
                  <a:lnTo>
                    <a:pt x="20232" y="28799"/>
                  </a:lnTo>
                  <a:lnTo>
                    <a:pt x="19482" y="29781"/>
                  </a:lnTo>
                  <a:lnTo>
                    <a:pt x="18767" y="30745"/>
                  </a:lnTo>
                  <a:lnTo>
                    <a:pt x="18089" y="31763"/>
                  </a:lnTo>
                  <a:lnTo>
                    <a:pt x="17410" y="32780"/>
                  </a:lnTo>
                  <a:lnTo>
                    <a:pt x="16767" y="33816"/>
                  </a:lnTo>
                  <a:lnTo>
                    <a:pt x="16142" y="34851"/>
                  </a:lnTo>
                  <a:lnTo>
                    <a:pt x="15553" y="35941"/>
                  </a:lnTo>
                  <a:lnTo>
                    <a:pt x="14964" y="36994"/>
                  </a:lnTo>
                  <a:lnTo>
                    <a:pt x="14446" y="38101"/>
                  </a:lnTo>
                  <a:lnTo>
                    <a:pt x="13910" y="39208"/>
                  </a:lnTo>
                  <a:lnTo>
                    <a:pt x="13428" y="40333"/>
                  </a:lnTo>
                  <a:lnTo>
                    <a:pt x="12946" y="41475"/>
                  </a:lnTo>
                  <a:lnTo>
                    <a:pt x="12500" y="42636"/>
                  </a:lnTo>
                  <a:lnTo>
                    <a:pt x="12107" y="43797"/>
                  </a:lnTo>
                  <a:lnTo>
                    <a:pt x="11714" y="44975"/>
                  </a:lnTo>
                  <a:lnTo>
                    <a:pt x="11375" y="46171"/>
                  </a:lnTo>
                  <a:lnTo>
                    <a:pt x="11017" y="47367"/>
                  </a:lnTo>
                  <a:lnTo>
                    <a:pt x="10732" y="48599"/>
                  </a:lnTo>
                  <a:lnTo>
                    <a:pt x="10464" y="49814"/>
                  </a:lnTo>
                  <a:lnTo>
                    <a:pt x="10232" y="51063"/>
                  </a:lnTo>
                  <a:lnTo>
                    <a:pt x="10035" y="52313"/>
                  </a:lnTo>
                  <a:lnTo>
                    <a:pt x="9857" y="53581"/>
                  </a:lnTo>
                  <a:lnTo>
                    <a:pt x="9714" y="54848"/>
                  </a:lnTo>
                  <a:lnTo>
                    <a:pt x="9589" y="56116"/>
                  </a:lnTo>
                  <a:lnTo>
                    <a:pt x="9500" y="57402"/>
                  </a:lnTo>
                  <a:lnTo>
                    <a:pt x="9464" y="58705"/>
                  </a:lnTo>
                  <a:lnTo>
                    <a:pt x="9428" y="59991"/>
                  </a:lnTo>
                  <a:lnTo>
                    <a:pt x="9464" y="59991"/>
                  </a:lnTo>
                  <a:lnTo>
                    <a:pt x="9464" y="59991"/>
                  </a:lnTo>
                  <a:lnTo>
                    <a:pt x="9464" y="60008"/>
                  </a:lnTo>
                  <a:lnTo>
                    <a:pt x="9428" y="60008"/>
                  </a:lnTo>
                  <a:lnTo>
                    <a:pt x="9464" y="61294"/>
                  </a:lnTo>
                  <a:lnTo>
                    <a:pt x="9500" y="62615"/>
                  </a:lnTo>
                  <a:lnTo>
                    <a:pt x="9589" y="63883"/>
                  </a:lnTo>
                  <a:lnTo>
                    <a:pt x="9714" y="65168"/>
                  </a:lnTo>
                  <a:lnTo>
                    <a:pt x="9857" y="66454"/>
                  </a:lnTo>
                  <a:lnTo>
                    <a:pt x="10035" y="67686"/>
                  </a:lnTo>
                  <a:lnTo>
                    <a:pt x="10232" y="68936"/>
                  </a:lnTo>
                  <a:lnTo>
                    <a:pt x="10464" y="70185"/>
                  </a:lnTo>
                  <a:lnTo>
                    <a:pt x="10732" y="71400"/>
                  </a:lnTo>
                  <a:lnTo>
                    <a:pt x="11017" y="72632"/>
                  </a:lnTo>
                  <a:lnTo>
                    <a:pt x="11375" y="73828"/>
                  </a:lnTo>
                  <a:lnTo>
                    <a:pt x="11714" y="75024"/>
                  </a:lnTo>
                  <a:lnTo>
                    <a:pt x="12107" y="76202"/>
                  </a:lnTo>
                  <a:lnTo>
                    <a:pt x="12500" y="77381"/>
                  </a:lnTo>
                  <a:lnTo>
                    <a:pt x="12946" y="78524"/>
                  </a:lnTo>
                  <a:lnTo>
                    <a:pt x="13428" y="79666"/>
                  </a:lnTo>
                  <a:lnTo>
                    <a:pt x="13910" y="80791"/>
                  </a:lnTo>
                  <a:lnTo>
                    <a:pt x="14446" y="81898"/>
                  </a:lnTo>
                  <a:lnTo>
                    <a:pt x="14964" y="83005"/>
                  </a:lnTo>
                  <a:lnTo>
                    <a:pt x="15553" y="84094"/>
                  </a:lnTo>
                  <a:lnTo>
                    <a:pt x="16142" y="85148"/>
                  </a:lnTo>
                  <a:lnTo>
                    <a:pt x="16767" y="86183"/>
                  </a:lnTo>
                  <a:lnTo>
                    <a:pt x="17410" y="87219"/>
                  </a:lnTo>
                  <a:lnTo>
                    <a:pt x="18089" y="88236"/>
                  </a:lnTo>
                  <a:lnTo>
                    <a:pt x="18767" y="89254"/>
                  </a:lnTo>
                  <a:lnTo>
                    <a:pt x="19482" y="90218"/>
                  </a:lnTo>
                  <a:lnTo>
                    <a:pt x="20232" y="91200"/>
                  </a:lnTo>
                  <a:lnTo>
                    <a:pt x="20982" y="92147"/>
                  </a:lnTo>
                  <a:lnTo>
                    <a:pt x="21767" y="93057"/>
                  </a:lnTo>
                  <a:lnTo>
                    <a:pt x="22571" y="93968"/>
                  </a:lnTo>
                  <a:lnTo>
                    <a:pt x="23410" y="94860"/>
                  </a:lnTo>
                  <a:lnTo>
                    <a:pt x="24267" y="95735"/>
                  </a:lnTo>
                  <a:lnTo>
                    <a:pt x="25142" y="96574"/>
                  </a:lnTo>
                  <a:lnTo>
                    <a:pt x="26017" y="97396"/>
                  </a:lnTo>
                  <a:lnTo>
                    <a:pt x="26910" y="98199"/>
                  </a:lnTo>
                  <a:lnTo>
                    <a:pt x="27857" y="98985"/>
                  </a:lnTo>
                  <a:lnTo>
                    <a:pt x="28803" y="99753"/>
                  </a:lnTo>
                  <a:lnTo>
                    <a:pt x="29750" y="100485"/>
                  </a:lnTo>
                  <a:lnTo>
                    <a:pt x="30750" y="101234"/>
                  </a:lnTo>
                  <a:lnTo>
                    <a:pt x="31732" y="101913"/>
                  </a:lnTo>
                  <a:lnTo>
                    <a:pt x="32750" y="102591"/>
                  </a:lnTo>
                  <a:lnTo>
                    <a:pt x="33785" y="103234"/>
                  </a:lnTo>
                  <a:lnTo>
                    <a:pt x="34857" y="103859"/>
                  </a:lnTo>
                  <a:lnTo>
                    <a:pt x="35910" y="104430"/>
                  </a:lnTo>
                  <a:lnTo>
                    <a:pt x="37000" y="105002"/>
                  </a:lnTo>
                  <a:lnTo>
                    <a:pt x="38107" y="105555"/>
                  </a:lnTo>
                  <a:lnTo>
                    <a:pt x="39214" y="106073"/>
                  </a:lnTo>
                  <a:lnTo>
                    <a:pt x="40339" y="106573"/>
                  </a:lnTo>
                  <a:lnTo>
                    <a:pt x="41464" y="107037"/>
                  </a:lnTo>
                  <a:lnTo>
                    <a:pt x="42625" y="107484"/>
                  </a:lnTo>
                  <a:lnTo>
                    <a:pt x="43803" y="107894"/>
                  </a:lnTo>
                  <a:lnTo>
                    <a:pt x="44964" y="108287"/>
                  </a:lnTo>
                  <a:lnTo>
                    <a:pt x="46178" y="108626"/>
                  </a:lnTo>
                  <a:lnTo>
                    <a:pt x="47375" y="108948"/>
                  </a:lnTo>
                  <a:lnTo>
                    <a:pt x="48589" y="109251"/>
                  </a:lnTo>
                  <a:lnTo>
                    <a:pt x="49821" y="109537"/>
                  </a:lnTo>
                  <a:lnTo>
                    <a:pt x="51035" y="109751"/>
                  </a:lnTo>
                  <a:lnTo>
                    <a:pt x="52303" y="109965"/>
                  </a:lnTo>
                  <a:lnTo>
                    <a:pt x="53553" y="110144"/>
                  </a:lnTo>
                  <a:lnTo>
                    <a:pt x="54821" y="110287"/>
                  </a:lnTo>
                  <a:lnTo>
                    <a:pt x="56107" y="110412"/>
                  </a:lnTo>
                  <a:lnTo>
                    <a:pt x="57375" y="110483"/>
                  </a:lnTo>
                  <a:lnTo>
                    <a:pt x="58678" y="110537"/>
                  </a:lnTo>
                  <a:lnTo>
                    <a:pt x="59982" y="110537"/>
                  </a:lnTo>
                  <a:lnTo>
                    <a:pt x="59982" y="110519"/>
                  </a:lnTo>
                  <a:lnTo>
                    <a:pt x="59982" y="110519"/>
                  </a:lnTo>
                  <a:lnTo>
                    <a:pt x="60017" y="110519"/>
                  </a:lnTo>
                  <a:lnTo>
                    <a:pt x="60017" y="110537"/>
                  </a:lnTo>
                  <a:lnTo>
                    <a:pt x="61303" y="110537"/>
                  </a:lnTo>
                  <a:lnTo>
                    <a:pt x="62589" y="110483"/>
                  </a:lnTo>
                  <a:lnTo>
                    <a:pt x="63892" y="110412"/>
                  </a:lnTo>
                  <a:lnTo>
                    <a:pt x="65160" y="110287"/>
                  </a:lnTo>
                  <a:lnTo>
                    <a:pt x="66428" y="110144"/>
                  </a:lnTo>
                  <a:lnTo>
                    <a:pt x="67696" y="109965"/>
                  </a:lnTo>
                  <a:lnTo>
                    <a:pt x="68928" y="109751"/>
                  </a:lnTo>
                  <a:lnTo>
                    <a:pt x="70178" y="109537"/>
                  </a:lnTo>
                  <a:lnTo>
                    <a:pt x="71410" y="109251"/>
                  </a:lnTo>
                  <a:lnTo>
                    <a:pt x="72625" y="108948"/>
                  </a:lnTo>
                  <a:lnTo>
                    <a:pt x="73821" y="108626"/>
                  </a:lnTo>
                  <a:lnTo>
                    <a:pt x="75017" y="108287"/>
                  </a:lnTo>
                  <a:lnTo>
                    <a:pt x="76196" y="107894"/>
                  </a:lnTo>
                  <a:lnTo>
                    <a:pt x="77357" y="107484"/>
                  </a:lnTo>
                  <a:lnTo>
                    <a:pt x="78500" y="107037"/>
                  </a:lnTo>
                  <a:lnTo>
                    <a:pt x="79660" y="106573"/>
                  </a:lnTo>
                  <a:lnTo>
                    <a:pt x="80785" y="106091"/>
                  </a:lnTo>
                  <a:lnTo>
                    <a:pt x="81892" y="105555"/>
                  </a:lnTo>
                  <a:lnTo>
                    <a:pt x="82982" y="105002"/>
                  </a:lnTo>
                  <a:lnTo>
                    <a:pt x="84071" y="104430"/>
                  </a:lnTo>
                  <a:lnTo>
                    <a:pt x="85125" y="103859"/>
                  </a:lnTo>
                  <a:lnTo>
                    <a:pt x="86178" y="103234"/>
                  </a:lnTo>
                  <a:lnTo>
                    <a:pt x="87214" y="102591"/>
                  </a:lnTo>
                  <a:lnTo>
                    <a:pt x="88232" y="101913"/>
                  </a:lnTo>
                  <a:lnTo>
                    <a:pt x="89232" y="101234"/>
                  </a:lnTo>
                  <a:lnTo>
                    <a:pt x="90214" y="100485"/>
                  </a:lnTo>
                  <a:lnTo>
                    <a:pt x="91196" y="99753"/>
                  </a:lnTo>
                  <a:lnTo>
                    <a:pt x="92142" y="98985"/>
                  </a:lnTo>
                  <a:lnTo>
                    <a:pt x="93053" y="98199"/>
                  </a:lnTo>
                  <a:lnTo>
                    <a:pt x="93964" y="97396"/>
                  </a:lnTo>
                  <a:lnTo>
                    <a:pt x="94857" y="96592"/>
                  </a:lnTo>
                  <a:lnTo>
                    <a:pt x="95714" y="95735"/>
                  </a:lnTo>
                  <a:lnTo>
                    <a:pt x="96571" y="94860"/>
                  </a:lnTo>
                  <a:lnTo>
                    <a:pt x="97392" y="93986"/>
                  </a:lnTo>
                  <a:lnTo>
                    <a:pt x="98196" y="93057"/>
                  </a:lnTo>
                  <a:lnTo>
                    <a:pt x="98982" y="92147"/>
                  </a:lnTo>
                  <a:lnTo>
                    <a:pt x="99750" y="91200"/>
                  </a:lnTo>
                  <a:lnTo>
                    <a:pt x="100482" y="90218"/>
                  </a:lnTo>
                  <a:lnTo>
                    <a:pt x="101196" y="89254"/>
                  </a:lnTo>
                  <a:lnTo>
                    <a:pt x="101892" y="88236"/>
                  </a:lnTo>
                  <a:lnTo>
                    <a:pt x="102553" y="87219"/>
                  </a:lnTo>
                  <a:lnTo>
                    <a:pt x="103214" y="86183"/>
                  </a:lnTo>
                  <a:lnTo>
                    <a:pt x="103821" y="85148"/>
                  </a:lnTo>
                  <a:lnTo>
                    <a:pt x="104428" y="84094"/>
                  </a:lnTo>
                  <a:lnTo>
                    <a:pt x="105000" y="83005"/>
                  </a:lnTo>
                  <a:lnTo>
                    <a:pt x="105553" y="81898"/>
                  </a:lnTo>
                  <a:lnTo>
                    <a:pt x="106071" y="80791"/>
                  </a:lnTo>
                  <a:lnTo>
                    <a:pt x="106571" y="79666"/>
                  </a:lnTo>
                  <a:lnTo>
                    <a:pt x="107035" y="78524"/>
                  </a:lnTo>
                  <a:lnTo>
                    <a:pt x="107464" y="77381"/>
                  </a:lnTo>
                  <a:lnTo>
                    <a:pt x="107892" y="76202"/>
                  </a:lnTo>
                  <a:lnTo>
                    <a:pt x="108250" y="75024"/>
                  </a:lnTo>
                  <a:lnTo>
                    <a:pt x="108625" y="73828"/>
                  </a:lnTo>
                  <a:lnTo>
                    <a:pt x="108946" y="72632"/>
                  </a:lnTo>
                  <a:lnTo>
                    <a:pt x="109250" y="71400"/>
                  </a:lnTo>
                  <a:lnTo>
                    <a:pt x="109500" y="70185"/>
                  </a:lnTo>
                  <a:lnTo>
                    <a:pt x="109750" y="68936"/>
                  </a:lnTo>
                  <a:lnTo>
                    <a:pt x="109964" y="67686"/>
                  </a:lnTo>
                  <a:lnTo>
                    <a:pt x="110125" y="66418"/>
                  </a:lnTo>
                  <a:lnTo>
                    <a:pt x="110285" y="65151"/>
                  </a:lnTo>
                  <a:lnTo>
                    <a:pt x="110392" y="63883"/>
                  </a:lnTo>
                  <a:lnTo>
                    <a:pt x="110464" y="62597"/>
                  </a:lnTo>
                  <a:lnTo>
                    <a:pt x="110517" y="61294"/>
                  </a:lnTo>
                  <a:lnTo>
                    <a:pt x="110535" y="60008"/>
                  </a:lnTo>
                  <a:lnTo>
                    <a:pt x="110517" y="60008"/>
                  </a:lnTo>
                  <a:lnTo>
                    <a:pt x="110517" y="59991"/>
                  </a:lnTo>
                  <a:lnTo>
                    <a:pt x="110517" y="59991"/>
                  </a:lnTo>
                  <a:lnTo>
                    <a:pt x="110535" y="59991"/>
                  </a:lnTo>
                  <a:lnTo>
                    <a:pt x="110517" y="58705"/>
                  </a:lnTo>
                  <a:lnTo>
                    <a:pt x="110464" y="57384"/>
                  </a:lnTo>
                  <a:lnTo>
                    <a:pt x="110392" y="56116"/>
                  </a:lnTo>
                  <a:lnTo>
                    <a:pt x="110285" y="54831"/>
                  </a:lnTo>
                  <a:lnTo>
                    <a:pt x="110125" y="53545"/>
                  </a:lnTo>
                  <a:lnTo>
                    <a:pt x="109964" y="52313"/>
                  </a:lnTo>
                  <a:lnTo>
                    <a:pt x="109750" y="51063"/>
                  </a:lnTo>
                  <a:lnTo>
                    <a:pt x="109500" y="49814"/>
                  </a:lnTo>
                  <a:lnTo>
                    <a:pt x="109250" y="48599"/>
                  </a:lnTo>
                  <a:lnTo>
                    <a:pt x="108946" y="47367"/>
                  </a:lnTo>
                  <a:lnTo>
                    <a:pt x="108625" y="46171"/>
                  </a:lnTo>
                  <a:lnTo>
                    <a:pt x="108250" y="44975"/>
                  </a:lnTo>
                  <a:lnTo>
                    <a:pt x="107892" y="43797"/>
                  </a:lnTo>
                  <a:lnTo>
                    <a:pt x="107464" y="42618"/>
                  </a:lnTo>
                  <a:lnTo>
                    <a:pt x="107035" y="41475"/>
                  </a:lnTo>
                  <a:lnTo>
                    <a:pt x="106571" y="40333"/>
                  </a:lnTo>
                  <a:lnTo>
                    <a:pt x="106071" y="39208"/>
                  </a:lnTo>
                  <a:lnTo>
                    <a:pt x="105553" y="38101"/>
                  </a:lnTo>
                  <a:lnTo>
                    <a:pt x="105000" y="36994"/>
                  </a:lnTo>
                  <a:lnTo>
                    <a:pt x="104428" y="35941"/>
                  </a:lnTo>
                  <a:lnTo>
                    <a:pt x="103821" y="34851"/>
                  </a:lnTo>
                  <a:lnTo>
                    <a:pt x="103214" y="33816"/>
                  </a:lnTo>
                  <a:lnTo>
                    <a:pt x="102553" y="32780"/>
                  </a:lnTo>
                  <a:lnTo>
                    <a:pt x="101892" y="31763"/>
                  </a:lnTo>
                  <a:lnTo>
                    <a:pt x="101196" y="30763"/>
                  </a:lnTo>
                  <a:lnTo>
                    <a:pt x="100482" y="29781"/>
                  </a:lnTo>
                  <a:lnTo>
                    <a:pt x="99750" y="28799"/>
                  </a:lnTo>
                  <a:lnTo>
                    <a:pt x="98982" y="27852"/>
                  </a:lnTo>
                  <a:lnTo>
                    <a:pt x="98196" y="26942"/>
                  </a:lnTo>
                  <a:lnTo>
                    <a:pt x="97392" y="26031"/>
                  </a:lnTo>
                  <a:lnTo>
                    <a:pt x="96571" y="25139"/>
                  </a:lnTo>
                  <a:lnTo>
                    <a:pt x="95732" y="24264"/>
                  </a:lnTo>
                  <a:lnTo>
                    <a:pt x="94857" y="23425"/>
                  </a:lnTo>
                  <a:lnTo>
                    <a:pt x="93964" y="22603"/>
                  </a:lnTo>
                  <a:lnTo>
                    <a:pt x="93053" y="21800"/>
                  </a:lnTo>
                  <a:lnTo>
                    <a:pt x="92142" y="21014"/>
                  </a:lnTo>
                  <a:lnTo>
                    <a:pt x="91196" y="20246"/>
                  </a:lnTo>
                  <a:lnTo>
                    <a:pt x="90214" y="19514"/>
                  </a:lnTo>
                  <a:lnTo>
                    <a:pt x="89232" y="18800"/>
                  </a:lnTo>
                  <a:lnTo>
                    <a:pt x="88232" y="18086"/>
                  </a:lnTo>
                  <a:lnTo>
                    <a:pt x="87214" y="17408"/>
                  </a:lnTo>
                  <a:lnTo>
                    <a:pt x="86178" y="16765"/>
                  </a:lnTo>
                  <a:lnTo>
                    <a:pt x="85125" y="16140"/>
                  </a:lnTo>
                  <a:lnTo>
                    <a:pt x="84071" y="15569"/>
                  </a:lnTo>
                  <a:lnTo>
                    <a:pt x="82982" y="14997"/>
                  </a:lnTo>
                  <a:lnTo>
                    <a:pt x="81892" y="14444"/>
                  </a:lnTo>
                  <a:lnTo>
                    <a:pt x="80785" y="13926"/>
                  </a:lnTo>
                  <a:lnTo>
                    <a:pt x="79660" y="13426"/>
                  </a:lnTo>
                  <a:lnTo>
                    <a:pt x="78500" y="12962"/>
                  </a:lnTo>
                  <a:lnTo>
                    <a:pt x="77357" y="12515"/>
                  </a:lnTo>
                  <a:lnTo>
                    <a:pt x="76196" y="12105"/>
                  </a:lnTo>
                  <a:lnTo>
                    <a:pt x="75000" y="11712"/>
                  </a:lnTo>
                  <a:lnTo>
                    <a:pt x="73821" y="11373"/>
                  </a:lnTo>
                  <a:lnTo>
                    <a:pt x="72625" y="11051"/>
                  </a:lnTo>
                  <a:lnTo>
                    <a:pt x="71410" y="10748"/>
                  </a:lnTo>
                  <a:lnTo>
                    <a:pt x="70178" y="10462"/>
                  </a:lnTo>
                  <a:lnTo>
                    <a:pt x="68928" y="10248"/>
                  </a:lnTo>
                  <a:lnTo>
                    <a:pt x="67696" y="10034"/>
                  </a:lnTo>
                  <a:lnTo>
                    <a:pt x="66428" y="9855"/>
                  </a:lnTo>
                  <a:lnTo>
                    <a:pt x="65160" y="9712"/>
                  </a:lnTo>
                  <a:lnTo>
                    <a:pt x="63892" y="9587"/>
                  </a:lnTo>
                  <a:lnTo>
                    <a:pt x="62589" y="9516"/>
                  </a:lnTo>
                  <a:lnTo>
                    <a:pt x="61303" y="9462"/>
                  </a:lnTo>
                  <a:lnTo>
                    <a:pt x="59982" y="9462"/>
                  </a:lnTo>
                  <a:close/>
                </a:path>
              </a:pathLst>
            </a:custGeom>
            <a:solidFill>
              <a:srgbClr val="119CA1"/>
            </a:solidFill>
            <a:ln>
              <a:noFill/>
            </a:ln>
          </p:spPr>
          <p:txBody>
            <a:bodyPr lIns="60941" tIns="30462" rIns="60941" bIns="30462"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6" name="Shape 2183"/>
            <p:cNvSpPr/>
            <p:nvPr/>
          </p:nvSpPr>
          <p:spPr>
            <a:xfrm>
              <a:off x="4606879" y="3297258"/>
              <a:ext cx="1538852" cy="1538851"/>
            </a:xfrm>
            <a:custGeom>
              <a:avLst/>
              <a:gdLst/>
              <a:ahLst/>
              <a:cxnLst/>
              <a:rect l="0" t="0" r="0" b="0"/>
              <a:pathLst>
                <a:path w="120000" h="120000" extrusionOk="0">
                  <a:moveTo>
                    <a:pt x="59982" y="0"/>
                  </a:moveTo>
                  <a:lnTo>
                    <a:pt x="60017" y="0"/>
                  </a:lnTo>
                  <a:lnTo>
                    <a:pt x="60017" y="17"/>
                  </a:lnTo>
                  <a:lnTo>
                    <a:pt x="61553" y="53"/>
                  </a:lnTo>
                  <a:lnTo>
                    <a:pt x="63071" y="89"/>
                  </a:lnTo>
                  <a:lnTo>
                    <a:pt x="64625" y="214"/>
                  </a:lnTo>
                  <a:lnTo>
                    <a:pt x="66142" y="321"/>
                  </a:lnTo>
                  <a:lnTo>
                    <a:pt x="67642" y="499"/>
                  </a:lnTo>
                  <a:lnTo>
                    <a:pt x="69142" y="714"/>
                  </a:lnTo>
                  <a:lnTo>
                    <a:pt x="70625" y="964"/>
                  </a:lnTo>
                  <a:lnTo>
                    <a:pt x="72089" y="1249"/>
                  </a:lnTo>
                  <a:lnTo>
                    <a:pt x="73553" y="1571"/>
                  </a:lnTo>
                  <a:lnTo>
                    <a:pt x="75000" y="1910"/>
                  </a:lnTo>
                  <a:lnTo>
                    <a:pt x="76428" y="2303"/>
                  </a:lnTo>
                  <a:lnTo>
                    <a:pt x="77839" y="2713"/>
                  </a:lnTo>
                  <a:lnTo>
                    <a:pt x="79250" y="3178"/>
                  </a:lnTo>
                  <a:lnTo>
                    <a:pt x="80625" y="3660"/>
                  </a:lnTo>
                  <a:lnTo>
                    <a:pt x="82017" y="4177"/>
                  </a:lnTo>
                  <a:lnTo>
                    <a:pt x="83357" y="4731"/>
                  </a:lnTo>
                  <a:lnTo>
                    <a:pt x="84678" y="5320"/>
                  </a:lnTo>
                  <a:lnTo>
                    <a:pt x="86017" y="5927"/>
                  </a:lnTo>
                  <a:lnTo>
                    <a:pt x="87321" y="6570"/>
                  </a:lnTo>
                  <a:lnTo>
                    <a:pt x="88607" y="7266"/>
                  </a:lnTo>
                  <a:lnTo>
                    <a:pt x="89875" y="7963"/>
                  </a:lnTo>
                  <a:lnTo>
                    <a:pt x="91125" y="8695"/>
                  </a:lnTo>
                  <a:lnTo>
                    <a:pt x="92339" y="9462"/>
                  </a:lnTo>
                  <a:lnTo>
                    <a:pt x="93535" y="10266"/>
                  </a:lnTo>
                  <a:lnTo>
                    <a:pt x="94750" y="11087"/>
                  </a:lnTo>
                  <a:lnTo>
                    <a:pt x="95892" y="11926"/>
                  </a:lnTo>
                  <a:lnTo>
                    <a:pt x="97053" y="12801"/>
                  </a:lnTo>
                  <a:lnTo>
                    <a:pt x="98160" y="13694"/>
                  </a:lnTo>
                  <a:lnTo>
                    <a:pt x="99267" y="14640"/>
                  </a:lnTo>
                  <a:lnTo>
                    <a:pt x="100339" y="15586"/>
                  </a:lnTo>
                  <a:lnTo>
                    <a:pt x="101375" y="16586"/>
                  </a:lnTo>
                  <a:lnTo>
                    <a:pt x="102428" y="17568"/>
                  </a:lnTo>
                  <a:lnTo>
                    <a:pt x="103410" y="18604"/>
                  </a:lnTo>
                  <a:lnTo>
                    <a:pt x="104410" y="19657"/>
                  </a:lnTo>
                  <a:lnTo>
                    <a:pt x="105357" y="20729"/>
                  </a:lnTo>
                  <a:lnTo>
                    <a:pt x="106303" y="21836"/>
                  </a:lnTo>
                  <a:lnTo>
                    <a:pt x="107196" y="22943"/>
                  </a:lnTo>
                  <a:lnTo>
                    <a:pt x="108071" y="24103"/>
                  </a:lnTo>
                  <a:lnTo>
                    <a:pt x="108928" y="25281"/>
                  </a:lnTo>
                  <a:lnTo>
                    <a:pt x="109732" y="26460"/>
                  </a:lnTo>
                  <a:lnTo>
                    <a:pt x="110535" y="27656"/>
                  </a:lnTo>
                  <a:lnTo>
                    <a:pt x="111303" y="28870"/>
                  </a:lnTo>
                  <a:lnTo>
                    <a:pt x="112035" y="30120"/>
                  </a:lnTo>
                  <a:lnTo>
                    <a:pt x="112732" y="31388"/>
                  </a:lnTo>
                  <a:lnTo>
                    <a:pt x="113428" y="32673"/>
                  </a:lnTo>
                  <a:lnTo>
                    <a:pt x="114071" y="33977"/>
                  </a:lnTo>
                  <a:lnTo>
                    <a:pt x="114660" y="35316"/>
                  </a:lnTo>
                  <a:lnTo>
                    <a:pt x="115267" y="36655"/>
                  </a:lnTo>
                  <a:lnTo>
                    <a:pt x="115821" y="37994"/>
                  </a:lnTo>
                  <a:lnTo>
                    <a:pt x="116321" y="39369"/>
                  </a:lnTo>
                  <a:lnTo>
                    <a:pt x="116803" y="40761"/>
                  </a:lnTo>
                  <a:lnTo>
                    <a:pt x="117267" y="42154"/>
                  </a:lnTo>
                  <a:lnTo>
                    <a:pt x="117696" y="43564"/>
                  </a:lnTo>
                  <a:lnTo>
                    <a:pt x="118089" y="44993"/>
                  </a:lnTo>
                  <a:lnTo>
                    <a:pt x="118428" y="46457"/>
                  </a:lnTo>
                  <a:lnTo>
                    <a:pt x="118750" y="47903"/>
                  </a:lnTo>
                  <a:lnTo>
                    <a:pt x="119017" y="49385"/>
                  </a:lnTo>
                  <a:lnTo>
                    <a:pt x="119285" y="50849"/>
                  </a:lnTo>
                  <a:lnTo>
                    <a:pt x="119482" y="52349"/>
                  </a:lnTo>
                  <a:lnTo>
                    <a:pt x="119678" y="53849"/>
                  </a:lnTo>
                  <a:lnTo>
                    <a:pt x="119785" y="55384"/>
                  </a:lnTo>
                  <a:lnTo>
                    <a:pt x="119910" y="56902"/>
                  </a:lnTo>
                  <a:lnTo>
                    <a:pt x="119946" y="58437"/>
                  </a:lnTo>
                  <a:lnTo>
                    <a:pt x="119964" y="59991"/>
                  </a:lnTo>
                  <a:lnTo>
                    <a:pt x="120000" y="59991"/>
                  </a:lnTo>
                  <a:lnTo>
                    <a:pt x="120000" y="60008"/>
                  </a:lnTo>
                  <a:lnTo>
                    <a:pt x="120000" y="60008"/>
                  </a:lnTo>
                  <a:lnTo>
                    <a:pt x="119964" y="60008"/>
                  </a:lnTo>
                  <a:lnTo>
                    <a:pt x="119946" y="61562"/>
                  </a:lnTo>
                  <a:lnTo>
                    <a:pt x="119910" y="63097"/>
                  </a:lnTo>
                  <a:lnTo>
                    <a:pt x="119785" y="64615"/>
                  </a:lnTo>
                  <a:lnTo>
                    <a:pt x="119678" y="66150"/>
                  </a:lnTo>
                  <a:lnTo>
                    <a:pt x="119482" y="67650"/>
                  </a:lnTo>
                  <a:lnTo>
                    <a:pt x="119285" y="69150"/>
                  </a:lnTo>
                  <a:lnTo>
                    <a:pt x="119017" y="70614"/>
                  </a:lnTo>
                  <a:lnTo>
                    <a:pt x="118750" y="72096"/>
                  </a:lnTo>
                  <a:lnTo>
                    <a:pt x="118428" y="73542"/>
                  </a:lnTo>
                  <a:lnTo>
                    <a:pt x="118089" y="75006"/>
                  </a:lnTo>
                  <a:lnTo>
                    <a:pt x="117696" y="76435"/>
                  </a:lnTo>
                  <a:lnTo>
                    <a:pt x="117267" y="77863"/>
                  </a:lnTo>
                  <a:lnTo>
                    <a:pt x="116803" y="79238"/>
                  </a:lnTo>
                  <a:lnTo>
                    <a:pt x="116321" y="80630"/>
                  </a:lnTo>
                  <a:lnTo>
                    <a:pt x="115821" y="82005"/>
                  </a:lnTo>
                  <a:lnTo>
                    <a:pt x="115267" y="83380"/>
                  </a:lnTo>
                  <a:lnTo>
                    <a:pt x="114660" y="84719"/>
                  </a:lnTo>
                  <a:lnTo>
                    <a:pt x="114071" y="86022"/>
                  </a:lnTo>
                  <a:lnTo>
                    <a:pt x="113428" y="87326"/>
                  </a:lnTo>
                  <a:lnTo>
                    <a:pt x="112732" y="88611"/>
                  </a:lnTo>
                  <a:lnTo>
                    <a:pt x="112035" y="89879"/>
                  </a:lnTo>
                  <a:lnTo>
                    <a:pt x="111303" y="91129"/>
                  </a:lnTo>
                  <a:lnTo>
                    <a:pt x="110535" y="92343"/>
                  </a:lnTo>
                  <a:lnTo>
                    <a:pt x="109732" y="93539"/>
                  </a:lnTo>
                  <a:lnTo>
                    <a:pt x="108928" y="94753"/>
                  </a:lnTo>
                  <a:lnTo>
                    <a:pt x="108071" y="95896"/>
                  </a:lnTo>
                  <a:lnTo>
                    <a:pt x="107196" y="97056"/>
                  </a:lnTo>
                  <a:lnTo>
                    <a:pt x="106303" y="98163"/>
                  </a:lnTo>
                  <a:lnTo>
                    <a:pt x="105357" y="99270"/>
                  </a:lnTo>
                  <a:lnTo>
                    <a:pt x="104410" y="100342"/>
                  </a:lnTo>
                  <a:lnTo>
                    <a:pt x="103410" y="101395"/>
                  </a:lnTo>
                  <a:lnTo>
                    <a:pt x="102428" y="102431"/>
                  </a:lnTo>
                  <a:lnTo>
                    <a:pt x="101375" y="103448"/>
                  </a:lnTo>
                  <a:lnTo>
                    <a:pt x="100339" y="104413"/>
                  </a:lnTo>
                  <a:lnTo>
                    <a:pt x="99267" y="105359"/>
                  </a:lnTo>
                  <a:lnTo>
                    <a:pt x="98160" y="106305"/>
                  </a:lnTo>
                  <a:lnTo>
                    <a:pt x="97053" y="107198"/>
                  </a:lnTo>
                  <a:lnTo>
                    <a:pt x="95892" y="108073"/>
                  </a:lnTo>
                  <a:lnTo>
                    <a:pt x="94714" y="108930"/>
                  </a:lnTo>
                  <a:lnTo>
                    <a:pt x="93535" y="109733"/>
                  </a:lnTo>
                  <a:lnTo>
                    <a:pt x="92339" y="110537"/>
                  </a:lnTo>
                  <a:lnTo>
                    <a:pt x="91125" y="111304"/>
                  </a:lnTo>
                  <a:lnTo>
                    <a:pt x="89875" y="112036"/>
                  </a:lnTo>
                  <a:lnTo>
                    <a:pt x="88607" y="112733"/>
                  </a:lnTo>
                  <a:lnTo>
                    <a:pt x="87321" y="113429"/>
                  </a:lnTo>
                  <a:lnTo>
                    <a:pt x="86017" y="114072"/>
                  </a:lnTo>
                  <a:lnTo>
                    <a:pt x="84678" y="114697"/>
                  </a:lnTo>
                  <a:lnTo>
                    <a:pt x="83357" y="115268"/>
                  </a:lnTo>
                  <a:lnTo>
                    <a:pt x="82017" y="115822"/>
                  </a:lnTo>
                  <a:lnTo>
                    <a:pt x="80625" y="116339"/>
                  </a:lnTo>
                  <a:lnTo>
                    <a:pt x="79250" y="116839"/>
                  </a:lnTo>
                  <a:lnTo>
                    <a:pt x="77839" y="117286"/>
                  </a:lnTo>
                  <a:lnTo>
                    <a:pt x="76428" y="117714"/>
                  </a:lnTo>
                  <a:lnTo>
                    <a:pt x="75000" y="118089"/>
                  </a:lnTo>
                  <a:lnTo>
                    <a:pt x="73553" y="118446"/>
                  </a:lnTo>
                  <a:lnTo>
                    <a:pt x="72089" y="118750"/>
                  </a:lnTo>
                  <a:lnTo>
                    <a:pt x="70625" y="119053"/>
                  </a:lnTo>
                  <a:lnTo>
                    <a:pt x="69142" y="119285"/>
                  </a:lnTo>
                  <a:lnTo>
                    <a:pt x="67642" y="119500"/>
                  </a:lnTo>
                  <a:lnTo>
                    <a:pt x="66142" y="119678"/>
                  </a:lnTo>
                  <a:lnTo>
                    <a:pt x="64625" y="119821"/>
                  </a:lnTo>
                  <a:lnTo>
                    <a:pt x="63107" y="119910"/>
                  </a:lnTo>
                  <a:lnTo>
                    <a:pt x="61553" y="119946"/>
                  </a:lnTo>
                  <a:lnTo>
                    <a:pt x="60017" y="119982"/>
                  </a:lnTo>
                  <a:lnTo>
                    <a:pt x="60017" y="120000"/>
                  </a:lnTo>
                  <a:lnTo>
                    <a:pt x="59982" y="120000"/>
                  </a:lnTo>
                  <a:lnTo>
                    <a:pt x="59982" y="120000"/>
                  </a:lnTo>
                  <a:lnTo>
                    <a:pt x="59982" y="119982"/>
                  </a:lnTo>
                  <a:lnTo>
                    <a:pt x="58446" y="119946"/>
                  </a:lnTo>
                  <a:lnTo>
                    <a:pt x="56892" y="119910"/>
                  </a:lnTo>
                  <a:lnTo>
                    <a:pt x="55375" y="119821"/>
                  </a:lnTo>
                  <a:lnTo>
                    <a:pt x="53857" y="119678"/>
                  </a:lnTo>
                  <a:lnTo>
                    <a:pt x="52357" y="119500"/>
                  </a:lnTo>
                  <a:lnTo>
                    <a:pt x="50857" y="119285"/>
                  </a:lnTo>
                  <a:lnTo>
                    <a:pt x="49357" y="119053"/>
                  </a:lnTo>
                  <a:lnTo>
                    <a:pt x="47892" y="118750"/>
                  </a:lnTo>
                  <a:lnTo>
                    <a:pt x="46428" y="118446"/>
                  </a:lnTo>
                  <a:lnTo>
                    <a:pt x="45000" y="118089"/>
                  </a:lnTo>
                  <a:lnTo>
                    <a:pt x="43571" y="117714"/>
                  </a:lnTo>
                  <a:lnTo>
                    <a:pt x="42142" y="117286"/>
                  </a:lnTo>
                  <a:lnTo>
                    <a:pt x="40750" y="116839"/>
                  </a:lnTo>
                  <a:lnTo>
                    <a:pt x="39339" y="116339"/>
                  </a:lnTo>
                  <a:lnTo>
                    <a:pt x="37982" y="115822"/>
                  </a:lnTo>
                  <a:lnTo>
                    <a:pt x="36625" y="115268"/>
                  </a:lnTo>
                  <a:lnTo>
                    <a:pt x="35285" y="114697"/>
                  </a:lnTo>
                  <a:lnTo>
                    <a:pt x="33964" y="114072"/>
                  </a:lnTo>
                  <a:lnTo>
                    <a:pt x="32678" y="113429"/>
                  </a:lnTo>
                  <a:lnTo>
                    <a:pt x="31392" y="112733"/>
                  </a:lnTo>
                  <a:lnTo>
                    <a:pt x="30125" y="112036"/>
                  </a:lnTo>
                  <a:lnTo>
                    <a:pt x="28875" y="111304"/>
                  </a:lnTo>
                  <a:lnTo>
                    <a:pt x="27660" y="110537"/>
                  </a:lnTo>
                  <a:lnTo>
                    <a:pt x="26446" y="109733"/>
                  </a:lnTo>
                  <a:lnTo>
                    <a:pt x="25250" y="108930"/>
                  </a:lnTo>
                  <a:lnTo>
                    <a:pt x="24107" y="108073"/>
                  </a:lnTo>
                  <a:lnTo>
                    <a:pt x="22946" y="107198"/>
                  </a:lnTo>
                  <a:lnTo>
                    <a:pt x="21821" y="106305"/>
                  </a:lnTo>
                  <a:lnTo>
                    <a:pt x="20732" y="105359"/>
                  </a:lnTo>
                  <a:lnTo>
                    <a:pt x="19642" y="104413"/>
                  </a:lnTo>
                  <a:lnTo>
                    <a:pt x="18589" y="103413"/>
                  </a:lnTo>
                  <a:lnTo>
                    <a:pt x="17571" y="102431"/>
                  </a:lnTo>
                  <a:lnTo>
                    <a:pt x="16553" y="101395"/>
                  </a:lnTo>
                  <a:lnTo>
                    <a:pt x="15589" y="100342"/>
                  </a:lnTo>
                  <a:lnTo>
                    <a:pt x="14625" y="99270"/>
                  </a:lnTo>
                  <a:lnTo>
                    <a:pt x="13696" y="98163"/>
                  </a:lnTo>
                  <a:lnTo>
                    <a:pt x="12803" y="97056"/>
                  </a:lnTo>
                  <a:lnTo>
                    <a:pt x="11928" y="95896"/>
                  </a:lnTo>
                  <a:lnTo>
                    <a:pt x="11071" y="94753"/>
                  </a:lnTo>
                  <a:lnTo>
                    <a:pt x="10267" y="93539"/>
                  </a:lnTo>
                  <a:lnTo>
                    <a:pt x="9464" y="92343"/>
                  </a:lnTo>
                  <a:lnTo>
                    <a:pt x="8696" y="91129"/>
                  </a:lnTo>
                  <a:lnTo>
                    <a:pt x="7964" y="89879"/>
                  </a:lnTo>
                  <a:lnTo>
                    <a:pt x="7250" y="88611"/>
                  </a:lnTo>
                  <a:lnTo>
                    <a:pt x="6571" y="87326"/>
                  </a:lnTo>
                  <a:lnTo>
                    <a:pt x="5928" y="86022"/>
                  </a:lnTo>
                  <a:lnTo>
                    <a:pt x="5303" y="84719"/>
                  </a:lnTo>
                  <a:lnTo>
                    <a:pt x="4732" y="83380"/>
                  </a:lnTo>
                  <a:lnTo>
                    <a:pt x="4178" y="82005"/>
                  </a:lnTo>
                  <a:lnTo>
                    <a:pt x="3642" y="80630"/>
                  </a:lnTo>
                  <a:lnTo>
                    <a:pt x="3160" y="79238"/>
                  </a:lnTo>
                  <a:lnTo>
                    <a:pt x="2714" y="77863"/>
                  </a:lnTo>
                  <a:lnTo>
                    <a:pt x="2285" y="76435"/>
                  </a:lnTo>
                  <a:lnTo>
                    <a:pt x="1892" y="75006"/>
                  </a:lnTo>
                  <a:lnTo>
                    <a:pt x="1553" y="73578"/>
                  </a:lnTo>
                  <a:lnTo>
                    <a:pt x="1214" y="72096"/>
                  </a:lnTo>
                  <a:lnTo>
                    <a:pt x="946" y="70650"/>
                  </a:lnTo>
                  <a:lnTo>
                    <a:pt x="714" y="69150"/>
                  </a:lnTo>
                  <a:lnTo>
                    <a:pt x="482" y="67650"/>
                  </a:lnTo>
                  <a:lnTo>
                    <a:pt x="321" y="66150"/>
                  </a:lnTo>
                  <a:lnTo>
                    <a:pt x="178" y="64615"/>
                  </a:lnTo>
                  <a:lnTo>
                    <a:pt x="89" y="63097"/>
                  </a:lnTo>
                  <a:lnTo>
                    <a:pt x="17" y="61562"/>
                  </a:lnTo>
                  <a:lnTo>
                    <a:pt x="17" y="60008"/>
                  </a:lnTo>
                  <a:lnTo>
                    <a:pt x="0" y="60008"/>
                  </a:lnTo>
                  <a:lnTo>
                    <a:pt x="0" y="60008"/>
                  </a:lnTo>
                  <a:lnTo>
                    <a:pt x="0" y="59991"/>
                  </a:lnTo>
                  <a:lnTo>
                    <a:pt x="17" y="59991"/>
                  </a:lnTo>
                  <a:lnTo>
                    <a:pt x="17" y="58437"/>
                  </a:lnTo>
                  <a:lnTo>
                    <a:pt x="89" y="56902"/>
                  </a:lnTo>
                  <a:lnTo>
                    <a:pt x="178" y="55384"/>
                  </a:lnTo>
                  <a:lnTo>
                    <a:pt x="321" y="53849"/>
                  </a:lnTo>
                  <a:lnTo>
                    <a:pt x="482" y="52349"/>
                  </a:lnTo>
                  <a:lnTo>
                    <a:pt x="714" y="50849"/>
                  </a:lnTo>
                  <a:lnTo>
                    <a:pt x="946" y="49385"/>
                  </a:lnTo>
                  <a:lnTo>
                    <a:pt x="1214" y="47903"/>
                  </a:lnTo>
                  <a:lnTo>
                    <a:pt x="1553" y="46457"/>
                  </a:lnTo>
                  <a:lnTo>
                    <a:pt x="1892" y="44993"/>
                  </a:lnTo>
                  <a:lnTo>
                    <a:pt x="2285" y="43564"/>
                  </a:lnTo>
                  <a:lnTo>
                    <a:pt x="2696" y="42154"/>
                  </a:lnTo>
                  <a:lnTo>
                    <a:pt x="3160" y="40761"/>
                  </a:lnTo>
                  <a:lnTo>
                    <a:pt x="3642" y="39369"/>
                  </a:lnTo>
                  <a:lnTo>
                    <a:pt x="4178" y="37994"/>
                  </a:lnTo>
                  <a:lnTo>
                    <a:pt x="4732" y="36655"/>
                  </a:lnTo>
                  <a:lnTo>
                    <a:pt x="5303" y="35316"/>
                  </a:lnTo>
                  <a:lnTo>
                    <a:pt x="5928" y="33977"/>
                  </a:lnTo>
                  <a:lnTo>
                    <a:pt x="6571" y="32673"/>
                  </a:lnTo>
                  <a:lnTo>
                    <a:pt x="7250" y="31388"/>
                  </a:lnTo>
                  <a:lnTo>
                    <a:pt x="7964" y="30120"/>
                  </a:lnTo>
                  <a:lnTo>
                    <a:pt x="8696" y="28870"/>
                  </a:lnTo>
                  <a:lnTo>
                    <a:pt x="9464" y="27656"/>
                  </a:lnTo>
                  <a:lnTo>
                    <a:pt x="10267" y="26460"/>
                  </a:lnTo>
                  <a:lnTo>
                    <a:pt x="11071" y="25246"/>
                  </a:lnTo>
                  <a:lnTo>
                    <a:pt x="11928" y="24103"/>
                  </a:lnTo>
                  <a:lnTo>
                    <a:pt x="12803" y="22943"/>
                  </a:lnTo>
                  <a:lnTo>
                    <a:pt x="13696" y="21836"/>
                  </a:lnTo>
                  <a:lnTo>
                    <a:pt x="14625" y="20729"/>
                  </a:lnTo>
                  <a:lnTo>
                    <a:pt x="15589" y="19657"/>
                  </a:lnTo>
                  <a:lnTo>
                    <a:pt x="16553" y="18604"/>
                  </a:lnTo>
                  <a:lnTo>
                    <a:pt x="17571" y="17568"/>
                  </a:lnTo>
                  <a:lnTo>
                    <a:pt x="18607" y="16586"/>
                  </a:lnTo>
                  <a:lnTo>
                    <a:pt x="19642" y="15586"/>
                  </a:lnTo>
                  <a:lnTo>
                    <a:pt x="20732" y="14640"/>
                  </a:lnTo>
                  <a:lnTo>
                    <a:pt x="21821" y="13694"/>
                  </a:lnTo>
                  <a:lnTo>
                    <a:pt x="22946" y="12801"/>
                  </a:lnTo>
                  <a:lnTo>
                    <a:pt x="24107" y="11926"/>
                  </a:lnTo>
                  <a:lnTo>
                    <a:pt x="25250" y="11069"/>
                  </a:lnTo>
                  <a:lnTo>
                    <a:pt x="26446" y="10266"/>
                  </a:lnTo>
                  <a:lnTo>
                    <a:pt x="27660" y="9462"/>
                  </a:lnTo>
                  <a:lnTo>
                    <a:pt x="28875" y="8695"/>
                  </a:lnTo>
                  <a:lnTo>
                    <a:pt x="30125" y="7963"/>
                  </a:lnTo>
                  <a:lnTo>
                    <a:pt x="31392" y="7266"/>
                  </a:lnTo>
                  <a:lnTo>
                    <a:pt x="32678" y="6570"/>
                  </a:lnTo>
                  <a:lnTo>
                    <a:pt x="33964" y="5927"/>
                  </a:lnTo>
                  <a:lnTo>
                    <a:pt x="35285" y="5320"/>
                  </a:lnTo>
                  <a:lnTo>
                    <a:pt x="36625" y="4731"/>
                  </a:lnTo>
                  <a:lnTo>
                    <a:pt x="37982" y="4177"/>
                  </a:lnTo>
                  <a:lnTo>
                    <a:pt x="39339" y="3660"/>
                  </a:lnTo>
                  <a:lnTo>
                    <a:pt x="40732" y="3178"/>
                  </a:lnTo>
                  <a:lnTo>
                    <a:pt x="42142" y="2713"/>
                  </a:lnTo>
                  <a:lnTo>
                    <a:pt x="43571" y="2303"/>
                  </a:lnTo>
                  <a:lnTo>
                    <a:pt x="45000" y="1910"/>
                  </a:lnTo>
                  <a:lnTo>
                    <a:pt x="46428" y="1571"/>
                  </a:lnTo>
                  <a:lnTo>
                    <a:pt x="47892" y="1249"/>
                  </a:lnTo>
                  <a:lnTo>
                    <a:pt x="49357" y="964"/>
                  </a:lnTo>
                  <a:lnTo>
                    <a:pt x="50857" y="714"/>
                  </a:lnTo>
                  <a:lnTo>
                    <a:pt x="52321" y="499"/>
                  </a:lnTo>
                  <a:lnTo>
                    <a:pt x="53857" y="321"/>
                  </a:lnTo>
                  <a:lnTo>
                    <a:pt x="55375" y="214"/>
                  </a:lnTo>
                  <a:lnTo>
                    <a:pt x="56892" y="89"/>
                  </a:lnTo>
                  <a:lnTo>
                    <a:pt x="58446" y="53"/>
                  </a:lnTo>
                  <a:lnTo>
                    <a:pt x="59982" y="17"/>
                  </a:lnTo>
                  <a:lnTo>
                    <a:pt x="59982" y="0"/>
                  </a:lnTo>
                  <a:lnTo>
                    <a:pt x="59982" y="0"/>
                  </a:lnTo>
                  <a:close/>
                  <a:moveTo>
                    <a:pt x="60017" y="9462"/>
                  </a:moveTo>
                  <a:lnTo>
                    <a:pt x="60017" y="9480"/>
                  </a:lnTo>
                  <a:lnTo>
                    <a:pt x="59982" y="9480"/>
                  </a:lnTo>
                  <a:lnTo>
                    <a:pt x="59982" y="9480"/>
                  </a:lnTo>
                  <a:lnTo>
                    <a:pt x="59982" y="9462"/>
                  </a:lnTo>
                  <a:lnTo>
                    <a:pt x="58678" y="9480"/>
                  </a:lnTo>
                  <a:lnTo>
                    <a:pt x="57375" y="9516"/>
                  </a:lnTo>
                  <a:lnTo>
                    <a:pt x="56107" y="9587"/>
                  </a:lnTo>
                  <a:lnTo>
                    <a:pt x="54821" y="9712"/>
                  </a:lnTo>
                  <a:lnTo>
                    <a:pt x="53553" y="9855"/>
                  </a:lnTo>
                  <a:lnTo>
                    <a:pt x="52303" y="10034"/>
                  </a:lnTo>
                  <a:lnTo>
                    <a:pt x="51053" y="10248"/>
                  </a:lnTo>
                  <a:lnTo>
                    <a:pt x="49821" y="10462"/>
                  </a:lnTo>
                  <a:lnTo>
                    <a:pt x="48589" y="10748"/>
                  </a:lnTo>
                  <a:lnTo>
                    <a:pt x="47375" y="11051"/>
                  </a:lnTo>
                  <a:lnTo>
                    <a:pt x="46178" y="11373"/>
                  </a:lnTo>
                  <a:lnTo>
                    <a:pt x="44964" y="11712"/>
                  </a:lnTo>
                  <a:lnTo>
                    <a:pt x="43803" y="12105"/>
                  </a:lnTo>
                  <a:lnTo>
                    <a:pt x="42625" y="12515"/>
                  </a:lnTo>
                  <a:lnTo>
                    <a:pt x="41464" y="12962"/>
                  </a:lnTo>
                  <a:lnTo>
                    <a:pt x="40339" y="13426"/>
                  </a:lnTo>
                  <a:lnTo>
                    <a:pt x="39214" y="13926"/>
                  </a:lnTo>
                  <a:lnTo>
                    <a:pt x="38107" y="14444"/>
                  </a:lnTo>
                  <a:lnTo>
                    <a:pt x="37000" y="14997"/>
                  </a:lnTo>
                  <a:lnTo>
                    <a:pt x="35910" y="15569"/>
                  </a:lnTo>
                  <a:lnTo>
                    <a:pt x="34839" y="16176"/>
                  </a:lnTo>
                  <a:lnTo>
                    <a:pt x="33803" y="16765"/>
                  </a:lnTo>
                  <a:lnTo>
                    <a:pt x="32767" y="17408"/>
                  </a:lnTo>
                  <a:lnTo>
                    <a:pt x="31750" y="18086"/>
                  </a:lnTo>
                  <a:lnTo>
                    <a:pt x="30750" y="18800"/>
                  </a:lnTo>
                  <a:lnTo>
                    <a:pt x="29767" y="19514"/>
                  </a:lnTo>
                  <a:lnTo>
                    <a:pt x="28803" y="20246"/>
                  </a:lnTo>
                  <a:lnTo>
                    <a:pt x="27857" y="21014"/>
                  </a:lnTo>
                  <a:lnTo>
                    <a:pt x="26928" y="21800"/>
                  </a:lnTo>
                  <a:lnTo>
                    <a:pt x="26017" y="22603"/>
                  </a:lnTo>
                  <a:lnTo>
                    <a:pt x="25142" y="23425"/>
                  </a:lnTo>
                  <a:lnTo>
                    <a:pt x="24267" y="24264"/>
                  </a:lnTo>
                  <a:lnTo>
                    <a:pt x="23410" y="25139"/>
                  </a:lnTo>
                  <a:lnTo>
                    <a:pt x="22571" y="26013"/>
                  </a:lnTo>
                  <a:lnTo>
                    <a:pt x="21785" y="26942"/>
                  </a:lnTo>
                  <a:lnTo>
                    <a:pt x="21017" y="27852"/>
                  </a:lnTo>
                  <a:lnTo>
                    <a:pt x="20232" y="28799"/>
                  </a:lnTo>
                  <a:lnTo>
                    <a:pt x="19482" y="29781"/>
                  </a:lnTo>
                  <a:lnTo>
                    <a:pt x="18767" y="30763"/>
                  </a:lnTo>
                  <a:lnTo>
                    <a:pt x="18089" y="31763"/>
                  </a:lnTo>
                  <a:lnTo>
                    <a:pt x="17410" y="32780"/>
                  </a:lnTo>
                  <a:lnTo>
                    <a:pt x="16767" y="33816"/>
                  </a:lnTo>
                  <a:lnTo>
                    <a:pt x="16142" y="34851"/>
                  </a:lnTo>
                  <a:lnTo>
                    <a:pt x="15535" y="35941"/>
                  </a:lnTo>
                  <a:lnTo>
                    <a:pt x="14982" y="36994"/>
                  </a:lnTo>
                  <a:lnTo>
                    <a:pt x="14446" y="38101"/>
                  </a:lnTo>
                  <a:lnTo>
                    <a:pt x="13910" y="39208"/>
                  </a:lnTo>
                  <a:lnTo>
                    <a:pt x="13428" y="40333"/>
                  </a:lnTo>
                  <a:lnTo>
                    <a:pt x="12964" y="41493"/>
                  </a:lnTo>
                  <a:lnTo>
                    <a:pt x="12517" y="42636"/>
                  </a:lnTo>
                  <a:lnTo>
                    <a:pt x="12107" y="43797"/>
                  </a:lnTo>
                  <a:lnTo>
                    <a:pt x="11714" y="44975"/>
                  </a:lnTo>
                  <a:lnTo>
                    <a:pt x="11375" y="46171"/>
                  </a:lnTo>
                  <a:lnTo>
                    <a:pt x="11053" y="47367"/>
                  </a:lnTo>
                  <a:lnTo>
                    <a:pt x="10750" y="48599"/>
                  </a:lnTo>
                  <a:lnTo>
                    <a:pt x="10464" y="49814"/>
                  </a:lnTo>
                  <a:lnTo>
                    <a:pt x="10232" y="51063"/>
                  </a:lnTo>
                  <a:lnTo>
                    <a:pt x="10035" y="52313"/>
                  </a:lnTo>
                  <a:lnTo>
                    <a:pt x="9839" y="53581"/>
                  </a:lnTo>
                  <a:lnTo>
                    <a:pt x="9714" y="54848"/>
                  </a:lnTo>
                  <a:lnTo>
                    <a:pt x="9589" y="56116"/>
                  </a:lnTo>
                  <a:lnTo>
                    <a:pt x="9500" y="57402"/>
                  </a:lnTo>
                  <a:lnTo>
                    <a:pt x="9464" y="58705"/>
                  </a:lnTo>
                  <a:lnTo>
                    <a:pt x="9428" y="59991"/>
                  </a:lnTo>
                  <a:lnTo>
                    <a:pt x="9464" y="59991"/>
                  </a:lnTo>
                  <a:lnTo>
                    <a:pt x="9464" y="60008"/>
                  </a:lnTo>
                  <a:lnTo>
                    <a:pt x="9464" y="60008"/>
                  </a:lnTo>
                  <a:lnTo>
                    <a:pt x="9428" y="60008"/>
                  </a:lnTo>
                  <a:lnTo>
                    <a:pt x="9464" y="61294"/>
                  </a:lnTo>
                  <a:lnTo>
                    <a:pt x="9500" y="62615"/>
                  </a:lnTo>
                  <a:lnTo>
                    <a:pt x="9589" y="63883"/>
                  </a:lnTo>
                  <a:lnTo>
                    <a:pt x="9714" y="65168"/>
                  </a:lnTo>
                  <a:lnTo>
                    <a:pt x="9839" y="66454"/>
                  </a:lnTo>
                  <a:lnTo>
                    <a:pt x="10035" y="67686"/>
                  </a:lnTo>
                  <a:lnTo>
                    <a:pt x="10232" y="68936"/>
                  </a:lnTo>
                  <a:lnTo>
                    <a:pt x="10464" y="70185"/>
                  </a:lnTo>
                  <a:lnTo>
                    <a:pt x="10750" y="71400"/>
                  </a:lnTo>
                  <a:lnTo>
                    <a:pt x="11053" y="72632"/>
                  </a:lnTo>
                  <a:lnTo>
                    <a:pt x="11375" y="73828"/>
                  </a:lnTo>
                  <a:lnTo>
                    <a:pt x="11714" y="75024"/>
                  </a:lnTo>
                  <a:lnTo>
                    <a:pt x="12107" y="76202"/>
                  </a:lnTo>
                  <a:lnTo>
                    <a:pt x="12517" y="77381"/>
                  </a:lnTo>
                  <a:lnTo>
                    <a:pt x="12964" y="78524"/>
                  </a:lnTo>
                  <a:lnTo>
                    <a:pt x="13428" y="79666"/>
                  </a:lnTo>
                  <a:lnTo>
                    <a:pt x="13910" y="80791"/>
                  </a:lnTo>
                  <a:lnTo>
                    <a:pt x="14446" y="81898"/>
                  </a:lnTo>
                  <a:lnTo>
                    <a:pt x="14964" y="83005"/>
                  </a:lnTo>
                  <a:lnTo>
                    <a:pt x="15535" y="84094"/>
                  </a:lnTo>
                  <a:lnTo>
                    <a:pt x="16142" y="85148"/>
                  </a:lnTo>
                  <a:lnTo>
                    <a:pt x="16767" y="86183"/>
                  </a:lnTo>
                  <a:lnTo>
                    <a:pt x="17410" y="87219"/>
                  </a:lnTo>
                  <a:lnTo>
                    <a:pt x="18089" y="88236"/>
                  </a:lnTo>
                  <a:lnTo>
                    <a:pt x="18767" y="89254"/>
                  </a:lnTo>
                  <a:lnTo>
                    <a:pt x="19482" y="90218"/>
                  </a:lnTo>
                  <a:lnTo>
                    <a:pt x="20232" y="91200"/>
                  </a:lnTo>
                  <a:lnTo>
                    <a:pt x="20982" y="92147"/>
                  </a:lnTo>
                  <a:lnTo>
                    <a:pt x="21767" y="93057"/>
                  </a:lnTo>
                  <a:lnTo>
                    <a:pt x="22571" y="93986"/>
                  </a:lnTo>
                  <a:lnTo>
                    <a:pt x="23410" y="94860"/>
                  </a:lnTo>
                  <a:lnTo>
                    <a:pt x="24267" y="95735"/>
                  </a:lnTo>
                  <a:lnTo>
                    <a:pt x="25142" y="96592"/>
                  </a:lnTo>
                  <a:lnTo>
                    <a:pt x="26017" y="97396"/>
                  </a:lnTo>
                  <a:lnTo>
                    <a:pt x="26928" y="98199"/>
                  </a:lnTo>
                  <a:lnTo>
                    <a:pt x="27857" y="98985"/>
                  </a:lnTo>
                  <a:lnTo>
                    <a:pt x="28803" y="99753"/>
                  </a:lnTo>
                  <a:lnTo>
                    <a:pt x="29767" y="100485"/>
                  </a:lnTo>
                  <a:lnTo>
                    <a:pt x="30750" y="101234"/>
                  </a:lnTo>
                  <a:lnTo>
                    <a:pt x="31750" y="101913"/>
                  </a:lnTo>
                  <a:lnTo>
                    <a:pt x="32767" y="102591"/>
                  </a:lnTo>
                  <a:lnTo>
                    <a:pt x="33785" y="103234"/>
                  </a:lnTo>
                  <a:lnTo>
                    <a:pt x="34839" y="103859"/>
                  </a:lnTo>
                  <a:lnTo>
                    <a:pt x="35910" y="104448"/>
                  </a:lnTo>
                  <a:lnTo>
                    <a:pt x="37000" y="105002"/>
                  </a:lnTo>
                  <a:lnTo>
                    <a:pt x="38107" y="105555"/>
                  </a:lnTo>
                  <a:lnTo>
                    <a:pt x="39214" y="106091"/>
                  </a:lnTo>
                  <a:lnTo>
                    <a:pt x="40339" y="106573"/>
                  </a:lnTo>
                  <a:lnTo>
                    <a:pt x="41464" y="107037"/>
                  </a:lnTo>
                  <a:lnTo>
                    <a:pt x="42625" y="107484"/>
                  </a:lnTo>
                  <a:lnTo>
                    <a:pt x="43803" y="107894"/>
                  </a:lnTo>
                  <a:lnTo>
                    <a:pt x="44964" y="108287"/>
                  </a:lnTo>
                  <a:lnTo>
                    <a:pt x="46178" y="108626"/>
                  </a:lnTo>
                  <a:lnTo>
                    <a:pt x="47375" y="108948"/>
                  </a:lnTo>
                  <a:lnTo>
                    <a:pt x="48589" y="109251"/>
                  </a:lnTo>
                  <a:lnTo>
                    <a:pt x="49821" y="109537"/>
                  </a:lnTo>
                  <a:lnTo>
                    <a:pt x="51053" y="109751"/>
                  </a:lnTo>
                  <a:lnTo>
                    <a:pt x="52303" y="109965"/>
                  </a:lnTo>
                  <a:lnTo>
                    <a:pt x="53553" y="110144"/>
                  </a:lnTo>
                  <a:lnTo>
                    <a:pt x="54821" y="110287"/>
                  </a:lnTo>
                  <a:lnTo>
                    <a:pt x="56107" y="110412"/>
                  </a:lnTo>
                  <a:lnTo>
                    <a:pt x="57410" y="110501"/>
                  </a:lnTo>
                  <a:lnTo>
                    <a:pt x="58696" y="110537"/>
                  </a:lnTo>
                  <a:lnTo>
                    <a:pt x="59982" y="110537"/>
                  </a:lnTo>
                  <a:lnTo>
                    <a:pt x="59982" y="110537"/>
                  </a:lnTo>
                  <a:lnTo>
                    <a:pt x="59982" y="110537"/>
                  </a:lnTo>
                  <a:lnTo>
                    <a:pt x="60017" y="110537"/>
                  </a:lnTo>
                  <a:lnTo>
                    <a:pt x="60017" y="110537"/>
                  </a:lnTo>
                  <a:lnTo>
                    <a:pt x="61303" y="110537"/>
                  </a:lnTo>
                  <a:lnTo>
                    <a:pt x="62589" y="110501"/>
                  </a:lnTo>
                  <a:lnTo>
                    <a:pt x="63875" y="110412"/>
                  </a:lnTo>
                  <a:lnTo>
                    <a:pt x="65178" y="110287"/>
                  </a:lnTo>
                  <a:lnTo>
                    <a:pt x="66428" y="110144"/>
                  </a:lnTo>
                  <a:lnTo>
                    <a:pt x="67696" y="109965"/>
                  </a:lnTo>
                  <a:lnTo>
                    <a:pt x="68928" y="109751"/>
                  </a:lnTo>
                  <a:lnTo>
                    <a:pt x="70178" y="109537"/>
                  </a:lnTo>
                  <a:lnTo>
                    <a:pt x="71410" y="109251"/>
                  </a:lnTo>
                  <a:lnTo>
                    <a:pt x="72625" y="108948"/>
                  </a:lnTo>
                  <a:lnTo>
                    <a:pt x="73821" y="108626"/>
                  </a:lnTo>
                  <a:lnTo>
                    <a:pt x="75017" y="108287"/>
                  </a:lnTo>
                  <a:lnTo>
                    <a:pt x="76196" y="107894"/>
                  </a:lnTo>
                  <a:lnTo>
                    <a:pt x="77357" y="107484"/>
                  </a:lnTo>
                  <a:lnTo>
                    <a:pt x="78500" y="107037"/>
                  </a:lnTo>
                  <a:lnTo>
                    <a:pt x="79660" y="106573"/>
                  </a:lnTo>
                  <a:lnTo>
                    <a:pt x="80785" y="106091"/>
                  </a:lnTo>
                  <a:lnTo>
                    <a:pt x="81892" y="105555"/>
                  </a:lnTo>
                  <a:lnTo>
                    <a:pt x="82982" y="105002"/>
                  </a:lnTo>
                  <a:lnTo>
                    <a:pt x="84071" y="104448"/>
                  </a:lnTo>
                  <a:lnTo>
                    <a:pt x="85142" y="103859"/>
                  </a:lnTo>
                  <a:lnTo>
                    <a:pt x="86178" y="103234"/>
                  </a:lnTo>
                  <a:lnTo>
                    <a:pt x="87214" y="102591"/>
                  </a:lnTo>
                  <a:lnTo>
                    <a:pt x="88232" y="101913"/>
                  </a:lnTo>
                  <a:lnTo>
                    <a:pt x="89232" y="101234"/>
                  </a:lnTo>
                  <a:lnTo>
                    <a:pt x="90214" y="100502"/>
                  </a:lnTo>
                  <a:lnTo>
                    <a:pt x="91196" y="99753"/>
                  </a:lnTo>
                  <a:lnTo>
                    <a:pt x="92142" y="98985"/>
                  </a:lnTo>
                  <a:lnTo>
                    <a:pt x="93053" y="98199"/>
                  </a:lnTo>
                  <a:lnTo>
                    <a:pt x="93964" y="97396"/>
                  </a:lnTo>
                  <a:lnTo>
                    <a:pt x="94857" y="96592"/>
                  </a:lnTo>
                  <a:lnTo>
                    <a:pt x="95732" y="95735"/>
                  </a:lnTo>
                  <a:lnTo>
                    <a:pt x="96571" y="94860"/>
                  </a:lnTo>
                  <a:lnTo>
                    <a:pt x="97392" y="93986"/>
                  </a:lnTo>
                  <a:lnTo>
                    <a:pt x="98196" y="93057"/>
                  </a:lnTo>
                  <a:lnTo>
                    <a:pt x="98982" y="92147"/>
                  </a:lnTo>
                  <a:lnTo>
                    <a:pt x="99750" y="91200"/>
                  </a:lnTo>
                  <a:lnTo>
                    <a:pt x="100482" y="90218"/>
                  </a:lnTo>
                  <a:lnTo>
                    <a:pt x="101196" y="89254"/>
                  </a:lnTo>
                  <a:lnTo>
                    <a:pt x="101892" y="88236"/>
                  </a:lnTo>
                  <a:lnTo>
                    <a:pt x="102553" y="87219"/>
                  </a:lnTo>
                  <a:lnTo>
                    <a:pt x="103232" y="86183"/>
                  </a:lnTo>
                  <a:lnTo>
                    <a:pt x="103821" y="85148"/>
                  </a:lnTo>
                  <a:lnTo>
                    <a:pt x="104428" y="84094"/>
                  </a:lnTo>
                  <a:lnTo>
                    <a:pt x="105000" y="83005"/>
                  </a:lnTo>
                  <a:lnTo>
                    <a:pt x="105553" y="81898"/>
                  </a:lnTo>
                  <a:lnTo>
                    <a:pt x="106071" y="80791"/>
                  </a:lnTo>
                  <a:lnTo>
                    <a:pt x="106571" y="79666"/>
                  </a:lnTo>
                  <a:lnTo>
                    <a:pt x="107035" y="78524"/>
                  </a:lnTo>
                  <a:lnTo>
                    <a:pt x="107464" y="77381"/>
                  </a:lnTo>
                  <a:lnTo>
                    <a:pt x="107892" y="76202"/>
                  </a:lnTo>
                  <a:lnTo>
                    <a:pt x="108285" y="75024"/>
                  </a:lnTo>
                  <a:lnTo>
                    <a:pt x="108625" y="73828"/>
                  </a:lnTo>
                  <a:lnTo>
                    <a:pt x="108946" y="72632"/>
                  </a:lnTo>
                  <a:lnTo>
                    <a:pt x="109250" y="71400"/>
                  </a:lnTo>
                  <a:lnTo>
                    <a:pt x="109517" y="70185"/>
                  </a:lnTo>
                  <a:lnTo>
                    <a:pt x="109750" y="68936"/>
                  </a:lnTo>
                  <a:lnTo>
                    <a:pt x="109964" y="67686"/>
                  </a:lnTo>
                  <a:lnTo>
                    <a:pt x="110142" y="66454"/>
                  </a:lnTo>
                  <a:lnTo>
                    <a:pt x="110285" y="65168"/>
                  </a:lnTo>
                  <a:lnTo>
                    <a:pt x="110392" y="63883"/>
                  </a:lnTo>
                  <a:lnTo>
                    <a:pt x="110464" y="62597"/>
                  </a:lnTo>
                  <a:lnTo>
                    <a:pt x="110535" y="61294"/>
                  </a:lnTo>
                  <a:lnTo>
                    <a:pt x="110535" y="60008"/>
                  </a:lnTo>
                  <a:lnTo>
                    <a:pt x="110535" y="60008"/>
                  </a:lnTo>
                  <a:lnTo>
                    <a:pt x="110535" y="60008"/>
                  </a:lnTo>
                  <a:lnTo>
                    <a:pt x="110535" y="59991"/>
                  </a:lnTo>
                  <a:lnTo>
                    <a:pt x="110535" y="59991"/>
                  </a:lnTo>
                  <a:lnTo>
                    <a:pt x="110535" y="58705"/>
                  </a:lnTo>
                  <a:lnTo>
                    <a:pt x="110464" y="57402"/>
                  </a:lnTo>
                  <a:lnTo>
                    <a:pt x="110392" y="56116"/>
                  </a:lnTo>
                  <a:lnTo>
                    <a:pt x="110285" y="54831"/>
                  </a:lnTo>
                  <a:lnTo>
                    <a:pt x="110142" y="53545"/>
                  </a:lnTo>
                  <a:lnTo>
                    <a:pt x="109964" y="52313"/>
                  </a:lnTo>
                  <a:lnTo>
                    <a:pt x="109750" y="51063"/>
                  </a:lnTo>
                  <a:lnTo>
                    <a:pt x="109517" y="49814"/>
                  </a:lnTo>
                  <a:lnTo>
                    <a:pt x="109250" y="48599"/>
                  </a:lnTo>
                  <a:lnTo>
                    <a:pt x="108946" y="47367"/>
                  </a:lnTo>
                  <a:lnTo>
                    <a:pt x="108625" y="46171"/>
                  </a:lnTo>
                  <a:lnTo>
                    <a:pt x="108285" y="44975"/>
                  </a:lnTo>
                  <a:lnTo>
                    <a:pt x="107892" y="43797"/>
                  </a:lnTo>
                  <a:lnTo>
                    <a:pt x="107464" y="42636"/>
                  </a:lnTo>
                  <a:lnTo>
                    <a:pt x="107035" y="41493"/>
                  </a:lnTo>
                  <a:lnTo>
                    <a:pt x="106571" y="40333"/>
                  </a:lnTo>
                  <a:lnTo>
                    <a:pt x="106071" y="39208"/>
                  </a:lnTo>
                  <a:lnTo>
                    <a:pt x="105553" y="38101"/>
                  </a:lnTo>
                  <a:lnTo>
                    <a:pt x="105000" y="36994"/>
                  </a:lnTo>
                  <a:lnTo>
                    <a:pt x="104428" y="35941"/>
                  </a:lnTo>
                  <a:lnTo>
                    <a:pt x="103821" y="34851"/>
                  </a:lnTo>
                  <a:lnTo>
                    <a:pt x="103232" y="33816"/>
                  </a:lnTo>
                  <a:lnTo>
                    <a:pt x="102589" y="32780"/>
                  </a:lnTo>
                  <a:lnTo>
                    <a:pt x="101910" y="31763"/>
                  </a:lnTo>
                  <a:lnTo>
                    <a:pt x="101196" y="30763"/>
                  </a:lnTo>
                  <a:lnTo>
                    <a:pt x="100482" y="29781"/>
                  </a:lnTo>
                  <a:lnTo>
                    <a:pt x="99750" y="28799"/>
                  </a:lnTo>
                  <a:lnTo>
                    <a:pt x="98982" y="27852"/>
                  </a:lnTo>
                  <a:lnTo>
                    <a:pt x="98196" y="26942"/>
                  </a:lnTo>
                  <a:lnTo>
                    <a:pt x="97392" y="26031"/>
                  </a:lnTo>
                  <a:lnTo>
                    <a:pt x="96571" y="25139"/>
                  </a:lnTo>
                  <a:lnTo>
                    <a:pt x="95732" y="24264"/>
                  </a:lnTo>
                  <a:lnTo>
                    <a:pt x="94857" y="23425"/>
                  </a:lnTo>
                  <a:lnTo>
                    <a:pt x="93982" y="22603"/>
                  </a:lnTo>
                  <a:lnTo>
                    <a:pt x="93053" y="21800"/>
                  </a:lnTo>
                  <a:lnTo>
                    <a:pt x="92142" y="21014"/>
                  </a:lnTo>
                  <a:lnTo>
                    <a:pt x="91196" y="20246"/>
                  </a:lnTo>
                  <a:lnTo>
                    <a:pt x="90214" y="19514"/>
                  </a:lnTo>
                  <a:lnTo>
                    <a:pt x="89232" y="18800"/>
                  </a:lnTo>
                  <a:lnTo>
                    <a:pt x="88232" y="18104"/>
                  </a:lnTo>
                  <a:lnTo>
                    <a:pt x="87214" y="17443"/>
                  </a:lnTo>
                  <a:lnTo>
                    <a:pt x="86178" y="16765"/>
                  </a:lnTo>
                  <a:lnTo>
                    <a:pt x="85142" y="16176"/>
                  </a:lnTo>
                  <a:lnTo>
                    <a:pt x="84071" y="15569"/>
                  </a:lnTo>
                  <a:lnTo>
                    <a:pt x="82982" y="14997"/>
                  </a:lnTo>
                  <a:lnTo>
                    <a:pt x="81892" y="14444"/>
                  </a:lnTo>
                  <a:lnTo>
                    <a:pt x="80785" y="13926"/>
                  </a:lnTo>
                  <a:lnTo>
                    <a:pt x="79660" y="13426"/>
                  </a:lnTo>
                  <a:lnTo>
                    <a:pt x="78500" y="12962"/>
                  </a:lnTo>
                  <a:lnTo>
                    <a:pt x="77357" y="12515"/>
                  </a:lnTo>
                  <a:lnTo>
                    <a:pt x="76196" y="12105"/>
                  </a:lnTo>
                  <a:lnTo>
                    <a:pt x="75017" y="11712"/>
                  </a:lnTo>
                  <a:lnTo>
                    <a:pt x="73821" y="11373"/>
                  </a:lnTo>
                  <a:lnTo>
                    <a:pt x="72625" y="11051"/>
                  </a:lnTo>
                  <a:lnTo>
                    <a:pt x="71410" y="10748"/>
                  </a:lnTo>
                  <a:lnTo>
                    <a:pt x="70178" y="10462"/>
                  </a:lnTo>
                  <a:lnTo>
                    <a:pt x="68928" y="10248"/>
                  </a:lnTo>
                  <a:lnTo>
                    <a:pt x="67696" y="10034"/>
                  </a:lnTo>
                  <a:lnTo>
                    <a:pt x="66428" y="9855"/>
                  </a:lnTo>
                  <a:lnTo>
                    <a:pt x="65160" y="9712"/>
                  </a:lnTo>
                  <a:lnTo>
                    <a:pt x="63875" y="9587"/>
                  </a:lnTo>
                  <a:lnTo>
                    <a:pt x="62589" y="9516"/>
                  </a:lnTo>
                  <a:lnTo>
                    <a:pt x="61303" y="9480"/>
                  </a:lnTo>
                  <a:lnTo>
                    <a:pt x="60017" y="9462"/>
                  </a:lnTo>
                  <a:close/>
                </a:path>
              </a:pathLst>
            </a:custGeom>
            <a:solidFill>
              <a:srgbClr val="64CBCA"/>
            </a:solidFill>
            <a:ln>
              <a:noFill/>
            </a:ln>
          </p:spPr>
          <p:txBody>
            <a:bodyPr lIns="60941" tIns="30462" rIns="60941" bIns="30462"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7" name="Shape 2184"/>
            <p:cNvSpPr/>
            <p:nvPr/>
          </p:nvSpPr>
          <p:spPr>
            <a:xfrm>
              <a:off x="6452815" y="3297258"/>
              <a:ext cx="1538852" cy="1538851"/>
            </a:xfrm>
            <a:custGeom>
              <a:avLst/>
              <a:gdLst/>
              <a:ahLst/>
              <a:cxnLst/>
              <a:rect l="0" t="0" r="0" b="0"/>
              <a:pathLst>
                <a:path w="120000" h="120000" extrusionOk="0">
                  <a:moveTo>
                    <a:pt x="59991" y="0"/>
                  </a:moveTo>
                  <a:lnTo>
                    <a:pt x="60008" y="0"/>
                  </a:lnTo>
                  <a:lnTo>
                    <a:pt x="60008" y="17"/>
                  </a:lnTo>
                  <a:lnTo>
                    <a:pt x="61562" y="53"/>
                  </a:lnTo>
                  <a:lnTo>
                    <a:pt x="63098" y="89"/>
                  </a:lnTo>
                  <a:lnTo>
                    <a:pt x="64616" y="214"/>
                  </a:lnTo>
                  <a:lnTo>
                    <a:pt x="66152" y="321"/>
                  </a:lnTo>
                  <a:lnTo>
                    <a:pt x="67652" y="499"/>
                  </a:lnTo>
                  <a:lnTo>
                    <a:pt x="69135" y="714"/>
                  </a:lnTo>
                  <a:lnTo>
                    <a:pt x="70617" y="964"/>
                  </a:lnTo>
                  <a:lnTo>
                    <a:pt x="72100" y="1249"/>
                  </a:lnTo>
                  <a:lnTo>
                    <a:pt x="73546" y="1571"/>
                  </a:lnTo>
                  <a:lnTo>
                    <a:pt x="75011" y="1910"/>
                  </a:lnTo>
                  <a:lnTo>
                    <a:pt x="76439" y="2303"/>
                  </a:lnTo>
                  <a:lnTo>
                    <a:pt x="77833" y="2713"/>
                  </a:lnTo>
                  <a:lnTo>
                    <a:pt x="79243" y="3178"/>
                  </a:lnTo>
                  <a:lnTo>
                    <a:pt x="80636" y="3660"/>
                  </a:lnTo>
                  <a:lnTo>
                    <a:pt x="82012" y="4177"/>
                  </a:lnTo>
                  <a:lnTo>
                    <a:pt x="83351" y="4731"/>
                  </a:lnTo>
                  <a:lnTo>
                    <a:pt x="84691" y="5320"/>
                  </a:lnTo>
                  <a:lnTo>
                    <a:pt x="86030" y="5927"/>
                  </a:lnTo>
                  <a:lnTo>
                    <a:pt x="87316" y="6570"/>
                  </a:lnTo>
                  <a:lnTo>
                    <a:pt x="88620" y="7266"/>
                  </a:lnTo>
                  <a:lnTo>
                    <a:pt x="89888" y="7963"/>
                  </a:lnTo>
                  <a:lnTo>
                    <a:pt x="91120" y="8695"/>
                  </a:lnTo>
                  <a:lnTo>
                    <a:pt x="92353" y="9462"/>
                  </a:lnTo>
                  <a:lnTo>
                    <a:pt x="93549" y="10266"/>
                  </a:lnTo>
                  <a:lnTo>
                    <a:pt x="94746" y="11087"/>
                  </a:lnTo>
                  <a:lnTo>
                    <a:pt x="95907" y="11926"/>
                  </a:lnTo>
                  <a:lnTo>
                    <a:pt x="97050" y="12801"/>
                  </a:lnTo>
                  <a:lnTo>
                    <a:pt x="98157" y="13694"/>
                  </a:lnTo>
                  <a:lnTo>
                    <a:pt x="99264" y="14640"/>
                  </a:lnTo>
                  <a:lnTo>
                    <a:pt x="100354" y="15586"/>
                  </a:lnTo>
                  <a:lnTo>
                    <a:pt x="101390" y="16586"/>
                  </a:lnTo>
                  <a:lnTo>
                    <a:pt x="102425" y="17568"/>
                  </a:lnTo>
                  <a:lnTo>
                    <a:pt x="103443" y="18604"/>
                  </a:lnTo>
                  <a:lnTo>
                    <a:pt x="104408" y="19657"/>
                  </a:lnTo>
                  <a:lnTo>
                    <a:pt x="105354" y="20729"/>
                  </a:lnTo>
                  <a:lnTo>
                    <a:pt x="106301" y="21836"/>
                  </a:lnTo>
                  <a:lnTo>
                    <a:pt x="107194" y="22943"/>
                  </a:lnTo>
                  <a:lnTo>
                    <a:pt x="108087" y="24103"/>
                  </a:lnTo>
                  <a:lnTo>
                    <a:pt x="108926" y="25281"/>
                  </a:lnTo>
                  <a:lnTo>
                    <a:pt x="109748" y="26460"/>
                  </a:lnTo>
                  <a:lnTo>
                    <a:pt x="110552" y="27656"/>
                  </a:lnTo>
                  <a:lnTo>
                    <a:pt x="111302" y="28870"/>
                  </a:lnTo>
                  <a:lnTo>
                    <a:pt x="112052" y="30120"/>
                  </a:lnTo>
                  <a:lnTo>
                    <a:pt x="112731" y="31388"/>
                  </a:lnTo>
                  <a:lnTo>
                    <a:pt x="113427" y="32673"/>
                  </a:lnTo>
                  <a:lnTo>
                    <a:pt x="114070" y="33977"/>
                  </a:lnTo>
                  <a:lnTo>
                    <a:pt x="114695" y="35316"/>
                  </a:lnTo>
                  <a:lnTo>
                    <a:pt x="115267" y="36655"/>
                  </a:lnTo>
                  <a:lnTo>
                    <a:pt x="115820" y="37994"/>
                  </a:lnTo>
                  <a:lnTo>
                    <a:pt x="116338" y="39369"/>
                  </a:lnTo>
                  <a:lnTo>
                    <a:pt x="116838" y="40761"/>
                  </a:lnTo>
                  <a:lnTo>
                    <a:pt x="117285" y="42154"/>
                  </a:lnTo>
                  <a:lnTo>
                    <a:pt x="117696" y="43564"/>
                  </a:lnTo>
                  <a:lnTo>
                    <a:pt x="118089" y="44993"/>
                  </a:lnTo>
                  <a:lnTo>
                    <a:pt x="118464" y="46457"/>
                  </a:lnTo>
                  <a:lnTo>
                    <a:pt x="118749" y="47903"/>
                  </a:lnTo>
                  <a:lnTo>
                    <a:pt x="119053" y="49385"/>
                  </a:lnTo>
                  <a:lnTo>
                    <a:pt x="119285" y="50849"/>
                  </a:lnTo>
                  <a:lnTo>
                    <a:pt x="119499" y="52349"/>
                  </a:lnTo>
                  <a:lnTo>
                    <a:pt x="119678" y="53849"/>
                  </a:lnTo>
                  <a:lnTo>
                    <a:pt x="119821" y="55384"/>
                  </a:lnTo>
                  <a:lnTo>
                    <a:pt x="119910" y="56902"/>
                  </a:lnTo>
                  <a:lnTo>
                    <a:pt x="119964" y="58437"/>
                  </a:lnTo>
                  <a:lnTo>
                    <a:pt x="119982" y="59991"/>
                  </a:lnTo>
                  <a:lnTo>
                    <a:pt x="120000" y="59991"/>
                  </a:lnTo>
                  <a:lnTo>
                    <a:pt x="120000" y="60008"/>
                  </a:lnTo>
                  <a:lnTo>
                    <a:pt x="120000" y="60008"/>
                  </a:lnTo>
                  <a:lnTo>
                    <a:pt x="119982" y="60008"/>
                  </a:lnTo>
                  <a:lnTo>
                    <a:pt x="119964" y="61562"/>
                  </a:lnTo>
                  <a:lnTo>
                    <a:pt x="119910" y="63097"/>
                  </a:lnTo>
                  <a:lnTo>
                    <a:pt x="119821" y="64615"/>
                  </a:lnTo>
                  <a:lnTo>
                    <a:pt x="119678" y="66150"/>
                  </a:lnTo>
                  <a:lnTo>
                    <a:pt x="119499" y="67650"/>
                  </a:lnTo>
                  <a:lnTo>
                    <a:pt x="119285" y="69150"/>
                  </a:lnTo>
                  <a:lnTo>
                    <a:pt x="119053" y="70614"/>
                  </a:lnTo>
                  <a:lnTo>
                    <a:pt x="118749" y="72096"/>
                  </a:lnTo>
                  <a:lnTo>
                    <a:pt x="118464" y="73542"/>
                  </a:lnTo>
                  <a:lnTo>
                    <a:pt x="118089" y="75006"/>
                  </a:lnTo>
                  <a:lnTo>
                    <a:pt x="117696" y="76435"/>
                  </a:lnTo>
                  <a:lnTo>
                    <a:pt x="117285" y="77863"/>
                  </a:lnTo>
                  <a:lnTo>
                    <a:pt x="116838" y="79238"/>
                  </a:lnTo>
                  <a:lnTo>
                    <a:pt x="116338" y="80630"/>
                  </a:lnTo>
                  <a:lnTo>
                    <a:pt x="115820" y="82005"/>
                  </a:lnTo>
                  <a:lnTo>
                    <a:pt x="115267" y="83380"/>
                  </a:lnTo>
                  <a:lnTo>
                    <a:pt x="114695" y="84719"/>
                  </a:lnTo>
                  <a:lnTo>
                    <a:pt x="114070" y="86022"/>
                  </a:lnTo>
                  <a:lnTo>
                    <a:pt x="113427" y="87326"/>
                  </a:lnTo>
                  <a:lnTo>
                    <a:pt x="112731" y="88611"/>
                  </a:lnTo>
                  <a:lnTo>
                    <a:pt x="112052" y="89879"/>
                  </a:lnTo>
                  <a:lnTo>
                    <a:pt x="111302" y="91129"/>
                  </a:lnTo>
                  <a:lnTo>
                    <a:pt x="110552" y="92343"/>
                  </a:lnTo>
                  <a:lnTo>
                    <a:pt x="109748" y="93539"/>
                  </a:lnTo>
                  <a:lnTo>
                    <a:pt x="108926" y="94753"/>
                  </a:lnTo>
                  <a:lnTo>
                    <a:pt x="108087" y="95896"/>
                  </a:lnTo>
                  <a:lnTo>
                    <a:pt x="107194" y="97056"/>
                  </a:lnTo>
                  <a:lnTo>
                    <a:pt x="106301" y="98163"/>
                  </a:lnTo>
                  <a:lnTo>
                    <a:pt x="105354" y="99270"/>
                  </a:lnTo>
                  <a:lnTo>
                    <a:pt x="104408" y="100342"/>
                  </a:lnTo>
                  <a:lnTo>
                    <a:pt x="103426" y="101395"/>
                  </a:lnTo>
                  <a:lnTo>
                    <a:pt x="102425" y="102431"/>
                  </a:lnTo>
                  <a:lnTo>
                    <a:pt x="101390" y="103448"/>
                  </a:lnTo>
                  <a:lnTo>
                    <a:pt x="100354" y="104413"/>
                  </a:lnTo>
                  <a:lnTo>
                    <a:pt x="99264" y="105359"/>
                  </a:lnTo>
                  <a:lnTo>
                    <a:pt x="98157" y="106305"/>
                  </a:lnTo>
                  <a:lnTo>
                    <a:pt x="97050" y="107198"/>
                  </a:lnTo>
                  <a:lnTo>
                    <a:pt x="95907" y="108073"/>
                  </a:lnTo>
                  <a:lnTo>
                    <a:pt x="94746" y="108930"/>
                  </a:lnTo>
                  <a:lnTo>
                    <a:pt x="93549" y="109733"/>
                  </a:lnTo>
                  <a:lnTo>
                    <a:pt x="92353" y="110537"/>
                  </a:lnTo>
                  <a:lnTo>
                    <a:pt x="91120" y="111304"/>
                  </a:lnTo>
                  <a:lnTo>
                    <a:pt x="89888" y="112036"/>
                  </a:lnTo>
                  <a:lnTo>
                    <a:pt x="88620" y="112733"/>
                  </a:lnTo>
                  <a:lnTo>
                    <a:pt x="87316" y="113429"/>
                  </a:lnTo>
                  <a:lnTo>
                    <a:pt x="86030" y="114072"/>
                  </a:lnTo>
                  <a:lnTo>
                    <a:pt x="84691" y="114697"/>
                  </a:lnTo>
                  <a:lnTo>
                    <a:pt x="83351" y="115268"/>
                  </a:lnTo>
                  <a:lnTo>
                    <a:pt x="82012" y="115822"/>
                  </a:lnTo>
                  <a:lnTo>
                    <a:pt x="80636" y="116339"/>
                  </a:lnTo>
                  <a:lnTo>
                    <a:pt x="79243" y="116839"/>
                  </a:lnTo>
                  <a:lnTo>
                    <a:pt x="77868" y="117286"/>
                  </a:lnTo>
                  <a:lnTo>
                    <a:pt x="76439" y="117714"/>
                  </a:lnTo>
                  <a:lnTo>
                    <a:pt x="75011" y="118089"/>
                  </a:lnTo>
                  <a:lnTo>
                    <a:pt x="73546" y="118446"/>
                  </a:lnTo>
                  <a:lnTo>
                    <a:pt x="72100" y="118750"/>
                  </a:lnTo>
                  <a:lnTo>
                    <a:pt x="70617" y="119053"/>
                  </a:lnTo>
                  <a:lnTo>
                    <a:pt x="69135" y="119285"/>
                  </a:lnTo>
                  <a:lnTo>
                    <a:pt x="67652" y="119500"/>
                  </a:lnTo>
                  <a:lnTo>
                    <a:pt x="66152" y="119678"/>
                  </a:lnTo>
                  <a:lnTo>
                    <a:pt x="64616" y="119821"/>
                  </a:lnTo>
                  <a:lnTo>
                    <a:pt x="63098" y="119910"/>
                  </a:lnTo>
                  <a:lnTo>
                    <a:pt x="61562" y="119946"/>
                  </a:lnTo>
                  <a:lnTo>
                    <a:pt x="60008" y="119982"/>
                  </a:lnTo>
                  <a:lnTo>
                    <a:pt x="60008" y="120000"/>
                  </a:lnTo>
                  <a:lnTo>
                    <a:pt x="59991" y="120000"/>
                  </a:lnTo>
                  <a:lnTo>
                    <a:pt x="59991" y="120000"/>
                  </a:lnTo>
                  <a:lnTo>
                    <a:pt x="59991" y="119982"/>
                  </a:lnTo>
                  <a:lnTo>
                    <a:pt x="58437" y="119946"/>
                  </a:lnTo>
                  <a:lnTo>
                    <a:pt x="56901" y="119910"/>
                  </a:lnTo>
                  <a:lnTo>
                    <a:pt x="55365" y="119821"/>
                  </a:lnTo>
                  <a:lnTo>
                    <a:pt x="53847" y="119678"/>
                  </a:lnTo>
                  <a:lnTo>
                    <a:pt x="52347" y="119500"/>
                  </a:lnTo>
                  <a:lnTo>
                    <a:pt x="50846" y="119285"/>
                  </a:lnTo>
                  <a:lnTo>
                    <a:pt x="49382" y="119053"/>
                  </a:lnTo>
                  <a:lnTo>
                    <a:pt x="47899" y="118750"/>
                  </a:lnTo>
                  <a:lnTo>
                    <a:pt x="46453" y="118446"/>
                  </a:lnTo>
                  <a:lnTo>
                    <a:pt x="44988" y="118089"/>
                  </a:lnTo>
                  <a:lnTo>
                    <a:pt x="43560" y="117714"/>
                  </a:lnTo>
                  <a:lnTo>
                    <a:pt x="42131" y="117286"/>
                  </a:lnTo>
                  <a:lnTo>
                    <a:pt x="40756" y="116839"/>
                  </a:lnTo>
                  <a:lnTo>
                    <a:pt x="39363" y="116339"/>
                  </a:lnTo>
                  <a:lnTo>
                    <a:pt x="37987" y="115822"/>
                  </a:lnTo>
                  <a:lnTo>
                    <a:pt x="36612" y="115268"/>
                  </a:lnTo>
                  <a:lnTo>
                    <a:pt x="35290" y="114697"/>
                  </a:lnTo>
                  <a:lnTo>
                    <a:pt x="33969" y="114072"/>
                  </a:lnTo>
                  <a:lnTo>
                    <a:pt x="32683" y="113429"/>
                  </a:lnTo>
                  <a:lnTo>
                    <a:pt x="31379" y="112733"/>
                  </a:lnTo>
                  <a:lnTo>
                    <a:pt x="30111" y="112036"/>
                  </a:lnTo>
                  <a:lnTo>
                    <a:pt x="28879" y="111304"/>
                  </a:lnTo>
                  <a:lnTo>
                    <a:pt x="27646" y="110537"/>
                  </a:lnTo>
                  <a:lnTo>
                    <a:pt x="26450" y="109733"/>
                  </a:lnTo>
                  <a:lnTo>
                    <a:pt x="25253" y="108930"/>
                  </a:lnTo>
                  <a:lnTo>
                    <a:pt x="24092" y="108073"/>
                  </a:lnTo>
                  <a:lnTo>
                    <a:pt x="22949" y="107198"/>
                  </a:lnTo>
                  <a:lnTo>
                    <a:pt x="21806" y="106305"/>
                  </a:lnTo>
                  <a:lnTo>
                    <a:pt x="20735" y="105359"/>
                  </a:lnTo>
                  <a:lnTo>
                    <a:pt x="19645" y="104413"/>
                  </a:lnTo>
                  <a:lnTo>
                    <a:pt x="18592" y="103413"/>
                  </a:lnTo>
                  <a:lnTo>
                    <a:pt x="17574" y="102431"/>
                  </a:lnTo>
                  <a:lnTo>
                    <a:pt x="16556" y="101395"/>
                  </a:lnTo>
                  <a:lnTo>
                    <a:pt x="15591" y="100342"/>
                  </a:lnTo>
                  <a:lnTo>
                    <a:pt x="14609" y="99270"/>
                  </a:lnTo>
                  <a:lnTo>
                    <a:pt x="13698" y="98163"/>
                  </a:lnTo>
                  <a:lnTo>
                    <a:pt x="12787" y="97056"/>
                  </a:lnTo>
                  <a:lnTo>
                    <a:pt x="11912" y="95896"/>
                  </a:lnTo>
                  <a:lnTo>
                    <a:pt x="11055" y="94753"/>
                  </a:lnTo>
                  <a:lnTo>
                    <a:pt x="10251" y="93539"/>
                  </a:lnTo>
                  <a:lnTo>
                    <a:pt x="9447" y="92343"/>
                  </a:lnTo>
                  <a:lnTo>
                    <a:pt x="8679" y="91129"/>
                  </a:lnTo>
                  <a:lnTo>
                    <a:pt x="7947" y="89879"/>
                  </a:lnTo>
                  <a:lnTo>
                    <a:pt x="7233" y="88611"/>
                  </a:lnTo>
                  <a:lnTo>
                    <a:pt x="6572" y="87326"/>
                  </a:lnTo>
                  <a:lnTo>
                    <a:pt x="5911" y="86022"/>
                  </a:lnTo>
                  <a:lnTo>
                    <a:pt x="5304" y="84719"/>
                  </a:lnTo>
                  <a:lnTo>
                    <a:pt x="4714" y="83380"/>
                  </a:lnTo>
                  <a:lnTo>
                    <a:pt x="4161" y="82005"/>
                  </a:lnTo>
                  <a:lnTo>
                    <a:pt x="3643" y="80630"/>
                  </a:lnTo>
                  <a:lnTo>
                    <a:pt x="3161" y="79238"/>
                  </a:lnTo>
                  <a:lnTo>
                    <a:pt x="2714" y="77863"/>
                  </a:lnTo>
                  <a:lnTo>
                    <a:pt x="2268" y="76435"/>
                  </a:lnTo>
                  <a:lnTo>
                    <a:pt x="1910" y="75006"/>
                  </a:lnTo>
                  <a:lnTo>
                    <a:pt x="1535" y="73578"/>
                  </a:lnTo>
                  <a:lnTo>
                    <a:pt x="1232" y="72096"/>
                  </a:lnTo>
                  <a:lnTo>
                    <a:pt x="946" y="70650"/>
                  </a:lnTo>
                  <a:lnTo>
                    <a:pt x="714" y="69150"/>
                  </a:lnTo>
                  <a:lnTo>
                    <a:pt x="500" y="67650"/>
                  </a:lnTo>
                  <a:lnTo>
                    <a:pt x="321" y="66150"/>
                  </a:lnTo>
                  <a:lnTo>
                    <a:pt x="178" y="64615"/>
                  </a:lnTo>
                  <a:lnTo>
                    <a:pt x="89" y="63097"/>
                  </a:lnTo>
                  <a:lnTo>
                    <a:pt x="35" y="61562"/>
                  </a:lnTo>
                  <a:lnTo>
                    <a:pt x="17" y="60008"/>
                  </a:lnTo>
                  <a:lnTo>
                    <a:pt x="0" y="60008"/>
                  </a:lnTo>
                  <a:lnTo>
                    <a:pt x="0" y="60008"/>
                  </a:lnTo>
                  <a:lnTo>
                    <a:pt x="0" y="59991"/>
                  </a:lnTo>
                  <a:lnTo>
                    <a:pt x="17" y="59991"/>
                  </a:lnTo>
                  <a:lnTo>
                    <a:pt x="35" y="58437"/>
                  </a:lnTo>
                  <a:lnTo>
                    <a:pt x="89" y="56902"/>
                  </a:lnTo>
                  <a:lnTo>
                    <a:pt x="178" y="55384"/>
                  </a:lnTo>
                  <a:lnTo>
                    <a:pt x="321" y="53849"/>
                  </a:lnTo>
                  <a:lnTo>
                    <a:pt x="500" y="52349"/>
                  </a:lnTo>
                  <a:lnTo>
                    <a:pt x="714" y="50849"/>
                  </a:lnTo>
                  <a:lnTo>
                    <a:pt x="946" y="49385"/>
                  </a:lnTo>
                  <a:lnTo>
                    <a:pt x="1214" y="47903"/>
                  </a:lnTo>
                  <a:lnTo>
                    <a:pt x="1535" y="46457"/>
                  </a:lnTo>
                  <a:lnTo>
                    <a:pt x="1875" y="44993"/>
                  </a:lnTo>
                  <a:lnTo>
                    <a:pt x="2268" y="43564"/>
                  </a:lnTo>
                  <a:lnTo>
                    <a:pt x="2714" y="42154"/>
                  </a:lnTo>
                  <a:lnTo>
                    <a:pt x="3161" y="40761"/>
                  </a:lnTo>
                  <a:lnTo>
                    <a:pt x="3643" y="39369"/>
                  </a:lnTo>
                  <a:lnTo>
                    <a:pt x="4161" y="37994"/>
                  </a:lnTo>
                  <a:lnTo>
                    <a:pt x="4714" y="36655"/>
                  </a:lnTo>
                  <a:lnTo>
                    <a:pt x="5304" y="35316"/>
                  </a:lnTo>
                  <a:lnTo>
                    <a:pt x="5911" y="33977"/>
                  </a:lnTo>
                  <a:lnTo>
                    <a:pt x="6572" y="32673"/>
                  </a:lnTo>
                  <a:lnTo>
                    <a:pt x="7233" y="31388"/>
                  </a:lnTo>
                  <a:lnTo>
                    <a:pt x="7947" y="30120"/>
                  </a:lnTo>
                  <a:lnTo>
                    <a:pt x="8679" y="28870"/>
                  </a:lnTo>
                  <a:lnTo>
                    <a:pt x="9447" y="27656"/>
                  </a:lnTo>
                  <a:lnTo>
                    <a:pt x="10251" y="26460"/>
                  </a:lnTo>
                  <a:lnTo>
                    <a:pt x="11055" y="25246"/>
                  </a:lnTo>
                  <a:lnTo>
                    <a:pt x="11912" y="24103"/>
                  </a:lnTo>
                  <a:lnTo>
                    <a:pt x="12787" y="22943"/>
                  </a:lnTo>
                  <a:lnTo>
                    <a:pt x="13698" y="21836"/>
                  </a:lnTo>
                  <a:lnTo>
                    <a:pt x="14645" y="20729"/>
                  </a:lnTo>
                  <a:lnTo>
                    <a:pt x="15591" y="19657"/>
                  </a:lnTo>
                  <a:lnTo>
                    <a:pt x="16556" y="18604"/>
                  </a:lnTo>
                  <a:lnTo>
                    <a:pt x="17574" y="17568"/>
                  </a:lnTo>
                  <a:lnTo>
                    <a:pt x="18609" y="16586"/>
                  </a:lnTo>
                  <a:lnTo>
                    <a:pt x="19645" y="15586"/>
                  </a:lnTo>
                  <a:lnTo>
                    <a:pt x="20735" y="14640"/>
                  </a:lnTo>
                  <a:lnTo>
                    <a:pt x="21842" y="13694"/>
                  </a:lnTo>
                  <a:lnTo>
                    <a:pt x="22949" y="12801"/>
                  </a:lnTo>
                  <a:lnTo>
                    <a:pt x="24092" y="11926"/>
                  </a:lnTo>
                  <a:lnTo>
                    <a:pt x="25253" y="11069"/>
                  </a:lnTo>
                  <a:lnTo>
                    <a:pt x="26450" y="10266"/>
                  </a:lnTo>
                  <a:lnTo>
                    <a:pt x="27646" y="9462"/>
                  </a:lnTo>
                  <a:lnTo>
                    <a:pt x="28879" y="8695"/>
                  </a:lnTo>
                  <a:lnTo>
                    <a:pt x="30111" y="7963"/>
                  </a:lnTo>
                  <a:lnTo>
                    <a:pt x="31379" y="7266"/>
                  </a:lnTo>
                  <a:lnTo>
                    <a:pt x="32683" y="6570"/>
                  </a:lnTo>
                  <a:lnTo>
                    <a:pt x="33969" y="5927"/>
                  </a:lnTo>
                  <a:lnTo>
                    <a:pt x="35290" y="5320"/>
                  </a:lnTo>
                  <a:lnTo>
                    <a:pt x="36612" y="4731"/>
                  </a:lnTo>
                  <a:lnTo>
                    <a:pt x="37987" y="4177"/>
                  </a:lnTo>
                  <a:lnTo>
                    <a:pt x="39345" y="3660"/>
                  </a:lnTo>
                  <a:lnTo>
                    <a:pt x="40756" y="3178"/>
                  </a:lnTo>
                  <a:lnTo>
                    <a:pt x="42131" y="2713"/>
                  </a:lnTo>
                  <a:lnTo>
                    <a:pt x="43560" y="2303"/>
                  </a:lnTo>
                  <a:lnTo>
                    <a:pt x="44988" y="1910"/>
                  </a:lnTo>
                  <a:lnTo>
                    <a:pt x="46417" y="1571"/>
                  </a:lnTo>
                  <a:lnTo>
                    <a:pt x="47899" y="1249"/>
                  </a:lnTo>
                  <a:lnTo>
                    <a:pt x="49346" y="964"/>
                  </a:lnTo>
                  <a:lnTo>
                    <a:pt x="50846" y="714"/>
                  </a:lnTo>
                  <a:lnTo>
                    <a:pt x="52347" y="499"/>
                  </a:lnTo>
                  <a:lnTo>
                    <a:pt x="53847" y="321"/>
                  </a:lnTo>
                  <a:lnTo>
                    <a:pt x="55365" y="214"/>
                  </a:lnTo>
                  <a:lnTo>
                    <a:pt x="56901" y="89"/>
                  </a:lnTo>
                  <a:lnTo>
                    <a:pt x="58437" y="53"/>
                  </a:lnTo>
                  <a:lnTo>
                    <a:pt x="59991" y="17"/>
                  </a:lnTo>
                  <a:lnTo>
                    <a:pt x="59991" y="0"/>
                  </a:lnTo>
                  <a:lnTo>
                    <a:pt x="59991" y="0"/>
                  </a:lnTo>
                  <a:close/>
                  <a:moveTo>
                    <a:pt x="60008" y="9462"/>
                  </a:moveTo>
                  <a:lnTo>
                    <a:pt x="60008" y="9480"/>
                  </a:lnTo>
                  <a:lnTo>
                    <a:pt x="59991" y="9480"/>
                  </a:lnTo>
                  <a:lnTo>
                    <a:pt x="59991" y="9480"/>
                  </a:lnTo>
                  <a:lnTo>
                    <a:pt x="59991" y="9462"/>
                  </a:lnTo>
                  <a:lnTo>
                    <a:pt x="58687" y="9480"/>
                  </a:lnTo>
                  <a:lnTo>
                    <a:pt x="57383" y="9516"/>
                  </a:lnTo>
                  <a:lnTo>
                    <a:pt x="56115" y="9587"/>
                  </a:lnTo>
                  <a:lnTo>
                    <a:pt x="54811" y="9712"/>
                  </a:lnTo>
                  <a:lnTo>
                    <a:pt x="53543" y="9855"/>
                  </a:lnTo>
                  <a:lnTo>
                    <a:pt x="52311" y="10034"/>
                  </a:lnTo>
                  <a:lnTo>
                    <a:pt x="51061" y="10248"/>
                  </a:lnTo>
                  <a:lnTo>
                    <a:pt x="49810" y="10462"/>
                  </a:lnTo>
                  <a:lnTo>
                    <a:pt x="48596" y="10748"/>
                  </a:lnTo>
                  <a:lnTo>
                    <a:pt x="47364" y="11051"/>
                  </a:lnTo>
                  <a:lnTo>
                    <a:pt x="46167" y="11373"/>
                  </a:lnTo>
                  <a:lnTo>
                    <a:pt x="44970" y="11712"/>
                  </a:lnTo>
                  <a:lnTo>
                    <a:pt x="43792" y="12105"/>
                  </a:lnTo>
                  <a:lnTo>
                    <a:pt x="42613" y="12515"/>
                  </a:lnTo>
                  <a:lnTo>
                    <a:pt x="41470" y="12962"/>
                  </a:lnTo>
                  <a:lnTo>
                    <a:pt x="40327" y="13426"/>
                  </a:lnTo>
                  <a:lnTo>
                    <a:pt x="39202" y="13926"/>
                  </a:lnTo>
                  <a:lnTo>
                    <a:pt x="38094" y="14444"/>
                  </a:lnTo>
                  <a:lnTo>
                    <a:pt x="36987" y="14997"/>
                  </a:lnTo>
                  <a:lnTo>
                    <a:pt x="35898" y="15569"/>
                  </a:lnTo>
                  <a:lnTo>
                    <a:pt x="34844" y="16176"/>
                  </a:lnTo>
                  <a:lnTo>
                    <a:pt x="33808" y="16765"/>
                  </a:lnTo>
                  <a:lnTo>
                    <a:pt x="32772" y="17408"/>
                  </a:lnTo>
                  <a:lnTo>
                    <a:pt x="31754" y="18086"/>
                  </a:lnTo>
                  <a:lnTo>
                    <a:pt x="30736" y="18800"/>
                  </a:lnTo>
                  <a:lnTo>
                    <a:pt x="29772" y="19514"/>
                  </a:lnTo>
                  <a:lnTo>
                    <a:pt x="28807" y="20246"/>
                  </a:lnTo>
                  <a:lnTo>
                    <a:pt x="27861" y="21014"/>
                  </a:lnTo>
                  <a:lnTo>
                    <a:pt x="26932" y="21800"/>
                  </a:lnTo>
                  <a:lnTo>
                    <a:pt x="26003" y="22603"/>
                  </a:lnTo>
                  <a:lnTo>
                    <a:pt x="25128" y="23425"/>
                  </a:lnTo>
                  <a:lnTo>
                    <a:pt x="24253" y="24264"/>
                  </a:lnTo>
                  <a:lnTo>
                    <a:pt x="23396" y="25139"/>
                  </a:lnTo>
                  <a:lnTo>
                    <a:pt x="22592" y="26013"/>
                  </a:lnTo>
                  <a:lnTo>
                    <a:pt x="21788" y="26942"/>
                  </a:lnTo>
                  <a:lnTo>
                    <a:pt x="21003" y="27852"/>
                  </a:lnTo>
                  <a:lnTo>
                    <a:pt x="20253" y="28799"/>
                  </a:lnTo>
                  <a:lnTo>
                    <a:pt x="19485" y="29781"/>
                  </a:lnTo>
                  <a:lnTo>
                    <a:pt x="18770" y="30763"/>
                  </a:lnTo>
                  <a:lnTo>
                    <a:pt x="18074" y="31763"/>
                  </a:lnTo>
                  <a:lnTo>
                    <a:pt x="17413" y="32780"/>
                  </a:lnTo>
                  <a:lnTo>
                    <a:pt x="16752" y="33816"/>
                  </a:lnTo>
                  <a:lnTo>
                    <a:pt x="16145" y="34851"/>
                  </a:lnTo>
                  <a:lnTo>
                    <a:pt x="15538" y="35941"/>
                  </a:lnTo>
                  <a:lnTo>
                    <a:pt x="14984" y="36994"/>
                  </a:lnTo>
                  <a:lnTo>
                    <a:pt x="14430" y="38101"/>
                  </a:lnTo>
                  <a:lnTo>
                    <a:pt x="13894" y="39208"/>
                  </a:lnTo>
                  <a:lnTo>
                    <a:pt x="13412" y="40333"/>
                  </a:lnTo>
                  <a:lnTo>
                    <a:pt x="12948" y="41493"/>
                  </a:lnTo>
                  <a:lnTo>
                    <a:pt x="12519" y="42636"/>
                  </a:lnTo>
                  <a:lnTo>
                    <a:pt x="12108" y="43797"/>
                  </a:lnTo>
                  <a:lnTo>
                    <a:pt x="11716" y="44975"/>
                  </a:lnTo>
                  <a:lnTo>
                    <a:pt x="11358" y="46171"/>
                  </a:lnTo>
                  <a:lnTo>
                    <a:pt x="11037" y="47367"/>
                  </a:lnTo>
                  <a:lnTo>
                    <a:pt x="10733" y="48599"/>
                  </a:lnTo>
                  <a:lnTo>
                    <a:pt x="10465" y="49814"/>
                  </a:lnTo>
                  <a:lnTo>
                    <a:pt x="10233" y="51063"/>
                  </a:lnTo>
                  <a:lnTo>
                    <a:pt x="10019" y="52313"/>
                  </a:lnTo>
                  <a:lnTo>
                    <a:pt x="9840" y="53581"/>
                  </a:lnTo>
                  <a:lnTo>
                    <a:pt x="9697" y="54848"/>
                  </a:lnTo>
                  <a:lnTo>
                    <a:pt x="9590" y="56116"/>
                  </a:lnTo>
                  <a:lnTo>
                    <a:pt x="9501" y="57402"/>
                  </a:lnTo>
                  <a:lnTo>
                    <a:pt x="9447" y="58705"/>
                  </a:lnTo>
                  <a:lnTo>
                    <a:pt x="9447" y="59991"/>
                  </a:lnTo>
                  <a:lnTo>
                    <a:pt x="9447" y="59991"/>
                  </a:lnTo>
                  <a:lnTo>
                    <a:pt x="9447" y="60008"/>
                  </a:lnTo>
                  <a:lnTo>
                    <a:pt x="9447" y="60008"/>
                  </a:lnTo>
                  <a:lnTo>
                    <a:pt x="9447" y="60008"/>
                  </a:lnTo>
                  <a:lnTo>
                    <a:pt x="9447" y="61294"/>
                  </a:lnTo>
                  <a:lnTo>
                    <a:pt x="9501" y="62615"/>
                  </a:lnTo>
                  <a:lnTo>
                    <a:pt x="9590" y="63883"/>
                  </a:lnTo>
                  <a:lnTo>
                    <a:pt x="9697" y="65168"/>
                  </a:lnTo>
                  <a:lnTo>
                    <a:pt x="9840" y="66454"/>
                  </a:lnTo>
                  <a:lnTo>
                    <a:pt x="10019" y="67686"/>
                  </a:lnTo>
                  <a:lnTo>
                    <a:pt x="10233" y="68936"/>
                  </a:lnTo>
                  <a:lnTo>
                    <a:pt x="10465" y="70185"/>
                  </a:lnTo>
                  <a:lnTo>
                    <a:pt x="10733" y="71400"/>
                  </a:lnTo>
                  <a:lnTo>
                    <a:pt x="11037" y="72632"/>
                  </a:lnTo>
                  <a:lnTo>
                    <a:pt x="11358" y="73828"/>
                  </a:lnTo>
                  <a:lnTo>
                    <a:pt x="11716" y="75024"/>
                  </a:lnTo>
                  <a:lnTo>
                    <a:pt x="12108" y="76202"/>
                  </a:lnTo>
                  <a:lnTo>
                    <a:pt x="12519" y="77381"/>
                  </a:lnTo>
                  <a:lnTo>
                    <a:pt x="12948" y="78524"/>
                  </a:lnTo>
                  <a:lnTo>
                    <a:pt x="13412" y="79666"/>
                  </a:lnTo>
                  <a:lnTo>
                    <a:pt x="13894" y="80791"/>
                  </a:lnTo>
                  <a:lnTo>
                    <a:pt x="14430" y="81898"/>
                  </a:lnTo>
                  <a:lnTo>
                    <a:pt x="14984" y="83005"/>
                  </a:lnTo>
                  <a:lnTo>
                    <a:pt x="15538" y="84094"/>
                  </a:lnTo>
                  <a:lnTo>
                    <a:pt x="16145" y="85148"/>
                  </a:lnTo>
                  <a:lnTo>
                    <a:pt x="16752" y="86183"/>
                  </a:lnTo>
                  <a:lnTo>
                    <a:pt x="17413" y="87219"/>
                  </a:lnTo>
                  <a:lnTo>
                    <a:pt x="18074" y="88236"/>
                  </a:lnTo>
                  <a:lnTo>
                    <a:pt x="18770" y="89254"/>
                  </a:lnTo>
                  <a:lnTo>
                    <a:pt x="19485" y="90218"/>
                  </a:lnTo>
                  <a:lnTo>
                    <a:pt x="20217" y="91200"/>
                  </a:lnTo>
                  <a:lnTo>
                    <a:pt x="21003" y="92147"/>
                  </a:lnTo>
                  <a:lnTo>
                    <a:pt x="21771" y="93057"/>
                  </a:lnTo>
                  <a:lnTo>
                    <a:pt x="22574" y="93986"/>
                  </a:lnTo>
                  <a:lnTo>
                    <a:pt x="23396" y="94860"/>
                  </a:lnTo>
                  <a:lnTo>
                    <a:pt x="24253" y="95735"/>
                  </a:lnTo>
                  <a:lnTo>
                    <a:pt x="25128" y="96592"/>
                  </a:lnTo>
                  <a:lnTo>
                    <a:pt x="26003" y="97396"/>
                  </a:lnTo>
                  <a:lnTo>
                    <a:pt x="26932" y="98199"/>
                  </a:lnTo>
                  <a:lnTo>
                    <a:pt x="27861" y="98985"/>
                  </a:lnTo>
                  <a:lnTo>
                    <a:pt x="28807" y="99753"/>
                  </a:lnTo>
                  <a:lnTo>
                    <a:pt x="29772" y="100485"/>
                  </a:lnTo>
                  <a:lnTo>
                    <a:pt x="30736" y="101234"/>
                  </a:lnTo>
                  <a:lnTo>
                    <a:pt x="31754" y="101913"/>
                  </a:lnTo>
                  <a:lnTo>
                    <a:pt x="32772" y="102591"/>
                  </a:lnTo>
                  <a:lnTo>
                    <a:pt x="33808" y="103234"/>
                  </a:lnTo>
                  <a:lnTo>
                    <a:pt x="34844" y="103859"/>
                  </a:lnTo>
                  <a:lnTo>
                    <a:pt x="35898" y="104448"/>
                  </a:lnTo>
                  <a:lnTo>
                    <a:pt x="36987" y="105002"/>
                  </a:lnTo>
                  <a:lnTo>
                    <a:pt x="38094" y="105555"/>
                  </a:lnTo>
                  <a:lnTo>
                    <a:pt x="39202" y="106091"/>
                  </a:lnTo>
                  <a:lnTo>
                    <a:pt x="40327" y="106573"/>
                  </a:lnTo>
                  <a:lnTo>
                    <a:pt x="41470" y="107037"/>
                  </a:lnTo>
                  <a:lnTo>
                    <a:pt x="42613" y="107484"/>
                  </a:lnTo>
                  <a:lnTo>
                    <a:pt x="43792" y="107894"/>
                  </a:lnTo>
                  <a:lnTo>
                    <a:pt x="44970" y="108287"/>
                  </a:lnTo>
                  <a:lnTo>
                    <a:pt x="46167" y="108626"/>
                  </a:lnTo>
                  <a:lnTo>
                    <a:pt x="47364" y="108948"/>
                  </a:lnTo>
                  <a:lnTo>
                    <a:pt x="48596" y="109251"/>
                  </a:lnTo>
                  <a:lnTo>
                    <a:pt x="49810" y="109537"/>
                  </a:lnTo>
                  <a:lnTo>
                    <a:pt x="51061" y="109751"/>
                  </a:lnTo>
                  <a:lnTo>
                    <a:pt x="52311" y="109965"/>
                  </a:lnTo>
                  <a:lnTo>
                    <a:pt x="53543" y="110144"/>
                  </a:lnTo>
                  <a:lnTo>
                    <a:pt x="54811" y="110287"/>
                  </a:lnTo>
                  <a:lnTo>
                    <a:pt x="56115" y="110412"/>
                  </a:lnTo>
                  <a:lnTo>
                    <a:pt x="57401" y="110501"/>
                  </a:lnTo>
                  <a:lnTo>
                    <a:pt x="58687" y="110537"/>
                  </a:lnTo>
                  <a:lnTo>
                    <a:pt x="59991" y="110537"/>
                  </a:lnTo>
                  <a:lnTo>
                    <a:pt x="59991" y="110537"/>
                  </a:lnTo>
                  <a:lnTo>
                    <a:pt x="59991" y="110537"/>
                  </a:lnTo>
                  <a:lnTo>
                    <a:pt x="60008" y="110537"/>
                  </a:lnTo>
                  <a:lnTo>
                    <a:pt x="60008" y="110537"/>
                  </a:lnTo>
                  <a:lnTo>
                    <a:pt x="61294" y="110537"/>
                  </a:lnTo>
                  <a:lnTo>
                    <a:pt x="62598" y="110501"/>
                  </a:lnTo>
                  <a:lnTo>
                    <a:pt x="63884" y="110412"/>
                  </a:lnTo>
                  <a:lnTo>
                    <a:pt x="65170" y="110287"/>
                  </a:lnTo>
                  <a:lnTo>
                    <a:pt x="66438" y="110144"/>
                  </a:lnTo>
                  <a:lnTo>
                    <a:pt x="67688" y="109965"/>
                  </a:lnTo>
                  <a:lnTo>
                    <a:pt x="68938" y="109751"/>
                  </a:lnTo>
                  <a:lnTo>
                    <a:pt x="70189" y="109537"/>
                  </a:lnTo>
                  <a:lnTo>
                    <a:pt x="71403" y="109251"/>
                  </a:lnTo>
                  <a:lnTo>
                    <a:pt x="72617" y="108948"/>
                  </a:lnTo>
                  <a:lnTo>
                    <a:pt x="73832" y="108626"/>
                  </a:lnTo>
                  <a:lnTo>
                    <a:pt x="75029" y="108287"/>
                  </a:lnTo>
                  <a:lnTo>
                    <a:pt x="76207" y="107894"/>
                  </a:lnTo>
                  <a:lnTo>
                    <a:pt x="77350" y="107484"/>
                  </a:lnTo>
                  <a:lnTo>
                    <a:pt x="78529" y="107037"/>
                  </a:lnTo>
                  <a:lnTo>
                    <a:pt x="79654" y="106573"/>
                  </a:lnTo>
                  <a:lnTo>
                    <a:pt x="80797" y="106091"/>
                  </a:lnTo>
                  <a:lnTo>
                    <a:pt x="81905" y="105555"/>
                  </a:lnTo>
                  <a:lnTo>
                    <a:pt x="83012" y="105002"/>
                  </a:lnTo>
                  <a:lnTo>
                    <a:pt x="84066" y="104448"/>
                  </a:lnTo>
                  <a:lnTo>
                    <a:pt x="85155" y="103859"/>
                  </a:lnTo>
                  <a:lnTo>
                    <a:pt x="86191" y="103234"/>
                  </a:lnTo>
                  <a:lnTo>
                    <a:pt x="87227" y="102591"/>
                  </a:lnTo>
                  <a:lnTo>
                    <a:pt x="88245" y="101913"/>
                  </a:lnTo>
                  <a:lnTo>
                    <a:pt x="89227" y="101234"/>
                  </a:lnTo>
                  <a:lnTo>
                    <a:pt x="90227" y="100502"/>
                  </a:lnTo>
                  <a:lnTo>
                    <a:pt x="91192" y="99753"/>
                  </a:lnTo>
                  <a:lnTo>
                    <a:pt x="92138" y="98985"/>
                  </a:lnTo>
                  <a:lnTo>
                    <a:pt x="93067" y="98199"/>
                  </a:lnTo>
                  <a:lnTo>
                    <a:pt x="93960" y="97396"/>
                  </a:lnTo>
                  <a:lnTo>
                    <a:pt x="94871" y="96592"/>
                  </a:lnTo>
                  <a:lnTo>
                    <a:pt x="95746" y="95735"/>
                  </a:lnTo>
                  <a:lnTo>
                    <a:pt x="96567" y="94860"/>
                  </a:lnTo>
                  <a:lnTo>
                    <a:pt x="97407" y="93986"/>
                  </a:lnTo>
                  <a:lnTo>
                    <a:pt x="98211" y="93057"/>
                  </a:lnTo>
                  <a:lnTo>
                    <a:pt x="98996" y="92147"/>
                  </a:lnTo>
                  <a:lnTo>
                    <a:pt x="99746" y="91200"/>
                  </a:lnTo>
                  <a:lnTo>
                    <a:pt x="100497" y="90218"/>
                  </a:lnTo>
                  <a:lnTo>
                    <a:pt x="101211" y="89254"/>
                  </a:lnTo>
                  <a:lnTo>
                    <a:pt x="101925" y="88236"/>
                  </a:lnTo>
                  <a:lnTo>
                    <a:pt x="102586" y="87219"/>
                  </a:lnTo>
                  <a:lnTo>
                    <a:pt x="103229" y="86183"/>
                  </a:lnTo>
                  <a:lnTo>
                    <a:pt x="103854" y="85148"/>
                  </a:lnTo>
                  <a:lnTo>
                    <a:pt x="104426" y="84094"/>
                  </a:lnTo>
                  <a:lnTo>
                    <a:pt x="105015" y="83005"/>
                  </a:lnTo>
                  <a:lnTo>
                    <a:pt x="105569" y="81898"/>
                  </a:lnTo>
                  <a:lnTo>
                    <a:pt x="106069" y="80791"/>
                  </a:lnTo>
                  <a:lnTo>
                    <a:pt x="106587" y="79666"/>
                  </a:lnTo>
                  <a:lnTo>
                    <a:pt x="107033" y="78524"/>
                  </a:lnTo>
                  <a:lnTo>
                    <a:pt x="107480" y="77381"/>
                  </a:lnTo>
                  <a:lnTo>
                    <a:pt x="107891" y="76202"/>
                  </a:lnTo>
                  <a:lnTo>
                    <a:pt x="108283" y="75024"/>
                  </a:lnTo>
                  <a:lnTo>
                    <a:pt x="108641" y="73828"/>
                  </a:lnTo>
                  <a:lnTo>
                    <a:pt x="108962" y="72632"/>
                  </a:lnTo>
                  <a:lnTo>
                    <a:pt x="109248" y="71400"/>
                  </a:lnTo>
                  <a:lnTo>
                    <a:pt x="109534" y="70185"/>
                  </a:lnTo>
                  <a:lnTo>
                    <a:pt x="109766" y="68936"/>
                  </a:lnTo>
                  <a:lnTo>
                    <a:pt x="109962" y="67686"/>
                  </a:lnTo>
                  <a:lnTo>
                    <a:pt x="110159" y="66454"/>
                  </a:lnTo>
                  <a:lnTo>
                    <a:pt x="110302" y="65168"/>
                  </a:lnTo>
                  <a:lnTo>
                    <a:pt x="110409" y="63883"/>
                  </a:lnTo>
                  <a:lnTo>
                    <a:pt x="110480" y="62597"/>
                  </a:lnTo>
                  <a:lnTo>
                    <a:pt x="110552" y="61294"/>
                  </a:lnTo>
                  <a:lnTo>
                    <a:pt x="110552" y="60008"/>
                  </a:lnTo>
                  <a:lnTo>
                    <a:pt x="110552" y="60008"/>
                  </a:lnTo>
                  <a:lnTo>
                    <a:pt x="110552" y="60008"/>
                  </a:lnTo>
                  <a:lnTo>
                    <a:pt x="110552" y="59991"/>
                  </a:lnTo>
                  <a:lnTo>
                    <a:pt x="110552" y="59991"/>
                  </a:lnTo>
                  <a:lnTo>
                    <a:pt x="110552" y="58705"/>
                  </a:lnTo>
                  <a:lnTo>
                    <a:pt x="110480" y="57402"/>
                  </a:lnTo>
                  <a:lnTo>
                    <a:pt x="110409" y="56116"/>
                  </a:lnTo>
                  <a:lnTo>
                    <a:pt x="110302" y="54831"/>
                  </a:lnTo>
                  <a:lnTo>
                    <a:pt x="110159" y="53545"/>
                  </a:lnTo>
                  <a:lnTo>
                    <a:pt x="109962" y="52313"/>
                  </a:lnTo>
                  <a:lnTo>
                    <a:pt x="109766" y="51063"/>
                  </a:lnTo>
                  <a:lnTo>
                    <a:pt x="109534" y="49814"/>
                  </a:lnTo>
                  <a:lnTo>
                    <a:pt x="109248" y="48599"/>
                  </a:lnTo>
                  <a:lnTo>
                    <a:pt x="108962" y="47367"/>
                  </a:lnTo>
                  <a:lnTo>
                    <a:pt x="108641" y="46171"/>
                  </a:lnTo>
                  <a:lnTo>
                    <a:pt x="108283" y="44975"/>
                  </a:lnTo>
                  <a:lnTo>
                    <a:pt x="107891" y="43797"/>
                  </a:lnTo>
                  <a:lnTo>
                    <a:pt x="107480" y="42636"/>
                  </a:lnTo>
                  <a:lnTo>
                    <a:pt x="107033" y="41493"/>
                  </a:lnTo>
                  <a:lnTo>
                    <a:pt x="106587" y="40333"/>
                  </a:lnTo>
                  <a:lnTo>
                    <a:pt x="106069" y="39208"/>
                  </a:lnTo>
                  <a:lnTo>
                    <a:pt x="105569" y="38101"/>
                  </a:lnTo>
                  <a:lnTo>
                    <a:pt x="105015" y="36994"/>
                  </a:lnTo>
                  <a:lnTo>
                    <a:pt x="104426" y="35941"/>
                  </a:lnTo>
                  <a:lnTo>
                    <a:pt x="103854" y="34851"/>
                  </a:lnTo>
                  <a:lnTo>
                    <a:pt x="103229" y="33816"/>
                  </a:lnTo>
                  <a:lnTo>
                    <a:pt x="102586" y="32780"/>
                  </a:lnTo>
                  <a:lnTo>
                    <a:pt x="101925" y="31763"/>
                  </a:lnTo>
                  <a:lnTo>
                    <a:pt x="101211" y="30763"/>
                  </a:lnTo>
                  <a:lnTo>
                    <a:pt x="100497" y="29781"/>
                  </a:lnTo>
                  <a:lnTo>
                    <a:pt x="99746" y="28799"/>
                  </a:lnTo>
                  <a:lnTo>
                    <a:pt x="98996" y="27852"/>
                  </a:lnTo>
                  <a:lnTo>
                    <a:pt x="98211" y="26942"/>
                  </a:lnTo>
                  <a:lnTo>
                    <a:pt x="97407" y="26031"/>
                  </a:lnTo>
                  <a:lnTo>
                    <a:pt x="96585" y="25139"/>
                  </a:lnTo>
                  <a:lnTo>
                    <a:pt x="95746" y="24264"/>
                  </a:lnTo>
                  <a:lnTo>
                    <a:pt x="94871" y="23425"/>
                  </a:lnTo>
                  <a:lnTo>
                    <a:pt x="93978" y="22603"/>
                  </a:lnTo>
                  <a:lnTo>
                    <a:pt x="93067" y="21800"/>
                  </a:lnTo>
                  <a:lnTo>
                    <a:pt x="92138" y="21014"/>
                  </a:lnTo>
                  <a:lnTo>
                    <a:pt x="91192" y="20246"/>
                  </a:lnTo>
                  <a:lnTo>
                    <a:pt x="90227" y="19514"/>
                  </a:lnTo>
                  <a:lnTo>
                    <a:pt x="89263" y="18800"/>
                  </a:lnTo>
                  <a:lnTo>
                    <a:pt x="88245" y="18104"/>
                  </a:lnTo>
                  <a:lnTo>
                    <a:pt x="87227" y="17408"/>
                  </a:lnTo>
                  <a:lnTo>
                    <a:pt x="86191" y="16765"/>
                  </a:lnTo>
                  <a:lnTo>
                    <a:pt x="85155" y="16176"/>
                  </a:lnTo>
                  <a:lnTo>
                    <a:pt x="84066" y="15569"/>
                  </a:lnTo>
                  <a:lnTo>
                    <a:pt x="83012" y="14997"/>
                  </a:lnTo>
                  <a:lnTo>
                    <a:pt x="81905" y="14444"/>
                  </a:lnTo>
                  <a:lnTo>
                    <a:pt x="80797" y="13926"/>
                  </a:lnTo>
                  <a:lnTo>
                    <a:pt x="79654" y="13426"/>
                  </a:lnTo>
                  <a:lnTo>
                    <a:pt x="78511" y="12962"/>
                  </a:lnTo>
                  <a:lnTo>
                    <a:pt x="77350" y="12515"/>
                  </a:lnTo>
                  <a:lnTo>
                    <a:pt x="76207" y="12105"/>
                  </a:lnTo>
                  <a:lnTo>
                    <a:pt x="75029" y="11712"/>
                  </a:lnTo>
                  <a:lnTo>
                    <a:pt x="73832" y="11373"/>
                  </a:lnTo>
                  <a:lnTo>
                    <a:pt x="72617" y="11051"/>
                  </a:lnTo>
                  <a:lnTo>
                    <a:pt x="71403" y="10748"/>
                  </a:lnTo>
                  <a:lnTo>
                    <a:pt x="70189" y="10462"/>
                  </a:lnTo>
                  <a:lnTo>
                    <a:pt x="68938" y="10248"/>
                  </a:lnTo>
                  <a:lnTo>
                    <a:pt x="67688" y="10034"/>
                  </a:lnTo>
                  <a:lnTo>
                    <a:pt x="66420" y="9855"/>
                  </a:lnTo>
                  <a:lnTo>
                    <a:pt x="65152" y="9712"/>
                  </a:lnTo>
                  <a:lnTo>
                    <a:pt x="63884" y="9587"/>
                  </a:lnTo>
                  <a:lnTo>
                    <a:pt x="62598" y="9516"/>
                  </a:lnTo>
                  <a:lnTo>
                    <a:pt x="61294" y="9480"/>
                  </a:lnTo>
                  <a:lnTo>
                    <a:pt x="60008" y="9462"/>
                  </a:lnTo>
                  <a:close/>
                </a:path>
              </a:pathLst>
            </a:custGeom>
            <a:solidFill>
              <a:srgbClr val="64CBCA"/>
            </a:solidFill>
            <a:ln>
              <a:noFill/>
            </a:ln>
          </p:spPr>
          <p:txBody>
            <a:bodyPr lIns="60941" tIns="30462" rIns="60941" bIns="30462"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19" name="Shape 2187"/>
            <p:cNvCxnSpPr/>
            <p:nvPr/>
          </p:nvCxnSpPr>
          <p:spPr>
            <a:xfrm>
              <a:off x="3939564" y="2322548"/>
              <a:ext cx="571907" cy="182084"/>
            </a:xfrm>
            <a:prstGeom prst="bentConnector3">
              <a:avLst>
                <a:gd name="adj1" fmla="val 100296"/>
              </a:avLst>
            </a:prstGeom>
            <a:noFill/>
            <a:ln w="9525" cap="flat" cmpd="sng">
              <a:solidFill>
                <a:srgbClr val="119CA1"/>
              </a:solidFill>
              <a:prstDash val="solid"/>
              <a:miter/>
              <a:headEnd type="none" w="med" len="med"/>
              <a:tailEnd type="oval" w="med" len="med"/>
            </a:ln>
          </p:spPr>
        </p:cxnSp>
        <p:sp>
          <p:nvSpPr>
            <p:cNvPr id="20" name="Shape 2188"/>
            <p:cNvSpPr/>
            <p:nvPr/>
          </p:nvSpPr>
          <p:spPr>
            <a:xfrm>
              <a:off x="3485474" y="2095501"/>
              <a:ext cx="454091" cy="454091"/>
            </a:xfrm>
            <a:prstGeom prst="ellipse">
              <a:avLst/>
            </a:prstGeom>
            <a:solidFill>
              <a:schemeClr val="lt1"/>
            </a:solidFill>
            <a:ln w="9525" cap="flat" cmpd="sng">
              <a:solidFill>
                <a:srgbClr val="119CA1"/>
              </a:solidFill>
              <a:prstDash val="solid"/>
              <a:miter/>
              <a:headEnd type="none" w="med" len="med"/>
              <a:tailEnd type="none" w="med" len="med"/>
            </a:ln>
          </p:spPr>
          <p:txBody>
            <a:bodyPr lIns="60941" tIns="30462" rIns="60941" bIns="30462" anchor="ctr" anchorCtr="0">
              <a:noAutofit/>
            </a:bodyPr>
            <a:lstStyle/>
            <a:p>
              <a:pPr algn="ctr">
                <a:buClr>
                  <a:srgbClr val="000000"/>
                </a:buClr>
              </a:pPr>
              <a:endParaRPr sz="12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1" name="Shape 2189"/>
            <p:cNvSpPr/>
            <p:nvPr/>
          </p:nvSpPr>
          <p:spPr>
            <a:xfrm>
              <a:off x="3606310" y="2221523"/>
              <a:ext cx="217962" cy="216842"/>
            </a:xfrm>
            <a:custGeom>
              <a:avLst/>
              <a:gdLst/>
              <a:ahLst/>
              <a:cxnLst/>
              <a:rect l="0" t="0" r="0" b="0"/>
              <a:pathLst>
                <a:path w="120000" h="120000" extrusionOk="0">
                  <a:moveTo>
                    <a:pt x="116917" y="5342"/>
                  </a:moveTo>
                  <a:lnTo>
                    <a:pt x="115890" y="5136"/>
                  </a:lnTo>
                  <a:lnTo>
                    <a:pt x="115273" y="5136"/>
                  </a:lnTo>
                  <a:lnTo>
                    <a:pt x="114657" y="4726"/>
                  </a:lnTo>
                  <a:lnTo>
                    <a:pt x="114041" y="5136"/>
                  </a:lnTo>
                  <a:lnTo>
                    <a:pt x="113424" y="5342"/>
                  </a:lnTo>
                  <a:lnTo>
                    <a:pt x="112602" y="5547"/>
                  </a:lnTo>
                  <a:lnTo>
                    <a:pt x="111986" y="5958"/>
                  </a:lnTo>
                  <a:lnTo>
                    <a:pt x="111369" y="6369"/>
                  </a:lnTo>
                  <a:lnTo>
                    <a:pt x="101301" y="16643"/>
                  </a:lnTo>
                  <a:lnTo>
                    <a:pt x="99041" y="14589"/>
                  </a:lnTo>
                  <a:lnTo>
                    <a:pt x="96986" y="12739"/>
                  </a:lnTo>
                  <a:lnTo>
                    <a:pt x="94726" y="11095"/>
                  </a:lnTo>
                  <a:lnTo>
                    <a:pt x="92260" y="9452"/>
                  </a:lnTo>
                  <a:lnTo>
                    <a:pt x="89794" y="8219"/>
                  </a:lnTo>
                  <a:lnTo>
                    <a:pt x="87328" y="6780"/>
                  </a:lnTo>
                  <a:lnTo>
                    <a:pt x="84657" y="5547"/>
                  </a:lnTo>
                  <a:lnTo>
                    <a:pt x="81986" y="4315"/>
                  </a:lnTo>
                  <a:lnTo>
                    <a:pt x="79315" y="3287"/>
                  </a:lnTo>
                  <a:lnTo>
                    <a:pt x="76643" y="2465"/>
                  </a:lnTo>
                  <a:lnTo>
                    <a:pt x="73972" y="1643"/>
                  </a:lnTo>
                  <a:lnTo>
                    <a:pt x="71095" y="1027"/>
                  </a:lnTo>
                  <a:lnTo>
                    <a:pt x="68424" y="616"/>
                  </a:lnTo>
                  <a:lnTo>
                    <a:pt x="65547" y="205"/>
                  </a:lnTo>
                  <a:lnTo>
                    <a:pt x="62671" y="0"/>
                  </a:lnTo>
                  <a:lnTo>
                    <a:pt x="59794" y="0"/>
                  </a:lnTo>
                  <a:lnTo>
                    <a:pt x="56917" y="205"/>
                  </a:lnTo>
                  <a:lnTo>
                    <a:pt x="53835" y="410"/>
                  </a:lnTo>
                  <a:lnTo>
                    <a:pt x="50958" y="616"/>
                  </a:lnTo>
                  <a:lnTo>
                    <a:pt x="47876" y="1232"/>
                  </a:lnTo>
                  <a:lnTo>
                    <a:pt x="45000" y="1849"/>
                  </a:lnTo>
                  <a:lnTo>
                    <a:pt x="42328" y="2671"/>
                  </a:lnTo>
                  <a:lnTo>
                    <a:pt x="39452" y="3698"/>
                  </a:lnTo>
                  <a:lnTo>
                    <a:pt x="36575" y="4726"/>
                  </a:lnTo>
                  <a:lnTo>
                    <a:pt x="33904" y="5958"/>
                  </a:lnTo>
                  <a:lnTo>
                    <a:pt x="31232" y="7191"/>
                  </a:lnTo>
                  <a:lnTo>
                    <a:pt x="28767" y="8835"/>
                  </a:lnTo>
                  <a:lnTo>
                    <a:pt x="26301" y="10273"/>
                  </a:lnTo>
                  <a:lnTo>
                    <a:pt x="23835" y="11917"/>
                  </a:lnTo>
                  <a:lnTo>
                    <a:pt x="21575" y="13767"/>
                  </a:lnTo>
                  <a:lnTo>
                    <a:pt x="19520" y="15616"/>
                  </a:lnTo>
                  <a:lnTo>
                    <a:pt x="17465" y="17465"/>
                  </a:lnTo>
                  <a:lnTo>
                    <a:pt x="15410" y="19726"/>
                  </a:lnTo>
                  <a:lnTo>
                    <a:pt x="13767" y="21780"/>
                  </a:lnTo>
                  <a:lnTo>
                    <a:pt x="11917" y="24041"/>
                  </a:lnTo>
                  <a:lnTo>
                    <a:pt x="10068" y="26301"/>
                  </a:lnTo>
                  <a:lnTo>
                    <a:pt x="8630" y="28767"/>
                  </a:lnTo>
                  <a:lnTo>
                    <a:pt x="7191" y="31438"/>
                  </a:lnTo>
                  <a:lnTo>
                    <a:pt x="5958" y="33904"/>
                  </a:lnTo>
                  <a:lnTo>
                    <a:pt x="4520" y="36780"/>
                  </a:lnTo>
                  <a:lnTo>
                    <a:pt x="3493" y="39452"/>
                  </a:lnTo>
                  <a:lnTo>
                    <a:pt x="2671" y="42328"/>
                  </a:lnTo>
                  <a:lnTo>
                    <a:pt x="1643" y="45205"/>
                  </a:lnTo>
                  <a:lnTo>
                    <a:pt x="1027" y="48082"/>
                  </a:lnTo>
                  <a:lnTo>
                    <a:pt x="616" y="50958"/>
                  </a:lnTo>
                  <a:lnTo>
                    <a:pt x="205" y="54041"/>
                  </a:lnTo>
                  <a:lnTo>
                    <a:pt x="0" y="56917"/>
                  </a:lnTo>
                  <a:lnTo>
                    <a:pt x="0" y="59999"/>
                  </a:lnTo>
                  <a:lnTo>
                    <a:pt x="0" y="62876"/>
                  </a:lnTo>
                  <a:lnTo>
                    <a:pt x="205" y="66164"/>
                  </a:lnTo>
                  <a:lnTo>
                    <a:pt x="616" y="69041"/>
                  </a:lnTo>
                  <a:lnTo>
                    <a:pt x="1027" y="72123"/>
                  </a:lnTo>
                  <a:lnTo>
                    <a:pt x="1643" y="75000"/>
                  </a:lnTo>
                  <a:lnTo>
                    <a:pt x="2671" y="77671"/>
                  </a:lnTo>
                  <a:lnTo>
                    <a:pt x="3493" y="80547"/>
                  </a:lnTo>
                  <a:lnTo>
                    <a:pt x="4520" y="83424"/>
                  </a:lnTo>
                  <a:lnTo>
                    <a:pt x="5958" y="86095"/>
                  </a:lnTo>
                  <a:lnTo>
                    <a:pt x="7191" y="88767"/>
                  </a:lnTo>
                  <a:lnTo>
                    <a:pt x="8630" y="91232"/>
                  </a:lnTo>
                  <a:lnTo>
                    <a:pt x="10068" y="93493"/>
                  </a:lnTo>
                  <a:lnTo>
                    <a:pt x="11917" y="95958"/>
                  </a:lnTo>
                  <a:lnTo>
                    <a:pt x="13767" y="98219"/>
                  </a:lnTo>
                  <a:lnTo>
                    <a:pt x="15410" y="100479"/>
                  </a:lnTo>
                  <a:lnTo>
                    <a:pt x="17465" y="102534"/>
                  </a:lnTo>
                  <a:lnTo>
                    <a:pt x="19520" y="104383"/>
                  </a:lnTo>
                  <a:lnTo>
                    <a:pt x="21575" y="106232"/>
                  </a:lnTo>
                  <a:lnTo>
                    <a:pt x="23835" y="108082"/>
                  </a:lnTo>
                  <a:lnTo>
                    <a:pt x="26301" y="109726"/>
                  </a:lnTo>
                  <a:lnTo>
                    <a:pt x="28767" y="111369"/>
                  </a:lnTo>
                  <a:lnTo>
                    <a:pt x="31232" y="112602"/>
                  </a:lnTo>
                  <a:lnTo>
                    <a:pt x="33904" y="114041"/>
                  </a:lnTo>
                  <a:lnTo>
                    <a:pt x="36575" y="115273"/>
                  </a:lnTo>
                  <a:lnTo>
                    <a:pt x="39452" y="116506"/>
                  </a:lnTo>
                  <a:lnTo>
                    <a:pt x="42328" y="117328"/>
                  </a:lnTo>
                  <a:lnTo>
                    <a:pt x="45000" y="118150"/>
                  </a:lnTo>
                  <a:lnTo>
                    <a:pt x="47876" y="118767"/>
                  </a:lnTo>
                  <a:lnTo>
                    <a:pt x="50958" y="119383"/>
                  </a:lnTo>
                  <a:lnTo>
                    <a:pt x="53835" y="119794"/>
                  </a:lnTo>
                  <a:lnTo>
                    <a:pt x="56917" y="119999"/>
                  </a:lnTo>
                  <a:lnTo>
                    <a:pt x="59794" y="119999"/>
                  </a:lnTo>
                  <a:lnTo>
                    <a:pt x="63082" y="119999"/>
                  </a:lnTo>
                  <a:lnTo>
                    <a:pt x="66575" y="119794"/>
                  </a:lnTo>
                  <a:lnTo>
                    <a:pt x="69863" y="119383"/>
                  </a:lnTo>
                  <a:lnTo>
                    <a:pt x="72945" y="118561"/>
                  </a:lnTo>
                  <a:lnTo>
                    <a:pt x="76232" y="117739"/>
                  </a:lnTo>
                  <a:lnTo>
                    <a:pt x="79315" y="116917"/>
                  </a:lnTo>
                  <a:lnTo>
                    <a:pt x="82397" y="115684"/>
                  </a:lnTo>
                  <a:lnTo>
                    <a:pt x="85273" y="114452"/>
                  </a:lnTo>
                  <a:lnTo>
                    <a:pt x="88561" y="112808"/>
                  </a:lnTo>
                  <a:lnTo>
                    <a:pt x="91438" y="111369"/>
                  </a:lnTo>
                  <a:lnTo>
                    <a:pt x="94109" y="109520"/>
                  </a:lnTo>
                  <a:lnTo>
                    <a:pt x="96780" y="107465"/>
                  </a:lnTo>
                  <a:lnTo>
                    <a:pt x="99041" y="105616"/>
                  </a:lnTo>
                  <a:lnTo>
                    <a:pt x="101506" y="103356"/>
                  </a:lnTo>
                  <a:lnTo>
                    <a:pt x="103972" y="100890"/>
                  </a:lnTo>
                  <a:lnTo>
                    <a:pt x="106027" y="98424"/>
                  </a:lnTo>
                  <a:lnTo>
                    <a:pt x="106438" y="97602"/>
                  </a:lnTo>
                  <a:lnTo>
                    <a:pt x="106643" y="96780"/>
                  </a:lnTo>
                  <a:lnTo>
                    <a:pt x="106438" y="95753"/>
                  </a:lnTo>
                  <a:lnTo>
                    <a:pt x="106027" y="95136"/>
                  </a:lnTo>
                  <a:lnTo>
                    <a:pt x="95136" y="84246"/>
                  </a:lnTo>
                  <a:lnTo>
                    <a:pt x="94315" y="83835"/>
                  </a:lnTo>
                  <a:lnTo>
                    <a:pt x="93287" y="83630"/>
                  </a:lnTo>
                  <a:lnTo>
                    <a:pt x="92260" y="83835"/>
                  </a:lnTo>
                  <a:lnTo>
                    <a:pt x="91643" y="84452"/>
                  </a:lnTo>
                  <a:lnTo>
                    <a:pt x="90000" y="86301"/>
                  </a:lnTo>
                  <a:lnTo>
                    <a:pt x="88561" y="87945"/>
                  </a:lnTo>
                  <a:lnTo>
                    <a:pt x="86917" y="89589"/>
                  </a:lnTo>
                  <a:lnTo>
                    <a:pt x="85068" y="91232"/>
                  </a:lnTo>
                  <a:lnTo>
                    <a:pt x="83424" y="92465"/>
                  </a:lnTo>
                  <a:lnTo>
                    <a:pt x="81369" y="93698"/>
                  </a:lnTo>
                  <a:lnTo>
                    <a:pt x="79520" y="94931"/>
                  </a:lnTo>
                  <a:lnTo>
                    <a:pt x="77465" y="95958"/>
                  </a:lnTo>
                  <a:lnTo>
                    <a:pt x="75410" y="96986"/>
                  </a:lnTo>
                  <a:lnTo>
                    <a:pt x="73356" y="97808"/>
                  </a:lnTo>
                  <a:lnTo>
                    <a:pt x="71095" y="98424"/>
                  </a:lnTo>
                  <a:lnTo>
                    <a:pt x="69041" y="99041"/>
                  </a:lnTo>
                  <a:lnTo>
                    <a:pt x="66780" y="99657"/>
                  </a:lnTo>
                  <a:lnTo>
                    <a:pt x="64520" y="99863"/>
                  </a:lnTo>
                  <a:lnTo>
                    <a:pt x="62260" y="100068"/>
                  </a:lnTo>
                  <a:lnTo>
                    <a:pt x="59794" y="100068"/>
                  </a:lnTo>
                  <a:lnTo>
                    <a:pt x="55890" y="99863"/>
                  </a:lnTo>
                  <a:lnTo>
                    <a:pt x="51780" y="99246"/>
                  </a:lnTo>
                  <a:lnTo>
                    <a:pt x="48082" y="98219"/>
                  </a:lnTo>
                  <a:lnTo>
                    <a:pt x="44383" y="96986"/>
                  </a:lnTo>
                  <a:lnTo>
                    <a:pt x="40684" y="95136"/>
                  </a:lnTo>
                  <a:lnTo>
                    <a:pt x="37397" y="93082"/>
                  </a:lnTo>
                  <a:lnTo>
                    <a:pt x="34315" y="90821"/>
                  </a:lnTo>
                  <a:lnTo>
                    <a:pt x="31643" y="88150"/>
                  </a:lnTo>
                  <a:lnTo>
                    <a:pt x="28972" y="85684"/>
                  </a:lnTo>
                  <a:lnTo>
                    <a:pt x="26712" y="82397"/>
                  </a:lnTo>
                  <a:lnTo>
                    <a:pt x="24863" y="79109"/>
                  </a:lnTo>
                  <a:lnTo>
                    <a:pt x="23013" y="75616"/>
                  </a:lnTo>
                  <a:lnTo>
                    <a:pt x="21575" y="71917"/>
                  </a:lnTo>
                  <a:lnTo>
                    <a:pt x="20547" y="68013"/>
                  </a:lnTo>
                  <a:lnTo>
                    <a:pt x="20136" y="64109"/>
                  </a:lnTo>
                  <a:lnTo>
                    <a:pt x="19931" y="59999"/>
                  </a:lnTo>
                  <a:lnTo>
                    <a:pt x="20136" y="56095"/>
                  </a:lnTo>
                  <a:lnTo>
                    <a:pt x="20547" y="51986"/>
                  </a:lnTo>
                  <a:lnTo>
                    <a:pt x="21575" y="48287"/>
                  </a:lnTo>
                  <a:lnTo>
                    <a:pt x="23013" y="44589"/>
                  </a:lnTo>
                  <a:lnTo>
                    <a:pt x="24863" y="40890"/>
                  </a:lnTo>
                  <a:lnTo>
                    <a:pt x="26712" y="37602"/>
                  </a:lnTo>
                  <a:lnTo>
                    <a:pt x="28972" y="34520"/>
                  </a:lnTo>
                  <a:lnTo>
                    <a:pt x="31643" y="31643"/>
                  </a:lnTo>
                  <a:lnTo>
                    <a:pt x="34315" y="29178"/>
                  </a:lnTo>
                  <a:lnTo>
                    <a:pt x="37397" y="26712"/>
                  </a:lnTo>
                  <a:lnTo>
                    <a:pt x="40684" y="24863"/>
                  </a:lnTo>
                  <a:lnTo>
                    <a:pt x="44383" y="23219"/>
                  </a:lnTo>
                  <a:lnTo>
                    <a:pt x="48082" y="21780"/>
                  </a:lnTo>
                  <a:lnTo>
                    <a:pt x="51780" y="20753"/>
                  </a:lnTo>
                  <a:lnTo>
                    <a:pt x="55890" y="20136"/>
                  </a:lnTo>
                  <a:lnTo>
                    <a:pt x="59794" y="19931"/>
                  </a:lnTo>
                  <a:lnTo>
                    <a:pt x="63904" y="20136"/>
                  </a:lnTo>
                  <a:lnTo>
                    <a:pt x="67397" y="20547"/>
                  </a:lnTo>
                  <a:lnTo>
                    <a:pt x="71095" y="21369"/>
                  </a:lnTo>
                  <a:lnTo>
                    <a:pt x="74589" y="22602"/>
                  </a:lnTo>
                  <a:lnTo>
                    <a:pt x="77876" y="24041"/>
                  </a:lnTo>
                  <a:lnTo>
                    <a:pt x="81164" y="26095"/>
                  </a:lnTo>
                  <a:lnTo>
                    <a:pt x="84246" y="28150"/>
                  </a:lnTo>
                  <a:lnTo>
                    <a:pt x="87123" y="30821"/>
                  </a:lnTo>
                  <a:lnTo>
                    <a:pt x="76438" y="41506"/>
                  </a:lnTo>
                  <a:lnTo>
                    <a:pt x="75821" y="42123"/>
                  </a:lnTo>
                  <a:lnTo>
                    <a:pt x="75410" y="42739"/>
                  </a:lnTo>
                  <a:lnTo>
                    <a:pt x="75205" y="43356"/>
                  </a:lnTo>
                  <a:lnTo>
                    <a:pt x="75000" y="44178"/>
                  </a:lnTo>
                  <a:lnTo>
                    <a:pt x="74794" y="44794"/>
                  </a:lnTo>
                  <a:lnTo>
                    <a:pt x="75000" y="45410"/>
                  </a:lnTo>
                  <a:lnTo>
                    <a:pt x="75000" y="46027"/>
                  </a:lnTo>
                  <a:lnTo>
                    <a:pt x="75410" y="47054"/>
                  </a:lnTo>
                  <a:lnTo>
                    <a:pt x="76027" y="48287"/>
                  </a:lnTo>
                  <a:lnTo>
                    <a:pt x="77054" y="49109"/>
                  </a:lnTo>
                  <a:lnTo>
                    <a:pt x="78493" y="49931"/>
                  </a:lnTo>
                  <a:lnTo>
                    <a:pt x="79726" y="50136"/>
                  </a:lnTo>
                  <a:lnTo>
                    <a:pt x="114863" y="50136"/>
                  </a:lnTo>
                  <a:lnTo>
                    <a:pt x="115890" y="49931"/>
                  </a:lnTo>
                  <a:lnTo>
                    <a:pt x="116917" y="49726"/>
                  </a:lnTo>
                  <a:lnTo>
                    <a:pt x="117739" y="49109"/>
                  </a:lnTo>
                  <a:lnTo>
                    <a:pt x="118356" y="48493"/>
                  </a:lnTo>
                  <a:lnTo>
                    <a:pt x="119178" y="47671"/>
                  </a:lnTo>
                  <a:lnTo>
                    <a:pt x="119589" y="47054"/>
                  </a:lnTo>
                  <a:lnTo>
                    <a:pt x="119794" y="46027"/>
                  </a:lnTo>
                  <a:lnTo>
                    <a:pt x="119999" y="45000"/>
                  </a:lnTo>
                  <a:lnTo>
                    <a:pt x="119999" y="9863"/>
                  </a:lnTo>
                  <a:lnTo>
                    <a:pt x="119794" y="8424"/>
                  </a:lnTo>
                  <a:lnTo>
                    <a:pt x="119178" y="7191"/>
                  </a:lnTo>
                  <a:lnTo>
                    <a:pt x="118150" y="6164"/>
                  </a:lnTo>
                  <a:lnTo>
                    <a:pt x="116917" y="5342"/>
                  </a:lnTo>
                  <a:close/>
                </a:path>
              </a:pathLst>
            </a:custGeom>
            <a:solidFill>
              <a:srgbClr val="119CA1"/>
            </a:solidFill>
            <a:ln>
              <a:noFill/>
            </a:ln>
          </p:spPr>
          <p:txBody>
            <a:bodyPr lIns="121898" tIns="60941" rIns="121898" bIns="60941"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23" name="Shape 2194"/>
            <p:cNvCxnSpPr/>
            <p:nvPr/>
          </p:nvCxnSpPr>
          <p:spPr>
            <a:xfrm rot="10800000" flipH="1">
              <a:off x="4184451" y="4756830"/>
              <a:ext cx="855527" cy="518088"/>
            </a:xfrm>
            <a:prstGeom prst="bentConnector3">
              <a:avLst>
                <a:gd name="adj1" fmla="val 99932"/>
              </a:avLst>
            </a:prstGeom>
            <a:noFill/>
            <a:ln w="9525" cap="flat" cmpd="sng">
              <a:solidFill>
                <a:srgbClr val="64CBCA"/>
              </a:solidFill>
              <a:prstDash val="solid"/>
              <a:miter/>
              <a:headEnd type="none" w="med" len="med"/>
              <a:tailEnd type="oval" w="med" len="med"/>
            </a:ln>
          </p:spPr>
        </p:cxnSp>
        <p:sp>
          <p:nvSpPr>
            <p:cNvPr id="24" name="Shape 2195"/>
            <p:cNvSpPr/>
            <p:nvPr/>
          </p:nvSpPr>
          <p:spPr>
            <a:xfrm>
              <a:off x="3967164" y="5047196"/>
              <a:ext cx="454091" cy="454091"/>
            </a:xfrm>
            <a:prstGeom prst="ellipse">
              <a:avLst/>
            </a:prstGeom>
            <a:solidFill>
              <a:schemeClr val="lt1"/>
            </a:solidFill>
            <a:ln w="9525" cap="flat" cmpd="sng">
              <a:solidFill>
                <a:srgbClr val="64CBCA"/>
              </a:solidFill>
              <a:prstDash val="solid"/>
              <a:miter/>
              <a:headEnd type="none" w="med" len="med"/>
              <a:tailEnd type="none" w="med" len="med"/>
            </a:ln>
          </p:spPr>
          <p:txBody>
            <a:bodyPr lIns="60941" tIns="30462" rIns="60941" bIns="30462" anchor="ctr" anchorCtr="0">
              <a:noAutofit/>
            </a:bodyPr>
            <a:lstStyle/>
            <a:p>
              <a:pPr algn="ctr">
                <a:buClr>
                  <a:srgbClr val="000000"/>
                </a:buClr>
              </a:pPr>
              <a:endParaRPr sz="12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25" name="Shape 2196"/>
            <p:cNvSpPr/>
            <p:nvPr/>
          </p:nvSpPr>
          <p:spPr>
            <a:xfrm>
              <a:off x="4112590" y="5190411"/>
              <a:ext cx="168781" cy="167662"/>
            </a:xfrm>
            <a:custGeom>
              <a:avLst/>
              <a:gdLst/>
              <a:ahLst/>
              <a:cxnLst/>
              <a:rect l="0" t="0" r="0" b="0"/>
              <a:pathLst>
                <a:path w="120000" h="120000" extrusionOk="0">
                  <a:moveTo>
                    <a:pt x="87345" y="60000"/>
                  </a:moveTo>
                  <a:lnTo>
                    <a:pt x="117079" y="30265"/>
                  </a:lnTo>
                  <a:lnTo>
                    <a:pt x="118407" y="28938"/>
                  </a:lnTo>
                  <a:lnTo>
                    <a:pt x="119203" y="27079"/>
                  </a:lnTo>
                  <a:lnTo>
                    <a:pt x="119469" y="25486"/>
                  </a:lnTo>
                  <a:lnTo>
                    <a:pt x="120000" y="23362"/>
                  </a:lnTo>
                  <a:lnTo>
                    <a:pt x="119469" y="21504"/>
                  </a:lnTo>
                  <a:lnTo>
                    <a:pt x="119203" y="19646"/>
                  </a:lnTo>
                  <a:lnTo>
                    <a:pt x="118407" y="18053"/>
                  </a:lnTo>
                  <a:lnTo>
                    <a:pt x="117079" y="16460"/>
                  </a:lnTo>
                  <a:lnTo>
                    <a:pt x="103274" y="2654"/>
                  </a:lnTo>
                  <a:lnTo>
                    <a:pt x="101681" y="1592"/>
                  </a:lnTo>
                  <a:lnTo>
                    <a:pt x="100088" y="796"/>
                  </a:lnTo>
                  <a:lnTo>
                    <a:pt x="98495" y="265"/>
                  </a:lnTo>
                  <a:lnTo>
                    <a:pt x="96371" y="0"/>
                  </a:lnTo>
                  <a:lnTo>
                    <a:pt x="94513" y="265"/>
                  </a:lnTo>
                  <a:lnTo>
                    <a:pt x="92654" y="796"/>
                  </a:lnTo>
                  <a:lnTo>
                    <a:pt x="91327" y="1592"/>
                  </a:lnTo>
                  <a:lnTo>
                    <a:pt x="89469" y="2654"/>
                  </a:lnTo>
                  <a:lnTo>
                    <a:pt x="60000" y="32654"/>
                  </a:lnTo>
                  <a:lnTo>
                    <a:pt x="30000" y="2654"/>
                  </a:lnTo>
                  <a:lnTo>
                    <a:pt x="28672" y="1592"/>
                  </a:lnTo>
                  <a:lnTo>
                    <a:pt x="27079" y="796"/>
                  </a:lnTo>
                  <a:lnTo>
                    <a:pt x="25221" y="265"/>
                  </a:lnTo>
                  <a:lnTo>
                    <a:pt x="23362" y="0"/>
                  </a:lnTo>
                  <a:lnTo>
                    <a:pt x="21504" y="265"/>
                  </a:lnTo>
                  <a:lnTo>
                    <a:pt x="19646" y="796"/>
                  </a:lnTo>
                  <a:lnTo>
                    <a:pt x="18053" y="1592"/>
                  </a:lnTo>
                  <a:lnTo>
                    <a:pt x="16460" y="2654"/>
                  </a:lnTo>
                  <a:lnTo>
                    <a:pt x="2654" y="16460"/>
                  </a:lnTo>
                  <a:lnTo>
                    <a:pt x="1327" y="18053"/>
                  </a:lnTo>
                  <a:lnTo>
                    <a:pt x="530" y="19646"/>
                  </a:lnTo>
                  <a:lnTo>
                    <a:pt x="0" y="21504"/>
                  </a:lnTo>
                  <a:lnTo>
                    <a:pt x="0" y="23362"/>
                  </a:lnTo>
                  <a:lnTo>
                    <a:pt x="0" y="25486"/>
                  </a:lnTo>
                  <a:lnTo>
                    <a:pt x="530" y="27079"/>
                  </a:lnTo>
                  <a:lnTo>
                    <a:pt x="1327" y="28938"/>
                  </a:lnTo>
                  <a:lnTo>
                    <a:pt x="2654" y="30265"/>
                  </a:lnTo>
                  <a:lnTo>
                    <a:pt x="32389" y="60000"/>
                  </a:lnTo>
                  <a:lnTo>
                    <a:pt x="2654" y="89734"/>
                  </a:lnTo>
                  <a:lnTo>
                    <a:pt x="1327" y="91327"/>
                  </a:lnTo>
                  <a:lnTo>
                    <a:pt x="530" y="92654"/>
                  </a:lnTo>
                  <a:lnTo>
                    <a:pt x="0" y="94778"/>
                  </a:lnTo>
                  <a:lnTo>
                    <a:pt x="0" y="96371"/>
                  </a:lnTo>
                  <a:lnTo>
                    <a:pt x="0" y="98495"/>
                  </a:lnTo>
                  <a:lnTo>
                    <a:pt x="530" y="100353"/>
                  </a:lnTo>
                  <a:lnTo>
                    <a:pt x="1327" y="101946"/>
                  </a:lnTo>
                  <a:lnTo>
                    <a:pt x="2654" y="103274"/>
                  </a:lnTo>
                  <a:lnTo>
                    <a:pt x="16460" y="117079"/>
                  </a:lnTo>
                  <a:lnTo>
                    <a:pt x="18053" y="118672"/>
                  </a:lnTo>
                  <a:lnTo>
                    <a:pt x="19646" y="119469"/>
                  </a:lnTo>
                  <a:lnTo>
                    <a:pt x="21504" y="119734"/>
                  </a:lnTo>
                  <a:lnTo>
                    <a:pt x="23362" y="120000"/>
                  </a:lnTo>
                  <a:lnTo>
                    <a:pt x="25221" y="119734"/>
                  </a:lnTo>
                  <a:lnTo>
                    <a:pt x="27079" y="119469"/>
                  </a:lnTo>
                  <a:lnTo>
                    <a:pt x="28672" y="118672"/>
                  </a:lnTo>
                  <a:lnTo>
                    <a:pt x="30000" y="117079"/>
                  </a:lnTo>
                  <a:lnTo>
                    <a:pt x="60000" y="87610"/>
                  </a:lnTo>
                  <a:lnTo>
                    <a:pt x="89469" y="117079"/>
                  </a:lnTo>
                  <a:lnTo>
                    <a:pt x="91327" y="118672"/>
                  </a:lnTo>
                  <a:lnTo>
                    <a:pt x="92654" y="119469"/>
                  </a:lnTo>
                  <a:lnTo>
                    <a:pt x="94513" y="119734"/>
                  </a:lnTo>
                  <a:lnTo>
                    <a:pt x="96371" y="120000"/>
                  </a:lnTo>
                  <a:lnTo>
                    <a:pt x="98495" y="119734"/>
                  </a:lnTo>
                  <a:lnTo>
                    <a:pt x="100088" y="119469"/>
                  </a:lnTo>
                  <a:lnTo>
                    <a:pt x="101681" y="118672"/>
                  </a:lnTo>
                  <a:lnTo>
                    <a:pt x="103274" y="117079"/>
                  </a:lnTo>
                  <a:lnTo>
                    <a:pt x="117079" y="103274"/>
                  </a:lnTo>
                  <a:lnTo>
                    <a:pt x="118407" y="101946"/>
                  </a:lnTo>
                  <a:lnTo>
                    <a:pt x="119203" y="100353"/>
                  </a:lnTo>
                  <a:lnTo>
                    <a:pt x="119469" y="98495"/>
                  </a:lnTo>
                  <a:lnTo>
                    <a:pt x="120000" y="96371"/>
                  </a:lnTo>
                  <a:lnTo>
                    <a:pt x="119469" y="94778"/>
                  </a:lnTo>
                  <a:lnTo>
                    <a:pt x="119203" y="92654"/>
                  </a:lnTo>
                  <a:lnTo>
                    <a:pt x="118407" y="91327"/>
                  </a:lnTo>
                  <a:lnTo>
                    <a:pt x="117079" y="89734"/>
                  </a:lnTo>
                  <a:lnTo>
                    <a:pt x="87345" y="60000"/>
                  </a:lnTo>
                  <a:close/>
                </a:path>
              </a:pathLst>
            </a:custGeom>
            <a:solidFill>
              <a:srgbClr val="64CBCA"/>
            </a:solidFill>
            <a:ln>
              <a:noFill/>
            </a:ln>
          </p:spPr>
          <p:txBody>
            <a:bodyPr lIns="121898" tIns="60941" rIns="121898" bIns="60941"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cxnSp>
          <p:nvCxnSpPr>
            <p:cNvPr id="26" name="Shape 2199"/>
            <p:cNvCxnSpPr/>
            <p:nvPr/>
          </p:nvCxnSpPr>
          <p:spPr>
            <a:xfrm>
              <a:off x="6853647" y="4750865"/>
              <a:ext cx="970338" cy="524725"/>
            </a:xfrm>
            <a:prstGeom prst="bentConnector3">
              <a:avLst>
                <a:gd name="adj1" fmla="val -91"/>
              </a:avLst>
            </a:prstGeom>
            <a:noFill/>
            <a:ln w="9525" cap="flat" cmpd="sng">
              <a:solidFill>
                <a:srgbClr val="64CBCA"/>
              </a:solidFill>
              <a:prstDash val="solid"/>
              <a:miter/>
              <a:headEnd type="oval" w="med" len="med"/>
              <a:tailEnd type="none" w="med" len="med"/>
            </a:ln>
          </p:spPr>
        </p:cxnSp>
        <p:sp>
          <p:nvSpPr>
            <p:cNvPr id="27" name="Shape 2200"/>
            <p:cNvSpPr/>
            <p:nvPr/>
          </p:nvSpPr>
          <p:spPr>
            <a:xfrm>
              <a:off x="7823953" y="5048556"/>
              <a:ext cx="454091" cy="454091"/>
            </a:xfrm>
            <a:prstGeom prst="ellipse">
              <a:avLst/>
            </a:prstGeom>
            <a:solidFill>
              <a:schemeClr val="lt1"/>
            </a:solidFill>
            <a:ln w="9525" cap="flat" cmpd="sng">
              <a:solidFill>
                <a:srgbClr val="64CBCA"/>
              </a:solidFill>
              <a:prstDash val="solid"/>
              <a:miter/>
              <a:headEnd type="none" w="med" len="med"/>
              <a:tailEnd type="none" w="med" len="med"/>
            </a:ln>
          </p:spPr>
          <p:txBody>
            <a:bodyPr lIns="60941" tIns="30462" rIns="60941" bIns="30462" anchor="ctr" anchorCtr="0">
              <a:noAutofit/>
            </a:bodyPr>
            <a:lstStyle/>
            <a:p>
              <a:pPr algn="ctr">
                <a:buClr>
                  <a:srgbClr val="000000"/>
                </a:buClr>
              </a:pPr>
              <a:endParaRPr sz="1200">
                <a:solidFill>
                  <a:schemeClr val="lt1"/>
                </a:solidFill>
                <a:latin typeface="Calibri" panose="020F0502020204030204"/>
                <a:ea typeface="Calibri" panose="020F0502020204030204"/>
                <a:cs typeface="Calibri" panose="020F0502020204030204"/>
                <a:sym typeface="Calibri" panose="020F0502020204030204"/>
              </a:endParaRPr>
            </a:p>
          </p:txBody>
        </p:sp>
        <p:cxnSp>
          <p:nvCxnSpPr>
            <p:cNvPr id="28" name="Shape 2201"/>
            <p:cNvCxnSpPr/>
            <p:nvPr/>
          </p:nvCxnSpPr>
          <p:spPr>
            <a:xfrm rot="10800000" flipH="1">
              <a:off x="6330727" y="2341864"/>
              <a:ext cx="1944624" cy="163607"/>
            </a:xfrm>
            <a:prstGeom prst="bentConnector3">
              <a:avLst>
                <a:gd name="adj1" fmla="val -84"/>
              </a:avLst>
            </a:prstGeom>
            <a:noFill/>
            <a:ln w="9525" cap="flat" cmpd="sng">
              <a:solidFill>
                <a:srgbClr val="119CA1"/>
              </a:solidFill>
              <a:prstDash val="solid"/>
              <a:miter/>
              <a:headEnd type="oval" w="med" len="med"/>
              <a:tailEnd type="none" w="med" len="med"/>
            </a:ln>
          </p:spPr>
        </p:cxnSp>
        <p:sp>
          <p:nvSpPr>
            <p:cNvPr id="29" name="Shape 2202"/>
            <p:cNvSpPr/>
            <p:nvPr/>
          </p:nvSpPr>
          <p:spPr>
            <a:xfrm>
              <a:off x="8275395" y="2114770"/>
              <a:ext cx="454091" cy="454091"/>
            </a:xfrm>
            <a:prstGeom prst="ellipse">
              <a:avLst/>
            </a:prstGeom>
            <a:solidFill>
              <a:schemeClr val="lt1"/>
            </a:solidFill>
            <a:ln w="9525" cap="flat" cmpd="sng">
              <a:solidFill>
                <a:srgbClr val="119CA1"/>
              </a:solidFill>
              <a:prstDash val="solid"/>
              <a:miter/>
              <a:headEnd type="none" w="med" len="med"/>
              <a:tailEnd type="none" w="med" len="med"/>
            </a:ln>
          </p:spPr>
          <p:txBody>
            <a:bodyPr lIns="60941" tIns="30462" rIns="60941" bIns="30462" anchor="ctr" anchorCtr="0">
              <a:noAutofit/>
            </a:bodyPr>
            <a:lstStyle/>
            <a:p>
              <a:pPr algn="ctr">
                <a:buClr>
                  <a:srgbClr val="000000"/>
                </a:buClr>
              </a:pPr>
              <a:endParaRPr sz="1200">
                <a:solidFill>
                  <a:schemeClr val="lt1"/>
                </a:solidFill>
                <a:latin typeface="Calibri" panose="020F0502020204030204"/>
                <a:ea typeface="Calibri" panose="020F0502020204030204"/>
                <a:cs typeface="Calibri" panose="020F0502020204030204"/>
                <a:sym typeface="Calibri" panose="020F0502020204030204"/>
              </a:endParaRPr>
            </a:p>
          </p:txBody>
        </p:sp>
        <p:sp>
          <p:nvSpPr>
            <p:cNvPr id="30" name="Shape 2203"/>
            <p:cNvSpPr/>
            <p:nvPr/>
          </p:nvSpPr>
          <p:spPr>
            <a:xfrm>
              <a:off x="8384518" y="2228421"/>
              <a:ext cx="235845" cy="225785"/>
            </a:xfrm>
            <a:custGeom>
              <a:avLst/>
              <a:gdLst/>
              <a:ahLst/>
              <a:cxnLst/>
              <a:rect l="0" t="0" r="0" b="0"/>
              <a:pathLst>
                <a:path w="120000" h="120000" extrusionOk="0">
                  <a:moveTo>
                    <a:pt x="120000" y="46490"/>
                  </a:moveTo>
                  <a:lnTo>
                    <a:pt x="120000" y="45894"/>
                  </a:lnTo>
                  <a:lnTo>
                    <a:pt x="119810" y="45298"/>
                  </a:lnTo>
                  <a:lnTo>
                    <a:pt x="119241" y="44701"/>
                  </a:lnTo>
                  <a:lnTo>
                    <a:pt x="118862" y="44105"/>
                  </a:lnTo>
                  <a:lnTo>
                    <a:pt x="118293" y="43708"/>
                  </a:lnTo>
                  <a:lnTo>
                    <a:pt x="117725" y="43509"/>
                  </a:lnTo>
                  <a:lnTo>
                    <a:pt x="116966" y="43311"/>
                  </a:lnTo>
                  <a:lnTo>
                    <a:pt x="115829" y="43112"/>
                  </a:lnTo>
                  <a:lnTo>
                    <a:pt x="79620" y="37549"/>
                  </a:lnTo>
                  <a:lnTo>
                    <a:pt x="63507" y="3178"/>
                  </a:lnTo>
                  <a:lnTo>
                    <a:pt x="62559" y="1788"/>
                  </a:lnTo>
                  <a:lnTo>
                    <a:pt x="61800" y="794"/>
                  </a:lnTo>
                  <a:lnTo>
                    <a:pt x="61042" y="198"/>
                  </a:lnTo>
                  <a:lnTo>
                    <a:pt x="59905" y="0"/>
                  </a:lnTo>
                  <a:lnTo>
                    <a:pt x="58957" y="198"/>
                  </a:lnTo>
                  <a:lnTo>
                    <a:pt x="57819" y="794"/>
                  </a:lnTo>
                  <a:lnTo>
                    <a:pt x="57061" y="1788"/>
                  </a:lnTo>
                  <a:lnTo>
                    <a:pt x="56303" y="3178"/>
                  </a:lnTo>
                  <a:lnTo>
                    <a:pt x="40189" y="37549"/>
                  </a:lnTo>
                  <a:lnTo>
                    <a:pt x="3791" y="43112"/>
                  </a:lnTo>
                  <a:lnTo>
                    <a:pt x="3033" y="43311"/>
                  </a:lnTo>
                  <a:lnTo>
                    <a:pt x="2274" y="43509"/>
                  </a:lnTo>
                  <a:lnTo>
                    <a:pt x="1327" y="43708"/>
                  </a:lnTo>
                  <a:lnTo>
                    <a:pt x="947" y="44105"/>
                  </a:lnTo>
                  <a:lnTo>
                    <a:pt x="379" y="44701"/>
                  </a:lnTo>
                  <a:lnTo>
                    <a:pt x="189" y="45298"/>
                  </a:lnTo>
                  <a:lnTo>
                    <a:pt x="0" y="45894"/>
                  </a:lnTo>
                  <a:lnTo>
                    <a:pt x="0" y="46490"/>
                  </a:lnTo>
                  <a:lnTo>
                    <a:pt x="0" y="47483"/>
                  </a:lnTo>
                  <a:lnTo>
                    <a:pt x="379" y="48278"/>
                  </a:lnTo>
                  <a:lnTo>
                    <a:pt x="947" y="49072"/>
                  </a:lnTo>
                  <a:lnTo>
                    <a:pt x="1516" y="50264"/>
                  </a:lnTo>
                  <a:lnTo>
                    <a:pt x="28056" y="77086"/>
                  </a:lnTo>
                  <a:lnTo>
                    <a:pt x="21611" y="114834"/>
                  </a:lnTo>
                  <a:lnTo>
                    <a:pt x="21611" y="115629"/>
                  </a:lnTo>
                  <a:lnTo>
                    <a:pt x="21611" y="116225"/>
                  </a:lnTo>
                  <a:lnTo>
                    <a:pt x="21611" y="116821"/>
                  </a:lnTo>
                  <a:lnTo>
                    <a:pt x="21800" y="117814"/>
                  </a:lnTo>
                  <a:lnTo>
                    <a:pt x="21990" y="118410"/>
                  </a:lnTo>
                  <a:lnTo>
                    <a:pt x="22369" y="118807"/>
                  </a:lnTo>
                  <a:lnTo>
                    <a:pt x="22748" y="119205"/>
                  </a:lnTo>
                  <a:lnTo>
                    <a:pt x="23317" y="119801"/>
                  </a:lnTo>
                  <a:lnTo>
                    <a:pt x="23886" y="120000"/>
                  </a:lnTo>
                  <a:lnTo>
                    <a:pt x="24454" y="120000"/>
                  </a:lnTo>
                  <a:lnTo>
                    <a:pt x="25971" y="119801"/>
                  </a:lnTo>
                  <a:lnTo>
                    <a:pt x="27677" y="119006"/>
                  </a:lnTo>
                  <a:lnTo>
                    <a:pt x="59905" y="101324"/>
                  </a:lnTo>
                  <a:lnTo>
                    <a:pt x="92322" y="119006"/>
                  </a:lnTo>
                  <a:lnTo>
                    <a:pt x="93649" y="119801"/>
                  </a:lnTo>
                  <a:lnTo>
                    <a:pt x="95165" y="120000"/>
                  </a:lnTo>
                  <a:lnTo>
                    <a:pt x="95734" y="120000"/>
                  </a:lnTo>
                  <a:lnTo>
                    <a:pt x="96492" y="119801"/>
                  </a:lnTo>
                  <a:lnTo>
                    <a:pt x="97061" y="119205"/>
                  </a:lnTo>
                  <a:lnTo>
                    <a:pt x="97440" y="118807"/>
                  </a:lnTo>
                  <a:lnTo>
                    <a:pt x="97630" y="118410"/>
                  </a:lnTo>
                  <a:lnTo>
                    <a:pt x="98009" y="117814"/>
                  </a:lnTo>
                  <a:lnTo>
                    <a:pt x="98009" y="116821"/>
                  </a:lnTo>
                  <a:lnTo>
                    <a:pt x="98009" y="116225"/>
                  </a:lnTo>
                  <a:lnTo>
                    <a:pt x="98009" y="115430"/>
                  </a:lnTo>
                  <a:lnTo>
                    <a:pt x="98009" y="114834"/>
                  </a:lnTo>
                  <a:lnTo>
                    <a:pt x="91943" y="77086"/>
                  </a:lnTo>
                  <a:lnTo>
                    <a:pt x="118104" y="50264"/>
                  </a:lnTo>
                  <a:lnTo>
                    <a:pt x="118862" y="49072"/>
                  </a:lnTo>
                  <a:lnTo>
                    <a:pt x="119620" y="48278"/>
                  </a:lnTo>
                  <a:lnTo>
                    <a:pt x="119810" y="47483"/>
                  </a:lnTo>
                  <a:lnTo>
                    <a:pt x="120000" y="46490"/>
                  </a:lnTo>
                  <a:close/>
                </a:path>
              </a:pathLst>
            </a:custGeom>
            <a:solidFill>
              <a:srgbClr val="119CA1"/>
            </a:solidFill>
            <a:ln>
              <a:noFill/>
            </a:ln>
          </p:spPr>
          <p:txBody>
            <a:bodyPr lIns="121898" tIns="60941" rIns="121898" bIns="60941"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31" name="Shape 2210"/>
            <p:cNvSpPr/>
            <p:nvPr/>
          </p:nvSpPr>
          <p:spPr>
            <a:xfrm>
              <a:off x="7918971" y="5162356"/>
              <a:ext cx="248866" cy="248866"/>
            </a:xfrm>
            <a:custGeom>
              <a:avLst/>
              <a:gdLst/>
              <a:ahLst/>
              <a:cxnLst/>
              <a:rect l="0" t="0" r="0" b="0"/>
              <a:pathLst>
                <a:path w="120000" h="120000" extrusionOk="0">
                  <a:moveTo>
                    <a:pt x="119035" y="579"/>
                  </a:moveTo>
                  <a:lnTo>
                    <a:pt x="118263" y="193"/>
                  </a:lnTo>
                  <a:lnTo>
                    <a:pt x="117491" y="0"/>
                  </a:lnTo>
                  <a:lnTo>
                    <a:pt x="117491" y="0"/>
                  </a:lnTo>
                  <a:lnTo>
                    <a:pt x="112668" y="0"/>
                  </a:lnTo>
                  <a:lnTo>
                    <a:pt x="108231" y="193"/>
                  </a:lnTo>
                  <a:lnTo>
                    <a:pt x="103794" y="579"/>
                  </a:lnTo>
                  <a:lnTo>
                    <a:pt x="99935" y="1159"/>
                  </a:lnTo>
                  <a:lnTo>
                    <a:pt x="95884" y="1932"/>
                  </a:lnTo>
                  <a:lnTo>
                    <a:pt x="92411" y="2898"/>
                  </a:lnTo>
                  <a:lnTo>
                    <a:pt x="88938" y="3864"/>
                  </a:lnTo>
                  <a:lnTo>
                    <a:pt x="85659" y="5217"/>
                  </a:lnTo>
                  <a:lnTo>
                    <a:pt x="82572" y="6570"/>
                  </a:lnTo>
                  <a:lnTo>
                    <a:pt x="79485" y="8309"/>
                  </a:lnTo>
                  <a:lnTo>
                    <a:pt x="76205" y="10241"/>
                  </a:lnTo>
                  <a:lnTo>
                    <a:pt x="72926" y="12367"/>
                  </a:lnTo>
                  <a:lnTo>
                    <a:pt x="69646" y="14879"/>
                  </a:lnTo>
                  <a:lnTo>
                    <a:pt x="66366" y="17584"/>
                  </a:lnTo>
                  <a:lnTo>
                    <a:pt x="62893" y="20869"/>
                  </a:lnTo>
                  <a:lnTo>
                    <a:pt x="59421" y="24154"/>
                  </a:lnTo>
                  <a:lnTo>
                    <a:pt x="56334" y="27246"/>
                  </a:lnTo>
                  <a:lnTo>
                    <a:pt x="53247" y="30531"/>
                  </a:lnTo>
                  <a:lnTo>
                    <a:pt x="49967" y="34396"/>
                  </a:lnTo>
                  <a:lnTo>
                    <a:pt x="46495" y="38260"/>
                  </a:lnTo>
                  <a:lnTo>
                    <a:pt x="18713" y="39806"/>
                  </a:lnTo>
                  <a:lnTo>
                    <a:pt x="18327" y="40000"/>
                  </a:lnTo>
                  <a:lnTo>
                    <a:pt x="17556" y="40193"/>
                  </a:lnTo>
                  <a:lnTo>
                    <a:pt x="17170" y="40579"/>
                  </a:lnTo>
                  <a:lnTo>
                    <a:pt x="16784" y="40966"/>
                  </a:lnTo>
                  <a:lnTo>
                    <a:pt x="385" y="69178"/>
                  </a:lnTo>
                  <a:lnTo>
                    <a:pt x="192" y="69758"/>
                  </a:lnTo>
                  <a:lnTo>
                    <a:pt x="0" y="70531"/>
                  </a:lnTo>
                  <a:lnTo>
                    <a:pt x="192" y="71304"/>
                  </a:lnTo>
                  <a:lnTo>
                    <a:pt x="771" y="72077"/>
                  </a:lnTo>
                  <a:lnTo>
                    <a:pt x="5594" y="76908"/>
                  </a:lnTo>
                  <a:lnTo>
                    <a:pt x="6173" y="77294"/>
                  </a:lnTo>
                  <a:lnTo>
                    <a:pt x="7138" y="77487"/>
                  </a:lnTo>
                  <a:lnTo>
                    <a:pt x="7331" y="77487"/>
                  </a:lnTo>
                  <a:lnTo>
                    <a:pt x="7909" y="77294"/>
                  </a:lnTo>
                  <a:lnTo>
                    <a:pt x="27974" y="71304"/>
                  </a:lnTo>
                  <a:lnTo>
                    <a:pt x="48617" y="91980"/>
                  </a:lnTo>
                  <a:lnTo>
                    <a:pt x="42443" y="112270"/>
                  </a:lnTo>
                  <a:lnTo>
                    <a:pt x="42443" y="112850"/>
                  </a:lnTo>
                  <a:lnTo>
                    <a:pt x="42443" y="113429"/>
                  </a:lnTo>
                  <a:lnTo>
                    <a:pt x="42636" y="114009"/>
                  </a:lnTo>
                  <a:lnTo>
                    <a:pt x="43022" y="114396"/>
                  </a:lnTo>
                  <a:lnTo>
                    <a:pt x="47652" y="119227"/>
                  </a:lnTo>
                  <a:lnTo>
                    <a:pt x="48424" y="119613"/>
                  </a:lnTo>
                  <a:lnTo>
                    <a:pt x="49581" y="120000"/>
                  </a:lnTo>
                  <a:lnTo>
                    <a:pt x="50160" y="119613"/>
                  </a:lnTo>
                  <a:lnTo>
                    <a:pt x="50546" y="119420"/>
                  </a:lnTo>
                  <a:lnTo>
                    <a:pt x="78713" y="102995"/>
                  </a:lnTo>
                  <a:lnTo>
                    <a:pt x="79292" y="102801"/>
                  </a:lnTo>
                  <a:lnTo>
                    <a:pt x="79485" y="102222"/>
                  </a:lnTo>
                  <a:lnTo>
                    <a:pt x="79678" y="101835"/>
                  </a:lnTo>
                  <a:lnTo>
                    <a:pt x="79871" y="101062"/>
                  </a:lnTo>
                  <a:lnTo>
                    <a:pt x="81414" y="73429"/>
                  </a:lnTo>
                  <a:lnTo>
                    <a:pt x="85466" y="69758"/>
                  </a:lnTo>
                  <a:lnTo>
                    <a:pt x="89131" y="66473"/>
                  </a:lnTo>
                  <a:lnTo>
                    <a:pt x="92604" y="63381"/>
                  </a:lnTo>
                  <a:lnTo>
                    <a:pt x="95691" y="60483"/>
                  </a:lnTo>
                  <a:lnTo>
                    <a:pt x="98971" y="57198"/>
                  </a:lnTo>
                  <a:lnTo>
                    <a:pt x="101864" y="53719"/>
                  </a:lnTo>
                  <a:lnTo>
                    <a:pt x="104565" y="50434"/>
                  </a:lnTo>
                  <a:lnTo>
                    <a:pt x="107073" y="47149"/>
                  </a:lnTo>
                  <a:lnTo>
                    <a:pt x="109003" y="43864"/>
                  </a:lnTo>
                  <a:lnTo>
                    <a:pt x="111125" y="40579"/>
                  </a:lnTo>
                  <a:lnTo>
                    <a:pt x="112861" y="37294"/>
                  </a:lnTo>
                  <a:lnTo>
                    <a:pt x="114212" y="34009"/>
                  </a:lnTo>
                  <a:lnTo>
                    <a:pt x="115562" y="30338"/>
                  </a:lnTo>
                  <a:lnTo>
                    <a:pt x="116720" y="26859"/>
                  </a:lnTo>
                  <a:lnTo>
                    <a:pt x="117684" y="23188"/>
                  </a:lnTo>
                  <a:lnTo>
                    <a:pt x="118456" y="19323"/>
                  </a:lnTo>
                  <a:lnTo>
                    <a:pt x="119035" y="15458"/>
                  </a:lnTo>
                  <a:lnTo>
                    <a:pt x="119421" y="11014"/>
                  </a:lnTo>
                  <a:lnTo>
                    <a:pt x="119807" y="6763"/>
                  </a:lnTo>
                  <a:lnTo>
                    <a:pt x="120000" y="2318"/>
                  </a:lnTo>
                  <a:lnTo>
                    <a:pt x="119807" y="1352"/>
                  </a:lnTo>
                  <a:lnTo>
                    <a:pt x="119035" y="579"/>
                  </a:lnTo>
                  <a:close/>
                  <a:moveTo>
                    <a:pt x="101286" y="28405"/>
                  </a:moveTo>
                  <a:lnTo>
                    <a:pt x="100321" y="29371"/>
                  </a:lnTo>
                  <a:lnTo>
                    <a:pt x="99163" y="29951"/>
                  </a:lnTo>
                  <a:lnTo>
                    <a:pt x="97813" y="30338"/>
                  </a:lnTo>
                  <a:lnTo>
                    <a:pt x="96463" y="30338"/>
                  </a:lnTo>
                  <a:lnTo>
                    <a:pt x="94919" y="30338"/>
                  </a:lnTo>
                  <a:lnTo>
                    <a:pt x="93762" y="29951"/>
                  </a:lnTo>
                  <a:lnTo>
                    <a:pt x="92411" y="29371"/>
                  </a:lnTo>
                  <a:lnTo>
                    <a:pt x="91446" y="28405"/>
                  </a:lnTo>
                  <a:lnTo>
                    <a:pt x="90482" y="27246"/>
                  </a:lnTo>
                  <a:lnTo>
                    <a:pt x="89903" y="26280"/>
                  </a:lnTo>
                  <a:lnTo>
                    <a:pt x="89517" y="24734"/>
                  </a:lnTo>
                  <a:lnTo>
                    <a:pt x="89324" y="23574"/>
                  </a:lnTo>
                  <a:lnTo>
                    <a:pt x="89517" y="22028"/>
                  </a:lnTo>
                  <a:lnTo>
                    <a:pt x="89903" y="20676"/>
                  </a:lnTo>
                  <a:lnTo>
                    <a:pt x="90482" y="19516"/>
                  </a:lnTo>
                  <a:lnTo>
                    <a:pt x="91446" y="18550"/>
                  </a:lnTo>
                  <a:lnTo>
                    <a:pt x="92411" y="17391"/>
                  </a:lnTo>
                  <a:lnTo>
                    <a:pt x="93762" y="16811"/>
                  </a:lnTo>
                  <a:lnTo>
                    <a:pt x="94919" y="16425"/>
                  </a:lnTo>
                  <a:lnTo>
                    <a:pt x="96463" y="16425"/>
                  </a:lnTo>
                  <a:lnTo>
                    <a:pt x="97813" y="16425"/>
                  </a:lnTo>
                  <a:lnTo>
                    <a:pt x="99163" y="16811"/>
                  </a:lnTo>
                  <a:lnTo>
                    <a:pt x="100321" y="17391"/>
                  </a:lnTo>
                  <a:lnTo>
                    <a:pt x="101286" y="18550"/>
                  </a:lnTo>
                  <a:lnTo>
                    <a:pt x="102250" y="19516"/>
                  </a:lnTo>
                  <a:lnTo>
                    <a:pt x="102829" y="20676"/>
                  </a:lnTo>
                  <a:lnTo>
                    <a:pt x="103215" y="22028"/>
                  </a:lnTo>
                  <a:lnTo>
                    <a:pt x="103408" y="23574"/>
                  </a:lnTo>
                  <a:lnTo>
                    <a:pt x="103215" y="24734"/>
                  </a:lnTo>
                  <a:lnTo>
                    <a:pt x="102829" y="26280"/>
                  </a:lnTo>
                  <a:lnTo>
                    <a:pt x="102250" y="27246"/>
                  </a:lnTo>
                  <a:lnTo>
                    <a:pt x="101286" y="28405"/>
                  </a:lnTo>
                  <a:close/>
                </a:path>
              </a:pathLst>
            </a:custGeom>
            <a:solidFill>
              <a:srgbClr val="64CBCA"/>
            </a:solidFill>
            <a:ln>
              <a:noFill/>
            </a:ln>
          </p:spPr>
          <p:txBody>
            <a:bodyPr lIns="121898" tIns="60941" rIns="121898" bIns="60941" anchor="t" anchorCtr="0">
              <a:noAutofit/>
            </a:bodyPr>
            <a:lstStyle/>
            <a:p>
              <a:pPr>
                <a:buClr>
                  <a:srgbClr val="000000"/>
                </a:buClr>
              </a:pPr>
              <a:endParaRPr sz="1200">
                <a:solidFill>
                  <a:schemeClr val="dk1"/>
                </a:solidFill>
                <a:latin typeface="Calibri" panose="020F0502020204030204"/>
                <a:ea typeface="Calibri" panose="020F0502020204030204"/>
                <a:cs typeface="Calibri" panose="020F0502020204030204"/>
                <a:sym typeface="Calibri" panose="020F0502020204030204"/>
              </a:endParaRPr>
            </a:p>
          </p:txBody>
        </p:sp>
      </p:grpSp>
      <p:sp>
        <p:nvSpPr>
          <p:cNvPr id="32" name="Rectangle 11"/>
          <p:cNvSpPr/>
          <p:nvPr/>
        </p:nvSpPr>
        <p:spPr>
          <a:xfrm>
            <a:off x="8553565" y="2448102"/>
            <a:ext cx="2331518" cy="74626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3" name="Rectangle 11"/>
          <p:cNvSpPr/>
          <p:nvPr/>
        </p:nvSpPr>
        <p:spPr>
          <a:xfrm>
            <a:off x="8553566" y="2188219"/>
            <a:ext cx="1283270" cy="353746"/>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4" name="Rectangle 11"/>
          <p:cNvSpPr/>
          <p:nvPr/>
        </p:nvSpPr>
        <p:spPr>
          <a:xfrm>
            <a:off x="8151730" y="5117498"/>
            <a:ext cx="2331518" cy="74626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5" name="Rectangle 11"/>
          <p:cNvSpPr/>
          <p:nvPr/>
        </p:nvSpPr>
        <p:spPr>
          <a:xfrm>
            <a:off x="8151731" y="4857615"/>
            <a:ext cx="1283270" cy="353746"/>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6" name="Rectangle 11"/>
          <p:cNvSpPr/>
          <p:nvPr/>
        </p:nvSpPr>
        <p:spPr>
          <a:xfrm>
            <a:off x="1651746" y="5117498"/>
            <a:ext cx="2331518" cy="763735"/>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7" name="Rectangle 11"/>
          <p:cNvSpPr/>
          <p:nvPr/>
        </p:nvSpPr>
        <p:spPr>
          <a:xfrm>
            <a:off x="2699994" y="4857615"/>
            <a:ext cx="1283270" cy="372025"/>
          </a:xfrm>
          <a:prstGeom prst="rect">
            <a:avLst/>
          </a:prstGeom>
        </p:spPr>
        <p:txBody>
          <a:bodyPr wrap="square">
            <a:spAutoFit/>
          </a:bodyPr>
          <a:lstStyle/>
          <a:p>
            <a:pPr algn="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38" name="Rectangle 11"/>
          <p:cNvSpPr/>
          <p:nvPr/>
        </p:nvSpPr>
        <p:spPr>
          <a:xfrm>
            <a:off x="1306917" y="2404396"/>
            <a:ext cx="2331518" cy="763735"/>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39" name="Rectangle 11"/>
          <p:cNvSpPr/>
          <p:nvPr/>
        </p:nvSpPr>
        <p:spPr>
          <a:xfrm>
            <a:off x="2355165" y="2144513"/>
            <a:ext cx="1283270" cy="372025"/>
          </a:xfrm>
          <a:prstGeom prst="rect">
            <a:avLst/>
          </a:prstGeom>
        </p:spPr>
        <p:txBody>
          <a:bodyPr wrap="square">
            <a:spAutoFit/>
          </a:bodyPr>
          <a:lstStyle/>
          <a:p>
            <a:pPr algn="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736" r="42709"/>
          <a:stretch>
            <a:fillRect/>
          </a:stretch>
        </p:blipFill>
        <p:spPr>
          <a:xfrm flipH="1">
            <a:off x="0" y="0"/>
            <a:ext cx="12192000" cy="6858000"/>
          </a:xfrm>
          <a:prstGeom prst="rect">
            <a:avLst/>
          </a:prstGeom>
        </p:spPr>
      </p:pic>
      <p:sp>
        <p:nvSpPr>
          <p:cNvPr id="30" name="矩形 29"/>
          <p:cNvSpPr/>
          <p:nvPr/>
        </p:nvSpPr>
        <p:spPr>
          <a:xfrm>
            <a:off x="327273" y="-271808"/>
            <a:ext cx="2914580" cy="5684248"/>
          </a:xfrm>
          <a:prstGeom prst="rect">
            <a:avLst/>
          </a:prstGeom>
        </p:spPr>
        <p:txBody>
          <a:bodyPr wrap="none">
            <a:spAutoFit/>
          </a:bodyPr>
          <a:lstStyle/>
          <a:p>
            <a:pPr>
              <a:lnSpc>
                <a:spcPct val="175000"/>
              </a:lnSpc>
            </a:pPr>
            <a:r>
              <a:rPr lang="en-US" altLang="zh-CN" sz="23900" b="1" dirty="0">
                <a:gradFill flip="none" rotWithShape="1">
                  <a:gsLst>
                    <a:gs pos="5000">
                      <a:schemeClr val="bg1"/>
                    </a:gs>
                    <a:gs pos="89000">
                      <a:srgbClr val="119CA1">
                        <a:alpha val="58000"/>
                      </a:srgbClr>
                    </a:gs>
                  </a:gsLst>
                  <a:lin ang="0" scaled="1"/>
                  <a:tileRect/>
                </a:gradFill>
                <a:effectLst>
                  <a:outerShdw blurRad="50800" dist="50800" dir="5400000" algn="ctr" rotWithShape="0">
                    <a:srgbClr val="000000">
                      <a:alpha val="0"/>
                    </a:srgbClr>
                  </a:outerShdw>
                </a:effectLst>
                <a:latin typeface="方正清刻本悦宋简体" panose="02000000000000000000" pitchFamily="2" charset="-122"/>
                <a:ea typeface="方正清刻本悦宋简体" panose="02000000000000000000" pitchFamily="2" charset="-122"/>
              </a:rPr>
              <a:t>04</a:t>
            </a:r>
            <a:endParaRPr lang="zh-CN" altLang="en-US" sz="23900" b="1" dirty="0">
              <a:gradFill flip="none" rotWithShape="1">
                <a:gsLst>
                  <a:gs pos="5000">
                    <a:schemeClr val="bg1"/>
                  </a:gs>
                  <a:gs pos="89000">
                    <a:srgbClr val="119CA1">
                      <a:alpha val="58000"/>
                    </a:srgbClr>
                  </a:gs>
                </a:gsLst>
                <a:lin ang="0" scaled="1"/>
                <a:tileRect/>
              </a:gradFill>
              <a:effectLst>
                <a:outerShdw blurRad="50800" dist="50800" dir="5400000" algn="ctr" rotWithShape="0">
                  <a:srgbClr val="000000">
                    <a:alpha val="0"/>
                  </a:srgbClr>
                </a:outerShdw>
              </a:effectLst>
              <a:latin typeface="方正清刻本悦宋简体" panose="02000000000000000000" pitchFamily="2" charset="-122"/>
              <a:ea typeface="方正清刻本悦宋简体" panose="02000000000000000000" pitchFamily="2" charset="-122"/>
            </a:endParaRPr>
          </a:p>
        </p:txBody>
      </p:sp>
      <p:sp>
        <p:nvSpPr>
          <p:cNvPr id="31" name="矩形 30"/>
          <p:cNvSpPr/>
          <p:nvPr/>
        </p:nvSpPr>
        <p:spPr>
          <a:xfrm>
            <a:off x="1125559" y="2435232"/>
            <a:ext cx="2646878" cy="836319"/>
          </a:xfrm>
          <a:prstGeom prst="rect">
            <a:avLst/>
          </a:prstGeom>
        </p:spPr>
        <p:txBody>
          <a:bodyPr wrap="none">
            <a:spAutoFit/>
          </a:bodyPr>
          <a:lstStyle/>
          <a:p>
            <a:pPr>
              <a:lnSpc>
                <a:spcPct val="175000"/>
              </a:lnSpc>
            </a:pPr>
            <a:r>
              <a:rPr lang="zh-CN" altLang="en-US" sz="3200" dirty="0">
                <a:solidFill>
                  <a:srgbClr val="119CA1"/>
                </a:solidFill>
                <a:latin typeface="微软雅黑" panose="020B0503020204020204" pitchFamily="34" charset="-122"/>
                <a:ea typeface="微软雅黑" panose="020B0503020204020204" pitchFamily="34" charset="-122"/>
              </a:rPr>
              <a:t>具体工作措施</a:t>
            </a:r>
          </a:p>
        </p:txBody>
      </p:sp>
      <p:sp>
        <p:nvSpPr>
          <p:cNvPr id="32" name="文本框 31"/>
          <p:cNvSpPr txBox="1"/>
          <p:nvPr/>
        </p:nvSpPr>
        <p:spPr>
          <a:xfrm>
            <a:off x="1125559" y="3246606"/>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2000" b="0" dirty="0">
                <a:solidFill>
                  <a:srgbClr val="119CA1"/>
                </a:solidFill>
                <a:latin typeface="Arial" panose="020B0604020202020204" pitchFamily="34" charset="0"/>
                <a:ea typeface="方正清刻本悦宋简体" panose="02000000000000000000" pitchFamily="2" charset="-122"/>
                <a:cs typeface="Arial" panose="020B0604020202020204" pitchFamily="34" charset="0"/>
              </a:rPr>
              <a:t>SPECIFIC WORK MEASURES</a:t>
            </a:r>
          </a:p>
        </p:txBody>
      </p:sp>
      <p:sp>
        <p:nvSpPr>
          <p:cNvPr id="33" name="Rectangle 11"/>
          <p:cNvSpPr/>
          <p:nvPr/>
        </p:nvSpPr>
        <p:spPr>
          <a:xfrm>
            <a:off x="1125559" y="3643933"/>
            <a:ext cx="3810000" cy="553998"/>
          </a:xfrm>
          <a:prstGeom prst="rect">
            <a:avLst/>
          </a:prstGeom>
        </p:spPr>
        <p:txBody>
          <a:bodyPr wrap="square">
            <a:spAutoFit/>
          </a:bodyPr>
          <a:lstStyle/>
          <a:p>
            <a:pPr>
              <a:lnSpc>
                <a:spcPct val="125000"/>
              </a:lnSpc>
            </a:pPr>
            <a:r>
              <a:rPr lang="en-US" altLang="zh-CN" sz="1200" dirty="0">
                <a:solidFill>
                  <a:srgbClr val="119CA1"/>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具体工作措施</a:t>
            </a:r>
          </a:p>
        </p:txBody>
      </p:sp>
      <p:sp>
        <p:nvSpPr>
          <p:cNvPr id="9" name="文本框 8"/>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SPECIFIC WORK MEASURES</a:t>
            </a:r>
          </a:p>
        </p:txBody>
      </p:sp>
      <p:sp>
        <p:nvSpPr>
          <p:cNvPr id="14" name="Shape 878"/>
          <p:cNvSpPr/>
          <p:nvPr/>
        </p:nvSpPr>
        <p:spPr>
          <a:xfrm>
            <a:off x="1258960" y="3962905"/>
            <a:ext cx="1384376" cy="1463461"/>
          </a:xfrm>
          <a:custGeom>
            <a:avLst/>
            <a:gdLst/>
            <a:ahLst/>
            <a:cxnLst/>
            <a:rect l="0" t="0" r="0" b="0"/>
            <a:pathLst>
              <a:path w="120000" h="120000" extrusionOk="0">
                <a:moveTo>
                  <a:pt x="112064" y="119735"/>
                </a:moveTo>
                <a:lnTo>
                  <a:pt x="107151" y="118287"/>
                </a:lnTo>
                <a:lnTo>
                  <a:pt x="102358" y="116612"/>
                </a:lnTo>
                <a:lnTo>
                  <a:pt x="97698" y="114736"/>
                </a:lnTo>
                <a:lnTo>
                  <a:pt x="93158" y="112633"/>
                </a:lnTo>
                <a:lnTo>
                  <a:pt x="88765" y="110341"/>
                </a:lnTo>
                <a:lnTo>
                  <a:pt x="84491" y="107872"/>
                </a:lnTo>
                <a:lnTo>
                  <a:pt x="80337" y="105240"/>
                </a:lnTo>
                <a:lnTo>
                  <a:pt x="76329" y="102445"/>
                </a:lnTo>
                <a:lnTo>
                  <a:pt x="72468" y="99536"/>
                </a:lnTo>
                <a:lnTo>
                  <a:pt x="68727" y="96501"/>
                </a:lnTo>
                <a:lnTo>
                  <a:pt x="65132" y="93352"/>
                </a:lnTo>
                <a:lnTo>
                  <a:pt x="61684" y="90091"/>
                </a:lnTo>
                <a:lnTo>
                  <a:pt x="58369" y="86779"/>
                </a:lnTo>
                <a:lnTo>
                  <a:pt x="55200" y="83379"/>
                </a:lnTo>
                <a:lnTo>
                  <a:pt x="52177" y="79928"/>
                </a:lnTo>
                <a:lnTo>
                  <a:pt x="49288" y="76440"/>
                </a:lnTo>
                <a:lnTo>
                  <a:pt x="46572" y="72914"/>
                </a:lnTo>
                <a:lnTo>
                  <a:pt x="43989" y="69400"/>
                </a:lnTo>
                <a:lnTo>
                  <a:pt x="41553" y="65874"/>
                </a:lnTo>
                <a:lnTo>
                  <a:pt x="39276" y="62348"/>
                </a:lnTo>
                <a:lnTo>
                  <a:pt x="37146" y="58872"/>
                </a:lnTo>
                <a:lnTo>
                  <a:pt x="35175" y="55434"/>
                </a:lnTo>
                <a:lnTo>
                  <a:pt x="33365" y="52047"/>
                </a:lnTo>
                <a:lnTo>
                  <a:pt x="31700" y="48735"/>
                </a:lnTo>
                <a:lnTo>
                  <a:pt x="30196" y="45499"/>
                </a:lnTo>
                <a:lnTo>
                  <a:pt x="28851" y="42375"/>
                </a:lnTo>
                <a:lnTo>
                  <a:pt x="27680" y="39353"/>
                </a:lnTo>
                <a:lnTo>
                  <a:pt x="26654" y="36469"/>
                </a:lnTo>
                <a:lnTo>
                  <a:pt x="25802" y="33699"/>
                </a:lnTo>
                <a:lnTo>
                  <a:pt x="25123" y="31105"/>
                </a:lnTo>
                <a:lnTo>
                  <a:pt x="24591" y="28661"/>
                </a:lnTo>
                <a:lnTo>
                  <a:pt x="24258" y="26407"/>
                </a:lnTo>
                <a:lnTo>
                  <a:pt x="26255" y="29581"/>
                </a:lnTo>
                <a:lnTo>
                  <a:pt x="28332" y="32666"/>
                </a:lnTo>
                <a:lnTo>
                  <a:pt x="30489" y="35676"/>
                </a:lnTo>
                <a:lnTo>
                  <a:pt x="32739" y="38610"/>
                </a:lnTo>
                <a:lnTo>
                  <a:pt x="35056" y="41469"/>
                </a:lnTo>
                <a:lnTo>
                  <a:pt x="37452" y="44252"/>
                </a:lnTo>
                <a:lnTo>
                  <a:pt x="39915" y="46972"/>
                </a:lnTo>
                <a:lnTo>
                  <a:pt x="42432" y="49604"/>
                </a:lnTo>
                <a:lnTo>
                  <a:pt x="45014" y="52173"/>
                </a:lnTo>
                <a:lnTo>
                  <a:pt x="47677" y="54679"/>
                </a:lnTo>
                <a:lnTo>
                  <a:pt x="50367" y="57097"/>
                </a:lnTo>
                <a:lnTo>
                  <a:pt x="53123" y="59464"/>
                </a:lnTo>
                <a:lnTo>
                  <a:pt x="55919" y="61769"/>
                </a:lnTo>
                <a:lnTo>
                  <a:pt x="58755" y="63985"/>
                </a:lnTo>
                <a:lnTo>
                  <a:pt x="61644" y="66151"/>
                </a:lnTo>
                <a:lnTo>
                  <a:pt x="64560" y="68242"/>
                </a:lnTo>
                <a:lnTo>
                  <a:pt x="67502" y="70282"/>
                </a:lnTo>
                <a:lnTo>
                  <a:pt x="70471" y="72234"/>
                </a:lnTo>
                <a:lnTo>
                  <a:pt x="73467" y="74135"/>
                </a:lnTo>
                <a:lnTo>
                  <a:pt x="76476" y="75974"/>
                </a:lnTo>
                <a:lnTo>
                  <a:pt x="79525" y="77762"/>
                </a:lnTo>
                <a:lnTo>
                  <a:pt x="82547" y="79487"/>
                </a:lnTo>
                <a:lnTo>
                  <a:pt x="85609" y="81150"/>
                </a:lnTo>
                <a:lnTo>
                  <a:pt x="88671" y="82762"/>
                </a:lnTo>
                <a:lnTo>
                  <a:pt x="91734" y="84298"/>
                </a:lnTo>
                <a:lnTo>
                  <a:pt x="94783" y="85784"/>
                </a:lnTo>
                <a:lnTo>
                  <a:pt x="97845" y="87220"/>
                </a:lnTo>
                <a:lnTo>
                  <a:pt x="100880" y="88592"/>
                </a:lnTo>
                <a:lnTo>
                  <a:pt x="103903" y="89927"/>
                </a:lnTo>
                <a:lnTo>
                  <a:pt x="106925" y="91186"/>
                </a:lnTo>
                <a:lnTo>
                  <a:pt x="109921" y="92408"/>
                </a:lnTo>
                <a:lnTo>
                  <a:pt x="112876" y="93567"/>
                </a:lnTo>
                <a:lnTo>
                  <a:pt x="113129" y="91866"/>
                </a:lnTo>
                <a:lnTo>
                  <a:pt x="113422" y="90166"/>
                </a:lnTo>
                <a:lnTo>
                  <a:pt x="113729" y="88466"/>
                </a:lnTo>
                <a:lnTo>
                  <a:pt x="114061" y="86791"/>
                </a:lnTo>
                <a:lnTo>
                  <a:pt x="114421" y="85104"/>
                </a:lnTo>
                <a:lnTo>
                  <a:pt x="114820" y="83442"/>
                </a:lnTo>
                <a:lnTo>
                  <a:pt x="115220" y="81767"/>
                </a:lnTo>
                <a:lnTo>
                  <a:pt x="115646" y="80104"/>
                </a:lnTo>
                <a:lnTo>
                  <a:pt x="116112" y="78442"/>
                </a:lnTo>
                <a:lnTo>
                  <a:pt x="116604" y="76792"/>
                </a:lnTo>
                <a:lnTo>
                  <a:pt x="117110" y="75155"/>
                </a:lnTo>
                <a:lnTo>
                  <a:pt x="117630" y="73518"/>
                </a:lnTo>
                <a:lnTo>
                  <a:pt x="118189" y="71894"/>
                </a:lnTo>
                <a:lnTo>
                  <a:pt x="118775" y="70282"/>
                </a:lnTo>
                <a:lnTo>
                  <a:pt x="119360" y="68670"/>
                </a:lnTo>
                <a:lnTo>
                  <a:pt x="120000" y="67058"/>
                </a:lnTo>
                <a:lnTo>
                  <a:pt x="119494" y="65811"/>
                </a:lnTo>
                <a:lnTo>
                  <a:pt x="118961" y="64577"/>
                </a:lnTo>
                <a:lnTo>
                  <a:pt x="118415" y="63343"/>
                </a:lnTo>
                <a:lnTo>
                  <a:pt x="117843" y="62109"/>
                </a:lnTo>
                <a:lnTo>
                  <a:pt x="117270" y="60887"/>
                </a:lnTo>
                <a:lnTo>
                  <a:pt x="116671" y="59666"/>
                </a:lnTo>
                <a:lnTo>
                  <a:pt x="116059" y="58444"/>
                </a:lnTo>
                <a:lnTo>
                  <a:pt x="115419" y="57235"/>
                </a:lnTo>
                <a:lnTo>
                  <a:pt x="114767" y="56039"/>
                </a:lnTo>
                <a:lnTo>
                  <a:pt x="114088" y="54843"/>
                </a:lnTo>
                <a:lnTo>
                  <a:pt x="113409" y="53659"/>
                </a:lnTo>
                <a:lnTo>
                  <a:pt x="112703" y="52463"/>
                </a:lnTo>
                <a:lnTo>
                  <a:pt x="111984" y="51291"/>
                </a:lnTo>
                <a:lnTo>
                  <a:pt x="111239" y="50133"/>
                </a:lnTo>
                <a:lnTo>
                  <a:pt x="110493" y="48974"/>
                </a:lnTo>
                <a:lnTo>
                  <a:pt x="109708" y="47816"/>
                </a:lnTo>
                <a:lnTo>
                  <a:pt x="108922" y="46670"/>
                </a:lnTo>
                <a:lnTo>
                  <a:pt x="108097" y="45536"/>
                </a:lnTo>
                <a:lnTo>
                  <a:pt x="107285" y="44403"/>
                </a:lnTo>
                <a:lnTo>
                  <a:pt x="106432" y="43282"/>
                </a:lnTo>
                <a:lnTo>
                  <a:pt x="105567" y="42161"/>
                </a:lnTo>
                <a:lnTo>
                  <a:pt x="104688" y="41066"/>
                </a:lnTo>
                <a:lnTo>
                  <a:pt x="103796" y="39970"/>
                </a:lnTo>
                <a:lnTo>
                  <a:pt x="102878" y="38875"/>
                </a:lnTo>
                <a:lnTo>
                  <a:pt x="101946" y="37804"/>
                </a:lnTo>
                <a:lnTo>
                  <a:pt x="100987" y="36734"/>
                </a:lnTo>
                <a:lnTo>
                  <a:pt x="100015" y="35676"/>
                </a:lnTo>
                <a:lnTo>
                  <a:pt x="99030" y="34631"/>
                </a:lnTo>
                <a:lnTo>
                  <a:pt x="98031" y="33573"/>
                </a:lnTo>
                <a:lnTo>
                  <a:pt x="96993" y="32553"/>
                </a:lnTo>
                <a:lnTo>
                  <a:pt x="95968" y="31520"/>
                </a:lnTo>
                <a:lnTo>
                  <a:pt x="94902" y="30513"/>
                </a:lnTo>
                <a:lnTo>
                  <a:pt x="92479" y="28296"/>
                </a:lnTo>
                <a:lnTo>
                  <a:pt x="90003" y="26168"/>
                </a:lnTo>
                <a:lnTo>
                  <a:pt x="87486" y="24103"/>
                </a:lnTo>
                <a:lnTo>
                  <a:pt x="84890" y="22151"/>
                </a:lnTo>
                <a:lnTo>
                  <a:pt x="82281" y="20262"/>
                </a:lnTo>
                <a:lnTo>
                  <a:pt x="79605" y="18461"/>
                </a:lnTo>
                <a:lnTo>
                  <a:pt x="76888" y="16736"/>
                </a:lnTo>
                <a:lnTo>
                  <a:pt x="74132" y="15099"/>
                </a:lnTo>
                <a:lnTo>
                  <a:pt x="71350" y="13562"/>
                </a:lnTo>
                <a:lnTo>
                  <a:pt x="68514" y="12089"/>
                </a:lnTo>
                <a:lnTo>
                  <a:pt x="65651" y="10716"/>
                </a:lnTo>
                <a:lnTo>
                  <a:pt x="62749" y="9419"/>
                </a:lnTo>
                <a:lnTo>
                  <a:pt x="59820" y="8198"/>
                </a:lnTo>
                <a:lnTo>
                  <a:pt x="56877" y="7077"/>
                </a:lnTo>
                <a:lnTo>
                  <a:pt x="53895" y="6019"/>
                </a:lnTo>
                <a:lnTo>
                  <a:pt x="50886" y="5062"/>
                </a:lnTo>
                <a:lnTo>
                  <a:pt x="47850" y="4180"/>
                </a:lnTo>
                <a:lnTo>
                  <a:pt x="44801" y="3374"/>
                </a:lnTo>
                <a:lnTo>
                  <a:pt x="41739" y="2669"/>
                </a:lnTo>
                <a:lnTo>
                  <a:pt x="38650" y="2052"/>
                </a:lnTo>
                <a:lnTo>
                  <a:pt x="35548" y="1511"/>
                </a:lnTo>
                <a:lnTo>
                  <a:pt x="32446" y="1045"/>
                </a:lnTo>
                <a:lnTo>
                  <a:pt x="29317" y="667"/>
                </a:lnTo>
                <a:lnTo>
                  <a:pt x="26188" y="365"/>
                </a:lnTo>
                <a:lnTo>
                  <a:pt x="23060" y="163"/>
                </a:lnTo>
                <a:lnTo>
                  <a:pt x="19917" y="50"/>
                </a:lnTo>
                <a:lnTo>
                  <a:pt x="16775" y="0"/>
                </a:lnTo>
                <a:lnTo>
                  <a:pt x="13646" y="50"/>
                </a:lnTo>
                <a:lnTo>
                  <a:pt x="10491" y="163"/>
                </a:lnTo>
                <a:lnTo>
                  <a:pt x="7349" y="365"/>
                </a:lnTo>
                <a:lnTo>
                  <a:pt x="4220" y="667"/>
                </a:lnTo>
                <a:lnTo>
                  <a:pt x="1118" y="1045"/>
                </a:lnTo>
                <a:lnTo>
                  <a:pt x="705" y="3979"/>
                </a:lnTo>
                <a:lnTo>
                  <a:pt x="399" y="6938"/>
                </a:lnTo>
                <a:lnTo>
                  <a:pt x="186" y="9898"/>
                </a:lnTo>
                <a:lnTo>
                  <a:pt x="53" y="12844"/>
                </a:lnTo>
                <a:lnTo>
                  <a:pt x="0" y="15816"/>
                </a:lnTo>
                <a:lnTo>
                  <a:pt x="53" y="18776"/>
                </a:lnTo>
                <a:lnTo>
                  <a:pt x="186" y="21748"/>
                </a:lnTo>
                <a:lnTo>
                  <a:pt x="399" y="24695"/>
                </a:lnTo>
                <a:lnTo>
                  <a:pt x="705" y="27641"/>
                </a:lnTo>
                <a:lnTo>
                  <a:pt x="1118" y="30601"/>
                </a:lnTo>
                <a:lnTo>
                  <a:pt x="1611" y="33535"/>
                </a:lnTo>
                <a:lnTo>
                  <a:pt x="2183" y="36444"/>
                </a:lnTo>
                <a:lnTo>
                  <a:pt x="2835" y="39366"/>
                </a:lnTo>
                <a:lnTo>
                  <a:pt x="3608" y="42262"/>
                </a:lnTo>
                <a:lnTo>
                  <a:pt x="4433" y="45133"/>
                </a:lnTo>
                <a:lnTo>
                  <a:pt x="5365" y="47992"/>
                </a:lnTo>
                <a:lnTo>
                  <a:pt x="6390" y="50825"/>
                </a:lnTo>
                <a:lnTo>
                  <a:pt x="7495" y="53646"/>
                </a:lnTo>
                <a:lnTo>
                  <a:pt x="8694" y="56417"/>
                </a:lnTo>
                <a:lnTo>
                  <a:pt x="9985" y="59187"/>
                </a:lnTo>
                <a:lnTo>
                  <a:pt x="11370" y="61920"/>
                </a:lnTo>
                <a:lnTo>
                  <a:pt x="12821" y="64627"/>
                </a:lnTo>
                <a:lnTo>
                  <a:pt x="14379" y="67285"/>
                </a:lnTo>
                <a:lnTo>
                  <a:pt x="16030" y="69917"/>
                </a:lnTo>
                <a:lnTo>
                  <a:pt x="17747" y="72511"/>
                </a:lnTo>
                <a:lnTo>
                  <a:pt x="19571" y="75080"/>
                </a:lnTo>
                <a:lnTo>
                  <a:pt x="21488" y="77598"/>
                </a:lnTo>
                <a:lnTo>
                  <a:pt x="23486" y="80067"/>
                </a:lnTo>
                <a:lnTo>
                  <a:pt x="25563" y="82497"/>
                </a:lnTo>
                <a:lnTo>
                  <a:pt x="27746" y="84890"/>
                </a:lnTo>
                <a:lnTo>
                  <a:pt x="29996" y="87220"/>
                </a:lnTo>
                <a:lnTo>
                  <a:pt x="32353" y="89512"/>
                </a:lnTo>
                <a:lnTo>
                  <a:pt x="34443" y="91426"/>
                </a:lnTo>
                <a:lnTo>
                  <a:pt x="36573" y="93277"/>
                </a:lnTo>
                <a:lnTo>
                  <a:pt x="38717" y="95065"/>
                </a:lnTo>
                <a:lnTo>
                  <a:pt x="40927" y="96778"/>
                </a:lnTo>
                <a:lnTo>
                  <a:pt x="43151" y="98453"/>
                </a:lnTo>
                <a:lnTo>
                  <a:pt x="45414" y="100052"/>
                </a:lnTo>
                <a:lnTo>
                  <a:pt x="47704" y="101601"/>
                </a:lnTo>
                <a:lnTo>
                  <a:pt x="50047" y="103074"/>
                </a:lnTo>
                <a:lnTo>
                  <a:pt x="52404" y="104485"/>
                </a:lnTo>
                <a:lnTo>
                  <a:pt x="54800" y="105845"/>
                </a:lnTo>
                <a:lnTo>
                  <a:pt x="57197" y="107129"/>
                </a:lnTo>
                <a:lnTo>
                  <a:pt x="59660" y="108363"/>
                </a:lnTo>
                <a:lnTo>
                  <a:pt x="62110" y="109535"/>
                </a:lnTo>
                <a:lnTo>
                  <a:pt x="64600" y="110643"/>
                </a:lnTo>
                <a:lnTo>
                  <a:pt x="67129" y="111688"/>
                </a:lnTo>
                <a:lnTo>
                  <a:pt x="69659" y="112670"/>
                </a:lnTo>
                <a:lnTo>
                  <a:pt x="72215" y="113590"/>
                </a:lnTo>
                <a:lnTo>
                  <a:pt x="74785" y="114446"/>
                </a:lnTo>
                <a:lnTo>
                  <a:pt x="77394" y="115252"/>
                </a:lnTo>
                <a:lnTo>
                  <a:pt x="80004" y="115982"/>
                </a:lnTo>
                <a:lnTo>
                  <a:pt x="82614" y="116662"/>
                </a:lnTo>
                <a:lnTo>
                  <a:pt x="85250" y="117267"/>
                </a:lnTo>
                <a:lnTo>
                  <a:pt x="87913" y="117821"/>
                </a:lnTo>
                <a:lnTo>
                  <a:pt x="90562" y="118312"/>
                </a:lnTo>
                <a:lnTo>
                  <a:pt x="93225" y="118728"/>
                </a:lnTo>
                <a:lnTo>
                  <a:pt x="95914" y="119105"/>
                </a:lnTo>
                <a:lnTo>
                  <a:pt x="98604" y="119395"/>
                </a:lnTo>
                <a:lnTo>
                  <a:pt x="101293" y="119647"/>
                </a:lnTo>
                <a:lnTo>
                  <a:pt x="103996" y="119823"/>
                </a:lnTo>
                <a:lnTo>
                  <a:pt x="106685" y="119937"/>
                </a:lnTo>
                <a:lnTo>
                  <a:pt x="109375" y="120000"/>
                </a:lnTo>
                <a:lnTo>
                  <a:pt x="112078" y="120000"/>
                </a:lnTo>
                <a:lnTo>
                  <a:pt x="112064" y="119735"/>
                </a:lnTo>
                <a:close/>
              </a:path>
            </a:pathLst>
          </a:custGeom>
          <a:solidFill>
            <a:srgbClr val="64CBCA"/>
          </a:solidFill>
          <a:ln>
            <a:noFill/>
          </a:ln>
        </p:spPr>
        <p:txBody>
          <a:bodyPr lIns="60941" tIns="30462" rIns="60941" bIns="30462"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5" name="Shape 879"/>
          <p:cNvSpPr/>
          <p:nvPr/>
        </p:nvSpPr>
        <p:spPr>
          <a:xfrm>
            <a:off x="1294281" y="2448001"/>
            <a:ext cx="1468069" cy="1380536"/>
          </a:xfrm>
          <a:custGeom>
            <a:avLst/>
            <a:gdLst/>
            <a:ahLst/>
            <a:cxnLst/>
            <a:rect l="0" t="0" r="0" b="0"/>
            <a:pathLst>
              <a:path w="120000" h="120000" extrusionOk="0">
                <a:moveTo>
                  <a:pt x="288" y="112043"/>
                </a:moveTo>
                <a:lnTo>
                  <a:pt x="1720" y="107130"/>
                </a:lnTo>
                <a:lnTo>
                  <a:pt x="3390" y="102338"/>
                </a:lnTo>
                <a:lnTo>
                  <a:pt x="5286" y="97666"/>
                </a:lnTo>
                <a:lnTo>
                  <a:pt x="7371" y="93140"/>
                </a:lnTo>
                <a:lnTo>
                  <a:pt x="9669" y="88735"/>
                </a:lnTo>
                <a:lnTo>
                  <a:pt x="12130" y="84449"/>
                </a:lnTo>
                <a:lnTo>
                  <a:pt x="14767" y="80324"/>
                </a:lnTo>
                <a:lnTo>
                  <a:pt x="17555" y="76319"/>
                </a:lnTo>
                <a:lnTo>
                  <a:pt x="20468" y="72448"/>
                </a:lnTo>
                <a:lnTo>
                  <a:pt x="23520" y="68723"/>
                </a:lnTo>
                <a:lnTo>
                  <a:pt x="26659" y="65119"/>
                </a:lnTo>
                <a:lnTo>
                  <a:pt x="29912" y="61662"/>
                </a:lnTo>
                <a:lnTo>
                  <a:pt x="33227" y="58351"/>
                </a:lnTo>
                <a:lnTo>
                  <a:pt x="36630" y="55200"/>
                </a:lnTo>
                <a:lnTo>
                  <a:pt x="40071" y="52170"/>
                </a:lnTo>
                <a:lnTo>
                  <a:pt x="43562" y="49286"/>
                </a:lnTo>
                <a:lnTo>
                  <a:pt x="47090" y="46563"/>
                </a:lnTo>
                <a:lnTo>
                  <a:pt x="50606" y="43973"/>
                </a:lnTo>
                <a:lnTo>
                  <a:pt x="54148" y="41544"/>
                </a:lnTo>
                <a:lnTo>
                  <a:pt x="57651" y="39261"/>
                </a:lnTo>
                <a:lnTo>
                  <a:pt x="61130" y="37138"/>
                </a:lnTo>
                <a:lnTo>
                  <a:pt x="64570" y="35176"/>
                </a:lnTo>
                <a:lnTo>
                  <a:pt x="67948" y="33347"/>
                </a:lnTo>
                <a:lnTo>
                  <a:pt x="71276" y="31705"/>
                </a:lnTo>
                <a:lnTo>
                  <a:pt x="74503" y="30196"/>
                </a:lnTo>
                <a:lnTo>
                  <a:pt x="77618" y="28848"/>
                </a:lnTo>
                <a:lnTo>
                  <a:pt x="80644" y="27673"/>
                </a:lnTo>
                <a:lnTo>
                  <a:pt x="83532" y="26659"/>
                </a:lnTo>
                <a:lnTo>
                  <a:pt x="86295" y="25804"/>
                </a:lnTo>
                <a:lnTo>
                  <a:pt x="88894" y="25124"/>
                </a:lnTo>
                <a:lnTo>
                  <a:pt x="91331" y="24590"/>
                </a:lnTo>
                <a:lnTo>
                  <a:pt x="93591" y="24256"/>
                </a:lnTo>
                <a:lnTo>
                  <a:pt x="90426" y="26245"/>
                </a:lnTo>
                <a:lnTo>
                  <a:pt x="87337" y="28327"/>
                </a:lnTo>
                <a:lnTo>
                  <a:pt x="84323" y="30490"/>
                </a:lnTo>
                <a:lnTo>
                  <a:pt x="81385" y="32733"/>
                </a:lnTo>
                <a:lnTo>
                  <a:pt x="78534" y="35056"/>
                </a:lnTo>
                <a:lnTo>
                  <a:pt x="75734" y="37445"/>
                </a:lnTo>
                <a:lnTo>
                  <a:pt x="73022" y="39915"/>
                </a:lnTo>
                <a:lnTo>
                  <a:pt x="70372" y="42438"/>
                </a:lnTo>
                <a:lnTo>
                  <a:pt x="67810" y="45028"/>
                </a:lnTo>
                <a:lnTo>
                  <a:pt x="65311" y="47684"/>
                </a:lnTo>
                <a:lnTo>
                  <a:pt x="62888" y="50381"/>
                </a:lnTo>
                <a:lnTo>
                  <a:pt x="60527" y="53131"/>
                </a:lnTo>
                <a:lnTo>
                  <a:pt x="58216" y="55935"/>
                </a:lnTo>
                <a:lnTo>
                  <a:pt x="55994" y="58778"/>
                </a:lnTo>
                <a:lnTo>
                  <a:pt x="53834" y="61662"/>
                </a:lnTo>
                <a:lnTo>
                  <a:pt x="51749" y="64572"/>
                </a:lnTo>
                <a:lnTo>
                  <a:pt x="49715" y="67509"/>
                </a:lnTo>
                <a:lnTo>
                  <a:pt x="47743" y="70486"/>
                </a:lnTo>
                <a:lnTo>
                  <a:pt x="45847" y="73489"/>
                </a:lnTo>
                <a:lnTo>
                  <a:pt x="44001" y="76520"/>
                </a:lnTo>
                <a:lnTo>
                  <a:pt x="42218" y="79550"/>
                </a:lnTo>
                <a:lnTo>
                  <a:pt x="40510" y="82594"/>
                </a:lnTo>
                <a:lnTo>
                  <a:pt x="38840" y="85651"/>
                </a:lnTo>
                <a:lnTo>
                  <a:pt x="37233" y="88695"/>
                </a:lnTo>
                <a:lnTo>
                  <a:pt x="35688" y="91765"/>
                </a:lnTo>
                <a:lnTo>
                  <a:pt x="34206" y="94822"/>
                </a:lnTo>
                <a:lnTo>
                  <a:pt x="32762" y="97879"/>
                </a:lnTo>
                <a:lnTo>
                  <a:pt x="31393" y="100910"/>
                </a:lnTo>
                <a:lnTo>
                  <a:pt x="30062" y="103940"/>
                </a:lnTo>
                <a:lnTo>
                  <a:pt x="28794" y="106957"/>
                </a:lnTo>
                <a:lnTo>
                  <a:pt x="27576" y="109947"/>
                </a:lnTo>
                <a:lnTo>
                  <a:pt x="26421" y="112911"/>
                </a:lnTo>
                <a:lnTo>
                  <a:pt x="28116" y="113178"/>
                </a:lnTo>
                <a:lnTo>
                  <a:pt x="29811" y="113458"/>
                </a:lnTo>
                <a:lnTo>
                  <a:pt x="31519" y="113765"/>
                </a:lnTo>
                <a:lnTo>
                  <a:pt x="33202" y="114112"/>
                </a:lnTo>
                <a:lnTo>
                  <a:pt x="34884" y="114459"/>
                </a:lnTo>
                <a:lnTo>
                  <a:pt x="36555" y="114847"/>
                </a:lnTo>
                <a:lnTo>
                  <a:pt x="38212" y="115260"/>
                </a:lnTo>
                <a:lnTo>
                  <a:pt x="39882" y="115688"/>
                </a:lnTo>
                <a:lnTo>
                  <a:pt x="41540" y="116141"/>
                </a:lnTo>
                <a:lnTo>
                  <a:pt x="43172" y="116609"/>
                </a:lnTo>
                <a:lnTo>
                  <a:pt x="44817" y="117116"/>
                </a:lnTo>
                <a:lnTo>
                  <a:pt x="46450" y="117663"/>
                </a:lnTo>
                <a:lnTo>
                  <a:pt x="48070" y="118197"/>
                </a:lnTo>
                <a:lnTo>
                  <a:pt x="49677" y="118771"/>
                </a:lnTo>
                <a:lnTo>
                  <a:pt x="51285" y="119385"/>
                </a:lnTo>
                <a:lnTo>
                  <a:pt x="52892" y="120000"/>
                </a:lnTo>
                <a:lnTo>
                  <a:pt x="54148" y="119492"/>
                </a:lnTo>
                <a:lnTo>
                  <a:pt x="55378" y="118972"/>
                </a:lnTo>
                <a:lnTo>
                  <a:pt x="56609" y="118411"/>
                </a:lnTo>
                <a:lnTo>
                  <a:pt x="57852" y="117864"/>
                </a:lnTo>
                <a:lnTo>
                  <a:pt x="59083" y="117263"/>
                </a:lnTo>
                <a:lnTo>
                  <a:pt x="60301" y="116675"/>
                </a:lnTo>
                <a:lnTo>
                  <a:pt x="61506" y="116061"/>
                </a:lnTo>
                <a:lnTo>
                  <a:pt x="62737" y="115421"/>
                </a:lnTo>
                <a:lnTo>
                  <a:pt x="63930" y="114766"/>
                </a:lnTo>
                <a:lnTo>
                  <a:pt x="65123" y="114099"/>
                </a:lnTo>
                <a:lnTo>
                  <a:pt x="66316" y="113405"/>
                </a:lnTo>
                <a:lnTo>
                  <a:pt x="67509" y="112697"/>
                </a:lnTo>
                <a:lnTo>
                  <a:pt x="68677" y="111976"/>
                </a:lnTo>
                <a:lnTo>
                  <a:pt x="69832" y="111242"/>
                </a:lnTo>
                <a:lnTo>
                  <a:pt x="71012" y="110495"/>
                </a:lnTo>
                <a:lnTo>
                  <a:pt x="72155" y="109707"/>
                </a:lnTo>
                <a:lnTo>
                  <a:pt x="73311" y="108919"/>
                </a:lnTo>
                <a:lnTo>
                  <a:pt x="74441" y="108105"/>
                </a:lnTo>
                <a:lnTo>
                  <a:pt x="75583" y="107277"/>
                </a:lnTo>
                <a:lnTo>
                  <a:pt x="76688" y="106436"/>
                </a:lnTo>
                <a:lnTo>
                  <a:pt x="77819" y="105569"/>
                </a:lnTo>
                <a:lnTo>
                  <a:pt x="78924" y="104674"/>
                </a:lnTo>
                <a:lnTo>
                  <a:pt x="80016" y="103780"/>
                </a:lnTo>
                <a:lnTo>
                  <a:pt x="81109" y="102859"/>
                </a:lnTo>
                <a:lnTo>
                  <a:pt x="82189" y="101924"/>
                </a:lnTo>
                <a:lnTo>
                  <a:pt x="83256" y="100976"/>
                </a:lnTo>
                <a:lnTo>
                  <a:pt x="84323" y="100015"/>
                </a:lnTo>
                <a:lnTo>
                  <a:pt x="85378" y="99027"/>
                </a:lnTo>
                <a:lnTo>
                  <a:pt x="86408" y="98013"/>
                </a:lnTo>
                <a:lnTo>
                  <a:pt x="87450" y="96998"/>
                </a:lnTo>
                <a:lnTo>
                  <a:pt x="88467" y="95957"/>
                </a:lnTo>
                <a:lnTo>
                  <a:pt x="89485" y="94889"/>
                </a:lnTo>
                <a:lnTo>
                  <a:pt x="91707" y="92459"/>
                </a:lnTo>
                <a:lnTo>
                  <a:pt x="93842" y="89989"/>
                </a:lnTo>
                <a:lnTo>
                  <a:pt x="95889" y="87466"/>
                </a:lnTo>
                <a:lnTo>
                  <a:pt x="97861" y="84877"/>
                </a:lnTo>
                <a:lnTo>
                  <a:pt x="99744" y="82260"/>
                </a:lnTo>
                <a:lnTo>
                  <a:pt x="101540" y="79590"/>
                </a:lnTo>
                <a:lnTo>
                  <a:pt x="103260" y="76880"/>
                </a:lnTo>
                <a:lnTo>
                  <a:pt x="104893" y="74130"/>
                </a:lnTo>
                <a:lnTo>
                  <a:pt x="106437" y="71340"/>
                </a:lnTo>
                <a:lnTo>
                  <a:pt x="107907" y="68510"/>
                </a:lnTo>
                <a:lnTo>
                  <a:pt x="109288" y="65640"/>
                </a:lnTo>
                <a:lnTo>
                  <a:pt x="110581" y="62743"/>
                </a:lnTo>
                <a:lnTo>
                  <a:pt x="111799" y="59819"/>
                </a:lnTo>
                <a:lnTo>
                  <a:pt x="112930" y="56869"/>
                </a:lnTo>
                <a:lnTo>
                  <a:pt x="113984" y="53892"/>
                </a:lnTo>
                <a:lnTo>
                  <a:pt x="114939" y="50875"/>
                </a:lnTo>
                <a:lnTo>
                  <a:pt x="115818" y="47845"/>
                </a:lnTo>
                <a:lnTo>
                  <a:pt x="116622" y="44801"/>
                </a:lnTo>
                <a:lnTo>
                  <a:pt x="117337" y="41731"/>
                </a:lnTo>
                <a:lnTo>
                  <a:pt x="117953" y="38647"/>
                </a:lnTo>
                <a:lnTo>
                  <a:pt x="118505" y="35550"/>
                </a:lnTo>
                <a:lnTo>
                  <a:pt x="118957" y="32439"/>
                </a:lnTo>
                <a:lnTo>
                  <a:pt x="119334" y="29329"/>
                </a:lnTo>
                <a:lnTo>
                  <a:pt x="119635" y="26178"/>
                </a:lnTo>
                <a:lnTo>
                  <a:pt x="119836" y="23054"/>
                </a:lnTo>
                <a:lnTo>
                  <a:pt x="119962" y="19904"/>
                </a:lnTo>
                <a:lnTo>
                  <a:pt x="120000" y="16767"/>
                </a:lnTo>
                <a:lnTo>
                  <a:pt x="119962" y="13643"/>
                </a:lnTo>
                <a:lnTo>
                  <a:pt x="119836" y="10492"/>
                </a:lnTo>
                <a:lnTo>
                  <a:pt x="119635" y="7355"/>
                </a:lnTo>
                <a:lnTo>
                  <a:pt x="119334" y="4218"/>
                </a:lnTo>
                <a:lnTo>
                  <a:pt x="118970" y="1108"/>
                </a:lnTo>
                <a:lnTo>
                  <a:pt x="118041" y="987"/>
                </a:lnTo>
                <a:lnTo>
                  <a:pt x="117136" y="854"/>
                </a:lnTo>
                <a:lnTo>
                  <a:pt x="116220" y="734"/>
                </a:lnTo>
                <a:lnTo>
                  <a:pt x="115303" y="627"/>
                </a:lnTo>
                <a:lnTo>
                  <a:pt x="114399" y="520"/>
                </a:lnTo>
                <a:lnTo>
                  <a:pt x="113470" y="440"/>
                </a:lnTo>
                <a:lnTo>
                  <a:pt x="112553" y="360"/>
                </a:lnTo>
                <a:lnTo>
                  <a:pt x="111649" y="280"/>
                </a:lnTo>
                <a:lnTo>
                  <a:pt x="110719" y="213"/>
                </a:lnTo>
                <a:lnTo>
                  <a:pt x="109815" y="160"/>
                </a:lnTo>
                <a:lnTo>
                  <a:pt x="108886" y="120"/>
                </a:lnTo>
                <a:lnTo>
                  <a:pt x="107969" y="66"/>
                </a:lnTo>
                <a:lnTo>
                  <a:pt x="107040" y="53"/>
                </a:lnTo>
                <a:lnTo>
                  <a:pt x="106136" y="13"/>
                </a:lnTo>
                <a:lnTo>
                  <a:pt x="105207" y="0"/>
                </a:lnTo>
                <a:lnTo>
                  <a:pt x="104290" y="0"/>
                </a:lnTo>
                <a:lnTo>
                  <a:pt x="104077" y="0"/>
                </a:lnTo>
                <a:lnTo>
                  <a:pt x="101578" y="26"/>
                </a:lnTo>
                <a:lnTo>
                  <a:pt x="99091" y="133"/>
                </a:lnTo>
                <a:lnTo>
                  <a:pt x="96592" y="293"/>
                </a:lnTo>
                <a:lnTo>
                  <a:pt x="94106" y="520"/>
                </a:lnTo>
                <a:lnTo>
                  <a:pt x="91619" y="800"/>
                </a:lnTo>
                <a:lnTo>
                  <a:pt x="89146" y="1148"/>
                </a:lnTo>
                <a:lnTo>
                  <a:pt x="86659" y="1575"/>
                </a:lnTo>
                <a:lnTo>
                  <a:pt x="84198" y="2042"/>
                </a:lnTo>
                <a:lnTo>
                  <a:pt x="81749" y="2589"/>
                </a:lnTo>
                <a:lnTo>
                  <a:pt x="79300" y="3177"/>
                </a:lnTo>
                <a:lnTo>
                  <a:pt x="76864" y="3844"/>
                </a:lnTo>
                <a:lnTo>
                  <a:pt x="74453" y="4565"/>
                </a:lnTo>
                <a:lnTo>
                  <a:pt x="72042" y="5366"/>
                </a:lnTo>
                <a:lnTo>
                  <a:pt x="69656" y="6220"/>
                </a:lnTo>
                <a:lnTo>
                  <a:pt x="67270" y="7142"/>
                </a:lnTo>
                <a:lnTo>
                  <a:pt x="64922" y="8103"/>
                </a:lnTo>
                <a:lnTo>
                  <a:pt x="62574" y="9157"/>
                </a:lnTo>
                <a:lnTo>
                  <a:pt x="60263" y="10265"/>
                </a:lnTo>
                <a:lnTo>
                  <a:pt x="57953" y="11427"/>
                </a:lnTo>
                <a:lnTo>
                  <a:pt x="55692" y="12655"/>
                </a:lnTo>
                <a:lnTo>
                  <a:pt x="53432" y="13950"/>
                </a:lnTo>
                <a:lnTo>
                  <a:pt x="51197" y="15312"/>
                </a:lnTo>
                <a:lnTo>
                  <a:pt x="48999" y="16740"/>
                </a:lnTo>
                <a:lnTo>
                  <a:pt x="46827" y="18222"/>
                </a:lnTo>
                <a:lnTo>
                  <a:pt x="44679" y="19757"/>
                </a:lnTo>
                <a:lnTo>
                  <a:pt x="42544" y="21372"/>
                </a:lnTo>
                <a:lnTo>
                  <a:pt x="40460" y="23054"/>
                </a:lnTo>
                <a:lnTo>
                  <a:pt x="38401" y="24790"/>
                </a:lnTo>
                <a:lnTo>
                  <a:pt x="36366" y="26579"/>
                </a:lnTo>
                <a:lnTo>
                  <a:pt x="34370" y="28434"/>
                </a:lnTo>
                <a:lnTo>
                  <a:pt x="32411" y="30370"/>
                </a:lnTo>
                <a:lnTo>
                  <a:pt x="30489" y="32359"/>
                </a:lnTo>
                <a:lnTo>
                  <a:pt x="28580" y="34428"/>
                </a:lnTo>
                <a:lnTo>
                  <a:pt x="26722" y="36564"/>
                </a:lnTo>
                <a:lnTo>
                  <a:pt x="24939" y="38727"/>
                </a:lnTo>
                <a:lnTo>
                  <a:pt x="23218" y="40916"/>
                </a:lnTo>
                <a:lnTo>
                  <a:pt x="21548" y="43146"/>
                </a:lnTo>
                <a:lnTo>
                  <a:pt x="19941" y="45402"/>
                </a:lnTo>
                <a:lnTo>
                  <a:pt x="18396" y="47698"/>
                </a:lnTo>
                <a:lnTo>
                  <a:pt x="16940" y="50034"/>
                </a:lnTo>
                <a:lnTo>
                  <a:pt x="15508" y="52397"/>
                </a:lnTo>
                <a:lnTo>
                  <a:pt x="14152" y="54786"/>
                </a:lnTo>
                <a:lnTo>
                  <a:pt x="12871" y="57189"/>
                </a:lnTo>
                <a:lnTo>
                  <a:pt x="11640" y="59646"/>
                </a:lnTo>
                <a:lnTo>
                  <a:pt x="10460" y="62102"/>
                </a:lnTo>
                <a:lnTo>
                  <a:pt x="9367" y="64612"/>
                </a:lnTo>
                <a:lnTo>
                  <a:pt x="8313" y="67122"/>
                </a:lnTo>
                <a:lnTo>
                  <a:pt x="7346" y="69658"/>
                </a:lnTo>
                <a:lnTo>
                  <a:pt x="6416" y="72208"/>
                </a:lnTo>
                <a:lnTo>
                  <a:pt x="5550" y="74784"/>
                </a:lnTo>
                <a:lnTo>
                  <a:pt x="4759" y="77387"/>
                </a:lnTo>
                <a:lnTo>
                  <a:pt x="4018" y="79991"/>
                </a:lnTo>
                <a:lnTo>
                  <a:pt x="3340" y="82607"/>
                </a:lnTo>
                <a:lnTo>
                  <a:pt x="2737" y="85237"/>
                </a:lnTo>
                <a:lnTo>
                  <a:pt x="2185" y="87894"/>
                </a:lnTo>
                <a:lnTo>
                  <a:pt x="1707" y="90564"/>
                </a:lnTo>
                <a:lnTo>
                  <a:pt x="1268" y="93233"/>
                </a:lnTo>
                <a:lnTo>
                  <a:pt x="904" y="95903"/>
                </a:lnTo>
                <a:lnTo>
                  <a:pt x="602" y="98587"/>
                </a:lnTo>
                <a:lnTo>
                  <a:pt x="364" y="101270"/>
                </a:lnTo>
                <a:lnTo>
                  <a:pt x="188" y="103980"/>
                </a:lnTo>
                <a:lnTo>
                  <a:pt x="62" y="106677"/>
                </a:lnTo>
                <a:lnTo>
                  <a:pt x="0" y="109373"/>
                </a:lnTo>
                <a:lnTo>
                  <a:pt x="25" y="112083"/>
                </a:lnTo>
                <a:lnTo>
                  <a:pt x="288" y="112043"/>
                </a:lnTo>
                <a:close/>
              </a:path>
            </a:pathLst>
          </a:custGeom>
          <a:solidFill>
            <a:srgbClr val="119CA1"/>
          </a:solidFill>
          <a:ln>
            <a:noFill/>
          </a:ln>
        </p:spPr>
        <p:txBody>
          <a:bodyPr lIns="60941" tIns="30462" rIns="60941" bIns="30462"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6" name="Shape 880"/>
          <p:cNvSpPr/>
          <p:nvPr/>
        </p:nvSpPr>
        <p:spPr>
          <a:xfrm>
            <a:off x="2777706" y="4058117"/>
            <a:ext cx="1467301" cy="1380536"/>
          </a:xfrm>
          <a:custGeom>
            <a:avLst/>
            <a:gdLst/>
            <a:ahLst/>
            <a:cxnLst/>
            <a:rect l="0" t="0" r="0" b="0"/>
            <a:pathLst>
              <a:path w="120000" h="120000" extrusionOk="0">
                <a:moveTo>
                  <a:pt x="119736" y="7956"/>
                </a:moveTo>
                <a:lnTo>
                  <a:pt x="118304" y="12869"/>
                </a:lnTo>
                <a:lnTo>
                  <a:pt x="116633" y="17661"/>
                </a:lnTo>
                <a:lnTo>
                  <a:pt x="114737" y="22333"/>
                </a:lnTo>
                <a:lnTo>
                  <a:pt x="112639" y="26859"/>
                </a:lnTo>
                <a:lnTo>
                  <a:pt x="110353" y="31264"/>
                </a:lnTo>
                <a:lnTo>
                  <a:pt x="107891" y="35550"/>
                </a:lnTo>
                <a:lnTo>
                  <a:pt x="105254" y="39688"/>
                </a:lnTo>
                <a:lnTo>
                  <a:pt x="102465" y="43680"/>
                </a:lnTo>
                <a:lnTo>
                  <a:pt x="99552" y="47551"/>
                </a:lnTo>
                <a:lnTo>
                  <a:pt x="96499" y="51276"/>
                </a:lnTo>
                <a:lnTo>
                  <a:pt x="93359" y="54880"/>
                </a:lnTo>
                <a:lnTo>
                  <a:pt x="90106" y="58337"/>
                </a:lnTo>
                <a:lnTo>
                  <a:pt x="86790" y="61648"/>
                </a:lnTo>
                <a:lnTo>
                  <a:pt x="83387" y="64799"/>
                </a:lnTo>
                <a:lnTo>
                  <a:pt x="79933" y="67829"/>
                </a:lnTo>
                <a:lnTo>
                  <a:pt x="76453" y="70713"/>
                </a:lnTo>
                <a:lnTo>
                  <a:pt x="72924" y="73436"/>
                </a:lnTo>
                <a:lnTo>
                  <a:pt x="69407" y="76026"/>
                </a:lnTo>
                <a:lnTo>
                  <a:pt x="65865" y="78455"/>
                </a:lnTo>
                <a:lnTo>
                  <a:pt x="62361" y="80738"/>
                </a:lnTo>
                <a:lnTo>
                  <a:pt x="58869" y="82861"/>
                </a:lnTo>
                <a:lnTo>
                  <a:pt x="55440" y="84823"/>
                </a:lnTo>
                <a:lnTo>
                  <a:pt x="52061" y="86652"/>
                </a:lnTo>
                <a:lnTo>
                  <a:pt x="48733" y="88294"/>
                </a:lnTo>
                <a:lnTo>
                  <a:pt x="45505" y="89803"/>
                </a:lnTo>
                <a:lnTo>
                  <a:pt x="42378" y="91151"/>
                </a:lnTo>
                <a:lnTo>
                  <a:pt x="39363" y="92326"/>
                </a:lnTo>
                <a:lnTo>
                  <a:pt x="36474" y="93340"/>
                </a:lnTo>
                <a:lnTo>
                  <a:pt x="33711" y="94195"/>
                </a:lnTo>
                <a:lnTo>
                  <a:pt x="31111" y="94875"/>
                </a:lnTo>
                <a:lnTo>
                  <a:pt x="28674" y="95409"/>
                </a:lnTo>
                <a:lnTo>
                  <a:pt x="26414" y="95743"/>
                </a:lnTo>
                <a:lnTo>
                  <a:pt x="29579" y="93754"/>
                </a:lnTo>
                <a:lnTo>
                  <a:pt x="32669" y="91672"/>
                </a:lnTo>
                <a:lnTo>
                  <a:pt x="35683" y="89509"/>
                </a:lnTo>
                <a:lnTo>
                  <a:pt x="38622" y="87266"/>
                </a:lnTo>
                <a:lnTo>
                  <a:pt x="41473" y="84943"/>
                </a:lnTo>
                <a:lnTo>
                  <a:pt x="44274" y="82554"/>
                </a:lnTo>
                <a:lnTo>
                  <a:pt x="46975" y="80084"/>
                </a:lnTo>
                <a:lnTo>
                  <a:pt x="49637" y="77561"/>
                </a:lnTo>
                <a:lnTo>
                  <a:pt x="52200" y="74971"/>
                </a:lnTo>
                <a:lnTo>
                  <a:pt x="54699" y="72315"/>
                </a:lnTo>
                <a:lnTo>
                  <a:pt x="57123" y="69618"/>
                </a:lnTo>
                <a:lnTo>
                  <a:pt x="59485" y="66868"/>
                </a:lnTo>
                <a:lnTo>
                  <a:pt x="61796" y="64064"/>
                </a:lnTo>
                <a:lnTo>
                  <a:pt x="64019" y="61221"/>
                </a:lnTo>
                <a:lnTo>
                  <a:pt x="66179" y="58351"/>
                </a:lnTo>
                <a:lnTo>
                  <a:pt x="68264" y="55441"/>
                </a:lnTo>
                <a:lnTo>
                  <a:pt x="70299" y="52490"/>
                </a:lnTo>
                <a:lnTo>
                  <a:pt x="72271" y="49513"/>
                </a:lnTo>
                <a:lnTo>
                  <a:pt x="74167" y="46510"/>
                </a:lnTo>
                <a:lnTo>
                  <a:pt x="76014" y="43506"/>
                </a:lnTo>
                <a:lnTo>
                  <a:pt x="77797" y="40449"/>
                </a:lnTo>
                <a:lnTo>
                  <a:pt x="79505" y="37405"/>
                </a:lnTo>
                <a:lnTo>
                  <a:pt x="81176" y="34361"/>
                </a:lnTo>
                <a:lnTo>
                  <a:pt x="82784" y="31304"/>
                </a:lnTo>
                <a:lnTo>
                  <a:pt x="84329" y="28234"/>
                </a:lnTo>
                <a:lnTo>
                  <a:pt x="85811" y="25177"/>
                </a:lnTo>
                <a:lnTo>
                  <a:pt x="87255" y="22120"/>
                </a:lnTo>
                <a:lnTo>
                  <a:pt x="88624" y="19089"/>
                </a:lnTo>
                <a:lnTo>
                  <a:pt x="89956" y="16059"/>
                </a:lnTo>
                <a:lnTo>
                  <a:pt x="91224" y="13042"/>
                </a:lnTo>
                <a:lnTo>
                  <a:pt x="92442" y="10052"/>
                </a:lnTo>
                <a:lnTo>
                  <a:pt x="93598" y="7088"/>
                </a:lnTo>
                <a:lnTo>
                  <a:pt x="91902" y="6821"/>
                </a:lnTo>
                <a:lnTo>
                  <a:pt x="90207" y="6541"/>
                </a:lnTo>
                <a:lnTo>
                  <a:pt x="88499" y="6234"/>
                </a:lnTo>
                <a:lnTo>
                  <a:pt x="86815" y="5900"/>
                </a:lnTo>
                <a:lnTo>
                  <a:pt x="85132" y="5540"/>
                </a:lnTo>
                <a:lnTo>
                  <a:pt x="83462" y="5152"/>
                </a:lnTo>
                <a:lnTo>
                  <a:pt x="81804" y="4739"/>
                </a:lnTo>
                <a:lnTo>
                  <a:pt x="80146" y="4311"/>
                </a:lnTo>
                <a:lnTo>
                  <a:pt x="78476" y="3858"/>
                </a:lnTo>
                <a:lnTo>
                  <a:pt x="76843" y="3390"/>
                </a:lnTo>
                <a:lnTo>
                  <a:pt x="75197" y="2883"/>
                </a:lnTo>
                <a:lnTo>
                  <a:pt x="73564" y="2349"/>
                </a:lnTo>
                <a:lnTo>
                  <a:pt x="71944" y="1802"/>
                </a:lnTo>
                <a:lnTo>
                  <a:pt x="70337" y="1228"/>
                </a:lnTo>
                <a:lnTo>
                  <a:pt x="68729" y="614"/>
                </a:lnTo>
                <a:lnTo>
                  <a:pt x="67121" y="0"/>
                </a:lnTo>
                <a:lnTo>
                  <a:pt x="65865" y="507"/>
                </a:lnTo>
                <a:lnTo>
                  <a:pt x="64634" y="1027"/>
                </a:lnTo>
                <a:lnTo>
                  <a:pt x="63403" y="1588"/>
                </a:lnTo>
                <a:lnTo>
                  <a:pt x="62160" y="2135"/>
                </a:lnTo>
                <a:lnTo>
                  <a:pt x="60942" y="2736"/>
                </a:lnTo>
                <a:lnTo>
                  <a:pt x="59711" y="3324"/>
                </a:lnTo>
                <a:lnTo>
                  <a:pt x="58505" y="3938"/>
                </a:lnTo>
                <a:lnTo>
                  <a:pt x="57287" y="4578"/>
                </a:lnTo>
                <a:lnTo>
                  <a:pt x="56093" y="5233"/>
                </a:lnTo>
                <a:lnTo>
                  <a:pt x="54888" y="5900"/>
                </a:lnTo>
                <a:lnTo>
                  <a:pt x="53694" y="6594"/>
                </a:lnTo>
                <a:lnTo>
                  <a:pt x="52501" y="7302"/>
                </a:lnTo>
                <a:lnTo>
                  <a:pt x="51333" y="8023"/>
                </a:lnTo>
                <a:lnTo>
                  <a:pt x="50177" y="8757"/>
                </a:lnTo>
                <a:lnTo>
                  <a:pt x="48997" y="9504"/>
                </a:lnTo>
                <a:lnTo>
                  <a:pt x="47854" y="10292"/>
                </a:lnTo>
                <a:lnTo>
                  <a:pt x="46698" y="11080"/>
                </a:lnTo>
                <a:lnTo>
                  <a:pt x="45568" y="11894"/>
                </a:lnTo>
                <a:lnTo>
                  <a:pt x="44425" y="12722"/>
                </a:lnTo>
                <a:lnTo>
                  <a:pt x="43320" y="13563"/>
                </a:lnTo>
                <a:lnTo>
                  <a:pt x="42189" y="14430"/>
                </a:lnTo>
                <a:lnTo>
                  <a:pt x="41084" y="15325"/>
                </a:lnTo>
                <a:lnTo>
                  <a:pt x="39991" y="16219"/>
                </a:lnTo>
                <a:lnTo>
                  <a:pt x="38898" y="17140"/>
                </a:lnTo>
                <a:lnTo>
                  <a:pt x="37818" y="18075"/>
                </a:lnTo>
                <a:lnTo>
                  <a:pt x="36751" y="19023"/>
                </a:lnTo>
                <a:lnTo>
                  <a:pt x="35683" y="19984"/>
                </a:lnTo>
                <a:lnTo>
                  <a:pt x="34628" y="20985"/>
                </a:lnTo>
                <a:lnTo>
                  <a:pt x="33585" y="21986"/>
                </a:lnTo>
                <a:lnTo>
                  <a:pt x="32568" y="23001"/>
                </a:lnTo>
                <a:lnTo>
                  <a:pt x="31526" y="24042"/>
                </a:lnTo>
                <a:lnTo>
                  <a:pt x="30521" y="25110"/>
                </a:lnTo>
                <a:lnTo>
                  <a:pt x="28298" y="27540"/>
                </a:lnTo>
                <a:lnTo>
                  <a:pt x="26162" y="30010"/>
                </a:lnTo>
                <a:lnTo>
                  <a:pt x="24115" y="32533"/>
                </a:lnTo>
                <a:lnTo>
                  <a:pt x="22143" y="35122"/>
                </a:lnTo>
                <a:lnTo>
                  <a:pt x="20259" y="37739"/>
                </a:lnTo>
                <a:lnTo>
                  <a:pt x="18463" y="40409"/>
                </a:lnTo>
                <a:lnTo>
                  <a:pt x="16742" y="43119"/>
                </a:lnTo>
                <a:lnTo>
                  <a:pt x="15109" y="45869"/>
                </a:lnTo>
                <a:lnTo>
                  <a:pt x="13564" y="48659"/>
                </a:lnTo>
                <a:lnTo>
                  <a:pt x="12095" y="51489"/>
                </a:lnTo>
                <a:lnTo>
                  <a:pt x="10713" y="54359"/>
                </a:lnTo>
                <a:lnTo>
                  <a:pt x="9420" y="57256"/>
                </a:lnTo>
                <a:lnTo>
                  <a:pt x="8201" y="60180"/>
                </a:lnTo>
                <a:lnTo>
                  <a:pt x="7071" y="63130"/>
                </a:lnTo>
                <a:lnTo>
                  <a:pt x="6016" y="66107"/>
                </a:lnTo>
                <a:lnTo>
                  <a:pt x="5061" y="69124"/>
                </a:lnTo>
                <a:lnTo>
                  <a:pt x="4182" y="72154"/>
                </a:lnTo>
                <a:lnTo>
                  <a:pt x="3378" y="75198"/>
                </a:lnTo>
                <a:lnTo>
                  <a:pt x="2662" y="78268"/>
                </a:lnTo>
                <a:lnTo>
                  <a:pt x="2047" y="81352"/>
                </a:lnTo>
                <a:lnTo>
                  <a:pt x="1494" y="84449"/>
                </a:lnTo>
                <a:lnTo>
                  <a:pt x="1042" y="87560"/>
                </a:lnTo>
                <a:lnTo>
                  <a:pt x="665" y="90684"/>
                </a:lnTo>
                <a:lnTo>
                  <a:pt x="364" y="93821"/>
                </a:lnTo>
                <a:lnTo>
                  <a:pt x="163" y="96945"/>
                </a:lnTo>
                <a:lnTo>
                  <a:pt x="25" y="100095"/>
                </a:lnTo>
                <a:lnTo>
                  <a:pt x="0" y="103232"/>
                </a:lnTo>
                <a:lnTo>
                  <a:pt x="25" y="106356"/>
                </a:lnTo>
                <a:lnTo>
                  <a:pt x="163" y="109507"/>
                </a:lnTo>
                <a:lnTo>
                  <a:pt x="364" y="112644"/>
                </a:lnTo>
                <a:lnTo>
                  <a:pt x="665" y="115781"/>
                </a:lnTo>
                <a:lnTo>
                  <a:pt x="1029" y="118891"/>
                </a:lnTo>
                <a:lnTo>
                  <a:pt x="3981" y="119292"/>
                </a:lnTo>
                <a:lnTo>
                  <a:pt x="6933" y="119612"/>
                </a:lnTo>
                <a:lnTo>
                  <a:pt x="9897" y="119826"/>
                </a:lnTo>
                <a:lnTo>
                  <a:pt x="12849" y="119946"/>
                </a:lnTo>
                <a:lnTo>
                  <a:pt x="15813" y="120000"/>
                </a:lnTo>
                <a:lnTo>
                  <a:pt x="18777" y="119946"/>
                </a:lnTo>
                <a:lnTo>
                  <a:pt x="21754" y="119826"/>
                </a:lnTo>
                <a:lnTo>
                  <a:pt x="24693" y="119612"/>
                </a:lnTo>
                <a:lnTo>
                  <a:pt x="27644" y="119292"/>
                </a:lnTo>
                <a:lnTo>
                  <a:pt x="30596" y="118891"/>
                </a:lnTo>
                <a:lnTo>
                  <a:pt x="33535" y="118398"/>
                </a:lnTo>
                <a:lnTo>
                  <a:pt x="36449" y="117824"/>
                </a:lnTo>
                <a:lnTo>
                  <a:pt x="39363" y="117169"/>
                </a:lnTo>
                <a:lnTo>
                  <a:pt x="42265" y="116395"/>
                </a:lnTo>
                <a:lnTo>
                  <a:pt x="45141" y="115567"/>
                </a:lnTo>
                <a:lnTo>
                  <a:pt x="47992" y="114633"/>
                </a:lnTo>
                <a:lnTo>
                  <a:pt x="50818" y="113618"/>
                </a:lnTo>
                <a:lnTo>
                  <a:pt x="53644" y="112497"/>
                </a:lnTo>
                <a:lnTo>
                  <a:pt x="56432" y="111309"/>
                </a:lnTo>
                <a:lnTo>
                  <a:pt x="59196" y="110014"/>
                </a:lnTo>
                <a:lnTo>
                  <a:pt x="61934" y="108639"/>
                </a:lnTo>
                <a:lnTo>
                  <a:pt x="64622" y="107184"/>
                </a:lnTo>
                <a:lnTo>
                  <a:pt x="67297" y="105622"/>
                </a:lnTo>
                <a:lnTo>
                  <a:pt x="69935" y="103967"/>
                </a:lnTo>
                <a:lnTo>
                  <a:pt x="72535" y="102244"/>
                </a:lnTo>
                <a:lnTo>
                  <a:pt x="75097" y="100429"/>
                </a:lnTo>
                <a:lnTo>
                  <a:pt x="77609" y="98520"/>
                </a:lnTo>
                <a:lnTo>
                  <a:pt x="80083" y="96517"/>
                </a:lnTo>
                <a:lnTo>
                  <a:pt x="82507" y="94435"/>
                </a:lnTo>
                <a:lnTo>
                  <a:pt x="84906" y="92259"/>
                </a:lnTo>
                <a:lnTo>
                  <a:pt x="87230" y="90003"/>
                </a:lnTo>
                <a:lnTo>
                  <a:pt x="89528" y="87640"/>
                </a:lnTo>
                <a:lnTo>
                  <a:pt x="91438" y="85571"/>
                </a:lnTo>
                <a:lnTo>
                  <a:pt x="93297" y="83435"/>
                </a:lnTo>
                <a:lnTo>
                  <a:pt x="95068" y="81286"/>
                </a:lnTo>
                <a:lnTo>
                  <a:pt x="96801" y="79083"/>
                </a:lnTo>
                <a:lnTo>
                  <a:pt x="98471" y="76853"/>
                </a:lnTo>
                <a:lnTo>
                  <a:pt x="100079" y="74597"/>
                </a:lnTo>
                <a:lnTo>
                  <a:pt x="101599" y="72301"/>
                </a:lnTo>
                <a:lnTo>
                  <a:pt x="103081" y="69965"/>
                </a:lnTo>
                <a:lnTo>
                  <a:pt x="104513" y="67602"/>
                </a:lnTo>
                <a:lnTo>
                  <a:pt x="105857" y="65213"/>
                </a:lnTo>
                <a:lnTo>
                  <a:pt x="107150" y="62810"/>
                </a:lnTo>
                <a:lnTo>
                  <a:pt x="108381" y="60353"/>
                </a:lnTo>
                <a:lnTo>
                  <a:pt x="109549" y="57897"/>
                </a:lnTo>
                <a:lnTo>
                  <a:pt x="110655" y="55387"/>
                </a:lnTo>
                <a:lnTo>
                  <a:pt x="111710" y="52877"/>
                </a:lnTo>
                <a:lnTo>
                  <a:pt x="112677" y="50341"/>
                </a:lnTo>
                <a:lnTo>
                  <a:pt x="113606" y="47791"/>
                </a:lnTo>
                <a:lnTo>
                  <a:pt x="114473" y="45215"/>
                </a:lnTo>
                <a:lnTo>
                  <a:pt x="115264" y="42612"/>
                </a:lnTo>
                <a:lnTo>
                  <a:pt x="116005" y="40008"/>
                </a:lnTo>
                <a:lnTo>
                  <a:pt x="116671" y="37392"/>
                </a:lnTo>
                <a:lnTo>
                  <a:pt x="117287" y="34762"/>
                </a:lnTo>
                <a:lnTo>
                  <a:pt x="117839" y="32105"/>
                </a:lnTo>
                <a:lnTo>
                  <a:pt x="118316" y="29449"/>
                </a:lnTo>
                <a:lnTo>
                  <a:pt x="118756" y="26779"/>
                </a:lnTo>
                <a:lnTo>
                  <a:pt x="119108" y="24096"/>
                </a:lnTo>
                <a:lnTo>
                  <a:pt x="119422" y="21412"/>
                </a:lnTo>
                <a:lnTo>
                  <a:pt x="119660" y="18729"/>
                </a:lnTo>
                <a:lnTo>
                  <a:pt x="119836" y="16019"/>
                </a:lnTo>
                <a:lnTo>
                  <a:pt x="119962" y="13322"/>
                </a:lnTo>
                <a:lnTo>
                  <a:pt x="120000" y="10626"/>
                </a:lnTo>
                <a:lnTo>
                  <a:pt x="120000" y="7943"/>
                </a:lnTo>
                <a:lnTo>
                  <a:pt x="119736" y="7956"/>
                </a:lnTo>
                <a:close/>
              </a:path>
            </a:pathLst>
          </a:custGeom>
          <a:solidFill>
            <a:srgbClr val="119CA1"/>
          </a:solidFill>
          <a:ln>
            <a:noFill/>
          </a:ln>
        </p:spPr>
        <p:txBody>
          <a:bodyPr lIns="60941" tIns="30462" rIns="60941" bIns="30462"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7" name="Shape 881"/>
          <p:cNvSpPr/>
          <p:nvPr/>
        </p:nvSpPr>
        <p:spPr>
          <a:xfrm>
            <a:off x="2896718" y="2460287"/>
            <a:ext cx="1384376" cy="1463461"/>
          </a:xfrm>
          <a:custGeom>
            <a:avLst/>
            <a:gdLst/>
            <a:ahLst/>
            <a:cxnLst/>
            <a:rect l="0" t="0" r="0" b="0"/>
            <a:pathLst>
              <a:path w="120000" h="120000" extrusionOk="0">
                <a:moveTo>
                  <a:pt x="87646" y="30487"/>
                </a:moveTo>
                <a:lnTo>
                  <a:pt x="85556" y="28573"/>
                </a:lnTo>
                <a:lnTo>
                  <a:pt x="83426" y="26722"/>
                </a:lnTo>
                <a:lnTo>
                  <a:pt x="81269" y="24934"/>
                </a:lnTo>
                <a:lnTo>
                  <a:pt x="79072" y="23221"/>
                </a:lnTo>
                <a:lnTo>
                  <a:pt x="76848" y="21546"/>
                </a:lnTo>
                <a:lnTo>
                  <a:pt x="74585" y="19947"/>
                </a:lnTo>
                <a:lnTo>
                  <a:pt x="72295" y="18398"/>
                </a:lnTo>
                <a:lnTo>
                  <a:pt x="69952" y="16925"/>
                </a:lnTo>
                <a:lnTo>
                  <a:pt x="67595" y="15514"/>
                </a:lnTo>
                <a:lnTo>
                  <a:pt x="65199" y="14154"/>
                </a:lnTo>
                <a:lnTo>
                  <a:pt x="62802" y="12870"/>
                </a:lnTo>
                <a:lnTo>
                  <a:pt x="60339" y="11636"/>
                </a:lnTo>
                <a:lnTo>
                  <a:pt x="57889" y="10464"/>
                </a:lnTo>
                <a:lnTo>
                  <a:pt x="55373" y="9356"/>
                </a:lnTo>
                <a:lnTo>
                  <a:pt x="52870" y="8311"/>
                </a:lnTo>
                <a:lnTo>
                  <a:pt x="50340" y="7329"/>
                </a:lnTo>
                <a:lnTo>
                  <a:pt x="47784" y="6409"/>
                </a:lnTo>
                <a:lnTo>
                  <a:pt x="45214" y="5553"/>
                </a:lnTo>
                <a:lnTo>
                  <a:pt x="42605" y="4760"/>
                </a:lnTo>
                <a:lnTo>
                  <a:pt x="39995" y="4017"/>
                </a:lnTo>
                <a:lnTo>
                  <a:pt x="37385" y="3337"/>
                </a:lnTo>
                <a:lnTo>
                  <a:pt x="34749" y="2732"/>
                </a:lnTo>
                <a:lnTo>
                  <a:pt x="32086" y="2178"/>
                </a:lnTo>
                <a:lnTo>
                  <a:pt x="29424" y="1700"/>
                </a:lnTo>
                <a:lnTo>
                  <a:pt x="26748" y="1271"/>
                </a:lnTo>
                <a:lnTo>
                  <a:pt x="24085" y="894"/>
                </a:lnTo>
                <a:lnTo>
                  <a:pt x="21395" y="604"/>
                </a:lnTo>
                <a:lnTo>
                  <a:pt x="18706" y="352"/>
                </a:lnTo>
                <a:lnTo>
                  <a:pt x="16016" y="188"/>
                </a:lnTo>
                <a:lnTo>
                  <a:pt x="13314" y="62"/>
                </a:lnTo>
                <a:lnTo>
                  <a:pt x="10611" y="0"/>
                </a:lnTo>
                <a:lnTo>
                  <a:pt x="7908" y="12"/>
                </a:lnTo>
                <a:lnTo>
                  <a:pt x="7921" y="264"/>
                </a:lnTo>
                <a:lnTo>
                  <a:pt x="12848" y="1712"/>
                </a:lnTo>
                <a:lnTo>
                  <a:pt x="17627" y="3387"/>
                </a:lnTo>
                <a:lnTo>
                  <a:pt x="22301" y="5263"/>
                </a:lnTo>
                <a:lnTo>
                  <a:pt x="26841" y="7366"/>
                </a:lnTo>
                <a:lnTo>
                  <a:pt x="31234" y="9658"/>
                </a:lnTo>
                <a:lnTo>
                  <a:pt x="35508" y="12127"/>
                </a:lnTo>
                <a:lnTo>
                  <a:pt x="39662" y="14771"/>
                </a:lnTo>
                <a:lnTo>
                  <a:pt x="43670" y="17554"/>
                </a:lnTo>
                <a:lnTo>
                  <a:pt x="47531" y="20463"/>
                </a:lnTo>
                <a:lnTo>
                  <a:pt x="51272" y="23511"/>
                </a:lnTo>
                <a:lnTo>
                  <a:pt x="54854" y="26659"/>
                </a:lnTo>
                <a:lnTo>
                  <a:pt x="58315" y="29908"/>
                </a:lnTo>
                <a:lnTo>
                  <a:pt x="61630" y="33220"/>
                </a:lnTo>
                <a:lnTo>
                  <a:pt x="64799" y="36620"/>
                </a:lnTo>
                <a:lnTo>
                  <a:pt x="67822" y="40071"/>
                </a:lnTo>
                <a:lnTo>
                  <a:pt x="70711" y="43559"/>
                </a:lnTo>
                <a:lnTo>
                  <a:pt x="73427" y="47085"/>
                </a:lnTo>
                <a:lnTo>
                  <a:pt x="76010" y="50599"/>
                </a:lnTo>
                <a:lnTo>
                  <a:pt x="78433" y="54137"/>
                </a:lnTo>
                <a:lnTo>
                  <a:pt x="80723" y="57651"/>
                </a:lnTo>
                <a:lnTo>
                  <a:pt x="82853" y="61127"/>
                </a:lnTo>
                <a:lnTo>
                  <a:pt x="84824" y="64565"/>
                </a:lnTo>
                <a:lnTo>
                  <a:pt x="86634" y="67952"/>
                </a:lnTo>
                <a:lnTo>
                  <a:pt x="88299" y="71264"/>
                </a:lnTo>
                <a:lnTo>
                  <a:pt x="89803" y="74500"/>
                </a:lnTo>
                <a:lnTo>
                  <a:pt x="91148" y="77624"/>
                </a:lnTo>
                <a:lnTo>
                  <a:pt x="92319" y="80646"/>
                </a:lnTo>
                <a:lnTo>
                  <a:pt x="93345" y="83530"/>
                </a:lnTo>
                <a:lnTo>
                  <a:pt x="94197" y="86300"/>
                </a:lnTo>
                <a:lnTo>
                  <a:pt x="94876" y="88894"/>
                </a:lnTo>
                <a:lnTo>
                  <a:pt x="95408" y="91338"/>
                </a:lnTo>
                <a:lnTo>
                  <a:pt x="95741" y="93592"/>
                </a:lnTo>
                <a:lnTo>
                  <a:pt x="93744" y="90418"/>
                </a:lnTo>
                <a:lnTo>
                  <a:pt x="91667" y="87333"/>
                </a:lnTo>
                <a:lnTo>
                  <a:pt x="89510" y="84323"/>
                </a:lnTo>
                <a:lnTo>
                  <a:pt x="87260" y="81389"/>
                </a:lnTo>
                <a:lnTo>
                  <a:pt x="84943" y="78530"/>
                </a:lnTo>
                <a:lnTo>
                  <a:pt x="82547" y="75747"/>
                </a:lnTo>
                <a:lnTo>
                  <a:pt x="80084" y="73027"/>
                </a:lnTo>
                <a:lnTo>
                  <a:pt x="77554" y="70395"/>
                </a:lnTo>
                <a:lnTo>
                  <a:pt x="74971" y="67826"/>
                </a:lnTo>
                <a:lnTo>
                  <a:pt x="72322" y="65320"/>
                </a:lnTo>
                <a:lnTo>
                  <a:pt x="69632" y="62902"/>
                </a:lnTo>
                <a:lnTo>
                  <a:pt x="66876" y="60535"/>
                </a:lnTo>
                <a:lnTo>
                  <a:pt x="64080" y="58230"/>
                </a:lnTo>
                <a:lnTo>
                  <a:pt x="61244" y="56014"/>
                </a:lnTo>
                <a:lnTo>
                  <a:pt x="58355" y="53860"/>
                </a:lnTo>
                <a:lnTo>
                  <a:pt x="55439" y="51757"/>
                </a:lnTo>
                <a:lnTo>
                  <a:pt x="52497" y="49717"/>
                </a:lnTo>
                <a:lnTo>
                  <a:pt x="49528" y="47765"/>
                </a:lnTo>
                <a:lnTo>
                  <a:pt x="46532" y="45864"/>
                </a:lnTo>
                <a:lnTo>
                  <a:pt x="43510" y="44025"/>
                </a:lnTo>
                <a:lnTo>
                  <a:pt x="40474" y="42237"/>
                </a:lnTo>
                <a:lnTo>
                  <a:pt x="37425" y="40512"/>
                </a:lnTo>
                <a:lnTo>
                  <a:pt x="34390" y="38849"/>
                </a:lnTo>
                <a:lnTo>
                  <a:pt x="31328" y="37263"/>
                </a:lnTo>
                <a:lnTo>
                  <a:pt x="28265" y="35714"/>
                </a:lnTo>
                <a:lnTo>
                  <a:pt x="25203" y="34215"/>
                </a:lnTo>
                <a:lnTo>
                  <a:pt x="22154" y="32779"/>
                </a:lnTo>
                <a:lnTo>
                  <a:pt x="19105" y="31407"/>
                </a:lnTo>
                <a:lnTo>
                  <a:pt x="16070" y="30072"/>
                </a:lnTo>
                <a:lnTo>
                  <a:pt x="13074" y="28813"/>
                </a:lnTo>
                <a:lnTo>
                  <a:pt x="10078" y="27591"/>
                </a:lnTo>
                <a:lnTo>
                  <a:pt x="7123" y="26432"/>
                </a:lnTo>
                <a:lnTo>
                  <a:pt x="6856" y="28133"/>
                </a:lnTo>
                <a:lnTo>
                  <a:pt x="6577" y="29833"/>
                </a:lnTo>
                <a:lnTo>
                  <a:pt x="6270" y="31533"/>
                </a:lnTo>
                <a:lnTo>
                  <a:pt x="5938" y="33208"/>
                </a:lnTo>
                <a:lnTo>
                  <a:pt x="5578" y="34895"/>
                </a:lnTo>
                <a:lnTo>
                  <a:pt x="5179" y="36557"/>
                </a:lnTo>
                <a:lnTo>
                  <a:pt x="4779" y="38232"/>
                </a:lnTo>
                <a:lnTo>
                  <a:pt x="4353" y="39895"/>
                </a:lnTo>
                <a:lnTo>
                  <a:pt x="3887" y="41557"/>
                </a:lnTo>
                <a:lnTo>
                  <a:pt x="3395" y="43207"/>
                </a:lnTo>
                <a:lnTo>
                  <a:pt x="2889" y="44844"/>
                </a:lnTo>
                <a:lnTo>
                  <a:pt x="2369" y="46481"/>
                </a:lnTo>
                <a:lnTo>
                  <a:pt x="1810" y="48105"/>
                </a:lnTo>
                <a:lnTo>
                  <a:pt x="1224" y="49717"/>
                </a:lnTo>
                <a:lnTo>
                  <a:pt x="612" y="51329"/>
                </a:lnTo>
                <a:lnTo>
                  <a:pt x="0" y="52941"/>
                </a:lnTo>
                <a:lnTo>
                  <a:pt x="505" y="54188"/>
                </a:lnTo>
                <a:lnTo>
                  <a:pt x="1038" y="55422"/>
                </a:lnTo>
                <a:lnTo>
                  <a:pt x="1584" y="56656"/>
                </a:lnTo>
                <a:lnTo>
                  <a:pt x="2143" y="57890"/>
                </a:lnTo>
                <a:lnTo>
                  <a:pt x="2729" y="59112"/>
                </a:lnTo>
                <a:lnTo>
                  <a:pt x="3328" y="60333"/>
                </a:lnTo>
                <a:lnTo>
                  <a:pt x="3940" y="61555"/>
                </a:lnTo>
                <a:lnTo>
                  <a:pt x="4580" y="62764"/>
                </a:lnTo>
                <a:lnTo>
                  <a:pt x="5232" y="63960"/>
                </a:lnTo>
                <a:lnTo>
                  <a:pt x="5911" y="65156"/>
                </a:lnTo>
                <a:lnTo>
                  <a:pt x="6590" y="66340"/>
                </a:lnTo>
                <a:lnTo>
                  <a:pt x="7296" y="67536"/>
                </a:lnTo>
                <a:lnTo>
                  <a:pt x="8015" y="68708"/>
                </a:lnTo>
                <a:lnTo>
                  <a:pt x="8760" y="69866"/>
                </a:lnTo>
                <a:lnTo>
                  <a:pt x="9506" y="71025"/>
                </a:lnTo>
                <a:lnTo>
                  <a:pt x="10291" y="72183"/>
                </a:lnTo>
                <a:lnTo>
                  <a:pt x="11077" y="73329"/>
                </a:lnTo>
                <a:lnTo>
                  <a:pt x="11902" y="74463"/>
                </a:lnTo>
                <a:lnTo>
                  <a:pt x="12714" y="75596"/>
                </a:lnTo>
                <a:lnTo>
                  <a:pt x="13567" y="76717"/>
                </a:lnTo>
                <a:lnTo>
                  <a:pt x="14432" y="77838"/>
                </a:lnTo>
                <a:lnTo>
                  <a:pt x="15311" y="78933"/>
                </a:lnTo>
                <a:lnTo>
                  <a:pt x="16203" y="80029"/>
                </a:lnTo>
                <a:lnTo>
                  <a:pt x="17121" y="81124"/>
                </a:lnTo>
                <a:lnTo>
                  <a:pt x="18053" y="82195"/>
                </a:lnTo>
                <a:lnTo>
                  <a:pt x="19012" y="83265"/>
                </a:lnTo>
                <a:lnTo>
                  <a:pt x="19971" y="84323"/>
                </a:lnTo>
                <a:lnTo>
                  <a:pt x="20969" y="85368"/>
                </a:lnTo>
                <a:lnTo>
                  <a:pt x="21968" y="86426"/>
                </a:lnTo>
                <a:lnTo>
                  <a:pt x="23006" y="87446"/>
                </a:lnTo>
                <a:lnTo>
                  <a:pt x="24031" y="88479"/>
                </a:lnTo>
                <a:lnTo>
                  <a:pt x="25097" y="89486"/>
                </a:lnTo>
                <a:lnTo>
                  <a:pt x="27520" y="91703"/>
                </a:lnTo>
                <a:lnTo>
                  <a:pt x="29996" y="93831"/>
                </a:lnTo>
                <a:lnTo>
                  <a:pt x="32513" y="95896"/>
                </a:lnTo>
                <a:lnTo>
                  <a:pt x="35109" y="97848"/>
                </a:lnTo>
                <a:lnTo>
                  <a:pt x="37718" y="99737"/>
                </a:lnTo>
                <a:lnTo>
                  <a:pt x="40394" y="101538"/>
                </a:lnTo>
                <a:lnTo>
                  <a:pt x="43111" y="103263"/>
                </a:lnTo>
                <a:lnTo>
                  <a:pt x="45867" y="104900"/>
                </a:lnTo>
                <a:lnTo>
                  <a:pt x="48649" y="106437"/>
                </a:lnTo>
                <a:lnTo>
                  <a:pt x="51485" y="107910"/>
                </a:lnTo>
                <a:lnTo>
                  <a:pt x="54348" y="109283"/>
                </a:lnTo>
                <a:lnTo>
                  <a:pt x="57250" y="110580"/>
                </a:lnTo>
                <a:lnTo>
                  <a:pt x="60179" y="111801"/>
                </a:lnTo>
                <a:lnTo>
                  <a:pt x="63122" y="112922"/>
                </a:lnTo>
                <a:lnTo>
                  <a:pt x="66104" y="113980"/>
                </a:lnTo>
                <a:lnTo>
                  <a:pt x="69113" y="114937"/>
                </a:lnTo>
                <a:lnTo>
                  <a:pt x="72149" y="115819"/>
                </a:lnTo>
                <a:lnTo>
                  <a:pt x="75198" y="116625"/>
                </a:lnTo>
                <a:lnTo>
                  <a:pt x="78260" y="117330"/>
                </a:lnTo>
                <a:lnTo>
                  <a:pt x="81349" y="117947"/>
                </a:lnTo>
                <a:lnTo>
                  <a:pt x="84451" y="118501"/>
                </a:lnTo>
                <a:lnTo>
                  <a:pt x="87553" y="118954"/>
                </a:lnTo>
                <a:lnTo>
                  <a:pt x="90669" y="119332"/>
                </a:lnTo>
                <a:lnTo>
                  <a:pt x="93811" y="119634"/>
                </a:lnTo>
                <a:lnTo>
                  <a:pt x="96939" y="119836"/>
                </a:lnTo>
                <a:lnTo>
                  <a:pt x="100082" y="119974"/>
                </a:lnTo>
                <a:lnTo>
                  <a:pt x="103224" y="120000"/>
                </a:lnTo>
                <a:lnTo>
                  <a:pt x="106353" y="119974"/>
                </a:lnTo>
                <a:lnTo>
                  <a:pt x="109508" y="119836"/>
                </a:lnTo>
                <a:lnTo>
                  <a:pt x="112650" y="119634"/>
                </a:lnTo>
                <a:lnTo>
                  <a:pt x="115779" y="119332"/>
                </a:lnTo>
                <a:lnTo>
                  <a:pt x="118881" y="118967"/>
                </a:lnTo>
                <a:lnTo>
                  <a:pt x="119294" y="116020"/>
                </a:lnTo>
                <a:lnTo>
                  <a:pt x="119600" y="113061"/>
                </a:lnTo>
                <a:lnTo>
                  <a:pt x="119813" y="110101"/>
                </a:lnTo>
                <a:lnTo>
                  <a:pt x="119946" y="107155"/>
                </a:lnTo>
                <a:lnTo>
                  <a:pt x="120000" y="104183"/>
                </a:lnTo>
                <a:lnTo>
                  <a:pt x="119946" y="101223"/>
                </a:lnTo>
                <a:lnTo>
                  <a:pt x="119813" y="98251"/>
                </a:lnTo>
                <a:lnTo>
                  <a:pt x="119600" y="95304"/>
                </a:lnTo>
                <a:lnTo>
                  <a:pt x="119294" y="92358"/>
                </a:lnTo>
                <a:lnTo>
                  <a:pt x="118881" y="89398"/>
                </a:lnTo>
                <a:lnTo>
                  <a:pt x="118388" y="86464"/>
                </a:lnTo>
                <a:lnTo>
                  <a:pt x="117816" y="83555"/>
                </a:lnTo>
                <a:lnTo>
                  <a:pt x="117150" y="80646"/>
                </a:lnTo>
                <a:lnTo>
                  <a:pt x="116391" y="77737"/>
                </a:lnTo>
                <a:lnTo>
                  <a:pt x="115566" y="74866"/>
                </a:lnTo>
                <a:lnTo>
                  <a:pt x="114634" y="72007"/>
                </a:lnTo>
                <a:lnTo>
                  <a:pt x="113609" y="69186"/>
                </a:lnTo>
                <a:lnTo>
                  <a:pt x="112504" y="66353"/>
                </a:lnTo>
                <a:lnTo>
                  <a:pt x="111305" y="63582"/>
                </a:lnTo>
                <a:lnTo>
                  <a:pt x="110014" y="60812"/>
                </a:lnTo>
                <a:lnTo>
                  <a:pt x="108629" y="58079"/>
                </a:lnTo>
                <a:lnTo>
                  <a:pt x="107178" y="55372"/>
                </a:lnTo>
                <a:lnTo>
                  <a:pt x="105620" y="52714"/>
                </a:lnTo>
                <a:lnTo>
                  <a:pt x="103969" y="50082"/>
                </a:lnTo>
                <a:lnTo>
                  <a:pt x="102252" y="47488"/>
                </a:lnTo>
                <a:lnTo>
                  <a:pt x="100428" y="44919"/>
                </a:lnTo>
                <a:lnTo>
                  <a:pt x="98511" y="42401"/>
                </a:lnTo>
                <a:lnTo>
                  <a:pt x="96513" y="39932"/>
                </a:lnTo>
                <a:lnTo>
                  <a:pt x="94436" y="37502"/>
                </a:lnTo>
                <a:lnTo>
                  <a:pt x="92253" y="35109"/>
                </a:lnTo>
                <a:lnTo>
                  <a:pt x="90003" y="32779"/>
                </a:lnTo>
                <a:lnTo>
                  <a:pt x="87646" y="30487"/>
                </a:lnTo>
                <a:close/>
              </a:path>
            </a:pathLst>
          </a:custGeom>
          <a:solidFill>
            <a:srgbClr val="64CBCA"/>
          </a:solidFill>
          <a:ln>
            <a:noFill/>
          </a:ln>
        </p:spPr>
        <p:txBody>
          <a:bodyPr lIns="60941" tIns="30462" rIns="60941" bIns="30462" anchor="t" anchorCtr="0">
            <a:noAutofit/>
          </a:bodyPr>
          <a:lstStyle/>
          <a:p>
            <a:pPr defTabSz="608965">
              <a:buClr>
                <a:srgbClr val="000000"/>
              </a:buClr>
            </a:pPr>
            <a:endParaRPr sz="1200" kern="0">
              <a:solidFill>
                <a:srgbClr val="000000"/>
              </a:solidFill>
              <a:latin typeface="Calibri" panose="020F0502020204030204"/>
              <a:ea typeface="Calibri" panose="020F0502020204030204"/>
              <a:cs typeface="Calibri" panose="020F0502020204030204"/>
              <a:sym typeface="Calibri" panose="020F0502020204030204"/>
            </a:endParaRPr>
          </a:p>
        </p:txBody>
      </p:sp>
      <p:sp>
        <p:nvSpPr>
          <p:cNvPr id="18" name="Shape 892"/>
          <p:cNvSpPr/>
          <p:nvPr/>
        </p:nvSpPr>
        <p:spPr>
          <a:xfrm rot="5400000">
            <a:off x="6060105" y="2322913"/>
            <a:ext cx="275673" cy="203883"/>
          </a:xfrm>
          <a:prstGeom prst="triangle">
            <a:avLst>
              <a:gd name="adj" fmla="val 50000"/>
            </a:avLst>
          </a:prstGeom>
          <a:solidFill>
            <a:srgbClr val="119CA1"/>
          </a:solidFill>
          <a:ln>
            <a:noFill/>
          </a:ln>
        </p:spPr>
        <p:txBody>
          <a:bodyPr lIns="60941" tIns="30462" rIns="60941" bIns="30462" anchor="ctr" anchorCtr="0">
            <a:noAutofit/>
          </a:bodyPr>
          <a:lstStyle/>
          <a:p>
            <a:pPr algn="ctr" defTabSz="608965">
              <a:buClr>
                <a:srgbClr val="000000"/>
              </a:buClr>
            </a:pPr>
            <a:endParaRPr sz="1200" kern="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0" name="Rectangle 11"/>
          <p:cNvSpPr/>
          <p:nvPr/>
        </p:nvSpPr>
        <p:spPr>
          <a:xfrm>
            <a:off x="6337983" y="2347248"/>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1" name="Rectangle 11"/>
          <p:cNvSpPr/>
          <p:nvPr/>
        </p:nvSpPr>
        <p:spPr>
          <a:xfrm>
            <a:off x="6337983" y="2046285"/>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2" name="Shape 892"/>
          <p:cNvSpPr/>
          <p:nvPr/>
        </p:nvSpPr>
        <p:spPr>
          <a:xfrm rot="5400000">
            <a:off x="6060105" y="3323734"/>
            <a:ext cx="275673" cy="203883"/>
          </a:xfrm>
          <a:prstGeom prst="triangle">
            <a:avLst>
              <a:gd name="adj" fmla="val 50000"/>
            </a:avLst>
          </a:prstGeom>
          <a:solidFill>
            <a:srgbClr val="64CBCA"/>
          </a:solidFill>
          <a:ln>
            <a:noFill/>
          </a:ln>
        </p:spPr>
        <p:txBody>
          <a:bodyPr lIns="60941" tIns="30462" rIns="60941" bIns="30462" anchor="ctr" anchorCtr="0">
            <a:noAutofit/>
          </a:bodyPr>
          <a:lstStyle/>
          <a:p>
            <a:pPr algn="ctr" defTabSz="608965">
              <a:buClr>
                <a:srgbClr val="000000"/>
              </a:buClr>
            </a:pPr>
            <a:endParaRPr sz="1200" kern="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3" name="Rectangle 11"/>
          <p:cNvSpPr/>
          <p:nvPr/>
        </p:nvSpPr>
        <p:spPr>
          <a:xfrm>
            <a:off x="6337983" y="3348069"/>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4" name="Rectangle 11"/>
          <p:cNvSpPr/>
          <p:nvPr/>
        </p:nvSpPr>
        <p:spPr>
          <a:xfrm>
            <a:off x="6337983" y="3047106"/>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5" name="Shape 892"/>
          <p:cNvSpPr/>
          <p:nvPr/>
        </p:nvSpPr>
        <p:spPr>
          <a:xfrm rot="5400000">
            <a:off x="6060105" y="4324555"/>
            <a:ext cx="275673" cy="203883"/>
          </a:xfrm>
          <a:prstGeom prst="triangle">
            <a:avLst>
              <a:gd name="adj" fmla="val 50000"/>
            </a:avLst>
          </a:prstGeom>
          <a:solidFill>
            <a:srgbClr val="119CA1"/>
          </a:solidFill>
          <a:ln>
            <a:noFill/>
          </a:ln>
        </p:spPr>
        <p:txBody>
          <a:bodyPr lIns="60941" tIns="30462" rIns="60941" bIns="30462" anchor="ctr" anchorCtr="0">
            <a:noAutofit/>
          </a:bodyPr>
          <a:lstStyle/>
          <a:p>
            <a:pPr algn="ctr" defTabSz="608965">
              <a:buClr>
                <a:srgbClr val="000000"/>
              </a:buClr>
            </a:pPr>
            <a:endParaRPr sz="1200" kern="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6" name="Rectangle 11"/>
          <p:cNvSpPr/>
          <p:nvPr/>
        </p:nvSpPr>
        <p:spPr>
          <a:xfrm>
            <a:off x="6337983" y="4348890"/>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27" name="Rectangle 11"/>
          <p:cNvSpPr/>
          <p:nvPr/>
        </p:nvSpPr>
        <p:spPr>
          <a:xfrm>
            <a:off x="6337983" y="4047927"/>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8" name="Shape 892"/>
          <p:cNvSpPr/>
          <p:nvPr/>
        </p:nvSpPr>
        <p:spPr>
          <a:xfrm rot="5400000">
            <a:off x="6060105" y="5325376"/>
            <a:ext cx="275673" cy="203883"/>
          </a:xfrm>
          <a:prstGeom prst="triangle">
            <a:avLst>
              <a:gd name="adj" fmla="val 50000"/>
            </a:avLst>
          </a:prstGeom>
          <a:solidFill>
            <a:srgbClr val="64CBCA"/>
          </a:solidFill>
          <a:ln>
            <a:noFill/>
          </a:ln>
        </p:spPr>
        <p:txBody>
          <a:bodyPr lIns="60941" tIns="30462" rIns="60941" bIns="30462" anchor="ctr" anchorCtr="0">
            <a:noAutofit/>
          </a:bodyPr>
          <a:lstStyle/>
          <a:p>
            <a:pPr algn="ctr" defTabSz="608965">
              <a:buClr>
                <a:srgbClr val="000000"/>
              </a:buClr>
            </a:pPr>
            <a:endParaRPr sz="1200" kern="0">
              <a:solidFill>
                <a:srgbClr val="FFFFFF"/>
              </a:solidFill>
              <a:latin typeface="Calibri" panose="020F0502020204030204"/>
              <a:ea typeface="Calibri" panose="020F0502020204030204"/>
              <a:cs typeface="Calibri" panose="020F0502020204030204"/>
              <a:sym typeface="Calibri" panose="020F0502020204030204"/>
            </a:endParaRPr>
          </a:p>
        </p:txBody>
      </p:sp>
      <p:sp>
        <p:nvSpPr>
          <p:cNvPr id="29" name="Rectangle 11"/>
          <p:cNvSpPr/>
          <p:nvPr/>
        </p:nvSpPr>
        <p:spPr>
          <a:xfrm>
            <a:off x="6337983" y="5349711"/>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0" name="Rectangle 11"/>
          <p:cNvSpPr/>
          <p:nvPr/>
        </p:nvSpPr>
        <p:spPr>
          <a:xfrm>
            <a:off x="6337983" y="5048748"/>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具体工作措施</a:t>
            </a:r>
          </a:p>
        </p:txBody>
      </p:sp>
      <p:sp>
        <p:nvSpPr>
          <p:cNvPr id="9" name="文本框 8"/>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SPECIFIC WORK MEASURES</a:t>
            </a:r>
          </a:p>
        </p:txBody>
      </p:sp>
      <p:graphicFrame>
        <p:nvGraphicFramePr>
          <p:cNvPr id="14" name="Diagram 3"/>
          <p:cNvGraphicFramePr/>
          <p:nvPr/>
        </p:nvGraphicFramePr>
        <p:xfrm>
          <a:off x="1970412" y="2031369"/>
          <a:ext cx="8761088" cy="40467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Rectangle 11"/>
          <p:cNvSpPr/>
          <p:nvPr/>
        </p:nvSpPr>
        <p:spPr>
          <a:xfrm>
            <a:off x="2077502" y="2344398"/>
            <a:ext cx="4958298" cy="532903"/>
          </a:xfrm>
          <a:prstGeom prst="rect">
            <a:avLst/>
          </a:prstGeom>
        </p:spPr>
        <p:txBody>
          <a:bodyPr wrap="square">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6" name="Rectangle 11"/>
          <p:cNvSpPr/>
          <p:nvPr/>
        </p:nvSpPr>
        <p:spPr>
          <a:xfrm>
            <a:off x="2077504" y="2084515"/>
            <a:ext cx="1283270" cy="372025"/>
          </a:xfrm>
          <a:prstGeom prst="rect">
            <a:avLst/>
          </a:prstGeom>
        </p:spPr>
        <p:txBody>
          <a:bodyPr wrap="square">
            <a:spAutoFit/>
          </a:bodyPr>
          <a:lstStyle/>
          <a:p>
            <a:pPr>
              <a:lnSpc>
                <a:spcPct val="125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7" name="Rectangle 11"/>
          <p:cNvSpPr/>
          <p:nvPr/>
        </p:nvSpPr>
        <p:spPr>
          <a:xfrm>
            <a:off x="2687102" y="3394126"/>
            <a:ext cx="4958298" cy="532903"/>
          </a:xfrm>
          <a:prstGeom prst="rect">
            <a:avLst/>
          </a:prstGeom>
        </p:spPr>
        <p:txBody>
          <a:bodyPr wrap="square">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18" name="Rectangle 11"/>
          <p:cNvSpPr/>
          <p:nvPr/>
        </p:nvSpPr>
        <p:spPr>
          <a:xfrm>
            <a:off x="2687104" y="3134243"/>
            <a:ext cx="1283270" cy="372025"/>
          </a:xfrm>
          <a:prstGeom prst="rect">
            <a:avLst/>
          </a:prstGeom>
        </p:spPr>
        <p:txBody>
          <a:bodyPr wrap="square">
            <a:spAutoFit/>
          </a:bodyPr>
          <a:lstStyle/>
          <a:p>
            <a:pPr>
              <a:lnSpc>
                <a:spcPct val="125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9" name="Rectangle 11"/>
          <p:cNvSpPr/>
          <p:nvPr/>
        </p:nvSpPr>
        <p:spPr>
          <a:xfrm>
            <a:off x="3296702" y="4443854"/>
            <a:ext cx="4958298" cy="532903"/>
          </a:xfrm>
          <a:prstGeom prst="rect">
            <a:avLst/>
          </a:prstGeom>
        </p:spPr>
        <p:txBody>
          <a:bodyPr wrap="square">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0" name="Rectangle 11"/>
          <p:cNvSpPr/>
          <p:nvPr/>
        </p:nvSpPr>
        <p:spPr>
          <a:xfrm>
            <a:off x="3296704" y="4183971"/>
            <a:ext cx="1283270" cy="372025"/>
          </a:xfrm>
          <a:prstGeom prst="rect">
            <a:avLst/>
          </a:prstGeom>
        </p:spPr>
        <p:txBody>
          <a:bodyPr wrap="square">
            <a:spAutoFit/>
          </a:bodyPr>
          <a:lstStyle/>
          <a:p>
            <a:pPr>
              <a:lnSpc>
                <a:spcPct val="125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1" name="Rectangle 11"/>
          <p:cNvSpPr/>
          <p:nvPr/>
        </p:nvSpPr>
        <p:spPr>
          <a:xfrm>
            <a:off x="3906302" y="5493582"/>
            <a:ext cx="4958298" cy="532903"/>
          </a:xfrm>
          <a:prstGeom prst="rect">
            <a:avLst/>
          </a:prstGeom>
        </p:spPr>
        <p:txBody>
          <a:bodyPr wrap="square">
            <a:spAutoFit/>
          </a:bodyPr>
          <a:lstStyle/>
          <a:p>
            <a:pP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22" name="Rectangle 11"/>
          <p:cNvSpPr/>
          <p:nvPr/>
        </p:nvSpPr>
        <p:spPr>
          <a:xfrm>
            <a:off x="3906304" y="5233699"/>
            <a:ext cx="1283270" cy="372025"/>
          </a:xfrm>
          <a:prstGeom prst="rect">
            <a:avLst/>
          </a:prstGeom>
        </p:spPr>
        <p:txBody>
          <a:bodyPr wrap="square">
            <a:spAutoFit/>
          </a:bodyPr>
          <a:lstStyle/>
          <a:p>
            <a:pPr>
              <a:lnSpc>
                <a:spcPct val="125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04</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具体工作措施</a:t>
            </a:r>
          </a:p>
        </p:txBody>
      </p:sp>
      <p:sp>
        <p:nvSpPr>
          <p:cNvPr id="9" name="文本框 8"/>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SPECIFIC WORK MEASURES</a:t>
            </a:r>
          </a:p>
        </p:txBody>
      </p:sp>
      <p:sp>
        <p:nvSpPr>
          <p:cNvPr id="14" name="Rectangle 6"/>
          <p:cNvSpPr/>
          <p:nvPr/>
        </p:nvSpPr>
        <p:spPr>
          <a:xfrm>
            <a:off x="1365003" y="2190444"/>
            <a:ext cx="3556274" cy="3736990"/>
          </a:xfrm>
          <a:prstGeom prst="rect">
            <a:avLst/>
          </a:prstGeom>
          <a:solidFill>
            <a:srgbClr val="E5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5" name="Rectangle 7"/>
          <p:cNvSpPr/>
          <p:nvPr/>
        </p:nvSpPr>
        <p:spPr>
          <a:xfrm>
            <a:off x="1365003" y="4501847"/>
            <a:ext cx="3556274" cy="1425588"/>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id-ID" sz="1400" dirty="0">
              <a:solidFill>
                <a:schemeClr val="bg1"/>
              </a:solidFill>
            </a:endParaRPr>
          </a:p>
        </p:txBody>
      </p:sp>
      <p:sp>
        <p:nvSpPr>
          <p:cNvPr id="16" name="Rectangle 10"/>
          <p:cNvSpPr/>
          <p:nvPr/>
        </p:nvSpPr>
        <p:spPr>
          <a:xfrm>
            <a:off x="7271646" y="2190444"/>
            <a:ext cx="3556274" cy="3736990"/>
          </a:xfrm>
          <a:prstGeom prst="rect">
            <a:avLst/>
          </a:prstGeom>
          <a:solidFill>
            <a:srgbClr val="E5E9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17" name="Rectangle 11"/>
          <p:cNvSpPr/>
          <p:nvPr/>
        </p:nvSpPr>
        <p:spPr>
          <a:xfrm>
            <a:off x="7271646" y="4501847"/>
            <a:ext cx="3556274" cy="1425588"/>
          </a:xfrm>
          <a:prstGeom prst="rect">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id-ID" sz="1400" dirty="0">
              <a:solidFill>
                <a:schemeClr val="tx2"/>
              </a:solidFill>
            </a:endParaRPr>
          </a:p>
        </p:txBody>
      </p:sp>
      <p:grpSp>
        <p:nvGrpSpPr>
          <p:cNvPr id="18" name="Group 16"/>
          <p:cNvGrpSpPr/>
          <p:nvPr/>
        </p:nvGrpSpPr>
        <p:grpSpPr>
          <a:xfrm>
            <a:off x="5039620" y="3064161"/>
            <a:ext cx="1122970" cy="1080932"/>
            <a:chOff x="5039620" y="2632361"/>
            <a:chExt cx="1122970" cy="1080932"/>
          </a:xfrm>
        </p:grpSpPr>
        <p:sp>
          <p:nvSpPr>
            <p:cNvPr id="19" name="TextBox 12"/>
            <p:cNvSpPr txBox="1"/>
            <p:nvPr/>
          </p:nvSpPr>
          <p:spPr>
            <a:xfrm>
              <a:off x="5039620" y="3251628"/>
              <a:ext cx="1122970" cy="461665"/>
            </a:xfrm>
            <a:prstGeom prst="rect">
              <a:avLst/>
            </a:prstGeom>
            <a:noFill/>
          </p:spPr>
          <p:txBody>
            <a:bodyPr wrap="square" rtlCol="0">
              <a:spAutoFit/>
            </a:bodyPr>
            <a:lstStyle/>
            <a:p>
              <a:pPr algn="ctr"/>
              <a:r>
                <a:rPr lang="en-US" sz="2400" dirty="0">
                  <a:solidFill>
                    <a:schemeClr val="tx1">
                      <a:lumMod val="75000"/>
                      <a:lumOff val="25000"/>
                    </a:schemeClr>
                  </a:solidFill>
                  <a:latin typeface="微软雅黑" panose="020B0503020204020204" pitchFamily="34" charset="-122"/>
                  <a:ea typeface="微软雅黑" panose="020B0503020204020204" pitchFamily="34" charset="-122"/>
                </a:rPr>
                <a:t>50</a:t>
              </a:r>
              <a:r>
                <a:rPr lang="id-ID" sz="2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Up Arrow 14"/>
            <p:cNvSpPr/>
            <p:nvPr/>
          </p:nvSpPr>
          <p:spPr>
            <a:xfrm>
              <a:off x="5292436" y="2632361"/>
              <a:ext cx="517237" cy="637310"/>
            </a:xfrm>
            <a:prstGeom prst="upArrow">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1" name="Group 27"/>
          <p:cNvGrpSpPr/>
          <p:nvPr/>
        </p:nvGrpSpPr>
        <p:grpSpPr>
          <a:xfrm>
            <a:off x="6224903" y="3744983"/>
            <a:ext cx="1122970" cy="1075519"/>
            <a:chOff x="6224903" y="3313183"/>
            <a:chExt cx="1122970" cy="1075519"/>
          </a:xfrm>
        </p:grpSpPr>
        <p:sp>
          <p:nvSpPr>
            <p:cNvPr id="22" name="TextBox 13"/>
            <p:cNvSpPr txBox="1"/>
            <p:nvPr/>
          </p:nvSpPr>
          <p:spPr>
            <a:xfrm>
              <a:off x="6224903" y="3313183"/>
              <a:ext cx="1122970" cy="461665"/>
            </a:xfrm>
            <a:prstGeom prst="rect">
              <a:avLst/>
            </a:prstGeom>
            <a:noFill/>
          </p:spPr>
          <p:txBody>
            <a:bodyPr wrap="square" rtlCol="0">
              <a:spAutoFit/>
            </a:bodyPr>
            <a:lstStyle/>
            <a:p>
              <a:pPr algn="ctr"/>
              <a:r>
                <a:rPr lang="en-US" sz="2400" dirty="0">
                  <a:solidFill>
                    <a:schemeClr val="tx1">
                      <a:lumMod val="75000"/>
                      <a:lumOff val="25000"/>
                    </a:schemeClr>
                  </a:solidFill>
                  <a:latin typeface="微软雅黑" panose="020B0503020204020204" pitchFamily="34" charset="-122"/>
                  <a:ea typeface="微软雅黑" panose="020B0503020204020204" pitchFamily="34" charset="-122"/>
                </a:rPr>
                <a:t>50</a:t>
              </a:r>
              <a:r>
                <a:rPr lang="id-ID" sz="2400" dirty="0">
                  <a:solidFill>
                    <a:schemeClr val="tx1">
                      <a:lumMod val="75000"/>
                      <a:lumOff val="25000"/>
                    </a:schemeClr>
                  </a:solidFill>
                  <a:latin typeface="微软雅黑" panose="020B0503020204020204" pitchFamily="34" charset="-122"/>
                  <a:ea typeface="微软雅黑" panose="020B0503020204020204" pitchFamily="34" charset="-122"/>
                </a:rPr>
                <a:t>%</a:t>
              </a:r>
              <a:endParaRPr lang="en-US" sz="24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Up Arrow 15"/>
            <p:cNvSpPr/>
            <p:nvPr/>
          </p:nvSpPr>
          <p:spPr>
            <a:xfrm rot="10800000">
              <a:off x="6458499" y="3751392"/>
              <a:ext cx="517237" cy="637310"/>
            </a:xfrm>
            <a:prstGeom prst="upArrow">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5" name="Group 17"/>
          <p:cNvGrpSpPr/>
          <p:nvPr/>
        </p:nvGrpSpPr>
        <p:grpSpPr>
          <a:xfrm>
            <a:off x="2471496" y="2535772"/>
            <a:ext cx="1343288" cy="1094782"/>
            <a:chOff x="688976" y="3617912"/>
            <a:chExt cx="635000" cy="517526"/>
          </a:xfrm>
          <a:solidFill>
            <a:srgbClr val="119CA1"/>
          </a:solidFill>
        </p:grpSpPr>
        <p:sp>
          <p:nvSpPr>
            <p:cNvPr id="27" name="Freeform 9"/>
            <p:cNvSpPr>
              <a:spLocks noEditPoints="1"/>
            </p:cNvSpPr>
            <p:nvPr/>
          </p:nvSpPr>
          <p:spPr bwMode="auto">
            <a:xfrm>
              <a:off x="688976" y="3617912"/>
              <a:ext cx="635000" cy="517526"/>
            </a:xfrm>
            <a:custGeom>
              <a:avLst/>
              <a:gdLst>
                <a:gd name="T0" fmla="*/ 455 w 796"/>
                <a:gd name="T1" fmla="*/ 49 h 646"/>
                <a:gd name="T2" fmla="*/ 455 w 796"/>
                <a:gd name="T3" fmla="*/ 49 h 646"/>
                <a:gd name="T4" fmla="*/ 455 w 796"/>
                <a:gd name="T5" fmla="*/ 49 h 646"/>
                <a:gd name="T6" fmla="*/ 503 w 796"/>
                <a:gd name="T7" fmla="*/ 85 h 646"/>
                <a:gd name="T8" fmla="*/ 530 w 796"/>
                <a:gd name="T9" fmla="*/ 125 h 646"/>
                <a:gd name="T10" fmla="*/ 530 w 796"/>
                <a:gd name="T11" fmla="*/ 125 h 646"/>
                <a:gd name="T12" fmla="*/ 683 w 796"/>
                <a:gd name="T13" fmla="*/ 125 h 646"/>
                <a:gd name="T14" fmla="*/ 746 w 796"/>
                <a:gd name="T15" fmla="*/ 186 h 646"/>
                <a:gd name="T16" fmla="*/ 746 w 796"/>
                <a:gd name="T17" fmla="*/ 536 h 646"/>
                <a:gd name="T18" fmla="*/ 683 w 796"/>
                <a:gd name="T19" fmla="*/ 597 h 646"/>
                <a:gd name="T20" fmla="*/ 112 w 796"/>
                <a:gd name="T21" fmla="*/ 597 h 646"/>
                <a:gd name="T22" fmla="*/ 49 w 796"/>
                <a:gd name="T23" fmla="*/ 536 h 646"/>
                <a:gd name="T24" fmla="*/ 49 w 796"/>
                <a:gd name="T25" fmla="*/ 186 h 646"/>
                <a:gd name="T26" fmla="*/ 112 w 796"/>
                <a:gd name="T27" fmla="*/ 125 h 646"/>
                <a:gd name="T28" fmla="*/ 265 w 796"/>
                <a:gd name="T29" fmla="*/ 125 h 646"/>
                <a:gd name="T30" fmla="*/ 265 w 796"/>
                <a:gd name="T31" fmla="*/ 125 h 646"/>
                <a:gd name="T32" fmla="*/ 289 w 796"/>
                <a:gd name="T33" fmla="*/ 85 h 646"/>
                <a:gd name="T34" fmla="*/ 342 w 796"/>
                <a:gd name="T35" fmla="*/ 49 h 646"/>
                <a:gd name="T36" fmla="*/ 455 w 796"/>
                <a:gd name="T37" fmla="*/ 49 h 646"/>
                <a:gd name="T38" fmla="*/ 342 w 796"/>
                <a:gd name="T39" fmla="*/ 0 h 646"/>
                <a:gd name="T40" fmla="*/ 245 w 796"/>
                <a:gd name="T41" fmla="*/ 62 h 646"/>
                <a:gd name="T42" fmla="*/ 237 w 796"/>
                <a:gd name="T43" fmla="*/ 75 h 646"/>
                <a:gd name="T44" fmla="*/ 112 w 796"/>
                <a:gd name="T45" fmla="*/ 75 h 646"/>
                <a:gd name="T46" fmla="*/ 0 w 796"/>
                <a:gd name="T47" fmla="*/ 186 h 646"/>
                <a:gd name="T48" fmla="*/ 0 w 796"/>
                <a:gd name="T49" fmla="*/ 536 h 646"/>
                <a:gd name="T50" fmla="*/ 112 w 796"/>
                <a:gd name="T51" fmla="*/ 646 h 646"/>
                <a:gd name="T52" fmla="*/ 683 w 796"/>
                <a:gd name="T53" fmla="*/ 646 h 646"/>
                <a:gd name="T54" fmla="*/ 796 w 796"/>
                <a:gd name="T55" fmla="*/ 536 h 646"/>
                <a:gd name="T56" fmla="*/ 796 w 796"/>
                <a:gd name="T57" fmla="*/ 186 h 646"/>
                <a:gd name="T58" fmla="*/ 683 w 796"/>
                <a:gd name="T59" fmla="*/ 75 h 646"/>
                <a:gd name="T60" fmla="*/ 557 w 796"/>
                <a:gd name="T61" fmla="*/ 75 h 646"/>
                <a:gd name="T62" fmla="*/ 545 w 796"/>
                <a:gd name="T63" fmla="*/ 58 h 646"/>
                <a:gd name="T64" fmla="*/ 455 w 796"/>
                <a:gd name="T65" fmla="*/ 0 h 646"/>
                <a:gd name="T66" fmla="*/ 455 w 796"/>
                <a:gd name="T67" fmla="*/ 0 h 646"/>
                <a:gd name="T68" fmla="*/ 342 w 796"/>
                <a:gd name="T69"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96" h="646">
                  <a:moveTo>
                    <a:pt x="455" y="49"/>
                  </a:moveTo>
                  <a:cubicBezTo>
                    <a:pt x="455" y="49"/>
                    <a:pt x="455" y="49"/>
                    <a:pt x="455" y="49"/>
                  </a:cubicBezTo>
                  <a:moveTo>
                    <a:pt x="455" y="49"/>
                  </a:moveTo>
                  <a:cubicBezTo>
                    <a:pt x="466" y="49"/>
                    <a:pt x="484" y="54"/>
                    <a:pt x="503" y="85"/>
                  </a:cubicBezTo>
                  <a:cubicBezTo>
                    <a:pt x="530" y="125"/>
                    <a:pt x="530" y="125"/>
                    <a:pt x="530" y="125"/>
                  </a:cubicBezTo>
                  <a:cubicBezTo>
                    <a:pt x="530" y="125"/>
                    <a:pt x="530" y="125"/>
                    <a:pt x="530" y="125"/>
                  </a:cubicBezTo>
                  <a:cubicBezTo>
                    <a:pt x="683" y="125"/>
                    <a:pt x="683" y="125"/>
                    <a:pt x="683" y="125"/>
                  </a:cubicBezTo>
                  <a:cubicBezTo>
                    <a:pt x="718" y="125"/>
                    <a:pt x="746" y="152"/>
                    <a:pt x="746" y="186"/>
                  </a:cubicBezTo>
                  <a:cubicBezTo>
                    <a:pt x="746" y="536"/>
                    <a:pt x="746" y="536"/>
                    <a:pt x="746" y="536"/>
                  </a:cubicBezTo>
                  <a:cubicBezTo>
                    <a:pt x="746" y="569"/>
                    <a:pt x="718" y="597"/>
                    <a:pt x="683" y="597"/>
                  </a:cubicBezTo>
                  <a:cubicBezTo>
                    <a:pt x="112" y="597"/>
                    <a:pt x="112" y="597"/>
                    <a:pt x="112" y="597"/>
                  </a:cubicBezTo>
                  <a:cubicBezTo>
                    <a:pt x="78" y="597"/>
                    <a:pt x="49" y="569"/>
                    <a:pt x="49" y="536"/>
                  </a:cubicBezTo>
                  <a:cubicBezTo>
                    <a:pt x="49" y="186"/>
                    <a:pt x="49" y="186"/>
                    <a:pt x="49" y="186"/>
                  </a:cubicBezTo>
                  <a:cubicBezTo>
                    <a:pt x="49" y="152"/>
                    <a:pt x="78" y="125"/>
                    <a:pt x="112" y="125"/>
                  </a:cubicBezTo>
                  <a:cubicBezTo>
                    <a:pt x="265" y="125"/>
                    <a:pt x="265" y="125"/>
                    <a:pt x="265" y="125"/>
                  </a:cubicBezTo>
                  <a:cubicBezTo>
                    <a:pt x="265" y="125"/>
                    <a:pt x="265" y="125"/>
                    <a:pt x="265" y="125"/>
                  </a:cubicBezTo>
                  <a:cubicBezTo>
                    <a:pt x="289" y="85"/>
                    <a:pt x="289" y="85"/>
                    <a:pt x="289" y="85"/>
                  </a:cubicBezTo>
                  <a:cubicBezTo>
                    <a:pt x="303" y="53"/>
                    <a:pt x="328" y="49"/>
                    <a:pt x="342" y="49"/>
                  </a:cubicBezTo>
                  <a:lnTo>
                    <a:pt x="455" y="49"/>
                  </a:lnTo>
                  <a:close/>
                  <a:moveTo>
                    <a:pt x="342" y="0"/>
                  </a:moveTo>
                  <a:cubicBezTo>
                    <a:pt x="300" y="0"/>
                    <a:pt x="264" y="22"/>
                    <a:pt x="245" y="62"/>
                  </a:cubicBezTo>
                  <a:cubicBezTo>
                    <a:pt x="237" y="75"/>
                    <a:pt x="237" y="75"/>
                    <a:pt x="237" y="75"/>
                  </a:cubicBezTo>
                  <a:cubicBezTo>
                    <a:pt x="112" y="75"/>
                    <a:pt x="112" y="75"/>
                    <a:pt x="112" y="75"/>
                  </a:cubicBezTo>
                  <a:cubicBezTo>
                    <a:pt x="50" y="75"/>
                    <a:pt x="0" y="125"/>
                    <a:pt x="0" y="186"/>
                  </a:cubicBezTo>
                  <a:cubicBezTo>
                    <a:pt x="0" y="536"/>
                    <a:pt x="0" y="536"/>
                    <a:pt x="0" y="536"/>
                  </a:cubicBezTo>
                  <a:cubicBezTo>
                    <a:pt x="0" y="597"/>
                    <a:pt x="50" y="646"/>
                    <a:pt x="112" y="646"/>
                  </a:cubicBezTo>
                  <a:cubicBezTo>
                    <a:pt x="683" y="646"/>
                    <a:pt x="683" y="646"/>
                    <a:pt x="683" y="646"/>
                  </a:cubicBezTo>
                  <a:cubicBezTo>
                    <a:pt x="745" y="646"/>
                    <a:pt x="796" y="597"/>
                    <a:pt x="796" y="536"/>
                  </a:cubicBezTo>
                  <a:cubicBezTo>
                    <a:pt x="796" y="186"/>
                    <a:pt x="796" y="186"/>
                    <a:pt x="796" y="186"/>
                  </a:cubicBezTo>
                  <a:cubicBezTo>
                    <a:pt x="796" y="125"/>
                    <a:pt x="745" y="75"/>
                    <a:pt x="683" y="75"/>
                  </a:cubicBezTo>
                  <a:cubicBezTo>
                    <a:pt x="557" y="75"/>
                    <a:pt x="557" y="75"/>
                    <a:pt x="557" y="75"/>
                  </a:cubicBezTo>
                  <a:cubicBezTo>
                    <a:pt x="545" y="58"/>
                    <a:pt x="545" y="58"/>
                    <a:pt x="545" y="58"/>
                  </a:cubicBezTo>
                  <a:cubicBezTo>
                    <a:pt x="520" y="19"/>
                    <a:pt x="490" y="0"/>
                    <a:pt x="455" y="0"/>
                  </a:cubicBezTo>
                  <a:cubicBezTo>
                    <a:pt x="455" y="0"/>
                    <a:pt x="455" y="0"/>
                    <a:pt x="455" y="0"/>
                  </a:cubicBezTo>
                  <a:lnTo>
                    <a:pt x="34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10"/>
            <p:cNvSpPr>
              <a:spLocks noEditPoints="1"/>
            </p:cNvSpPr>
            <p:nvPr/>
          </p:nvSpPr>
          <p:spPr bwMode="auto">
            <a:xfrm>
              <a:off x="887413" y="3778250"/>
              <a:ext cx="238125" cy="238125"/>
            </a:xfrm>
            <a:custGeom>
              <a:avLst/>
              <a:gdLst>
                <a:gd name="T0" fmla="*/ 150 w 299"/>
                <a:gd name="T1" fmla="*/ 24 h 298"/>
                <a:gd name="T2" fmla="*/ 274 w 299"/>
                <a:gd name="T3" fmla="*/ 149 h 298"/>
                <a:gd name="T4" fmla="*/ 150 w 299"/>
                <a:gd name="T5" fmla="*/ 273 h 298"/>
                <a:gd name="T6" fmla="*/ 25 w 299"/>
                <a:gd name="T7" fmla="*/ 149 h 298"/>
                <a:gd name="T8" fmla="*/ 150 w 299"/>
                <a:gd name="T9" fmla="*/ 24 h 298"/>
                <a:gd name="T10" fmla="*/ 150 w 299"/>
                <a:gd name="T11" fmla="*/ 0 h 298"/>
                <a:gd name="T12" fmla="*/ 0 w 299"/>
                <a:gd name="T13" fmla="*/ 149 h 298"/>
                <a:gd name="T14" fmla="*/ 150 w 299"/>
                <a:gd name="T15" fmla="*/ 298 h 298"/>
                <a:gd name="T16" fmla="*/ 299 w 299"/>
                <a:gd name="T17" fmla="*/ 149 h 298"/>
                <a:gd name="T18" fmla="*/ 150 w 299"/>
                <a:gd name="T19"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9" h="298">
                  <a:moveTo>
                    <a:pt x="150" y="24"/>
                  </a:moveTo>
                  <a:cubicBezTo>
                    <a:pt x="219" y="24"/>
                    <a:pt x="274" y="80"/>
                    <a:pt x="274" y="149"/>
                  </a:cubicBezTo>
                  <a:cubicBezTo>
                    <a:pt x="274" y="217"/>
                    <a:pt x="219" y="273"/>
                    <a:pt x="150" y="273"/>
                  </a:cubicBezTo>
                  <a:cubicBezTo>
                    <a:pt x="81" y="273"/>
                    <a:pt x="25" y="217"/>
                    <a:pt x="25" y="149"/>
                  </a:cubicBezTo>
                  <a:cubicBezTo>
                    <a:pt x="25" y="80"/>
                    <a:pt x="81" y="24"/>
                    <a:pt x="150" y="24"/>
                  </a:cubicBezTo>
                  <a:moveTo>
                    <a:pt x="150" y="0"/>
                  </a:moveTo>
                  <a:cubicBezTo>
                    <a:pt x="67" y="0"/>
                    <a:pt x="0" y="67"/>
                    <a:pt x="0" y="149"/>
                  </a:cubicBezTo>
                  <a:cubicBezTo>
                    <a:pt x="0" y="231"/>
                    <a:pt x="67" y="298"/>
                    <a:pt x="150" y="298"/>
                  </a:cubicBezTo>
                  <a:cubicBezTo>
                    <a:pt x="232" y="298"/>
                    <a:pt x="299" y="231"/>
                    <a:pt x="299" y="149"/>
                  </a:cubicBezTo>
                  <a:cubicBezTo>
                    <a:pt x="299" y="67"/>
                    <a:pt x="232" y="0"/>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11"/>
            <p:cNvSpPr/>
            <p:nvPr/>
          </p:nvSpPr>
          <p:spPr bwMode="auto">
            <a:xfrm>
              <a:off x="936626" y="3827463"/>
              <a:ext cx="79375" cy="79375"/>
            </a:xfrm>
            <a:custGeom>
              <a:avLst/>
              <a:gdLst>
                <a:gd name="T0" fmla="*/ 13 w 100"/>
                <a:gd name="T1" fmla="*/ 99 h 99"/>
                <a:gd name="T2" fmla="*/ 0 w 100"/>
                <a:gd name="T3" fmla="*/ 87 h 99"/>
                <a:gd name="T4" fmla="*/ 88 w 100"/>
                <a:gd name="T5" fmla="*/ 0 h 99"/>
                <a:gd name="T6" fmla="*/ 100 w 100"/>
                <a:gd name="T7" fmla="*/ 12 h 99"/>
                <a:gd name="T8" fmla="*/ 88 w 100"/>
                <a:gd name="T9" fmla="*/ 25 h 99"/>
                <a:gd name="T10" fmla="*/ 25 w 100"/>
                <a:gd name="T11" fmla="*/ 87 h 99"/>
                <a:gd name="T12" fmla="*/ 13 w 100"/>
                <a:gd name="T13" fmla="*/ 99 h 99"/>
              </a:gdLst>
              <a:ahLst/>
              <a:cxnLst>
                <a:cxn ang="0">
                  <a:pos x="T0" y="T1"/>
                </a:cxn>
                <a:cxn ang="0">
                  <a:pos x="T2" y="T3"/>
                </a:cxn>
                <a:cxn ang="0">
                  <a:pos x="T4" y="T5"/>
                </a:cxn>
                <a:cxn ang="0">
                  <a:pos x="T6" y="T7"/>
                </a:cxn>
                <a:cxn ang="0">
                  <a:pos x="T8" y="T9"/>
                </a:cxn>
                <a:cxn ang="0">
                  <a:pos x="T10" y="T11"/>
                </a:cxn>
                <a:cxn ang="0">
                  <a:pos x="T12" y="T13"/>
                </a:cxn>
              </a:cxnLst>
              <a:rect l="0" t="0" r="r" b="b"/>
              <a:pathLst>
                <a:path w="100" h="99">
                  <a:moveTo>
                    <a:pt x="13" y="99"/>
                  </a:moveTo>
                  <a:cubicBezTo>
                    <a:pt x="6" y="99"/>
                    <a:pt x="0" y="94"/>
                    <a:pt x="0" y="87"/>
                  </a:cubicBezTo>
                  <a:cubicBezTo>
                    <a:pt x="0" y="39"/>
                    <a:pt x="40" y="0"/>
                    <a:pt x="88" y="0"/>
                  </a:cubicBezTo>
                  <a:cubicBezTo>
                    <a:pt x="94" y="0"/>
                    <a:pt x="100" y="5"/>
                    <a:pt x="100" y="12"/>
                  </a:cubicBezTo>
                  <a:cubicBezTo>
                    <a:pt x="100" y="19"/>
                    <a:pt x="94" y="25"/>
                    <a:pt x="88" y="25"/>
                  </a:cubicBezTo>
                  <a:cubicBezTo>
                    <a:pt x="53" y="25"/>
                    <a:pt x="25" y="52"/>
                    <a:pt x="25" y="87"/>
                  </a:cubicBezTo>
                  <a:cubicBezTo>
                    <a:pt x="25" y="94"/>
                    <a:pt x="20" y="99"/>
                    <a:pt x="13"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1" name="Group 21"/>
          <p:cNvGrpSpPr/>
          <p:nvPr/>
        </p:nvGrpSpPr>
        <p:grpSpPr>
          <a:xfrm>
            <a:off x="8399845" y="2559868"/>
            <a:ext cx="1299876" cy="1046591"/>
            <a:chOff x="5878513" y="3251200"/>
            <a:chExt cx="431801" cy="347663"/>
          </a:xfrm>
          <a:solidFill>
            <a:srgbClr val="64CBCA"/>
          </a:solidFill>
        </p:grpSpPr>
        <p:sp>
          <p:nvSpPr>
            <p:cNvPr id="33" name="Freeform 15"/>
            <p:cNvSpPr>
              <a:spLocks noEditPoints="1"/>
            </p:cNvSpPr>
            <p:nvPr/>
          </p:nvSpPr>
          <p:spPr bwMode="auto">
            <a:xfrm>
              <a:off x="5878513" y="3251200"/>
              <a:ext cx="269875" cy="347663"/>
            </a:xfrm>
            <a:custGeom>
              <a:avLst/>
              <a:gdLst>
                <a:gd name="T0" fmla="*/ 62 w 70"/>
                <a:gd name="T1" fmla="*/ 8 h 90"/>
                <a:gd name="T2" fmla="*/ 62 w 70"/>
                <a:gd name="T3" fmla="*/ 82 h 90"/>
                <a:gd name="T4" fmla="*/ 33 w 70"/>
                <a:gd name="T5" fmla="*/ 65 h 90"/>
                <a:gd name="T6" fmla="*/ 12 w 70"/>
                <a:gd name="T7" fmla="*/ 62 h 90"/>
                <a:gd name="T8" fmla="*/ 8 w 70"/>
                <a:gd name="T9" fmla="*/ 58 h 90"/>
                <a:gd name="T10" fmla="*/ 8 w 70"/>
                <a:gd name="T11" fmla="*/ 32 h 90"/>
                <a:gd name="T12" fmla="*/ 12 w 70"/>
                <a:gd name="T13" fmla="*/ 28 h 90"/>
                <a:gd name="T14" fmla="*/ 33 w 70"/>
                <a:gd name="T15" fmla="*/ 25 h 90"/>
                <a:gd name="T16" fmla="*/ 62 w 70"/>
                <a:gd name="T17" fmla="*/ 8 h 90"/>
                <a:gd name="T18" fmla="*/ 62 w 70"/>
                <a:gd name="T19" fmla="*/ 0 h 90"/>
                <a:gd name="T20" fmla="*/ 58 w 70"/>
                <a:gd name="T21" fmla="*/ 1 h 90"/>
                <a:gd name="T22" fmla="*/ 30 w 70"/>
                <a:gd name="T23" fmla="*/ 17 h 90"/>
                <a:gd name="T24" fmla="*/ 12 w 70"/>
                <a:gd name="T25" fmla="*/ 20 h 90"/>
                <a:gd name="T26" fmla="*/ 0 w 70"/>
                <a:gd name="T27" fmla="*/ 32 h 90"/>
                <a:gd name="T28" fmla="*/ 0 w 70"/>
                <a:gd name="T29" fmla="*/ 58 h 90"/>
                <a:gd name="T30" fmla="*/ 12 w 70"/>
                <a:gd name="T31" fmla="*/ 70 h 90"/>
                <a:gd name="T32" fmla="*/ 30 w 70"/>
                <a:gd name="T33" fmla="*/ 73 h 90"/>
                <a:gd name="T34" fmla="*/ 58 w 70"/>
                <a:gd name="T35" fmla="*/ 89 h 90"/>
                <a:gd name="T36" fmla="*/ 62 w 70"/>
                <a:gd name="T37" fmla="*/ 90 h 90"/>
                <a:gd name="T38" fmla="*/ 66 w 70"/>
                <a:gd name="T39" fmla="*/ 89 h 90"/>
                <a:gd name="T40" fmla="*/ 70 w 70"/>
                <a:gd name="T41" fmla="*/ 82 h 90"/>
                <a:gd name="T42" fmla="*/ 70 w 70"/>
                <a:gd name="T43" fmla="*/ 8 h 90"/>
                <a:gd name="T44" fmla="*/ 66 w 70"/>
                <a:gd name="T45" fmla="*/ 1 h 90"/>
                <a:gd name="T46" fmla="*/ 62 w 70"/>
                <a:gd name="T47"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90">
                  <a:moveTo>
                    <a:pt x="62" y="8"/>
                  </a:moveTo>
                  <a:cubicBezTo>
                    <a:pt x="62" y="82"/>
                    <a:pt x="62" y="82"/>
                    <a:pt x="62" y="82"/>
                  </a:cubicBezTo>
                  <a:cubicBezTo>
                    <a:pt x="33" y="65"/>
                    <a:pt x="33" y="65"/>
                    <a:pt x="33" y="65"/>
                  </a:cubicBezTo>
                  <a:cubicBezTo>
                    <a:pt x="12" y="62"/>
                    <a:pt x="12" y="62"/>
                    <a:pt x="12" y="62"/>
                  </a:cubicBezTo>
                  <a:cubicBezTo>
                    <a:pt x="10" y="62"/>
                    <a:pt x="8" y="60"/>
                    <a:pt x="8" y="58"/>
                  </a:cubicBezTo>
                  <a:cubicBezTo>
                    <a:pt x="8" y="32"/>
                    <a:pt x="8" y="32"/>
                    <a:pt x="8" y="32"/>
                  </a:cubicBezTo>
                  <a:cubicBezTo>
                    <a:pt x="8" y="30"/>
                    <a:pt x="10" y="28"/>
                    <a:pt x="12" y="28"/>
                  </a:cubicBezTo>
                  <a:cubicBezTo>
                    <a:pt x="33" y="25"/>
                    <a:pt x="33" y="25"/>
                    <a:pt x="33" y="25"/>
                  </a:cubicBezTo>
                  <a:cubicBezTo>
                    <a:pt x="62" y="8"/>
                    <a:pt x="62" y="8"/>
                    <a:pt x="62" y="8"/>
                  </a:cubicBezTo>
                  <a:moveTo>
                    <a:pt x="62" y="0"/>
                  </a:moveTo>
                  <a:cubicBezTo>
                    <a:pt x="61" y="0"/>
                    <a:pt x="60" y="0"/>
                    <a:pt x="58" y="1"/>
                  </a:cubicBezTo>
                  <a:cubicBezTo>
                    <a:pt x="30" y="17"/>
                    <a:pt x="30" y="17"/>
                    <a:pt x="30" y="17"/>
                  </a:cubicBezTo>
                  <a:cubicBezTo>
                    <a:pt x="12" y="20"/>
                    <a:pt x="12" y="20"/>
                    <a:pt x="12" y="20"/>
                  </a:cubicBezTo>
                  <a:cubicBezTo>
                    <a:pt x="5" y="20"/>
                    <a:pt x="0" y="26"/>
                    <a:pt x="0" y="32"/>
                  </a:cubicBezTo>
                  <a:cubicBezTo>
                    <a:pt x="0" y="58"/>
                    <a:pt x="0" y="58"/>
                    <a:pt x="0" y="58"/>
                  </a:cubicBezTo>
                  <a:cubicBezTo>
                    <a:pt x="0" y="64"/>
                    <a:pt x="5" y="70"/>
                    <a:pt x="12" y="70"/>
                  </a:cubicBezTo>
                  <a:cubicBezTo>
                    <a:pt x="30" y="73"/>
                    <a:pt x="30" y="73"/>
                    <a:pt x="30" y="73"/>
                  </a:cubicBezTo>
                  <a:cubicBezTo>
                    <a:pt x="58" y="89"/>
                    <a:pt x="58" y="89"/>
                    <a:pt x="58" y="89"/>
                  </a:cubicBezTo>
                  <a:cubicBezTo>
                    <a:pt x="60" y="90"/>
                    <a:pt x="61" y="90"/>
                    <a:pt x="62" y="90"/>
                  </a:cubicBezTo>
                  <a:cubicBezTo>
                    <a:pt x="64" y="90"/>
                    <a:pt x="65" y="90"/>
                    <a:pt x="66" y="89"/>
                  </a:cubicBezTo>
                  <a:cubicBezTo>
                    <a:pt x="69" y="87"/>
                    <a:pt x="70" y="85"/>
                    <a:pt x="70" y="82"/>
                  </a:cubicBezTo>
                  <a:cubicBezTo>
                    <a:pt x="70" y="8"/>
                    <a:pt x="70" y="8"/>
                    <a:pt x="70" y="8"/>
                  </a:cubicBezTo>
                  <a:cubicBezTo>
                    <a:pt x="70" y="5"/>
                    <a:pt x="69" y="3"/>
                    <a:pt x="66" y="1"/>
                  </a:cubicBezTo>
                  <a:cubicBezTo>
                    <a:pt x="65" y="0"/>
                    <a:pt x="64" y="0"/>
                    <a:pt x="6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16"/>
            <p:cNvSpPr/>
            <p:nvPr/>
          </p:nvSpPr>
          <p:spPr bwMode="auto">
            <a:xfrm>
              <a:off x="6194426" y="3273425"/>
              <a:ext cx="115888" cy="298450"/>
            </a:xfrm>
            <a:custGeom>
              <a:avLst/>
              <a:gdLst>
                <a:gd name="T0" fmla="*/ 5 w 30"/>
                <a:gd name="T1" fmla="*/ 77 h 77"/>
                <a:gd name="T2" fmla="*/ 1 w 30"/>
                <a:gd name="T3" fmla="*/ 75 h 77"/>
                <a:gd name="T4" fmla="*/ 3 w 30"/>
                <a:gd name="T5" fmla="*/ 70 h 77"/>
                <a:gd name="T6" fmla="*/ 22 w 30"/>
                <a:gd name="T7" fmla="*/ 39 h 77"/>
                <a:gd name="T8" fmla="*/ 3 w 30"/>
                <a:gd name="T9" fmla="*/ 8 h 77"/>
                <a:gd name="T10" fmla="*/ 1 w 30"/>
                <a:gd name="T11" fmla="*/ 3 h 77"/>
                <a:gd name="T12" fmla="*/ 7 w 30"/>
                <a:gd name="T13" fmla="*/ 1 h 77"/>
                <a:gd name="T14" fmla="*/ 30 w 30"/>
                <a:gd name="T15" fmla="*/ 39 h 77"/>
                <a:gd name="T16" fmla="*/ 7 w 30"/>
                <a:gd name="T17" fmla="*/ 77 h 77"/>
                <a:gd name="T18" fmla="*/ 5 w 30"/>
                <a:gd name="T1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77">
                  <a:moveTo>
                    <a:pt x="5" y="77"/>
                  </a:moveTo>
                  <a:cubicBezTo>
                    <a:pt x="3" y="77"/>
                    <a:pt x="2" y="77"/>
                    <a:pt x="1" y="75"/>
                  </a:cubicBezTo>
                  <a:cubicBezTo>
                    <a:pt x="0" y="73"/>
                    <a:pt x="1" y="71"/>
                    <a:pt x="3" y="70"/>
                  </a:cubicBezTo>
                  <a:cubicBezTo>
                    <a:pt x="15" y="64"/>
                    <a:pt x="22" y="52"/>
                    <a:pt x="22" y="39"/>
                  </a:cubicBezTo>
                  <a:cubicBezTo>
                    <a:pt x="22" y="26"/>
                    <a:pt x="15" y="14"/>
                    <a:pt x="3" y="8"/>
                  </a:cubicBezTo>
                  <a:cubicBezTo>
                    <a:pt x="1" y="7"/>
                    <a:pt x="0" y="5"/>
                    <a:pt x="1" y="3"/>
                  </a:cubicBezTo>
                  <a:cubicBezTo>
                    <a:pt x="2" y="1"/>
                    <a:pt x="5" y="0"/>
                    <a:pt x="7" y="1"/>
                  </a:cubicBezTo>
                  <a:cubicBezTo>
                    <a:pt x="21" y="8"/>
                    <a:pt x="30" y="23"/>
                    <a:pt x="30" y="39"/>
                  </a:cubicBezTo>
                  <a:cubicBezTo>
                    <a:pt x="30" y="55"/>
                    <a:pt x="21" y="70"/>
                    <a:pt x="7" y="77"/>
                  </a:cubicBezTo>
                  <a:cubicBezTo>
                    <a:pt x="6" y="77"/>
                    <a:pt x="5" y="77"/>
                    <a:pt x="5" y="7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17"/>
            <p:cNvSpPr/>
            <p:nvPr/>
          </p:nvSpPr>
          <p:spPr bwMode="auto">
            <a:xfrm>
              <a:off x="6178551" y="3343275"/>
              <a:ext cx="74613" cy="163513"/>
            </a:xfrm>
            <a:custGeom>
              <a:avLst/>
              <a:gdLst>
                <a:gd name="T0" fmla="*/ 4 w 19"/>
                <a:gd name="T1" fmla="*/ 42 h 42"/>
                <a:gd name="T2" fmla="*/ 1 w 19"/>
                <a:gd name="T3" fmla="*/ 39 h 42"/>
                <a:gd name="T4" fmla="*/ 3 w 19"/>
                <a:gd name="T5" fmla="*/ 34 h 42"/>
                <a:gd name="T6" fmla="*/ 11 w 19"/>
                <a:gd name="T7" fmla="*/ 21 h 42"/>
                <a:gd name="T8" fmla="*/ 3 w 19"/>
                <a:gd name="T9" fmla="*/ 8 h 42"/>
                <a:gd name="T10" fmla="*/ 1 w 19"/>
                <a:gd name="T11" fmla="*/ 3 h 42"/>
                <a:gd name="T12" fmla="*/ 6 w 19"/>
                <a:gd name="T13" fmla="*/ 1 h 42"/>
                <a:gd name="T14" fmla="*/ 19 w 19"/>
                <a:gd name="T15" fmla="*/ 21 h 42"/>
                <a:gd name="T16" fmla="*/ 6 w 19"/>
                <a:gd name="T17" fmla="*/ 41 h 42"/>
                <a:gd name="T18" fmla="*/ 4 w 19"/>
                <a:gd name="T1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 h="42">
                  <a:moveTo>
                    <a:pt x="4" y="42"/>
                  </a:moveTo>
                  <a:cubicBezTo>
                    <a:pt x="3" y="42"/>
                    <a:pt x="2" y="41"/>
                    <a:pt x="1" y="39"/>
                  </a:cubicBezTo>
                  <a:cubicBezTo>
                    <a:pt x="0" y="37"/>
                    <a:pt x="1" y="35"/>
                    <a:pt x="3" y="34"/>
                  </a:cubicBezTo>
                  <a:cubicBezTo>
                    <a:pt x="8" y="32"/>
                    <a:pt x="11" y="27"/>
                    <a:pt x="11" y="21"/>
                  </a:cubicBezTo>
                  <a:cubicBezTo>
                    <a:pt x="11" y="15"/>
                    <a:pt x="8" y="10"/>
                    <a:pt x="3" y="8"/>
                  </a:cubicBezTo>
                  <a:cubicBezTo>
                    <a:pt x="1" y="7"/>
                    <a:pt x="0" y="5"/>
                    <a:pt x="1" y="3"/>
                  </a:cubicBezTo>
                  <a:cubicBezTo>
                    <a:pt x="2" y="1"/>
                    <a:pt x="4" y="0"/>
                    <a:pt x="6" y="1"/>
                  </a:cubicBezTo>
                  <a:cubicBezTo>
                    <a:pt x="14" y="4"/>
                    <a:pt x="19" y="12"/>
                    <a:pt x="19" y="21"/>
                  </a:cubicBezTo>
                  <a:cubicBezTo>
                    <a:pt x="19" y="30"/>
                    <a:pt x="14" y="38"/>
                    <a:pt x="6" y="41"/>
                  </a:cubicBezTo>
                  <a:cubicBezTo>
                    <a:pt x="6" y="42"/>
                    <a:pt x="5" y="42"/>
                    <a:pt x="4" y="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6" name="矩形 35"/>
          <p:cNvSpPr/>
          <p:nvPr/>
        </p:nvSpPr>
        <p:spPr>
          <a:xfrm>
            <a:off x="2423628" y="3880647"/>
            <a:ext cx="1350050" cy="369332"/>
          </a:xfrm>
          <a:prstGeom prst="rect">
            <a:avLst/>
          </a:prstGeom>
        </p:spPr>
        <p:txBody>
          <a:bodyPr wrap="none">
            <a:spAutoFit/>
          </a:bodyPr>
          <a:lstStyle/>
          <a:p>
            <a:pPr algn="ctr"/>
            <a:r>
              <a:rPr lang="en-US" altLang="zh-CN" b="1" dirty="0">
                <a:solidFill>
                  <a:schemeClr val="tx1">
                    <a:lumMod val="75000"/>
                    <a:lumOff val="25000"/>
                  </a:schemeClr>
                </a:solidFill>
              </a:rPr>
              <a:t>KEY WORD</a:t>
            </a:r>
          </a:p>
        </p:txBody>
      </p:sp>
      <p:sp>
        <p:nvSpPr>
          <p:cNvPr id="37" name="矩形 36"/>
          <p:cNvSpPr/>
          <p:nvPr/>
        </p:nvSpPr>
        <p:spPr>
          <a:xfrm>
            <a:off x="8374758" y="3880647"/>
            <a:ext cx="1350050" cy="369332"/>
          </a:xfrm>
          <a:prstGeom prst="rect">
            <a:avLst/>
          </a:prstGeom>
        </p:spPr>
        <p:txBody>
          <a:bodyPr wrap="none">
            <a:spAutoFit/>
          </a:bodyPr>
          <a:lstStyle/>
          <a:p>
            <a:pPr algn="ctr"/>
            <a:r>
              <a:rPr lang="en-US" altLang="zh-CN" b="1" dirty="0">
                <a:solidFill>
                  <a:schemeClr val="tx1">
                    <a:lumMod val="75000"/>
                    <a:lumOff val="25000"/>
                  </a:schemeClr>
                </a:solidFill>
              </a:rPr>
              <a:t>KEY WORD</a:t>
            </a:r>
          </a:p>
        </p:txBody>
      </p:sp>
      <p:sp>
        <p:nvSpPr>
          <p:cNvPr id="38" name="Rectangle 11"/>
          <p:cNvSpPr/>
          <p:nvPr/>
        </p:nvSpPr>
        <p:spPr>
          <a:xfrm>
            <a:off x="1620546" y="4901157"/>
            <a:ext cx="2989554" cy="763735"/>
          </a:xfrm>
          <a:prstGeom prst="rect">
            <a:avLst/>
          </a:prstGeom>
        </p:spPr>
        <p:txBody>
          <a:bodyPr wrap="square">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39" name="Rectangle 11"/>
          <p:cNvSpPr/>
          <p:nvPr/>
        </p:nvSpPr>
        <p:spPr>
          <a:xfrm>
            <a:off x="2473688" y="4590474"/>
            <a:ext cx="1283270" cy="372025"/>
          </a:xfrm>
          <a:prstGeom prst="rect">
            <a:avLst/>
          </a:prstGeom>
        </p:spPr>
        <p:txBody>
          <a:bodyPr wrap="square">
            <a:spAutoFit/>
          </a:bodyPr>
          <a:lstStyle/>
          <a:p>
            <a:pPr algn="ctr">
              <a:lnSpc>
                <a:spcPct val="125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40" name="Rectangle 11"/>
          <p:cNvSpPr/>
          <p:nvPr/>
        </p:nvSpPr>
        <p:spPr>
          <a:xfrm>
            <a:off x="7521616" y="4901157"/>
            <a:ext cx="2989554" cy="763735"/>
          </a:xfrm>
          <a:prstGeom prst="rect">
            <a:avLst/>
          </a:prstGeom>
        </p:spPr>
        <p:txBody>
          <a:bodyPr wrap="square">
            <a:spAutoFit/>
          </a:bodyPr>
          <a:lstStyle/>
          <a:p>
            <a:pPr algn="ctr">
              <a:lnSpc>
                <a:spcPct val="125000"/>
              </a:lnSpc>
            </a:pPr>
            <a:r>
              <a:rPr lang="zh-CN" altLang="en-US" sz="1200" dirty="0">
                <a:solidFill>
                  <a:schemeClr val="bg1"/>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41" name="Rectangle 11"/>
          <p:cNvSpPr/>
          <p:nvPr/>
        </p:nvSpPr>
        <p:spPr>
          <a:xfrm>
            <a:off x="8374758" y="4590474"/>
            <a:ext cx="1283270" cy="372025"/>
          </a:xfrm>
          <a:prstGeom prst="rect">
            <a:avLst/>
          </a:prstGeom>
        </p:spPr>
        <p:txBody>
          <a:bodyPr wrap="square">
            <a:spAutoFit/>
          </a:bodyPr>
          <a:lstStyle/>
          <a:p>
            <a:pPr algn="ctr">
              <a:lnSpc>
                <a:spcPct val="125000"/>
              </a:lnSpc>
            </a:pPr>
            <a:r>
              <a:rPr lang="zh-CN" altLang="en-US" sz="16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736" r="42709"/>
          <a:stretch>
            <a:fillRect/>
          </a:stretch>
        </p:blipFill>
        <p:spPr>
          <a:xfrm flipH="1">
            <a:off x="0" y="0"/>
            <a:ext cx="12192000" cy="6858000"/>
          </a:xfrm>
          <a:prstGeom prst="rect">
            <a:avLst/>
          </a:prstGeom>
        </p:spPr>
      </p:pic>
      <p:sp>
        <p:nvSpPr>
          <p:cNvPr id="12" name="文本框 11"/>
          <p:cNvSpPr txBox="1"/>
          <p:nvPr/>
        </p:nvSpPr>
        <p:spPr>
          <a:xfrm>
            <a:off x="-345716" y="966035"/>
            <a:ext cx="2669236" cy="338554"/>
          </a:xfrm>
          <a:prstGeom prst="rect">
            <a:avLst/>
          </a:prstGeom>
          <a:noFill/>
        </p:spPr>
        <p:txBody>
          <a:bodyPr wrap="square" rtlCol="0">
            <a:spAutoFit/>
          </a:bodyPr>
          <a:lstStyle/>
          <a:p>
            <a:pPr algn="ctr"/>
            <a:r>
              <a:rPr lang="en-US" altLang="zh-CN" sz="1600" dirty="0">
                <a:solidFill>
                  <a:srgbClr val="119CA1"/>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1600" dirty="0">
              <a:solidFill>
                <a:srgbClr val="119CA1"/>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文本框 12"/>
          <p:cNvSpPr txBox="1"/>
          <p:nvPr/>
        </p:nvSpPr>
        <p:spPr>
          <a:xfrm>
            <a:off x="-345716" y="209214"/>
            <a:ext cx="2669236" cy="707886"/>
          </a:xfrm>
          <a:prstGeom prst="rect">
            <a:avLst/>
          </a:prstGeom>
          <a:noFill/>
        </p:spPr>
        <p:txBody>
          <a:bodyPr wrap="square" rtlCol="0">
            <a:spAutoFit/>
          </a:bodyPr>
          <a:lstStyle/>
          <a:p>
            <a:pPr algn="ctr"/>
            <a:r>
              <a:rPr lang="zh-CN" altLang="en-US" sz="4000" dirty="0">
                <a:solidFill>
                  <a:srgbClr val="119CA1"/>
                </a:solidFill>
                <a:latin typeface="微软雅黑" panose="020B0503020204020204" pitchFamily="34" charset="-122"/>
                <a:ea typeface="微软雅黑" panose="020B0503020204020204" pitchFamily="34" charset="-122"/>
                <a:cs typeface="Arial" panose="020B0604020202020204" pitchFamily="34" charset="0"/>
              </a:rPr>
              <a:t>目 录</a:t>
            </a:r>
          </a:p>
        </p:txBody>
      </p:sp>
      <p:sp>
        <p:nvSpPr>
          <p:cNvPr id="14" name="矩形 13"/>
          <p:cNvSpPr/>
          <p:nvPr/>
        </p:nvSpPr>
        <p:spPr>
          <a:xfrm>
            <a:off x="2893990" y="1911736"/>
            <a:ext cx="2832382" cy="523220"/>
          </a:xfrm>
          <a:prstGeom prst="rect">
            <a:avLst/>
          </a:prstGeom>
        </p:spPr>
        <p:txBody>
          <a:bodyPr wrap="square">
            <a:spAutoFit/>
          </a:bodyPr>
          <a:lstStyle/>
          <a:p>
            <a:r>
              <a:rPr lang="zh-CN" altLang="en-US" sz="2800" dirty="0">
                <a:solidFill>
                  <a:srgbClr val="119CA1"/>
                </a:solidFill>
                <a:latin typeface="微软雅黑" panose="020B0503020204020204" pitchFamily="34" charset="-122"/>
                <a:ea typeface="微软雅黑" panose="020B0503020204020204" pitchFamily="34" charset="-122"/>
              </a:rPr>
              <a:t>年度工作规划</a:t>
            </a:r>
          </a:p>
        </p:txBody>
      </p:sp>
      <p:sp>
        <p:nvSpPr>
          <p:cNvPr id="15" name="文本框 14"/>
          <p:cNvSpPr txBox="1"/>
          <p:nvPr/>
        </p:nvSpPr>
        <p:spPr>
          <a:xfrm>
            <a:off x="2893990" y="2362302"/>
            <a:ext cx="3137765" cy="307777"/>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400" b="0" dirty="0">
                <a:solidFill>
                  <a:srgbClr val="119CA1"/>
                </a:solidFill>
                <a:latin typeface="微软雅黑" panose="020B0503020204020204" pitchFamily="34" charset="-122"/>
                <a:ea typeface="微软雅黑" panose="020B0503020204020204" pitchFamily="34" charset="-122"/>
                <a:cs typeface="Arial" panose="020B0604020202020204" pitchFamily="34" charset="0"/>
              </a:rPr>
              <a:t>THE ANNUAL WORK PLAN</a:t>
            </a:r>
            <a:endParaRPr lang="zh-CN" altLang="en-US" sz="1400" b="0" dirty="0">
              <a:solidFill>
                <a:srgbClr val="119CA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 name="矩形 15"/>
          <p:cNvSpPr/>
          <p:nvPr/>
        </p:nvSpPr>
        <p:spPr>
          <a:xfrm>
            <a:off x="2893990" y="2685388"/>
            <a:ext cx="2832382" cy="743345"/>
          </a:xfrm>
          <a:prstGeom prst="rect">
            <a:avLst/>
          </a:prstGeom>
        </p:spPr>
        <p:txBody>
          <a:bodyPr wrap="square">
            <a:spAutoFit/>
          </a:bodyPr>
          <a:lstStyle/>
          <a:p>
            <a:pPr>
              <a:lnSpc>
                <a:spcPct val="175000"/>
              </a:lnSpc>
            </a:pPr>
            <a:r>
              <a:rPr lang="zh-CN" altLang="en-US" sz="2800" dirty="0">
                <a:solidFill>
                  <a:srgbClr val="119CA1"/>
                </a:solidFill>
                <a:latin typeface="微软雅黑" panose="020B0503020204020204" pitchFamily="34" charset="-122"/>
                <a:ea typeface="微软雅黑" panose="020B0503020204020204" pitchFamily="34" charset="-122"/>
              </a:rPr>
              <a:t>年度工作目标</a:t>
            </a:r>
            <a:endParaRPr lang="en-US" altLang="zh-CN" sz="2800" dirty="0">
              <a:solidFill>
                <a:srgbClr val="119CA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2893990" y="3341827"/>
            <a:ext cx="5138250" cy="307777"/>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400" b="0" dirty="0">
                <a:solidFill>
                  <a:srgbClr val="119CA1"/>
                </a:solidFill>
                <a:latin typeface="微软雅黑" panose="020B0503020204020204" pitchFamily="34" charset="-122"/>
                <a:ea typeface="微软雅黑" panose="020B0503020204020204" pitchFamily="34" charset="-122"/>
                <a:cs typeface="Arial" panose="020B0604020202020204" pitchFamily="34" charset="0"/>
              </a:rPr>
              <a:t>ANNUAL WORK OBJECTIVE</a:t>
            </a:r>
          </a:p>
        </p:txBody>
      </p:sp>
      <p:sp>
        <p:nvSpPr>
          <p:cNvPr id="18" name="矩形 17"/>
          <p:cNvSpPr/>
          <p:nvPr/>
        </p:nvSpPr>
        <p:spPr>
          <a:xfrm>
            <a:off x="2893990" y="3644918"/>
            <a:ext cx="2832382" cy="743345"/>
          </a:xfrm>
          <a:prstGeom prst="rect">
            <a:avLst/>
          </a:prstGeom>
        </p:spPr>
        <p:txBody>
          <a:bodyPr wrap="square">
            <a:spAutoFit/>
          </a:bodyPr>
          <a:lstStyle/>
          <a:p>
            <a:pPr>
              <a:lnSpc>
                <a:spcPct val="175000"/>
              </a:lnSpc>
            </a:pPr>
            <a:r>
              <a:rPr lang="zh-CN" altLang="en-US" sz="2800" dirty="0">
                <a:solidFill>
                  <a:srgbClr val="119CA1"/>
                </a:solidFill>
                <a:latin typeface="微软雅黑" panose="020B0503020204020204" pitchFamily="34" charset="-122"/>
                <a:ea typeface="微软雅黑" panose="020B0503020204020204" pitchFamily="34" charset="-122"/>
              </a:rPr>
              <a:t>工作进度计划</a:t>
            </a:r>
            <a:endParaRPr lang="en-US" altLang="zh-CN" sz="1400" dirty="0">
              <a:solidFill>
                <a:srgbClr val="119CA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893990" y="4316262"/>
            <a:ext cx="5138250" cy="307777"/>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400" b="0" dirty="0">
                <a:solidFill>
                  <a:srgbClr val="119CA1"/>
                </a:solidFill>
                <a:latin typeface="微软雅黑" panose="020B0503020204020204" pitchFamily="34" charset="-122"/>
                <a:ea typeface="微软雅黑" panose="020B0503020204020204" pitchFamily="34" charset="-122"/>
                <a:cs typeface="Arial" panose="020B0604020202020204" pitchFamily="34" charset="0"/>
              </a:rPr>
              <a:t>WORK SCHEDULE</a:t>
            </a:r>
          </a:p>
        </p:txBody>
      </p:sp>
      <p:sp>
        <p:nvSpPr>
          <p:cNvPr id="20" name="矩形 19"/>
          <p:cNvSpPr/>
          <p:nvPr/>
        </p:nvSpPr>
        <p:spPr>
          <a:xfrm>
            <a:off x="2893990" y="4607885"/>
            <a:ext cx="2832382" cy="743345"/>
          </a:xfrm>
          <a:prstGeom prst="rect">
            <a:avLst/>
          </a:prstGeom>
        </p:spPr>
        <p:txBody>
          <a:bodyPr wrap="square">
            <a:spAutoFit/>
          </a:bodyPr>
          <a:lstStyle/>
          <a:p>
            <a:pPr>
              <a:lnSpc>
                <a:spcPct val="175000"/>
              </a:lnSpc>
            </a:pPr>
            <a:r>
              <a:rPr lang="zh-CN" altLang="en-US" sz="2800" dirty="0">
                <a:solidFill>
                  <a:srgbClr val="119CA1"/>
                </a:solidFill>
                <a:latin typeface="微软雅黑" panose="020B0503020204020204" pitchFamily="34" charset="-122"/>
                <a:ea typeface="微软雅黑" panose="020B0503020204020204" pitchFamily="34" charset="-122"/>
              </a:rPr>
              <a:t>具体工作措施</a:t>
            </a:r>
            <a:endParaRPr lang="en-US" altLang="zh-CN" sz="2800" dirty="0">
              <a:solidFill>
                <a:srgbClr val="119CA1"/>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2893990" y="5268958"/>
            <a:ext cx="2678550" cy="307777"/>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1400" b="0" dirty="0">
                <a:solidFill>
                  <a:srgbClr val="119CA1"/>
                </a:solidFill>
                <a:latin typeface="微软雅黑" panose="020B0503020204020204" pitchFamily="34" charset="-122"/>
                <a:ea typeface="微软雅黑" panose="020B0503020204020204" pitchFamily="34" charset="-122"/>
                <a:cs typeface="Arial" panose="020B0604020202020204" pitchFamily="34" charset="0"/>
              </a:rPr>
              <a:t>SPECIFIC WORK MEASURES</a:t>
            </a:r>
          </a:p>
        </p:txBody>
      </p:sp>
      <p:sp>
        <p:nvSpPr>
          <p:cNvPr id="22" name="矩形 21"/>
          <p:cNvSpPr/>
          <p:nvPr/>
        </p:nvSpPr>
        <p:spPr>
          <a:xfrm>
            <a:off x="2150490" y="1987043"/>
            <a:ext cx="611552" cy="611552"/>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3" name="文本框 22"/>
          <p:cNvSpPr txBox="1"/>
          <p:nvPr/>
        </p:nvSpPr>
        <p:spPr>
          <a:xfrm>
            <a:off x="2092088" y="2000432"/>
            <a:ext cx="728357"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01</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4" name="矩形 23"/>
          <p:cNvSpPr/>
          <p:nvPr/>
        </p:nvSpPr>
        <p:spPr>
          <a:xfrm>
            <a:off x="2150490" y="2958021"/>
            <a:ext cx="611552" cy="611552"/>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5" name="文本框 24"/>
          <p:cNvSpPr txBox="1"/>
          <p:nvPr/>
        </p:nvSpPr>
        <p:spPr>
          <a:xfrm>
            <a:off x="2092088" y="2971410"/>
            <a:ext cx="728357"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02</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2150490" y="3955776"/>
            <a:ext cx="611552" cy="611552"/>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7" name="文本框 26"/>
          <p:cNvSpPr txBox="1"/>
          <p:nvPr/>
        </p:nvSpPr>
        <p:spPr>
          <a:xfrm>
            <a:off x="2092088" y="3969165"/>
            <a:ext cx="728357"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03</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28" name="矩形 27"/>
          <p:cNvSpPr/>
          <p:nvPr/>
        </p:nvSpPr>
        <p:spPr>
          <a:xfrm>
            <a:off x="2150490" y="4940142"/>
            <a:ext cx="611552" cy="611552"/>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9" name="文本框 28"/>
          <p:cNvSpPr txBox="1"/>
          <p:nvPr/>
        </p:nvSpPr>
        <p:spPr>
          <a:xfrm>
            <a:off x="2092088" y="4953531"/>
            <a:ext cx="728357" cy="584775"/>
          </a:xfrm>
          <a:prstGeom prst="rect">
            <a:avLst/>
          </a:prstGeom>
          <a:noFill/>
        </p:spPr>
        <p:txBody>
          <a:bodyPr wrap="square" rtlCol="0">
            <a:spAutoFit/>
          </a:bodyPr>
          <a:lstStyle/>
          <a:p>
            <a:pPr algn="ctr"/>
            <a:r>
              <a:rPr lang="en-US" altLang="zh-CN" sz="3200" dirty="0">
                <a:solidFill>
                  <a:schemeClr val="bg1"/>
                </a:solidFill>
                <a:latin typeface="微软雅黑" panose="020B0503020204020204" pitchFamily="34" charset="-122"/>
                <a:ea typeface="微软雅黑" panose="020B0503020204020204" pitchFamily="34" charset="-122"/>
              </a:rPr>
              <a:t>04</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736" r="42709"/>
          <a:stretch>
            <a:fillRect/>
          </a:stretch>
        </p:blipFill>
        <p:spPr>
          <a:xfrm>
            <a:off x="0" y="0"/>
            <a:ext cx="12192000" cy="6858000"/>
          </a:xfrm>
          <a:prstGeom prst="rect">
            <a:avLst/>
          </a:prstGeom>
        </p:spPr>
      </p:pic>
      <p:sp>
        <p:nvSpPr>
          <p:cNvPr id="12" name="文本框 11"/>
          <p:cNvSpPr txBox="1"/>
          <p:nvPr/>
        </p:nvSpPr>
        <p:spPr>
          <a:xfrm>
            <a:off x="4513068" y="3530598"/>
            <a:ext cx="7424516" cy="1107996"/>
          </a:xfrm>
          <a:prstGeom prst="rect">
            <a:avLst/>
          </a:prstGeom>
          <a:noFill/>
        </p:spPr>
        <p:txBody>
          <a:bodyPr wrap="square" rtlCol="0">
            <a:spAutoFit/>
          </a:bodyPr>
          <a:lstStyle/>
          <a:p>
            <a:pPr algn="r"/>
            <a:r>
              <a:rPr lang="zh-CN" altLang="en-US" sz="6600" spc="600" dirty="0">
                <a:solidFill>
                  <a:srgbClr val="119CA1"/>
                </a:solidFill>
                <a:latin typeface="微软雅黑" panose="020B0503020204020204" pitchFamily="34" charset="-122"/>
                <a:ea typeface="微软雅黑" panose="020B0503020204020204" pitchFamily="34" charset="-122"/>
              </a:rPr>
              <a:t>汇报完毕</a:t>
            </a:r>
          </a:p>
        </p:txBody>
      </p:sp>
      <p:sp>
        <p:nvSpPr>
          <p:cNvPr id="13" name="文本框 12"/>
          <p:cNvSpPr txBox="1"/>
          <p:nvPr/>
        </p:nvSpPr>
        <p:spPr>
          <a:xfrm>
            <a:off x="4513069" y="2201004"/>
            <a:ext cx="7424515" cy="14465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8800" dirty="0">
                <a:solidFill>
                  <a:srgbClr val="119CA1"/>
                </a:solidFill>
                <a:latin typeface="微软雅黑" panose="020B0503020204020204" pitchFamily="34" charset="-122"/>
                <a:ea typeface="微软雅黑" panose="020B0503020204020204" pitchFamily="34" charset="-122"/>
              </a:rPr>
              <a:t>THANK YOU </a:t>
            </a:r>
            <a:endParaRPr lang="zh-CN" altLang="en-US" sz="9600" dirty="0">
              <a:solidFill>
                <a:srgbClr val="119CA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736" r="42709"/>
          <a:stretch>
            <a:fillRect/>
          </a:stretch>
        </p:blipFill>
        <p:spPr>
          <a:xfrm flipH="1">
            <a:off x="0" y="0"/>
            <a:ext cx="12192000" cy="6858000"/>
          </a:xfrm>
          <a:prstGeom prst="rect">
            <a:avLst/>
          </a:prstGeom>
        </p:spPr>
      </p:pic>
      <p:sp>
        <p:nvSpPr>
          <p:cNvPr id="30" name="矩形 29"/>
          <p:cNvSpPr/>
          <p:nvPr/>
        </p:nvSpPr>
        <p:spPr>
          <a:xfrm>
            <a:off x="327273" y="-271808"/>
            <a:ext cx="2662908" cy="5684248"/>
          </a:xfrm>
          <a:prstGeom prst="rect">
            <a:avLst/>
          </a:prstGeom>
        </p:spPr>
        <p:txBody>
          <a:bodyPr wrap="none">
            <a:spAutoFit/>
          </a:bodyPr>
          <a:lstStyle/>
          <a:p>
            <a:pPr>
              <a:lnSpc>
                <a:spcPct val="175000"/>
              </a:lnSpc>
            </a:pPr>
            <a:r>
              <a:rPr lang="en-US" altLang="zh-CN" sz="23900" b="1" dirty="0">
                <a:gradFill flip="none" rotWithShape="1">
                  <a:gsLst>
                    <a:gs pos="5000">
                      <a:schemeClr val="bg1"/>
                    </a:gs>
                    <a:gs pos="89000">
                      <a:srgbClr val="119CA1">
                        <a:alpha val="58000"/>
                      </a:srgbClr>
                    </a:gs>
                  </a:gsLst>
                  <a:lin ang="0" scaled="1"/>
                  <a:tileRect/>
                </a:gradFill>
                <a:effectLst>
                  <a:outerShdw blurRad="50800" dist="50800" dir="5400000" algn="ctr" rotWithShape="0">
                    <a:srgbClr val="000000">
                      <a:alpha val="0"/>
                    </a:srgbClr>
                  </a:outerShdw>
                </a:effectLst>
                <a:latin typeface="方正清刻本悦宋简体" panose="02000000000000000000" pitchFamily="2" charset="-122"/>
                <a:ea typeface="方正清刻本悦宋简体" panose="02000000000000000000" pitchFamily="2" charset="-122"/>
              </a:rPr>
              <a:t>01</a:t>
            </a:r>
            <a:endParaRPr lang="zh-CN" altLang="en-US" sz="23900" b="1" dirty="0">
              <a:gradFill flip="none" rotWithShape="1">
                <a:gsLst>
                  <a:gs pos="5000">
                    <a:schemeClr val="bg1"/>
                  </a:gs>
                  <a:gs pos="89000">
                    <a:srgbClr val="119CA1">
                      <a:alpha val="58000"/>
                    </a:srgbClr>
                  </a:gs>
                </a:gsLst>
                <a:lin ang="0" scaled="1"/>
                <a:tileRect/>
              </a:gradFill>
              <a:effectLst>
                <a:outerShdw blurRad="50800" dist="50800" dir="5400000" algn="ctr" rotWithShape="0">
                  <a:srgbClr val="000000">
                    <a:alpha val="0"/>
                  </a:srgbClr>
                </a:outerShdw>
              </a:effectLst>
              <a:latin typeface="方正清刻本悦宋简体" panose="02000000000000000000" pitchFamily="2" charset="-122"/>
              <a:ea typeface="方正清刻本悦宋简体" panose="02000000000000000000" pitchFamily="2" charset="-122"/>
            </a:endParaRPr>
          </a:p>
        </p:txBody>
      </p:sp>
      <p:sp>
        <p:nvSpPr>
          <p:cNvPr id="31" name="矩形 30"/>
          <p:cNvSpPr/>
          <p:nvPr/>
        </p:nvSpPr>
        <p:spPr>
          <a:xfrm>
            <a:off x="1125559" y="2435232"/>
            <a:ext cx="2646878" cy="836319"/>
          </a:xfrm>
          <a:prstGeom prst="rect">
            <a:avLst/>
          </a:prstGeom>
        </p:spPr>
        <p:txBody>
          <a:bodyPr wrap="none">
            <a:spAutoFit/>
          </a:bodyPr>
          <a:lstStyle/>
          <a:p>
            <a:pPr>
              <a:lnSpc>
                <a:spcPct val="175000"/>
              </a:lnSpc>
            </a:pPr>
            <a:r>
              <a:rPr lang="zh-CN" altLang="en-US" sz="3200" dirty="0">
                <a:solidFill>
                  <a:srgbClr val="119CA1"/>
                </a:solidFill>
                <a:latin typeface="微软雅黑" panose="020B0503020204020204" pitchFamily="34" charset="-122"/>
                <a:ea typeface="微软雅黑" panose="020B0503020204020204" pitchFamily="34" charset="-122"/>
              </a:rPr>
              <a:t>年度工作规划</a:t>
            </a:r>
          </a:p>
        </p:txBody>
      </p:sp>
      <p:sp>
        <p:nvSpPr>
          <p:cNvPr id="32" name="文本框 31"/>
          <p:cNvSpPr txBox="1"/>
          <p:nvPr/>
        </p:nvSpPr>
        <p:spPr>
          <a:xfrm>
            <a:off x="1125559" y="3246606"/>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2000" b="0" dirty="0">
                <a:solidFill>
                  <a:srgbClr val="119CA1"/>
                </a:solidFill>
                <a:latin typeface="Arial" panose="020B0604020202020204" pitchFamily="34" charset="0"/>
                <a:ea typeface="方正清刻本悦宋简体" panose="02000000000000000000" pitchFamily="2" charset="-122"/>
                <a:cs typeface="Arial" panose="020B0604020202020204" pitchFamily="34" charset="0"/>
              </a:rPr>
              <a:t>THE ANNUAL WORK PLAN</a:t>
            </a:r>
          </a:p>
        </p:txBody>
      </p:sp>
      <p:sp>
        <p:nvSpPr>
          <p:cNvPr id="33" name="Rectangle 11"/>
          <p:cNvSpPr/>
          <p:nvPr/>
        </p:nvSpPr>
        <p:spPr>
          <a:xfrm>
            <a:off x="1125559" y="3643933"/>
            <a:ext cx="3810000" cy="553998"/>
          </a:xfrm>
          <a:prstGeom prst="rect">
            <a:avLst/>
          </a:prstGeom>
        </p:spPr>
        <p:txBody>
          <a:bodyPr wrap="square">
            <a:spAutoFit/>
          </a:bodyPr>
          <a:lstStyle/>
          <a:p>
            <a:pPr>
              <a:lnSpc>
                <a:spcPct val="125000"/>
              </a:lnSpc>
            </a:pPr>
            <a:r>
              <a:rPr lang="en-US" altLang="zh-CN" sz="1200" dirty="0">
                <a:solidFill>
                  <a:srgbClr val="119CA1"/>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年度工作规划</a:t>
            </a:r>
          </a:p>
        </p:txBody>
      </p:sp>
      <p:sp>
        <p:nvSpPr>
          <p:cNvPr id="15" name="文本框 14"/>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THE ANNUAL WORK PLAN</a:t>
            </a:r>
          </a:p>
        </p:txBody>
      </p:sp>
      <p:sp>
        <p:nvSpPr>
          <p:cNvPr id="8" name="文本框 7"/>
          <p:cNvSpPr txBox="1"/>
          <p:nvPr/>
        </p:nvSpPr>
        <p:spPr>
          <a:xfrm>
            <a:off x="6672808" y="2680408"/>
            <a:ext cx="3868192"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9" name="文本框 8"/>
          <p:cNvSpPr txBox="1"/>
          <p:nvPr/>
        </p:nvSpPr>
        <p:spPr>
          <a:xfrm>
            <a:off x="6672808" y="2450159"/>
            <a:ext cx="2283643"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 name="文本框 15"/>
          <p:cNvSpPr txBox="1"/>
          <p:nvPr/>
        </p:nvSpPr>
        <p:spPr>
          <a:xfrm>
            <a:off x="6672808" y="2111605"/>
            <a:ext cx="2283643"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PART ONE</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文本框 16"/>
          <p:cNvSpPr txBox="1"/>
          <p:nvPr/>
        </p:nvSpPr>
        <p:spPr>
          <a:xfrm>
            <a:off x="6672808" y="4124408"/>
            <a:ext cx="3868192"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18" name="文本框 17"/>
          <p:cNvSpPr txBox="1"/>
          <p:nvPr/>
        </p:nvSpPr>
        <p:spPr>
          <a:xfrm>
            <a:off x="6672808" y="3894159"/>
            <a:ext cx="2283643"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9" name="文本框 18"/>
          <p:cNvSpPr txBox="1"/>
          <p:nvPr/>
        </p:nvSpPr>
        <p:spPr>
          <a:xfrm>
            <a:off x="6672808" y="3555605"/>
            <a:ext cx="2283643"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PART TWO</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0" name="文本框 19"/>
          <p:cNvSpPr txBox="1"/>
          <p:nvPr/>
        </p:nvSpPr>
        <p:spPr>
          <a:xfrm>
            <a:off x="6672808" y="5568408"/>
            <a:ext cx="3868192" cy="553998"/>
          </a:xfrm>
          <a:prstGeom prst="rect">
            <a:avLst/>
          </a:prstGeom>
          <a:noFill/>
        </p:spPr>
        <p:txBody>
          <a:bodyPr wrap="square" rtlCol="0">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21" name="文本框 20"/>
          <p:cNvSpPr txBox="1"/>
          <p:nvPr/>
        </p:nvSpPr>
        <p:spPr>
          <a:xfrm>
            <a:off x="6672808" y="5338159"/>
            <a:ext cx="2283643" cy="338554"/>
          </a:xfrm>
          <a:prstGeom prst="rect">
            <a:avLst/>
          </a:prstGeom>
          <a:noFill/>
        </p:spPr>
        <p:txBody>
          <a:bodyPr wrap="square" rtlCol="0">
            <a:spAutoFit/>
          </a:bodyPr>
          <a:lstStyle/>
          <a:p>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2" name="文本框 21"/>
          <p:cNvSpPr txBox="1"/>
          <p:nvPr/>
        </p:nvSpPr>
        <p:spPr>
          <a:xfrm>
            <a:off x="6672808" y="4999605"/>
            <a:ext cx="2283643" cy="338554"/>
          </a:xfrm>
          <a:prstGeom prst="rect">
            <a:avLst/>
          </a:prstGeom>
          <a:noFill/>
        </p:spPr>
        <p:txBody>
          <a:bodyPr wrap="square" rtlCol="0">
            <a:spAutoFit/>
          </a:bodyPr>
          <a:lstStyle/>
          <a:p>
            <a:r>
              <a:rPr lang="en-US" altLang="zh-CN"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rPr>
              <a:t>PART THREE</a:t>
            </a:r>
            <a:endParaRPr lang="zh-CN" altLang="en-US" sz="1600" dirty="0">
              <a:solidFill>
                <a:schemeClr val="tx1">
                  <a:lumMod val="75000"/>
                  <a:lumOff val="25000"/>
                </a:schemeClr>
              </a:solidFill>
              <a:latin typeface="Arial" panose="020B0604020202020204" pitchFamily="34" charset="0"/>
              <a:ea typeface="微软雅黑" panose="020B0503020204020204" pitchFamily="34" charset="-122"/>
              <a:cs typeface="Arial" panose="020B0604020202020204" pitchFamily="34" charset="0"/>
            </a:endParaRP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76933"/>
            <a:ext cx="6452400" cy="39636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年度工作规划</a:t>
            </a:r>
          </a:p>
        </p:txBody>
      </p:sp>
      <p:sp>
        <p:nvSpPr>
          <p:cNvPr id="15" name="文本框 14"/>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THE ANNUAL WORK PLAN</a:t>
            </a:r>
          </a:p>
        </p:txBody>
      </p:sp>
      <p:sp>
        <p:nvSpPr>
          <p:cNvPr id="36" name="Pentagon 1"/>
          <p:cNvSpPr/>
          <p:nvPr/>
        </p:nvSpPr>
        <p:spPr>
          <a:xfrm>
            <a:off x="988883" y="3551366"/>
            <a:ext cx="2635383" cy="340049"/>
          </a:xfrm>
          <a:prstGeom prst="homePlate">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37" name="Notched Right Arrow 2"/>
          <p:cNvSpPr/>
          <p:nvPr/>
        </p:nvSpPr>
        <p:spPr>
          <a:xfrm>
            <a:off x="3515167" y="3551366"/>
            <a:ext cx="2635383" cy="340049"/>
          </a:xfrm>
          <a:prstGeom prst="notchedRightArrow">
            <a:avLst>
              <a:gd name="adj1" fmla="val 100000"/>
              <a:gd name="adj2" fmla="val 50000"/>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cxnSp>
        <p:nvCxnSpPr>
          <p:cNvPr id="38" name="Straight Connector 4"/>
          <p:cNvCxnSpPr/>
          <p:nvPr/>
        </p:nvCxnSpPr>
        <p:spPr>
          <a:xfrm>
            <a:off x="3515167" y="3974910"/>
            <a:ext cx="0" cy="1616078"/>
          </a:xfrm>
          <a:prstGeom prst="line">
            <a:avLst/>
          </a:prstGeom>
          <a:ln w="28575">
            <a:solidFill>
              <a:srgbClr val="119CA1"/>
            </a:solidFill>
          </a:ln>
        </p:spPr>
        <p:style>
          <a:lnRef idx="1">
            <a:schemeClr val="accent1"/>
          </a:lnRef>
          <a:fillRef idx="0">
            <a:schemeClr val="accent1"/>
          </a:fillRef>
          <a:effectRef idx="0">
            <a:schemeClr val="accent1"/>
          </a:effectRef>
          <a:fontRef idx="minor">
            <a:schemeClr val="tx1"/>
          </a:fontRef>
        </p:style>
      </p:cxnSp>
      <p:cxnSp>
        <p:nvCxnSpPr>
          <p:cNvPr id="39" name="Straight Connector 5"/>
          <p:cNvCxnSpPr/>
          <p:nvPr/>
        </p:nvCxnSpPr>
        <p:spPr>
          <a:xfrm>
            <a:off x="5990140" y="3974910"/>
            <a:ext cx="0" cy="1616078"/>
          </a:xfrm>
          <a:prstGeom prst="line">
            <a:avLst/>
          </a:prstGeom>
          <a:ln w="28575">
            <a:solidFill>
              <a:srgbClr val="64CBCA"/>
            </a:solidFill>
          </a:ln>
        </p:spPr>
        <p:style>
          <a:lnRef idx="1">
            <a:schemeClr val="accent1"/>
          </a:lnRef>
          <a:fillRef idx="0">
            <a:schemeClr val="accent1"/>
          </a:fillRef>
          <a:effectRef idx="0">
            <a:schemeClr val="accent1"/>
          </a:effectRef>
          <a:fontRef idx="minor">
            <a:schemeClr val="tx1"/>
          </a:fontRef>
        </p:style>
      </p:cxnSp>
      <p:sp>
        <p:nvSpPr>
          <p:cNvPr id="40" name="Notched Right Arrow 6"/>
          <p:cNvSpPr/>
          <p:nvPr/>
        </p:nvSpPr>
        <p:spPr>
          <a:xfrm>
            <a:off x="6041450" y="3551366"/>
            <a:ext cx="2635383" cy="340049"/>
          </a:xfrm>
          <a:prstGeom prst="notchedRightArrow">
            <a:avLst>
              <a:gd name="adj1" fmla="val 100000"/>
              <a:gd name="adj2" fmla="val 50000"/>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cxnSp>
        <p:nvCxnSpPr>
          <p:cNvPr id="41" name="Straight Connector 7"/>
          <p:cNvCxnSpPr/>
          <p:nvPr/>
        </p:nvCxnSpPr>
        <p:spPr>
          <a:xfrm>
            <a:off x="8516424" y="3974910"/>
            <a:ext cx="0" cy="1616078"/>
          </a:xfrm>
          <a:prstGeom prst="line">
            <a:avLst/>
          </a:prstGeom>
          <a:ln w="28575">
            <a:solidFill>
              <a:srgbClr val="119CA1"/>
            </a:solidFill>
          </a:ln>
        </p:spPr>
        <p:style>
          <a:lnRef idx="1">
            <a:schemeClr val="accent1"/>
          </a:lnRef>
          <a:fillRef idx="0">
            <a:schemeClr val="accent1"/>
          </a:fillRef>
          <a:effectRef idx="0">
            <a:schemeClr val="accent1"/>
          </a:effectRef>
          <a:fontRef idx="minor">
            <a:schemeClr val="tx1"/>
          </a:fontRef>
        </p:style>
      </p:cxnSp>
      <p:sp>
        <p:nvSpPr>
          <p:cNvPr id="42" name="Notched Right Arrow 8"/>
          <p:cNvSpPr/>
          <p:nvPr/>
        </p:nvSpPr>
        <p:spPr>
          <a:xfrm>
            <a:off x="8567734" y="3551366"/>
            <a:ext cx="2635383" cy="340049"/>
          </a:xfrm>
          <a:prstGeom prst="notchedRightArrow">
            <a:avLst>
              <a:gd name="adj1" fmla="val 100000"/>
              <a:gd name="adj2" fmla="val 50000"/>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cxnSp>
        <p:nvCxnSpPr>
          <p:cNvPr id="43" name="Straight Connector 9"/>
          <p:cNvCxnSpPr/>
          <p:nvPr/>
        </p:nvCxnSpPr>
        <p:spPr>
          <a:xfrm>
            <a:off x="11042707" y="3974910"/>
            <a:ext cx="0" cy="1616078"/>
          </a:xfrm>
          <a:prstGeom prst="line">
            <a:avLst/>
          </a:prstGeom>
          <a:ln w="28575">
            <a:solidFill>
              <a:srgbClr val="64CBCA"/>
            </a:solidFill>
          </a:ln>
        </p:spPr>
        <p:style>
          <a:lnRef idx="1">
            <a:schemeClr val="accent1"/>
          </a:lnRef>
          <a:fillRef idx="0">
            <a:schemeClr val="accent1"/>
          </a:fillRef>
          <a:effectRef idx="0">
            <a:schemeClr val="accent1"/>
          </a:effectRef>
          <a:fontRef idx="minor">
            <a:schemeClr val="tx1"/>
          </a:fontRef>
        </p:style>
      </p:cxnSp>
      <p:grpSp>
        <p:nvGrpSpPr>
          <p:cNvPr id="52" name="Group 21"/>
          <p:cNvGrpSpPr/>
          <p:nvPr/>
        </p:nvGrpSpPr>
        <p:grpSpPr>
          <a:xfrm>
            <a:off x="7114782" y="2826122"/>
            <a:ext cx="462829" cy="385948"/>
            <a:chOff x="10987088" y="1993900"/>
            <a:chExt cx="477837" cy="398463"/>
          </a:xfrm>
          <a:solidFill>
            <a:srgbClr val="119CA1"/>
          </a:solidFill>
        </p:grpSpPr>
        <p:sp>
          <p:nvSpPr>
            <p:cNvPr id="53" name="Freeform 107"/>
            <p:cNvSpPr/>
            <p:nvPr/>
          </p:nvSpPr>
          <p:spPr bwMode="auto">
            <a:xfrm>
              <a:off x="10987088" y="1993900"/>
              <a:ext cx="396875" cy="398463"/>
            </a:xfrm>
            <a:custGeom>
              <a:avLst/>
              <a:gdLst>
                <a:gd name="T0" fmla="*/ 0 w 2745"/>
                <a:gd name="T1" fmla="*/ 0 h 2770"/>
                <a:gd name="T2" fmla="*/ 371 w 2745"/>
                <a:gd name="T3" fmla="*/ 0 h 2770"/>
                <a:gd name="T4" fmla="*/ 371 w 2745"/>
                <a:gd name="T5" fmla="*/ 2398 h 2770"/>
                <a:gd name="T6" fmla="*/ 2745 w 2745"/>
                <a:gd name="T7" fmla="*/ 2398 h 2770"/>
                <a:gd name="T8" fmla="*/ 2745 w 2745"/>
                <a:gd name="T9" fmla="*/ 2770 h 2770"/>
                <a:gd name="T10" fmla="*/ 0 w 2745"/>
                <a:gd name="T11" fmla="*/ 2770 h 2770"/>
                <a:gd name="T12" fmla="*/ 0 w 2745"/>
                <a:gd name="T13" fmla="*/ 0 h 2770"/>
              </a:gdLst>
              <a:ahLst/>
              <a:cxnLst>
                <a:cxn ang="0">
                  <a:pos x="T0" y="T1"/>
                </a:cxn>
                <a:cxn ang="0">
                  <a:pos x="T2" y="T3"/>
                </a:cxn>
                <a:cxn ang="0">
                  <a:pos x="T4" y="T5"/>
                </a:cxn>
                <a:cxn ang="0">
                  <a:pos x="T6" y="T7"/>
                </a:cxn>
                <a:cxn ang="0">
                  <a:pos x="T8" y="T9"/>
                </a:cxn>
                <a:cxn ang="0">
                  <a:pos x="T10" y="T11"/>
                </a:cxn>
                <a:cxn ang="0">
                  <a:pos x="T12" y="T13"/>
                </a:cxn>
              </a:cxnLst>
              <a:rect l="0" t="0" r="r" b="b"/>
              <a:pathLst>
                <a:path w="2745" h="2770">
                  <a:moveTo>
                    <a:pt x="0" y="0"/>
                  </a:moveTo>
                  <a:lnTo>
                    <a:pt x="371" y="0"/>
                  </a:lnTo>
                  <a:lnTo>
                    <a:pt x="371" y="2398"/>
                  </a:lnTo>
                  <a:lnTo>
                    <a:pt x="2745" y="2398"/>
                  </a:lnTo>
                  <a:lnTo>
                    <a:pt x="2745" y="2770"/>
                  </a:lnTo>
                  <a:lnTo>
                    <a:pt x="0" y="2770"/>
                  </a:lnTo>
                  <a:lnTo>
                    <a:pt x="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4" name="Freeform 108"/>
            <p:cNvSpPr/>
            <p:nvPr/>
          </p:nvSpPr>
          <p:spPr bwMode="auto">
            <a:xfrm>
              <a:off x="11066463" y="2047875"/>
              <a:ext cx="398462" cy="249238"/>
            </a:xfrm>
            <a:custGeom>
              <a:avLst/>
              <a:gdLst>
                <a:gd name="T0" fmla="*/ 2761 w 2761"/>
                <a:gd name="T1" fmla="*/ 0 h 1725"/>
                <a:gd name="T2" fmla="*/ 2559 w 2761"/>
                <a:gd name="T3" fmla="*/ 1146 h 1725"/>
                <a:gd name="T4" fmla="*/ 2274 w 2761"/>
                <a:gd name="T5" fmla="*/ 861 h 1725"/>
                <a:gd name="T6" fmla="*/ 1411 w 2761"/>
                <a:gd name="T7" fmla="*/ 1725 h 1725"/>
                <a:gd name="T8" fmla="*/ 864 w 2761"/>
                <a:gd name="T9" fmla="*/ 1177 h 1725"/>
                <a:gd name="T10" fmla="*/ 349 w 2761"/>
                <a:gd name="T11" fmla="*/ 1693 h 1725"/>
                <a:gd name="T12" fmla="*/ 0 w 2761"/>
                <a:gd name="T13" fmla="*/ 1341 h 1725"/>
                <a:gd name="T14" fmla="*/ 864 w 2761"/>
                <a:gd name="T15" fmla="*/ 476 h 1725"/>
                <a:gd name="T16" fmla="*/ 1411 w 2761"/>
                <a:gd name="T17" fmla="*/ 1025 h 1725"/>
                <a:gd name="T18" fmla="*/ 1924 w 2761"/>
                <a:gd name="T19" fmla="*/ 509 h 1725"/>
                <a:gd name="T20" fmla="*/ 1618 w 2761"/>
                <a:gd name="T21" fmla="*/ 202 h 1725"/>
                <a:gd name="T22" fmla="*/ 2761 w 2761"/>
                <a:gd name="T23" fmla="*/ 0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61" h="1725">
                  <a:moveTo>
                    <a:pt x="2761" y="0"/>
                  </a:moveTo>
                  <a:lnTo>
                    <a:pt x="2559" y="1146"/>
                  </a:lnTo>
                  <a:lnTo>
                    <a:pt x="2274" y="861"/>
                  </a:lnTo>
                  <a:lnTo>
                    <a:pt x="1411" y="1725"/>
                  </a:lnTo>
                  <a:lnTo>
                    <a:pt x="864" y="1177"/>
                  </a:lnTo>
                  <a:lnTo>
                    <a:pt x="349" y="1693"/>
                  </a:lnTo>
                  <a:lnTo>
                    <a:pt x="0" y="1341"/>
                  </a:lnTo>
                  <a:lnTo>
                    <a:pt x="864" y="476"/>
                  </a:lnTo>
                  <a:lnTo>
                    <a:pt x="1411" y="1025"/>
                  </a:lnTo>
                  <a:lnTo>
                    <a:pt x="1924" y="509"/>
                  </a:lnTo>
                  <a:lnTo>
                    <a:pt x="1618" y="202"/>
                  </a:lnTo>
                  <a:lnTo>
                    <a:pt x="2761"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55" name="Group 24"/>
          <p:cNvGrpSpPr/>
          <p:nvPr/>
        </p:nvGrpSpPr>
        <p:grpSpPr>
          <a:xfrm>
            <a:off x="4573248" y="2833573"/>
            <a:ext cx="448990" cy="395173"/>
            <a:chOff x="10059988" y="2759075"/>
            <a:chExt cx="463550" cy="407988"/>
          </a:xfrm>
          <a:solidFill>
            <a:srgbClr val="64CBCA"/>
          </a:solidFill>
        </p:grpSpPr>
        <p:sp>
          <p:nvSpPr>
            <p:cNvPr id="56" name="Freeform 182"/>
            <p:cNvSpPr/>
            <p:nvPr/>
          </p:nvSpPr>
          <p:spPr bwMode="auto">
            <a:xfrm>
              <a:off x="10059988" y="2759075"/>
              <a:ext cx="463550" cy="168275"/>
            </a:xfrm>
            <a:custGeom>
              <a:avLst/>
              <a:gdLst>
                <a:gd name="T0" fmla="*/ 1606 w 3212"/>
                <a:gd name="T1" fmla="*/ 0 h 1164"/>
                <a:gd name="T2" fmla="*/ 1815 w 3212"/>
                <a:gd name="T3" fmla="*/ 5 h 1164"/>
                <a:gd name="T4" fmla="*/ 2016 w 3212"/>
                <a:gd name="T5" fmla="*/ 19 h 1164"/>
                <a:gd name="T6" fmla="*/ 2208 w 3212"/>
                <a:gd name="T7" fmla="*/ 43 h 1164"/>
                <a:gd name="T8" fmla="*/ 2388 w 3212"/>
                <a:gd name="T9" fmla="*/ 74 h 1164"/>
                <a:gd name="T10" fmla="*/ 2554 w 3212"/>
                <a:gd name="T11" fmla="*/ 112 h 1164"/>
                <a:gd name="T12" fmla="*/ 2706 w 3212"/>
                <a:gd name="T13" fmla="*/ 158 h 1164"/>
                <a:gd name="T14" fmla="*/ 2841 w 3212"/>
                <a:gd name="T15" fmla="*/ 210 h 1164"/>
                <a:gd name="T16" fmla="*/ 2958 w 3212"/>
                <a:gd name="T17" fmla="*/ 268 h 1164"/>
                <a:gd name="T18" fmla="*/ 3055 w 3212"/>
                <a:gd name="T19" fmla="*/ 331 h 1164"/>
                <a:gd name="T20" fmla="*/ 3130 w 3212"/>
                <a:gd name="T21" fmla="*/ 398 h 1164"/>
                <a:gd name="T22" fmla="*/ 3182 w 3212"/>
                <a:gd name="T23" fmla="*/ 469 h 1164"/>
                <a:gd name="T24" fmla="*/ 3209 w 3212"/>
                <a:gd name="T25" fmla="*/ 544 h 1164"/>
                <a:gd name="T26" fmla="*/ 3209 w 3212"/>
                <a:gd name="T27" fmla="*/ 620 h 1164"/>
                <a:gd name="T28" fmla="*/ 3182 w 3212"/>
                <a:gd name="T29" fmla="*/ 695 h 1164"/>
                <a:gd name="T30" fmla="*/ 3130 w 3212"/>
                <a:gd name="T31" fmla="*/ 766 h 1164"/>
                <a:gd name="T32" fmla="*/ 3055 w 3212"/>
                <a:gd name="T33" fmla="*/ 833 h 1164"/>
                <a:gd name="T34" fmla="*/ 2958 w 3212"/>
                <a:gd name="T35" fmla="*/ 896 h 1164"/>
                <a:gd name="T36" fmla="*/ 2841 w 3212"/>
                <a:gd name="T37" fmla="*/ 954 h 1164"/>
                <a:gd name="T38" fmla="*/ 2706 w 3212"/>
                <a:gd name="T39" fmla="*/ 1006 h 1164"/>
                <a:gd name="T40" fmla="*/ 2554 w 3212"/>
                <a:gd name="T41" fmla="*/ 1052 h 1164"/>
                <a:gd name="T42" fmla="*/ 2388 w 3212"/>
                <a:gd name="T43" fmla="*/ 1090 h 1164"/>
                <a:gd name="T44" fmla="*/ 2208 w 3212"/>
                <a:gd name="T45" fmla="*/ 1122 h 1164"/>
                <a:gd name="T46" fmla="*/ 2016 w 3212"/>
                <a:gd name="T47" fmla="*/ 1145 h 1164"/>
                <a:gd name="T48" fmla="*/ 1815 w 3212"/>
                <a:gd name="T49" fmla="*/ 1159 h 1164"/>
                <a:gd name="T50" fmla="*/ 1606 w 3212"/>
                <a:gd name="T51" fmla="*/ 1164 h 1164"/>
                <a:gd name="T52" fmla="*/ 1397 w 3212"/>
                <a:gd name="T53" fmla="*/ 1159 h 1164"/>
                <a:gd name="T54" fmla="*/ 1195 w 3212"/>
                <a:gd name="T55" fmla="*/ 1145 h 1164"/>
                <a:gd name="T56" fmla="*/ 1004 w 3212"/>
                <a:gd name="T57" fmla="*/ 1122 h 1164"/>
                <a:gd name="T58" fmla="*/ 824 w 3212"/>
                <a:gd name="T59" fmla="*/ 1090 h 1164"/>
                <a:gd name="T60" fmla="*/ 658 w 3212"/>
                <a:gd name="T61" fmla="*/ 1052 h 1164"/>
                <a:gd name="T62" fmla="*/ 506 w 3212"/>
                <a:gd name="T63" fmla="*/ 1006 h 1164"/>
                <a:gd name="T64" fmla="*/ 371 w 3212"/>
                <a:gd name="T65" fmla="*/ 954 h 1164"/>
                <a:gd name="T66" fmla="*/ 254 w 3212"/>
                <a:gd name="T67" fmla="*/ 896 h 1164"/>
                <a:gd name="T68" fmla="*/ 157 w 3212"/>
                <a:gd name="T69" fmla="*/ 833 h 1164"/>
                <a:gd name="T70" fmla="*/ 82 w 3212"/>
                <a:gd name="T71" fmla="*/ 766 h 1164"/>
                <a:gd name="T72" fmla="*/ 30 w 3212"/>
                <a:gd name="T73" fmla="*/ 695 h 1164"/>
                <a:gd name="T74" fmla="*/ 3 w 3212"/>
                <a:gd name="T75" fmla="*/ 620 h 1164"/>
                <a:gd name="T76" fmla="*/ 3 w 3212"/>
                <a:gd name="T77" fmla="*/ 544 h 1164"/>
                <a:gd name="T78" fmla="*/ 30 w 3212"/>
                <a:gd name="T79" fmla="*/ 469 h 1164"/>
                <a:gd name="T80" fmla="*/ 82 w 3212"/>
                <a:gd name="T81" fmla="*/ 398 h 1164"/>
                <a:gd name="T82" fmla="*/ 157 w 3212"/>
                <a:gd name="T83" fmla="*/ 331 h 1164"/>
                <a:gd name="T84" fmla="*/ 254 w 3212"/>
                <a:gd name="T85" fmla="*/ 268 h 1164"/>
                <a:gd name="T86" fmla="*/ 371 w 3212"/>
                <a:gd name="T87" fmla="*/ 210 h 1164"/>
                <a:gd name="T88" fmla="*/ 506 w 3212"/>
                <a:gd name="T89" fmla="*/ 158 h 1164"/>
                <a:gd name="T90" fmla="*/ 658 w 3212"/>
                <a:gd name="T91" fmla="*/ 112 h 1164"/>
                <a:gd name="T92" fmla="*/ 824 w 3212"/>
                <a:gd name="T93" fmla="*/ 74 h 1164"/>
                <a:gd name="T94" fmla="*/ 1004 w 3212"/>
                <a:gd name="T95" fmla="*/ 43 h 1164"/>
                <a:gd name="T96" fmla="*/ 1195 w 3212"/>
                <a:gd name="T97" fmla="*/ 19 h 1164"/>
                <a:gd name="T98" fmla="*/ 1397 w 3212"/>
                <a:gd name="T99" fmla="*/ 5 h 1164"/>
                <a:gd name="T100" fmla="*/ 1606 w 3212"/>
                <a:gd name="T101" fmla="*/ 0 h 1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12" h="1164">
                  <a:moveTo>
                    <a:pt x="1606" y="0"/>
                  </a:moveTo>
                  <a:lnTo>
                    <a:pt x="1606" y="0"/>
                  </a:lnTo>
                  <a:lnTo>
                    <a:pt x="1712" y="2"/>
                  </a:lnTo>
                  <a:lnTo>
                    <a:pt x="1815" y="5"/>
                  </a:lnTo>
                  <a:lnTo>
                    <a:pt x="1917" y="11"/>
                  </a:lnTo>
                  <a:lnTo>
                    <a:pt x="2016" y="19"/>
                  </a:lnTo>
                  <a:lnTo>
                    <a:pt x="2114" y="30"/>
                  </a:lnTo>
                  <a:lnTo>
                    <a:pt x="2208" y="43"/>
                  </a:lnTo>
                  <a:lnTo>
                    <a:pt x="2299" y="57"/>
                  </a:lnTo>
                  <a:lnTo>
                    <a:pt x="2388" y="74"/>
                  </a:lnTo>
                  <a:lnTo>
                    <a:pt x="2472" y="92"/>
                  </a:lnTo>
                  <a:lnTo>
                    <a:pt x="2554" y="112"/>
                  </a:lnTo>
                  <a:lnTo>
                    <a:pt x="2632" y="135"/>
                  </a:lnTo>
                  <a:lnTo>
                    <a:pt x="2706" y="158"/>
                  </a:lnTo>
                  <a:lnTo>
                    <a:pt x="2775" y="183"/>
                  </a:lnTo>
                  <a:lnTo>
                    <a:pt x="2841" y="210"/>
                  </a:lnTo>
                  <a:lnTo>
                    <a:pt x="2902" y="238"/>
                  </a:lnTo>
                  <a:lnTo>
                    <a:pt x="2958" y="268"/>
                  </a:lnTo>
                  <a:lnTo>
                    <a:pt x="3009" y="299"/>
                  </a:lnTo>
                  <a:lnTo>
                    <a:pt x="3055" y="331"/>
                  </a:lnTo>
                  <a:lnTo>
                    <a:pt x="3096" y="364"/>
                  </a:lnTo>
                  <a:lnTo>
                    <a:pt x="3130" y="398"/>
                  </a:lnTo>
                  <a:lnTo>
                    <a:pt x="3159" y="433"/>
                  </a:lnTo>
                  <a:lnTo>
                    <a:pt x="3182" y="469"/>
                  </a:lnTo>
                  <a:lnTo>
                    <a:pt x="3199" y="506"/>
                  </a:lnTo>
                  <a:lnTo>
                    <a:pt x="3209" y="544"/>
                  </a:lnTo>
                  <a:lnTo>
                    <a:pt x="3212" y="582"/>
                  </a:lnTo>
                  <a:lnTo>
                    <a:pt x="3209" y="620"/>
                  </a:lnTo>
                  <a:lnTo>
                    <a:pt x="3199" y="658"/>
                  </a:lnTo>
                  <a:lnTo>
                    <a:pt x="3182" y="695"/>
                  </a:lnTo>
                  <a:lnTo>
                    <a:pt x="3159" y="731"/>
                  </a:lnTo>
                  <a:lnTo>
                    <a:pt x="3130" y="766"/>
                  </a:lnTo>
                  <a:lnTo>
                    <a:pt x="3096" y="800"/>
                  </a:lnTo>
                  <a:lnTo>
                    <a:pt x="3055" y="833"/>
                  </a:lnTo>
                  <a:lnTo>
                    <a:pt x="3009" y="865"/>
                  </a:lnTo>
                  <a:lnTo>
                    <a:pt x="2958" y="896"/>
                  </a:lnTo>
                  <a:lnTo>
                    <a:pt x="2902" y="926"/>
                  </a:lnTo>
                  <a:lnTo>
                    <a:pt x="2841" y="954"/>
                  </a:lnTo>
                  <a:lnTo>
                    <a:pt x="2775" y="981"/>
                  </a:lnTo>
                  <a:lnTo>
                    <a:pt x="2706" y="1006"/>
                  </a:lnTo>
                  <a:lnTo>
                    <a:pt x="2632" y="1030"/>
                  </a:lnTo>
                  <a:lnTo>
                    <a:pt x="2554" y="1052"/>
                  </a:lnTo>
                  <a:lnTo>
                    <a:pt x="2472" y="1072"/>
                  </a:lnTo>
                  <a:lnTo>
                    <a:pt x="2388" y="1090"/>
                  </a:lnTo>
                  <a:lnTo>
                    <a:pt x="2299" y="1107"/>
                  </a:lnTo>
                  <a:lnTo>
                    <a:pt x="2208" y="1122"/>
                  </a:lnTo>
                  <a:lnTo>
                    <a:pt x="2114" y="1134"/>
                  </a:lnTo>
                  <a:lnTo>
                    <a:pt x="2016" y="1145"/>
                  </a:lnTo>
                  <a:lnTo>
                    <a:pt x="1917" y="1153"/>
                  </a:lnTo>
                  <a:lnTo>
                    <a:pt x="1815" y="1159"/>
                  </a:lnTo>
                  <a:lnTo>
                    <a:pt x="1712" y="1163"/>
                  </a:lnTo>
                  <a:lnTo>
                    <a:pt x="1606" y="1164"/>
                  </a:lnTo>
                  <a:lnTo>
                    <a:pt x="1500" y="1163"/>
                  </a:lnTo>
                  <a:lnTo>
                    <a:pt x="1397" y="1159"/>
                  </a:lnTo>
                  <a:lnTo>
                    <a:pt x="1295" y="1153"/>
                  </a:lnTo>
                  <a:lnTo>
                    <a:pt x="1195" y="1145"/>
                  </a:lnTo>
                  <a:lnTo>
                    <a:pt x="1098" y="1134"/>
                  </a:lnTo>
                  <a:lnTo>
                    <a:pt x="1004" y="1122"/>
                  </a:lnTo>
                  <a:lnTo>
                    <a:pt x="912" y="1107"/>
                  </a:lnTo>
                  <a:lnTo>
                    <a:pt x="824" y="1090"/>
                  </a:lnTo>
                  <a:lnTo>
                    <a:pt x="739" y="1072"/>
                  </a:lnTo>
                  <a:lnTo>
                    <a:pt x="658" y="1052"/>
                  </a:lnTo>
                  <a:lnTo>
                    <a:pt x="580" y="1030"/>
                  </a:lnTo>
                  <a:lnTo>
                    <a:pt x="506" y="1006"/>
                  </a:lnTo>
                  <a:lnTo>
                    <a:pt x="436" y="981"/>
                  </a:lnTo>
                  <a:lnTo>
                    <a:pt x="371" y="954"/>
                  </a:lnTo>
                  <a:lnTo>
                    <a:pt x="310" y="926"/>
                  </a:lnTo>
                  <a:lnTo>
                    <a:pt x="254" y="896"/>
                  </a:lnTo>
                  <a:lnTo>
                    <a:pt x="203" y="865"/>
                  </a:lnTo>
                  <a:lnTo>
                    <a:pt x="157" y="833"/>
                  </a:lnTo>
                  <a:lnTo>
                    <a:pt x="116" y="800"/>
                  </a:lnTo>
                  <a:lnTo>
                    <a:pt x="82" y="766"/>
                  </a:lnTo>
                  <a:lnTo>
                    <a:pt x="53" y="731"/>
                  </a:lnTo>
                  <a:lnTo>
                    <a:pt x="30" y="695"/>
                  </a:lnTo>
                  <a:lnTo>
                    <a:pt x="13" y="658"/>
                  </a:lnTo>
                  <a:lnTo>
                    <a:pt x="3" y="620"/>
                  </a:lnTo>
                  <a:lnTo>
                    <a:pt x="0" y="582"/>
                  </a:lnTo>
                  <a:lnTo>
                    <a:pt x="3" y="544"/>
                  </a:lnTo>
                  <a:lnTo>
                    <a:pt x="13" y="506"/>
                  </a:lnTo>
                  <a:lnTo>
                    <a:pt x="30" y="469"/>
                  </a:lnTo>
                  <a:lnTo>
                    <a:pt x="53" y="433"/>
                  </a:lnTo>
                  <a:lnTo>
                    <a:pt x="82" y="398"/>
                  </a:lnTo>
                  <a:lnTo>
                    <a:pt x="116" y="364"/>
                  </a:lnTo>
                  <a:lnTo>
                    <a:pt x="157" y="331"/>
                  </a:lnTo>
                  <a:lnTo>
                    <a:pt x="203" y="299"/>
                  </a:lnTo>
                  <a:lnTo>
                    <a:pt x="254" y="268"/>
                  </a:lnTo>
                  <a:lnTo>
                    <a:pt x="310" y="238"/>
                  </a:lnTo>
                  <a:lnTo>
                    <a:pt x="371" y="210"/>
                  </a:lnTo>
                  <a:lnTo>
                    <a:pt x="436" y="183"/>
                  </a:lnTo>
                  <a:lnTo>
                    <a:pt x="506" y="158"/>
                  </a:lnTo>
                  <a:lnTo>
                    <a:pt x="580" y="135"/>
                  </a:lnTo>
                  <a:lnTo>
                    <a:pt x="658" y="112"/>
                  </a:lnTo>
                  <a:lnTo>
                    <a:pt x="739" y="92"/>
                  </a:lnTo>
                  <a:lnTo>
                    <a:pt x="824" y="74"/>
                  </a:lnTo>
                  <a:lnTo>
                    <a:pt x="912" y="57"/>
                  </a:lnTo>
                  <a:lnTo>
                    <a:pt x="1004" y="43"/>
                  </a:lnTo>
                  <a:lnTo>
                    <a:pt x="1098" y="30"/>
                  </a:lnTo>
                  <a:lnTo>
                    <a:pt x="1195" y="19"/>
                  </a:lnTo>
                  <a:lnTo>
                    <a:pt x="1295" y="11"/>
                  </a:lnTo>
                  <a:lnTo>
                    <a:pt x="1397" y="5"/>
                  </a:lnTo>
                  <a:lnTo>
                    <a:pt x="1500" y="2"/>
                  </a:lnTo>
                  <a:lnTo>
                    <a:pt x="160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7" name="Freeform 183"/>
            <p:cNvSpPr/>
            <p:nvPr/>
          </p:nvSpPr>
          <p:spPr bwMode="auto">
            <a:xfrm>
              <a:off x="10059988" y="2917825"/>
              <a:ext cx="463550" cy="93663"/>
            </a:xfrm>
            <a:custGeom>
              <a:avLst/>
              <a:gdLst>
                <a:gd name="T0" fmla="*/ 87 w 3212"/>
                <a:gd name="T1" fmla="*/ 40 h 648"/>
                <a:gd name="T2" fmla="*/ 256 w 3212"/>
                <a:gd name="T3" fmla="*/ 114 h 648"/>
                <a:gd name="T4" fmla="*/ 442 w 3212"/>
                <a:gd name="T5" fmla="*/ 179 h 648"/>
                <a:gd name="T6" fmla="*/ 647 w 3212"/>
                <a:gd name="T7" fmla="*/ 233 h 648"/>
                <a:gd name="T8" fmla="*/ 869 w 3212"/>
                <a:gd name="T9" fmla="*/ 277 h 648"/>
                <a:gd name="T10" fmla="*/ 1103 w 3212"/>
                <a:gd name="T11" fmla="*/ 310 h 648"/>
                <a:gd name="T12" fmla="*/ 1349 w 3212"/>
                <a:gd name="T13" fmla="*/ 330 h 648"/>
                <a:gd name="T14" fmla="*/ 1606 w 3212"/>
                <a:gd name="T15" fmla="*/ 338 h 648"/>
                <a:gd name="T16" fmla="*/ 1862 w 3212"/>
                <a:gd name="T17" fmla="*/ 330 h 648"/>
                <a:gd name="T18" fmla="*/ 2109 w 3212"/>
                <a:gd name="T19" fmla="*/ 310 h 648"/>
                <a:gd name="T20" fmla="*/ 2343 w 3212"/>
                <a:gd name="T21" fmla="*/ 277 h 648"/>
                <a:gd name="T22" fmla="*/ 2564 w 3212"/>
                <a:gd name="T23" fmla="*/ 233 h 648"/>
                <a:gd name="T24" fmla="*/ 2769 w 3212"/>
                <a:gd name="T25" fmla="*/ 179 h 648"/>
                <a:gd name="T26" fmla="*/ 2957 w 3212"/>
                <a:gd name="T27" fmla="*/ 114 h 648"/>
                <a:gd name="T28" fmla="*/ 3125 w 3212"/>
                <a:gd name="T29" fmla="*/ 40 h 648"/>
                <a:gd name="T30" fmla="*/ 3209 w 3212"/>
                <a:gd name="T31" fmla="*/ 33 h 648"/>
                <a:gd name="T32" fmla="*/ 3209 w 3212"/>
                <a:gd name="T33" fmla="*/ 104 h 648"/>
                <a:gd name="T34" fmla="*/ 3182 w 3212"/>
                <a:gd name="T35" fmla="*/ 179 h 648"/>
                <a:gd name="T36" fmla="*/ 3130 w 3212"/>
                <a:gd name="T37" fmla="*/ 250 h 648"/>
                <a:gd name="T38" fmla="*/ 3055 w 3212"/>
                <a:gd name="T39" fmla="*/ 317 h 648"/>
                <a:gd name="T40" fmla="*/ 2958 w 3212"/>
                <a:gd name="T41" fmla="*/ 381 h 648"/>
                <a:gd name="T42" fmla="*/ 2841 w 3212"/>
                <a:gd name="T43" fmla="*/ 439 h 648"/>
                <a:gd name="T44" fmla="*/ 2706 w 3212"/>
                <a:gd name="T45" fmla="*/ 491 h 648"/>
                <a:gd name="T46" fmla="*/ 2554 w 3212"/>
                <a:gd name="T47" fmla="*/ 536 h 648"/>
                <a:gd name="T48" fmla="*/ 2388 w 3212"/>
                <a:gd name="T49" fmla="*/ 575 h 648"/>
                <a:gd name="T50" fmla="*/ 2208 w 3212"/>
                <a:gd name="T51" fmla="*/ 606 h 648"/>
                <a:gd name="T52" fmla="*/ 2016 w 3212"/>
                <a:gd name="T53" fmla="*/ 629 h 648"/>
                <a:gd name="T54" fmla="*/ 1815 w 3212"/>
                <a:gd name="T55" fmla="*/ 644 h 648"/>
                <a:gd name="T56" fmla="*/ 1606 w 3212"/>
                <a:gd name="T57" fmla="*/ 648 h 648"/>
                <a:gd name="T58" fmla="*/ 1397 w 3212"/>
                <a:gd name="T59" fmla="*/ 644 h 648"/>
                <a:gd name="T60" fmla="*/ 1195 w 3212"/>
                <a:gd name="T61" fmla="*/ 629 h 648"/>
                <a:gd name="T62" fmla="*/ 1004 w 3212"/>
                <a:gd name="T63" fmla="*/ 606 h 648"/>
                <a:gd name="T64" fmla="*/ 824 w 3212"/>
                <a:gd name="T65" fmla="*/ 575 h 648"/>
                <a:gd name="T66" fmla="*/ 658 w 3212"/>
                <a:gd name="T67" fmla="*/ 536 h 648"/>
                <a:gd name="T68" fmla="*/ 506 w 3212"/>
                <a:gd name="T69" fmla="*/ 491 h 648"/>
                <a:gd name="T70" fmla="*/ 371 w 3212"/>
                <a:gd name="T71" fmla="*/ 439 h 648"/>
                <a:gd name="T72" fmla="*/ 254 w 3212"/>
                <a:gd name="T73" fmla="*/ 381 h 648"/>
                <a:gd name="T74" fmla="*/ 157 w 3212"/>
                <a:gd name="T75" fmla="*/ 317 h 648"/>
                <a:gd name="T76" fmla="*/ 82 w 3212"/>
                <a:gd name="T77" fmla="*/ 250 h 648"/>
                <a:gd name="T78" fmla="*/ 30 w 3212"/>
                <a:gd name="T79" fmla="*/ 179 h 648"/>
                <a:gd name="T80" fmla="*/ 3 w 3212"/>
                <a:gd name="T81" fmla="*/ 104 h 648"/>
                <a:gd name="T82" fmla="*/ 3 w 3212"/>
                <a:gd name="T83" fmla="*/ 33 h 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8">
                  <a:moveTo>
                    <a:pt x="11" y="0"/>
                  </a:moveTo>
                  <a:lnTo>
                    <a:pt x="87" y="40"/>
                  </a:lnTo>
                  <a:lnTo>
                    <a:pt x="169" y="78"/>
                  </a:lnTo>
                  <a:lnTo>
                    <a:pt x="256" y="114"/>
                  </a:lnTo>
                  <a:lnTo>
                    <a:pt x="346" y="147"/>
                  </a:lnTo>
                  <a:lnTo>
                    <a:pt x="442" y="179"/>
                  </a:lnTo>
                  <a:lnTo>
                    <a:pt x="543" y="207"/>
                  </a:lnTo>
                  <a:lnTo>
                    <a:pt x="647" y="233"/>
                  </a:lnTo>
                  <a:lnTo>
                    <a:pt x="756" y="257"/>
                  </a:lnTo>
                  <a:lnTo>
                    <a:pt x="869" y="277"/>
                  </a:lnTo>
                  <a:lnTo>
                    <a:pt x="985" y="295"/>
                  </a:lnTo>
                  <a:lnTo>
                    <a:pt x="1103" y="310"/>
                  </a:lnTo>
                  <a:lnTo>
                    <a:pt x="1225" y="322"/>
                  </a:lnTo>
                  <a:lnTo>
                    <a:pt x="1349" y="330"/>
                  </a:lnTo>
                  <a:lnTo>
                    <a:pt x="1477" y="336"/>
                  </a:lnTo>
                  <a:lnTo>
                    <a:pt x="1606" y="338"/>
                  </a:lnTo>
                  <a:lnTo>
                    <a:pt x="1735" y="336"/>
                  </a:lnTo>
                  <a:lnTo>
                    <a:pt x="1862" y="330"/>
                  </a:lnTo>
                  <a:lnTo>
                    <a:pt x="1987" y="322"/>
                  </a:lnTo>
                  <a:lnTo>
                    <a:pt x="2109" y="310"/>
                  </a:lnTo>
                  <a:lnTo>
                    <a:pt x="2228" y="295"/>
                  </a:lnTo>
                  <a:lnTo>
                    <a:pt x="2343" y="277"/>
                  </a:lnTo>
                  <a:lnTo>
                    <a:pt x="2455" y="257"/>
                  </a:lnTo>
                  <a:lnTo>
                    <a:pt x="2564" y="233"/>
                  </a:lnTo>
                  <a:lnTo>
                    <a:pt x="2669" y="207"/>
                  </a:lnTo>
                  <a:lnTo>
                    <a:pt x="2769" y="179"/>
                  </a:lnTo>
                  <a:lnTo>
                    <a:pt x="2865" y="147"/>
                  </a:lnTo>
                  <a:lnTo>
                    <a:pt x="2957" y="114"/>
                  </a:lnTo>
                  <a:lnTo>
                    <a:pt x="3044" y="78"/>
                  </a:lnTo>
                  <a:lnTo>
                    <a:pt x="3125" y="40"/>
                  </a:lnTo>
                  <a:lnTo>
                    <a:pt x="3202" y="0"/>
                  </a:lnTo>
                  <a:lnTo>
                    <a:pt x="3209" y="33"/>
                  </a:lnTo>
                  <a:lnTo>
                    <a:pt x="3212" y="66"/>
                  </a:lnTo>
                  <a:lnTo>
                    <a:pt x="3209" y="104"/>
                  </a:lnTo>
                  <a:lnTo>
                    <a:pt x="3199" y="142"/>
                  </a:lnTo>
                  <a:lnTo>
                    <a:pt x="3182" y="179"/>
                  </a:lnTo>
                  <a:lnTo>
                    <a:pt x="3159" y="215"/>
                  </a:lnTo>
                  <a:lnTo>
                    <a:pt x="3130" y="250"/>
                  </a:lnTo>
                  <a:lnTo>
                    <a:pt x="3096" y="284"/>
                  </a:lnTo>
                  <a:lnTo>
                    <a:pt x="3055" y="317"/>
                  </a:lnTo>
                  <a:lnTo>
                    <a:pt x="3009" y="350"/>
                  </a:lnTo>
                  <a:lnTo>
                    <a:pt x="2958" y="381"/>
                  </a:lnTo>
                  <a:lnTo>
                    <a:pt x="2902" y="410"/>
                  </a:lnTo>
                  <a:lnTo>
                    <a:pt x="2841" y="439"/>
                  </a:lnTo>
                  <a:lnTo>
                    <a:pt x="2775" y="465"/>
                  </a:lnTo>
                  <a:lnTo>
                    <a:pt x="2706" y="491"/>
                  </a:lnTo>
                  <a:lnTo>
                    <a:pt x="2632" y="514"/>
                  </a:lnTo>
                  <a:lnTo>
                    <a:pt x="2554" y="536"/>
                  </a:lnTo>
                  <a:lnTo>
                    <a:pt x="2472" y="557"/>
                  </a:lnTo>
                  <a:lnTo>
                    <a:pt x="2388" y="575"/>
                  </a:lnTo>
                  <a:lnTo>
                    <a:pt x="2299" y="592"/>
                  </a:lnTo>
                  <a:lnTo>
                    <a:pt x="2208" y="606"/>
                  </a:lnTo>
                  <a:lnTo>
                    <a:pt x="2114" y="619"/>
                  </a:lnTo>
                  <a:lnTo>
                    <a:pt x="2016" y="629"/>
                  </a:lnTo>
                  <a:lnTo>
                    <a:pt x="1917" y="638"/>
                  </a:lnTo>
                  <a:lnTo>
                    <a:pt x="1815" y="644"/>
                  </a:lnTo>
                  <a:lnTo>
                    <a:pt x="1712" y="647"/>
                  </a:lnTo>
                  <a:lnTo>
                    <a:pt x="1606" y="648"/>
                  </a:lnTo>
                  <a:lnTo>
                    <a:pt x="1500" y="647"/>
                  </a:lnTo>
                  <a:lnTo>
                    <a:pt x="1397" y="644"/>
                  </a:lnTo>
                  <a:lnTo>
                    <a:pt x="1295" y="638"/>
                  </a:lnTo>
                  <a:lnTo>
                    <a:pt x="1195" y="629"/>
                  </a:lnTo>
                  <a:lnTo>
                    <a:pt x="1098" y="619"/>
                  </a:lnTo>
                  <a:lnTo>
                    <a:pt x="1004" y="606"/>
                  </a:lnTo>
                  <a:lnTo>
                    <a:pt x="912" y="592"/>
                  </a:lnTo>
                  <a:lnTo>
                    <a:pt x="824" y="575"/>
                  </a:lnTo>
                  <a:lnTo>
                    <a:pt x="739" y="557"/>
                  </a:lnTo>
                  <a:lnTo>
                    <a:pt x="658" y="536"/>
                  </a:lnTo>
                  <a:lnTo>
                    <a:pt x="580" y="514"/>
                  </a:lnTo>
                  <a:lnTo>
                    <a:pt x="506" y="491"/>
                  </a:lnTo>
                  <a:lnTo>
                    <a:pt x="436" y="465"/>
                  </a:lnTo>
                  <a:lnTo>
                    <a:pt x="371" y="439"/>
                  </a:lnTo>
                  <a:lnTo>
                    <a:pt x="310" y="410"/>
                  </a:lnTo>
                  <a:lnTo>
                    <a:pt x="254" y="381"/>
                  </a:lnTo>
                  <a:lnTo>
                    <a:pt x="203" y="350"/>
                  </a:lnTo>
                  <a:lnTo>
                    <a:pt x="157" y="317"/>
                  </a:lnTo>
                  <a:lnTo>
                    <a:pt x="116" y="284"/>
                  </a:lnTo>
                  <a:lnTo>
                    <a:pt x="82" y="250"/>
                  </a:lnTo>
                  <a:lnTo>
                    <a:pt x="53" y="215"/>
                  </a:lnTo>
                  <a:lnTo>
                    <a:pt x="30" y="179"/>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8" name="Freeform 184"/>
            <p:cNvSpPr/>
            <p:nvPr/>
          </p:nvSpPr>
          <p:spPr bwMode="auto">
            <a:xfrm>
              <a:off x="10059988" y="2995613"/>
              <a:ext cx="463550" cy="93663"/>
            </a:xfrm>
            <a:custGeom>
              <a:avLst/>
              <a:gdLst>
                <a:gd name="T0" fmla="*/ 87 w 3212"/>
                <a:gd name="T1" fmla="*/ 40 h 647"/>
                <a:gd name="T2" fmla="*/ 256 w 3212"/>
                <a:gd name="T3" fmla="*/ 114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4 h 647"/>
                <a:gd name="T28" fmla="*/ 3125 w 3212"/>
                <a:gd name="T29" fmla="*/ 40 h 647"/>
                <a:gd name="T30" fmla="*/ 3209 w 3212"/>
                <a:gd name="T31" fmla="*/ 33 h 647"/>
                <a:gd name="T32" fmla="*/ 3209 w 3212"/>
                <a:gd name="T33" fmla="*/ 104 h 647"/>
                <a:gd name="T34" fmla="*/ 3182 w 3212"/>
                <a:gd name="T35" fmla="*/ 178 h 647"/>
                <a:gd name="T36" fmla="*/ 3130 w 3212"/>
                <a:gd name="T37" fmla="*/ 250 h 647"/>
                <a:gd name="T38" fmla="*/ 3055 w 3212"/>
                <a:gd name="T39" fmla="*/ 317 h 647"/>
                <a:gd name="T40" fmla="*/ 2958 w 3212"/>
                <a:gd name="T41" fmla="*/ 380 h 647"/>
                <a:gd name="T42" fmla="*/ 2841 w 3212"/>
                <a:gd name="T43" fmla="*/ 438 h 647"/>
                <a:gd name="T44" fmla="*/ 2706 w 3212"/>
                <a:gd name="T45" fmla="*/ 490 h 647"/>
                <a:gd name="T46" fmla="*/ 2554 w 3212"/>
                <a:gd name="T47" fmla="*/ 535 h 647"/>
                <a:gd name="T48" fmla="*/ 2388 w 3212"/>
                <a:gd name="T49" fmla="*/ 574 h 647"/>
                <a:gd name="T50" fmla="*/ 2208 w 3212"/>
                <a:gd name="T51" fmla="*/ 605 h 647"/>
                <a:gd name="T52" fmla="*/ 2016 w 3212"/>
                <a:gd name="T53" fmla="*/ 628 h 647"/>
                <a:gd name="T54" fmla="*/ 1815 w 3212"/>
                <a:gd name="T55" fmla="*/ 643 h 647"/>
                <a:gd name="T56" fmla="*/ 1606 w 3212"/>
                <a:gd name="T57" fmla="*/ 647 h 647"/>
                <a:gd name="T58" fmla="*/ 1397 w 3212"/>
                <a:gd name="T59" fmla="*/ 643 h 647"/>
                <a:gd name="T60" fmla="*/ 1195 w 3212"/>
                <a:gd name="T61" fmla="*/ 628 h 647"/>
                <a:gd name="T62" fmla="*/ 1004 w 3212"/>
                <a:gd name="T63" fmla="*/ 605 h 647"/>
                <a:gd name="T64" fmla="*/ 824 w 3212"/>
                <a:gd name="T65" fmla="*/ 574 h 647"/>
                <a:gd name="T66" fmla="*/ 658 w 3212"/>
                <a:gd name="T67" fmla="*/ 535 h 647"/>
                <a:gd name="T68" fmla="*/ 506 w 3212"/>
                <a:gd name="T69" fmla="*/ 490 h 647"/>
                <a:gd name="T70" fmla="*/ 371 w 3212"/>
                <a:gd name="T71" fmla="*/ 438 h 647"/>
                <a:gd name="T72" fmla="*/ 254 w 3212"/>
                <a:gd name="T73" fmla="*/ 380 h 647"/>
                <a:gd name="T74" fmla="*/ 157 w 3212"/>
                <a:gd name="T75" fmla="*/ 317 h 647"/>
                <a:gd name="T76" fmla="*/ 82 w 3212"/>
                <a:gd name="T77" fmla="*/ 250 h 647"/>
                <a:gd name="T78" fmla="*/ 30 w 3212"/>
                <a:gd name="T79" fmla="*/ 178 h 647"/>
                <a:gd name="T80" fmla="*/ 3 w 3212"/>
                <a:gd name="T81" fmla="*/ 104 h 647"/>
                <a:gd name="T82" fmla="*/ 3 w 3212"/>
                <a:gd name="T83" fmla="*/ 33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4"/>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4"/>
                  </a:lnTo>
                  <a:lnTo>
                    <a:pt x="3044" y="78"/>
                  </a:lnTo>
                  <a:lnTo>
                    <a:pt x="3125" y="40"/>
                  </a:lnTo>
                  <a:lnTo>
                    <a:pt x="3202" y="0"/>
                  </a:lnTo>
                  <a:lnTo>
                    <a:pt x="3209" y="33"/>
                  </a:lnTo>
                  <a:lnTo>
                    <a:pt x="3212" y="66"/>
                  </a:lnTo>
                  <a:lnTo>
                    <a:pt x="3209" y="104"/>
                  </a:lnTo>
                  <a:lnTo>
                    <a:pt x="3199" y="142"/>
                  </a:lnTo>
                  <a:lnTo>
                    <a:pt x="3182" y="178"/>
                  </a:lnTo>
                  <a:lnTo>
                    <a:pt x="3159" y="215"/>
                  </a:lnTo>
                  <a:lnTo>
                    <a:pt x="3130" y="250"/>
                  </a:lnTo>
                  <a:lnTo>
                    <a:pt x="3096" y="284"/>
                  </a:lnTo>
                  <a:lnTo>
                    <a:pt x="3055" y="317"/>
                  </a:lnTo>
                  <a:lnTo>
                    <a:pt x="3009" y="349"/>
                  </a:lnTo>
                  <a:lnTo>
                    <a:pt x="2958" y="380"/>
                  </a:lnTo>
                  <a:lnTo>
                    <a:pt x="2902" y="409"/>
                  </a:lnTo>
                  <a:lnTo>
                    <a:pt x="2841" y="438"/>
                  </a:lnTo>
                  <a:lnTo>
                    <a:pt x="2775" y="464"/>
                  </a:lnTo>
                  <a:lnTo>
                    <a:pt x="2706" y="490"/>
                  </a:lnTo>
                  <a:lnTo>
                    <a:pt x="2632" y="513"/>
                  </a:lnTo>
                  <a:lnTo>
                    <a:pt x="2554" y="535"/>
                  </a:lnTo>
                  <a:lnTo>
                    <a:pt x="2472" y="556"/>
                  </a:lnTo>
                  <a:lnTo>
                    <a:pt x="2388" y="574"/>
                  </a:lnTo>
                  <a:lnTo>
                    <a:pt x="2299" y="591"/>
                  </a:lnTo>
                  <a:lnTo>
                    <a:pt x="2208" y="605"/>
                  </a:lnTo>
                  <a:lnTo>
                    <a:pt x="2114" y="618"/>
                  </a:lnTo>
                  <a:lnTo>
                    <a:pt x="2016" y="628"/>
                  </a:lnTo>
                  <a:lnTo>
                    <a:pt x="1917" y="637"/>
                  </a:lnTo>
                  <a:lnTo>
                    <a:pt x="1815" y="643"/>
                  </a:lnTo>
                  <a:lnTo>
                    <a:pt x="1712" y="646"/>
                  </a:lnTo>
                  <a:lnTo>
                    <a:pt x="1606" y="647"/>
                  </a:lnTo>
                  <a:lnTo>
                    <a:pt x="1500" y="646"/>
                  </a:lnTo>
                  <a:lnTo>
                    <a:pt x="1397" y="643"/>
                  </a:lnTo>
                  <a:lnTo>
                    <a:pt x="1295" y="637"/>
                  </a:lnTo>
                  <a:lnTo>
                    <a:pt x="1195" y="628"/>
                  </a:lnTo>
                  <a:lnTo>
                    <a:pt x="1098" y="618"/>
                  </a:lnTo>
                  <a:lnTo>
                    <a:pt x="1004" y="605"/>
                  </a:lnTo>
                  <a:lnTo>
                    <a:pt x="912" y="591"/>
                  </a:lnTo>
                  <a:lnTo>
                    <a:pt x="824" y="574"/>
                  </a:lnTo>
                  <a:lnTo>
                    <a:pt x="739" y="556"/>
                  </a:lnTo>
                  <a:lnTo>
                    <a:pt x="658" y="535"/>
                  </a:lnTo>
                  <a:lnTo>
                    <a:pt x="580" y="513"/>
                  </a:lnTo>
                  <a:lnTo>
                    <a:pt x="506" y="490"/>
                  </a:lnTo>
                  <a:lnTo>
                    <a:pt x="436" y="464"/>
                  </a:lnTo>
                  <a:lnTo>
                    <a:pt x="371" y="438"/>
                  </a:lnTo>
                  <a:lnTo>
                    <a:pt x="310" y="409"/>
                  </a:lnTo>
                  <a:lnTo>
                    <a:pt x="254" y="380"/>
                  </a:lnTo>
                  <a:lnTo>
                    <a:pt x="203" y="349"/>
                  </a:lnTo>
                  <a:lnTo>
                    <a:pt x="157" y="317"/>
                  </a:lnTo>
                  <a:lnTo>
                    <a:pt x="116" y="284"/>
                  </a:lnTo>
                  <a:lnTo>
                    <a:pt x="82" y="250"/>
                  </a:lnTo>
                  <a:lnTo>
                    <a:pt x="53" y="215"/>
                  </a:lnTo>
                  <a:lnTo>
                    <a:pt x="30" y="178"/>
                  </a:lnTo>
                  <a:lnTo>
                    <a:pt x="13" y="142"/>
                  </a:lnTo>
                  <a:lnTo>
                    <a:pt x="3" y="104"/>
                  </a:lnTo>
                  <a:lnTo>
                    <a:pt x="0" y="66"/>
                  </a:lnTo>
                  <a:lnTo>
                    <a:pt x="3" y="33"/>
                  </a:lnTo>
                  <a:lnTo>
                    <a:pt x="11"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59" name="Freeform 185"/>
            <p:cNvSpPr/>
            <p:nvPr/>
          </p:nvSpPr>
          <p:spPr bwMode="auto">
            <a:xfrm>
              <a:off x="10059988" y="3074988"/>
              <a:ext cx="463550" cy="92075"/>
            </a:xfrm>
            <a:custGeom>
              <a:avLst/>
              <a:gdLst>
                <a:gd name="T0" fmla="*/ 87 w 3212"/>
                <a:gd name="T1" fmla="*/ 40 h 647"/>
                <a:gd name="T2" fmla="*/ 256 w 3212"/>
                <a:gd name="T3" fmla="*/ 113 h 647"/>
                <a:gd name="T4" fmla="*/ 442 w 3212"/>
                <a:gd name="T5" fmla="*/ 178 h 647"/>
                <a:gd name="T6" fmla="*/ 647 w 3212"/>
                <a:gd name="T7" fmla="*/ 233 h 647"/>
                <a:gd name="T8" fmla="*/ 869 w 3212"/>
                <a:gd name="T9" fmla="*/ 277 h 647"/>
                <a:gd name="T10" fmla="*/ 1103 w 3212"/>
                <a:gd name="T11" fmla="*/ 310 h 647"/>
                <a:gd name="T12" fmla="*/ 1349 w 3212"/>
                <a:gd name="T13" fmla="*/ 330 h 647"/>
                <a:gd name="T14" fmla="*/ 1606 w 3212"/>
                <a:gd name="T15" fmla="*/ 337 h 647"/>
                <a:gd name="T16" fmla="*/ 1862 w 3212"/>
                <a:gd name="T17" fmla="*/ 330 h 647"/>
                <a:gd name="T18" fmla="*/ 2109 w 3212"/>
                <a:gd name="T19" fmla="*/ 310 h 647"/>
                <a:gd name="T20" fmla="*/ 2343 w 3212"/>
                <a:gd name="T21" fmla="*/ 277 h 647"/>
                <a:gd name="T22" fmla="*/ 2564 w 3212"/>
                <a:gd name="T23" fmla="*/ 233 h 647"/>
                <a:gd name="T24" fmla="*/ 2769 w 3212"/>
                <a:gd name="T25" fmla="*/ 178 h 647"/>
                <a:gd name="T26" fmla="*/ 2957 w 3212"/>
                <a:gd name="T27" fmla="*/ 113 h 647"/>
                <a:gd name="T28" fmla="*/ 3125 w 3212"/>
                <a:gd name="T29" fmla="*/ 40 h 647"/>
                <a:gd name="T30" fmla="*/ 3209 w 3212"/>
                <a:gd name="T31" fmla="*/ 32 h 647"/>
                <a:gd name="T32" fmla="*/ 3209 w 3212"/>
                <a:gd name="T33" fmla="*/ 103 h 647"/>
                <a:gd name="T34" fmla="*/ 3182 w 3212"/>
                <a:gd name="T35" fmla="*/ 178 h 647"/>
                <a:gd name="T36" fmla="*/ 3130 w 3212"/>
                <a:gd name="T37" fmla="*/ 249 h 647"/>
                <a:gd name="T38" fmla="*/ 3055 w 3212"/>
                <a:gd name="T39" fmla="*/ 316 h 647"/>
                <a:gd name="T40" fmla="*/ 2958 w 3212"/>
                <a:gd name="T41" fmla="*/ 379 h 647"/>
                <a:gd name="T42" fmla="*/ 2841 w 3212"/>
                <a:gd name="T43" fmla="*/ 437 h 647"/>
                <a:gd name="T44" fmla="*/ 2706 w 3212"/>
                <a:gd name="T45" fmla="*/ 489 h 647"/>
                <a:gd name="T46" fmla="*/ 2554 w 3212"/>
                <a:gd name="T47" fmla="*/ 535 h 647"/>
                <a:gd name="T48" fmla="*/ 2388 w 3212"/>
                <a:gd name="T49" fmla="*/ 574 h 647"/>
                <a:gd name="T50" fmla="*/ 2208 w 3212"/>
                <a:gd name="T51" fmla="*/ 605 h 647"/>
                <a:gd name="T52" fmla="*/ 2016 w 3212"/>
                <a:gd name="T53" fmla="*/ 628 h 647"/>
                <a:gd name="T54" fmla="*/ 1815 w 3212"/>
                <a:gd name="T55" fmla="*/ 642 h 647"/>
                <a:gd name="T56" fmla="*/ 1606 w 3212"/>
                <a:gd name="T57" fmla="*/ 647 h 647"/>
                <a:gd name="T58" fmla="*/ 1397 w 3212"/>
                <a:gd name="T59" fmla="*/ 642 h 647"/>
                <a:gd name="T60" fmla="*/ 1195 w 3212"/>
                <a:gd name="T61" fmla="*/ 628 h 647"/>
                <a:gd name="T62" fmla="*/ 1004 w 3212"/>
                <a:gd name="T63" fmla="*/ 605 h 647"/>
                <a:gd name="T64" fmla="*/ 824 w 3212"/>
                <a:gd name="T65" fmla="*/ 574 h 647"/>
                <a:gd name="T66" fmla="*/ 658 w 3212"/>
                <a:gd name="T67" fmla="*/ 535 h 647"/>
                <a:gd name="T68" fmla="*/ 506 w 3212"/>
                <a:gd name="T69" fmla="*/ 489 h 647"/>
                <a:gd name="T70" fmla="*/ 371 w 3212"/>
                <a:gd name="T71" fmla="*/ 437 h 647"/>
                <a:gd name="T72" fmla="*/ 254 w 3212"/>
                <a:gd name="T73" fmla="*/ 379 h 647"/>
                <a:gd name="T74" fmla="*/ 157 w 3212"/>
                <a:gd name="T75" fmla="*/ 316 h 647"/>
                <a:gd name="T76" fmla="*/ 82 w 3212"/>
                <a:gd name="T77" fmla="*/ 249 h 647"/>
                <a:gd name="T78" fmla="*/ 30 w 3212"/>
                <a:gd name="T79" fmla="*/ 178 h 647"/>
                <a:gd name="T80" fmla="*/ 3 w 3212"/>
                <a:gd name="T81" fmla="*/ 103 h 647"/>
                <a:gd name="T82" fmla="*/ 3 w 3212"/>
                <a:gd name="T83" fmla="*/ 32 h 6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212" h="647">
                  <a:moveTo>
                    <a:pt x="11" y="0"/>
                  </a:moveTo>
                  <a:lnTo>
                    <a:pt x="87" y="40"/>
                  </a:lnTo>
                  <a:lnTo>
                    <a:pt x="169" y="78"/>
                  </a:lnTo>
                  <a:lnTo>
                    <a:pt x="256" y="113"/>
                  </a:lnTo>
                  <a:lnTo>
                    <a:pt x="346" y="147"/>
                  </a:lnTo>
                  <a:lnTo>
                    <a:pt x="442" y="178"/>
                  </a:lnTo>
                  <a:lnTo>
                    <a:pt x="543" y="207"/>
                  </a:lnTo>
                  <a:lnTo>
                    <a:pt x="647" y="233"/>
                  </a:lnTo>
                  <a:lnTo>
                    <a:pt x="756" y="257"/>
                  </a:lnTo>
                  <a:lnTo>
                    <a:pt x="869" y="277"/>
                  </a:lnTo>
                  <a:lnTo>
                    <a:pt x="985" y="295"/>
                  </a:lnTo>
                  <a:lnTo>
                    <a:pt x="1103" y="310"/>
                  </a:lnTo>
                  <a:lnTo>
                    <a:pt x="1225" y="322"/>
                  </a:lnTo>
                  <a:lnTo>
                    <a:pt x="1349" y="330"/>
                  </a:lnTo>
                  <a:lnTo>
                    <a:pt x="1477" y="335"/>
                  </a:lnTo>
                  <a:lnTo>
                    <a:pt x="1606" y="337"/>
                  </a:lnTo>
                  <a:lnTo>
                    <a:pt x="1735" y="335"/>
                  </a:lnTo>
                  <a:lnTo>
                    <a:pt x="1862" y="330"/>
                  </a:lnTo>
                  <a:lnTo>
                    <a:pt x="1987" y="322"/>
                  </a:lnTo>
                  <a:lnTo>
                    <a:pt x="2109" y="310"/>
                  </a:lnTo>
                  <a:lnTo>
                    <a:pt x="2228" y="295"/>
                  </a:lnTo>
                  <a:lnTo>
                    <a:pt x="2343" y="277"/>
                  </a:lnTo>
                  <a:lnTo>
                    <a:pt x="2455" y="257"/>
                  </a:lnTo>
                  <a:lnTo>
                    <a:pt x="2564" y="233"/>
                  </a:lnTo>
                  <a:lnTo>
                    <a:pt x="2669" y="207"/>
                  </a:lnTo>
                  <a:lnTo>
                    <a:pt x="2769" y="178"/>
                  </a:lnTo>
                  <a:lnTo>
                    <a:pt x="2865" y="147"/>
                  </a:lnTo>
                  <a:lnTo>
                    <a:pt x="2957" y="113"/>
                  </a:lnTo>
                  <a:lnTo>
                    <a:pt x="3044" y="78"/>
                  </a:lnTo>
                  <a:lnTo>
                    <a:pt x="3125" y="40"/>
                  </a:lnTo>
                  <a:lnTo>
                    <a:pt x="3202" y="0"/>
                  </a:lnTo>
                  <a:lnTo>
                    <a:pt x="3209" y="32"/>
                  </a:lnTo>
                  <a:lnTo>
                    <a:pt x="3212" y="65"/>
                  </a:lnTo>
                  <a:lnTo>
                    <a:pt x="3209" y="103"/>
                  </a:lnTo>
                  <a:lnTo>
                    <a:pt x="3199" y="141"/>
                  </a:lnTo>
                  <a:lnTo>
                    <a:pt x="3182" y="178"/>
                  </a:lnTo>
                  <a:lnTo>
                    <a:pt x="3159" y="214"/>
                  </a:lnTo>
                  <a:lnTo>
                    <a:pt x="3130" y="249"/>
                  </a:lnTo>
                  <a:lnTo>
                    <a:pt x="3096" y="283"/>
                  </a:lnTo>
                  <a:lnTo>
                    <a:pt x="3055" y="316"/>
                  </a:lnTo>
                  <a:lnTo>
                    <a:pt x="3009" y="348"/>
                  </a:lnTo>
                  <a:lnTo>
                    <a:pt x="2958" y="379"/>
                  </a:lnTo>
                  <a:lnTo>
                    <a:pt x="2902" y="409"/>
                  </a:lnTo>
                  <a:lnTo>
                    <a:pt x="2841" y="437"/>
                  </a:lnTo>
                  <a:lnTo>
                    <a:pt x="2775" y="464"/>
                  </a:lnTo>
                  <a:lnTo>
                    <a:pt x="2706" y="489"/>
                  </a:lnTo>
                  <a:lnTo>
                    <a:pt x="2632" y="513"/>
                  </a:lnTo>
                  <a:lnTo>
                    <a:pt x="2554" y="535"/>
                  </a:lnTo>
                  <a:lnTo>
                    <a:pt x="2472" y="555"/>
                  </a:lnTo>
                  <a:lnTo>
                    <a:pt x="2388" y="574"/>
                  </a:lnTo>
                  <a:lnTo>
                    <a:pt x="2299" y="590"/>
                  </a:lnTo>
                  <a:lnTo>
                    <a:pt x="2208" y="605"/>
                  </a:lnTo>
                  <a:lnTo>
                    <a:pt x="2114" y="618"/>
                  </a:lnTo>
                  <a:lnTo>
                    <a:pt x="2016" y="628"/>
                  </a:lnTo>
                  <a:lnTo>
                    <a:pt x="1917" y="636"/>
                  </a:lnTo>
                  <a:lnTo>
                    <a:pt x="1815" y="642"/>
                  </a:lnTo>
                  <a:lnTo>
                    <a:pt x="1712" y="646"/>
                  </a:lnTo>
                  <a:lnTo>
                    <a:pt x="1606" y="647"/>
                  </a:lnTo>
                  <a:lnTo>
                    <a:pt x="1500" y="646"/>
                  </a:lnTo>
                  <a:lnTo>
                    <a:pt x="1397" y="642"/>
                  </a:lnTo>
                  <a:lnTo>
                    <a:pt x="1295" y="636"/>
                  </a:lnTo>
                  <a:lnTo>
                    <a:pt x="1195" y="628"/>
                  </a:lnTo>
                  <a:lnTo>
                    <a:pt x="1098" y="618"/>
                  </a:lnTo>
                  <a:lnTo>
                    <a:pt x="1004" y="605"/>
                  </a:lnTo>
                  <a:lnTo>
                    <a:pt x="912" y="590"/>
                  </a:lnTo>
                  <a:lnTo>
                    <a:pt x="824" y="574"/>
                  </a:lnTo>
                  <a:lnTo>
                    <a:pt x="739" y="555"/>
                  </a:lnTo>
                  <a:lnTo>
                    <a:pt x="658" y="535"/>
                  </a:lnTo>
                  <a:lnTo>
                    <a:pt x="580" y="513"/>
                  </a:lnTo>
                  <a:lnTo>
                    <a:pt x="506" y="489"/>
                  </a:lnTo>
                  <a:lnTo>
                    <a:pt x="436" y="464"/>
                  </a:lnTo>
                  <a:lnTo>
                    <a:pt x="371" y="437"/>
                  </a:lnTo>
                  <a:lnTo>
                    <a:pt x="310" y="409"/>
                  </a:lnTo>
                  <a:lnTo>
                    <a:pt x="254" y="379"/>
                  </a:lnTo>
                  <a:lnTo>
                    <a:pt x="203" y="348"/>
                  </a:lnTo>
                  <a:lnTo>
                    <a:pt x="157" y="316"/>
                  </a:lnTo>
                  <a:lnTo>
                    <a:pt x="116" y="283"/>
                  </a:lnTo>
                  <a:lnTo>
                    <a:pt x="82" y="249"/>
                  </a:lnTo>
                  <a:lnTo>
                    <a:pt x="53" y="214"/>
                  </a:lnTo>
                  <a:lnTo>
                    <a:pt x="30" y="178"/>
                  </a:lnTo>
                  <a:lnTo>
                    <a:pt x="13" y="141"/>
                  </a:lnTo>
                  <a:lnTo>
                    <a:pt x="3" y="103"/>
                  </a:lnTo>
                  <a:lnTo>
                    <a:pt x="0" y="65"/>
                  </a:lnTo>
                  <a:lnTo>
                    <a:pt x="3" y="32"/>
                  </a:lnTo>
                  <a:lnTo>
                    <a:pt x="11"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60" name="Group 29"/>
          <p:cNvGrpSpPr/>
          <p:nvPr/>
        </p:nvGrpSpPr>
        <p:grpSpPr>
          <a:xfrm>
            <a:off x="9670156" y="2758228"/>
            <a:ext cx="430539" cy="425926"/>
            <a:chOff x="2587625" y="4291013"/>
            <a:chExt cx="444500" cy="439738"/>
          </a:xfrm>
          <a:solidFill>
            <a:srgbClr val="64CBCA"/>
          </a:solidFill>
        </p:grpSpPr>
        <p:sp>
          <p:nvSpPr>
            <p:cNvPr id="61" name="Freeform 290"/>
            <p:cNvSpPr>
              <a:spLocks noEditPoints="1"/>
            </p:cNvSpPr>
            <p:nvPr/>
          </p:nvSpPr>
          <p:spPr bwMode="auto">
            <a:xfrm>
              <a:off x="2790825" y="4491038"/>
              <a:ext cx="241300" cy="239713"/>
            </a:xfrm>
            <a:custGeom>
              <a:avLst/>
              <a:gdLst>
                <a:gd name="T0" fmla="*/ 582 w 1676"/>
                <a:gd name="T1" fmla="*/ 282 h 1813"/>
                <a:gd name="T2" fmla="*/ 453 w 1676"/>
                <a:gd name="T3" fmla="*/ 343 h 1813"/>
                <a:gd name="T4" fmla="*/ 344 w 1676"/>
                <a:gd name="T5" fmla="*/ 449 h 1813"/>
                <a:gd name="T6" fmla="*/ 274 w 1676"/>
                <a:gd name="T7" fmla="*/ 582 h 1813"/>
                <a:gd name="T8" fmla="*/ 246 w 1676"/>
                <a:gd name="T9" fmla="*/ 729 h 1813"/>
                <a:gd name="T10" fmla="*/ 260 w 1676"/>
                <a:gd name="T11" fmla="*/ 878 h 1813"/>
                <a:gd name="T12" fmla="*/ 316 w 1676"/>
                <a:gd name="T13" fmla="*/ 1018 h 1813"/>
                <a:gd name="T14" fmla="*/ 414 w 1676"/>
                <a:gd name="T15" fmla="*/ 1136 h 1813"/>
                <a:gd name="T16" fmla="*/ 538 w 1676"/>
                <a:gd name="T17" fmla="*/ 1212 h 1813"/>
                <a:gd name="T18" fmla="*/ 673 w 1676"/>
                <a:gd name="T19" fmla="*/ 1242 h 1813"/>
                <a:gd name="T20" fmla="*/ 811 w 1676"/>
                <a:gd name="T21" fmla="*/ 1227 h 1813"/>
                <a:gd name="T22" fmla="*/ 941 w 1676"/>
                <a:gd name="T23" fmla="*/ 1166 h 1813"/>
                <a:gd name="T24" fmla="*/ 1049 w 1676"/>
                <a:gd name="T25" fmla="*/ 1061 h 1813"/>
                <a:gd name="T26" fmla="*/ 1119 w 1676"/>
                <a:gd name="T27" fmla="*/ 927 h 1813"/>
                <a:gd name="T28" fmla="*/ 1147 w 1676"/>
                <a:gd name="T29" fmla="*/ 779 h 1813"/>
                <a:gd name="T30" fmla="*/ 1133 w 1676"/>
                <a:gd name="T31" fmla="*/ 630 h 1813"/>
                <a:gd name="T32" fmla="*/ 1077 w 1676"/>
                <a:gd name="T33" fmla="*/ 491 h 1813"/>
                <a:gd name="T34" fmla="*/ 980 w 1676"/>
                <a:gd name="T35" fmla="*/ 374 h 1813"/>
                <a:gd name="T36" fmla="*/ 855 w 1676"/>
                <a:gd name="T37" fmla="*/ 298 h 1813"/>
                <a:gd name="T38" fmla="*/ 720 w 1676"/>
                <a:gd name="T39" fmla="*/ 267 h 1813"/>
                <a:gd name="T40" fmla="*/ 781 w 1676"/>
                <a:gd name="T41" fmla="*/ 5 h 1813"/>
                <a:gd name="T42" fmla="*/ 946 w 1676"/>
                <a:gd name="T43" fmla="*/ 49 h 1813"/>
                <a:gd name="T44" fmla="*/ 1099 w 1676"/>
                <a:gd name="T45" fmla="*/ 137 h 1813"/>
                <a:gd name="T46" fmla="*/ 1230 w 1676"/>
                <a:gd name="T47" fmla="*/ 267 h 1813"/>
                <a:gd name="T48" fmla="*/ 1324 w 1676"/>
                <a:gd name="T49" fmla="*/ 424 h 1813"/>
                <a:gd name="T50" fmla="*/ 1378 w 1676"/>
                <a:gd name="T51" fmla="*/ 596 h 1813"/>
                <a:gd name="T52" fmla="*/ 1393 w 1676"/>
                <a:gd name="T53" fmla="*/ 775 h 1813"/>
                <a:gd name="T54" fmla="*/ 1368 w 1676"/>
                <a:gd name="T55" fmla="*/ 953 h 1813"/>
                <a:gd name="T56" fmla="*/ 1603 w 1676"/>
                <a:gd name="T57" fmla="*/ 1363 h 1813"/>
                <a:gd name="T58" fmla="*/ 1656 w 1676"/>
                <a:gd name="T59" fmla="*/ 1449 h 1813"/>
                <a:gd name="T60" fmla="*/ 1676 w 1676"/>
                <a:gd name="T61" fmla="*/ 1550 h 1813"/>
                <a:gd name="T62" fmla="*/ 1656 w 1676"/>
                <a:gd name="T63" fmla="*/ 1651 h 1813"/>
                <a:gd name="T64" fmla="*/ 1603 w 1676"/>
                <a:gd name="T65" fmla="*/ 1737 h 1813"/>
                <a:gd name="T66" fmla="*/ 1515 w 1676"/>
                <a:gd name="T67" fmla="*/ 1798 h 1813"/>
                <a:gd name="T68" fmla="*/ 1414 w 1676"/>
                <a:gd name="T69" fmla="*/ 1813 h 1813"/>
                <a:gd name="T70" fmla="*/ 1316 w 1676"/>
                <a:gd name="T71" fmla="*/ 1783 h 1813"/>
                <a:gd name="T72" fmla="*/ 986 w 1676"/>
                <a:gd name="T73" fmla="*/ 1441 h 1813"/>
                <a:gd name="T74" fmla="*/ 826 w 1676"/>
                <a:gd name="T75" fmla="*/ 1496 h 1813"/>
                <a:gd name="T76" fmla="*/ 660 w 1676"/>
                <a:gd name="T77" fmla="*/ 1508 h 1813"/>
                <a:gd name="T78" fmla="*/ 496 w 1676"/>
                <a:gd name="T79" fmla="*/ 1477 h 1813"/>
                <a:gd name="T80" fmla="*/ 341 w 1676"/>
                <a:gd name="T81" fmla="*/ 1404 h 1813"/>
                <a:gd name="T82" fmla="*/ 204 w 1676"/>
                <a:gd name="T83" fmla="*/ 1289 h 1813"/>
                <a:gd name="T84" fmla="*/ 95 w 1676"/>
                <a:gd name="T85" fmla="*/ 1137 h 1813"/>
                <a:gd name="T86" fmla="*/ 27 w 1676"/>
                <a:gd name="T87" fmla="*/ 966 h 1813"/>
                <a:gd name="T88" fmla="*/ 0 w 1676"/>
                <a:gd name="T89" fmla="*/ 785 h 1813"/>
                <a:gd name="T90" fmla="*/ 13 w 1676"/>
                <a:gd name="T91" fmla="*/ 602 h 1813"/>
                <a:gd name="T92" fmla="*/ 67 w 1676"/>
                <a:gd name="T93" fmla="*/ 427 h 1813"/>
                <a:gd name="T94" fmla="*/ 162 w 1676"/>
                <a:gd name="T95" fmla="*/ 268 h 1813"/>
                <a:gd name="T96" fmla="*/ 294 w 1676"/>
                <a:gd name="T97" fmla="*/ 137 h 1813"/>
                <a:gd name="T98" fmla="*/ 447 w 1676"/>
                <a:gd name="T99" fmla="*/ 49 h 1813"/>
                <a:gd name="T100" fmla="*/ 612 w 1676"/>
                <a:gd name="T101" fmla="*/ 5 h 1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676" h="1813">
                  <a:moveTo>
                    <a:pt x="673" y="267"/>
                  </a:moveTo>
                  <a:lnTo>
                    <a:pt x="627" y="272"/>
                  </a:lnTo>
                  <a:lnTo>
                    <a:pt x="582" y="282"/>
                  </a:lnTo>
                  <a:lnTo>
                    <a:pt x="538" y="298"/>
                  </a:lnTo>
                  <a:lnTo>
                    <a:pt x="495" y="317"/>
                  </a:lnTo>
                  <a:lnTo>
                    <a:pt x="453" y="343"/>
                  </a:lnTo>
                  <a:lnTo>
                    <a:pt x="414" y="374"/>
                  </a:lnTo>
                  <a:lnTo>
                    <a:pt x="377" y="409"/>
                  </a:lnTo>
                  <a:lnTo>
                    <a:pt x="344" y="449"/>
                  </a:lnTo>
                  <a:lnTo>
                    <a:pt x="316" y="491"/>
                  </a:lnTo>
                  <a:lnTo>
                    <a:pt x="293" y="536"/>
                  </a:lnTo>
                  <a:lnTo>
                    <a:pt x="274" y="582"/>
                  </a:lnTo>
                  <a:lnTo>
                    <a:pt x="260" y="630"/>
                  </a:lnTo>
                  <a:lnTo>
                    <a:pt x="251" y="679"/>
                  </a:lnTo>
                  <a:lnTo>
                    <a:pt x="246" y="729"/>
                  </a:lnTo>
                  <a:lnTo>
                    <a:pt x="246" y="779"/>
                  </a:lnTo>
                  <a:lnTo>
                    <a:pt x="251" y="829"/>
                  </a:lnTo>
                  <a:lnTo>
                    <a:pt x="260" y="878"/>
                  </a:lnTo>
                  <a:lnTo>
                    <a:pt x="274" y="927"/>
                  </a:lnTo>
                  <a:lnTo>
                    <a:pt x="293" y="974"/>
                  </a:lnTo>
                  <a:lnTo>
                    <a:pt x="316" y="1018"/>
                  </a:lnTo>
                  <a:lnTo>
                    <a:pt x="344" y="1061"/>
                  </a:lnTo>
                  <a:lnTo>
                    <a:pt x="377" y="1100"/>
                  </a:lnTo>
                  <a:lnTo>
                    <a:pt x="414" y="1136"/>
                  </a:lnTo>
                  <a:lnTo>
                    <a:pt x="453" y="1166"/>
                  </a:lnTo>
                  <a:lnTo>
                    <a:pt x="495" y="1191"/>
                  </a:lnTo>
                  <a:lnTo>
                    <a:pt x="538" y="1212"/>
                  </a:lnTo>
                  <a:lnTo>
                    <a:pt x="582" y="1227"/>
                  </a:lnTo>
                  <a:lnTo>
                    <a:pt x="627" y="1237"/>
                  </a:lnTo>
                  <a:lnTo>
                    <a:pt x="673" y="1242"/>
                  </a:lnTo>
                  <a:lnTo>
                    <a:pt x="720" y="1242"/>
                  </a:lnTo>
                  <a:lnTo>
                    <a:pt x="766" y="1237"/>
                  </a:lnTo>
                  <a:lnTo>
                    <a:pt x="811" y="1227"/>
                  </a:lnTo>
                  <a:lnTo>
                    <a:pt x="855" y="1212"/>
                  </a:lnTo>
                  <a:lnTo>
                    <a:pt x="898" y="1191"/>
                  </a:lnTo>
                  <a:lnTo>
                    <a:pt x="941" y="1166"/>
                  </a:lnTo>
                  <a:lnTo>
                    <a:pt x="980" y="1136"/>
                  </a:lnTo>
                  <a:lnTo>
                    <a:pt x="1016" y="1100"/>
                  </a:lnTo>
                  <a:lnTo>
                    <a:pt x="1049" y="1061"/>
                  </a:lnTo>
                  <a:lnTo>
                    <a:pt x="1077" y="1018"/>
                  </a:lnTo>
                  <a:lnTo>
                    <a:pt x="1100" y="974"/>
                  </a:lnTo>
                  <a:lnTo>
                    <a:pt x="1119" y="927"/>
                  </a:lnTo>
                  <a:lnTo>
                    <a:pt x="1133" y="878"/>
                  </a:lnTo>
                  <a:lnTo>
                    <a:pt x="1142" y="829"/>
                  </a:lnTo>
                  <a:lnTo>
                    <a:pt x="1147" y="779"/>
                  </a:lnTo>
                  <a:lnTo>
                    <a:pt x="1147" y="729"/>
                  </a:lnTo>
                  <a:lnTo>
                    <a:pt x="1142" y="679"/>
                  </a:lnTo>
                  <a:lnTo>
                    <a:pt x="1133" y="630"/>
                  </a:lnTo>
                  <a:lnTo>
                    <a:pt x="1119" y="582"/>
                  </a:lnTo>
                  <a:lnTo>
                    <a:pt x="1100" y="536"/>
                  </a:lnTo>
                  <a:lnTo>
                    <a:pt x="1077" y="491"/>
                  </a:lnTo>
                  <a:lnTo>
                    <a:pt x="1049" y="449"/>
                  </a:lnTo>
                  <a:lnTo>
                    <a:pt x="1016" y="409"/>
                  </a:lnTo>
                  <a:lnTo>
                    <a:pt x="980" y="374"/>
                  </a:lnTo>
                  <a:lnTo>
                    <a:pt x="941" y="343"/>
                  </a:lnTo>
                  <a:lnTo>
                    <a:pt x="898" y="317"/>
                  </a:lnTo>
                  <a:lnTo>
                    <a:pt x="855" y="298"/>
                  </a:lnTo>
                  <a:lnTo>
                    <a:pt x="811" y="282"/>
                  </a:lnTo>
                  <a:lnTo>
                    <a:pt x="766" y="272"/>
                  </a:lnTo>
                  <a:lnTo>
                    <a:pt x="720" y="267"/>
                  </a:lnTo>
                  <a:lnTo>
                    <a:pt x="673" y="267"/>
                  </a:lnTo>
                  <a:close/>
                  <a:moveTo>
                    <a:pt x="725" y="0"/>
                  </a:moveTo>
                  <a:lnTo>
                    <a:pt x="781" y="5"/>
                  </a:lnTo>
                  <a:lnTo>
                    <a:pt x="837" y="15"/>
                  </a:lnTo>
                  <a:lnTo>
                    <a:pt x="892" y="29"/>
                  </a:lnTo>
                  <a:lnTo>
                    <a:pt x="946" y="49"/>
                  </a:lnTo>
                  <a:lnTo>
                    <a:pt x="999" y="74"/>
                  </a:lnTo>
                  <a:lnTo>
                    <a:pt x="1050" y="103"/>
                  </a:lnTo>
                  <a:lnTo>
                    <a:pt x="1099" y="137"/>
                  </a:lnTo>
                  <a:lnTo>
                    <a:pt x="1145" y="176"/>
                  </a:lnTo>
                  <a:lnTo>
                    <a:pt x="1190" y="219"/>
                  </a:lnTo>
                  <a:lnTo>
                    <a:pt x="1230" y="267"/>
                  </a:lnTo>
                  <a:lnTo>
                    <a:pt x="1266" y="317"/>
                  </a:lnTo>
                  <a:lnTo>
                    <a:pt x="1297" y="369"/>
                  </a:lnTo>
                  <a:lnTo>
                    <a:pt x="1324" y="424"/>
                  </a:lnTo>
                  <a:lnTo>
                    <a:pt x="1346" y="479"/>
                  </a:lnTo>
                  <a:lnTo>
                    <a:pt x="1364" y="537"/>
                  </a:lnTo>
                  <a:lnTo>
                    <a:pt x="1378" y="596"/>
                  </a:lnTo>
                  <a:lnTo>
                    <a:pt x="1387" y="655"/>
                  </a:lnTo>
                  <a:lnTo>
                    <a:pt x="1392" y="715"/>
                  </a:lnTo>
                  <a:lnTo>
                    <a:pt x="1393" y="775"/>
                  </a:lnTo>
                  <a:lnTo>
                    <a:pt x="1389" y="835"/>
                  </a:lnTo>
                  <a:lnTo>
                    <a:pt x="1381" y="895"/>
                  </a:lnTo>
                  <a:lnTo>
                    <a:pt x="1368" y="953"/>
                  </a:lnTo>
                  <a:lnTo>
                    <a:pt x="1351" y="1011"/>
                  </a:lnTo>
                  <a:lnTo>
                    <a:pt x="1330" y="1067"/>
                  </a:lnTo>
                  <a:lnTo>
                    <a:pt x="1603" y="1363"/>
                  </a:lnTo>
                  <a:lnTo>
                    <a:pt x="1625" y="1389"/>
                  </a:lnTo>
                  <a:lnTo>
                    <a:pt x="1642" y="1419"/>
                  </a:lnTo>
                  <a:lnTo>
                    <a:pt x="1656" y="1449"/>
                  </a:lnTo>
                  <a:lnTo>
                    <a:pt x="1668" y="1482"/>
                  </a:lnTo>
                  <a:lnTo>
                    <a:pt x="1674" y="1515"/>
                  </a:lnTo>
                  <a:lnTo>
                    <a:pt x="1676" y="1550"/>
                  </a:lnTo>
                  <a:lnTo>
                    <a:pt x="1674" y="1585"/>
                  </a:lnTo>
                  <a:lnTo>
                    <a:pt x="1668" y="1619"/>
                  </a:lnTo>
                  <a:lnTo>
                    <a:pt x="1656" y="1651"/>
                  </a:lnTo>
                  <a:lnTo>
                    <a:pt x="1642" y="1682"/>
                  </a:lnTo>
                  <a:lnTo>
                    <a:pt x="1625" y="1711"/>
                  </a:lnTo>
                  <a:lnTo>
                    <a:pt x="1603" y="1737"/>
                  </a:lnTo>
                  <a:lnTo>
                    <a:pt x="1576" y="1762"/>
                  </a:lnTo>
                  <a:lnTo>
                    <a:pt x="1547" y="1783"/>
                  </a:lnTo>
                  <a:lnTo>
                    <a:pt x="1515" y="1798"/>
                  </a:lnTo>
                  <a:lnTo>
                    <a:pt x="1482" y="1809"/>
                  </a:lnTo>
                  <a:lnTo>
                    <a:pt x="1449" y="1813"/>
                  </a:lnTo>
                  <a:lnTo>
                    <a:pt x="1414" y="1813"/>
                  </a:lnTo>
                  <a:lnTo>
                    <a:pt x="1380" y="1809"/>
                  </a:lnTo>
                  <a:lnTo>
                    <a:pt x="1347" y="1798"/>
                  </a:lnTo>
                  <a:lnTo>
                    <a:pt x="1316" y="1783"/>
                  </a:lnTo>
                  <a:lnTo>
                    <a:pt x="1286" y="1762"/>
                  </a:lnTo>
                  <a:lnTo>
                    <a:pt x="1259" y="1737"/>
                  </a:lnTo>
                  <a:lnTo>
                    <a:pt x="986" y="1441"/>
                  </a:lnTo>
                  <a:lnTo>
                    <a:pt x="934" y="1464"/>
                  </a:lnTo>
                  <a:lnTo>
                    <a:pt x="880" y="1483"/>
                  </a:lnTo>
                  <a:lnTo>
                    <a:pt x="826" y="1496"/>
                  </a:lnTo>
                  <a:lnTo>
                    <a:pt x="771" y="1504"/>
                  </a:lnTo>
                  <a:lnTo>
                    <a:pt x="716" y="1509"/>
                  </a:lnTo>
                  <a:lnTo>
                    <a:pt x="660" y="1508"/>
                  </a:lnTo>
                  <a:lnTo>
                    <a:pt x="605" y="1503"/>
                  </a:lnTo>
                  <a:lnTo>
                    <a:pt x="550" y="1493"/>
                  </a:lnTo>
                  <a:lnTo>
                    <a:pt x="496" y="1477"/>
                  </a:lnTo>
                  <a:lnTo>
                    <a:pt x="443" y="1458"/>
                  </a:lnTo>
                  <a:lnTo>
                    <a:pt x="391" y="1434"/>
                  </a:lnTo>
                  <a:lnTo>
                    <a:pt x="341" y="1404"/>
                  </a:lnTo>
                  <a:lnTo>
                    <a:pt x="293" y="1371"/>
                  </a:lnTo>
                  <a:lnTo>
                    <a:pt x="247" y="1332"/>
                  </a:lnTo>
                  <a:lnTo>
                    <a:pt x="204" y="1289"/>
                  </a:lnTo>
                  <a:lnTo>
                    <a:pt x="162" y="1240"/>
                  </a:lnTo>
                  <a:lnTo>
                    <a:pt x="126" y="1190"/>
                  </a:lnTo>
                  <a:lnTo>
                    <a:pt x="95" y="1137"/>
                  </a:lnTo>
                  <a:lnTo>
                    <a:pt x="68" y="1082"/>
                  </a:lnTo>
                  <a:lnTo>
                    <a:pt x="45" y="1024"/>
                  </a:lnTo>
                  <a:lnTo>
                    <a:pt x="27" y="966"/>
                  </a:lnTo>
                  <a:lnTo>
                    <a:pt x="13" y="906"/>
                  </a:lnTo>
                  <a:lnTo>
                    <a:pt x="4" y="846"/>
                  </a:lnTo>
                  <a:lnTo>
                    <a:pt x="0" y="785"/>
                  </a:lnTo>
                  <a:lnTo>
                    <a:pt x="0" y="724"/>
                  </a:lnTo>
                  <a:lnTo>
                    <a:pt x="4" y="663"/>
                  </a:lnTo>
                  <a:lnTo>
                    <a:pt x="13" y="602"/>
                  </a:lnTo>
                  <a:lnTo>
                    <a:pt x="27" y="543"/>
                  </a:lnTo>
                  <a:lnTo>
                    <a:pt x="45" y="485"/>
                  </a:lnTo>
                  <a:lnTo>
                    <a:pt x="67" y="427"/>
                  </a:lnTo>
                  <a:lnTo>
                    <a:pt x="94" y="373"/>
                  </a:lnTo>
                  <a:lnTo>
                    <a:pt x="126" y="319"/>
                  </a:lnTo>
                  <a:lnTo>
                    <a:pt x="162" y="268"/>
                  </a:lnTo>
                  <a:lnTo>
                    <a:pt x="203" y="220"/>
                  </a:lnTo>
                  <a:lnTo>
                    <a:pt x="247" y="176"/>
                  </a:lnTo>
                  <a:lnTo>
                    <a:pt x="294" y="137"/>
                  </a:lnTo>
                  <a:lnTo>
                    <a:pt x="343" y="103"/>
                  </a:lnTo>
                  <a:lnTo>
                    <a:pt x="394" y="74"/>
                  </a:lnTo>
                  <a:lnTo>
                    <a:pt x="447" y="49"/>
                  </a:lnTo>
                  <a:lnTo>
                    <a:pt x="501" y="29"/>
                  </a:lnTo>
                  <a:lnTo>
                    <a:pt x="556" y="15"/>
                  </a:lnTo>
                  <a:lnTo>
                    <a:pt x="612" y="5"/>
                  </a:lnTo>
                  <a:lnTo>
                    <a:pt x="668" y="0"/>
                  </a:lnTo>
                  <a:lnTo>
                    <a:pt x="72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2" name="Freeform 291"/>
            <p:cNvSpPr/>
            <p:nvPr/>
          </p:nvSpPr>
          <p:spPr bwMode="auto">
            <a:xfrm>
              <a:off x="2811463" y="4335463"/>
              <a:ext cx="217488" cy="274638"/>
            </a:xfrm>
            <a:custGeom>
              <a:avLst/>
              <a:gdLst>
                <a:gd name="T0" fmla="*/ 459 w 1508"/>
                <a:gd name="T1" fmla="*/ 30 h 2083"/>
                <a:gd name="T2" fmla="*/ 619 w 1508"/>
                <a:gd name="T3" fmla="*/ 254 h 2083"/>
                <a:gd name="T4" fmla="*/ 841 w 1508"/>
                <a:gd name="T5" fmla="*/ 542 h 2083"/>
                <a:gd name="T6" fmla="*/ 960 w 1508"/>
                <a:gd name="T7" fmla="*/ 441 h 2083"/>
                <a:gd name="T8" fmla="*/ 1249 w 1508"/>
                <a:gd name="T9" fmla="*/ 400 h 2083"/>
                <a:gd name="T10" fmla="*/ 1340 w 1508"/>
                <a:gd name="T11" fmla="*/ 564 h 2083"/>
                <a:gd name="T12" fmla="*/ 1411 w 1508"/>
                <a:gd name="T13" fmla="*/ 741 h 2083"/>
                <a:gd name="T14" fmla="*/ 1464 w 1508"/>
                <a:gd name="T15" fmla="*/ 927 h 2083"/>
                <a:gd name="T16" fmla="*/ 1497 w 1508"/>
                <a:gd name="T17" fmla="*/ 1121 h 2083"/>
                <a:gd name="T18" fmla="*/ 1508 w 1508"/>
                <a:gd name="T19" fmla="*/ 1322 h 2083"/>
                <a:gd name="T20" fmla="*/ 1497 w 1508"/>
                <a:gd name="T21" fmla="*/ 1526 h 2083"/>
                <a:gd name="T22" fmla="*/ 1463 w 1508"/>
                <a:gd name="T23" fmla="*/ 1720 h 2083"/>
                <a:gd name="T24" fmla="*/ 1409 w 1508"/>
                <a:gd name="T25" fmla="*/ 1907 h 2083"/>
                <a:gd name="T26" fmla="*/ 1337 w 1508"/>
                <a:gd name="T27" fmla="*/ 2083 h 2083"/>
                <a:gd name="T28" fmla="*/ 1349 w 1508"/>
                <a:gd name="T29" fmla="*/ 1945 h 2083"/>
                <a:gd name="T30" fmla="*/ 1341 w 1508"/>
                <a:gd name="T31" fmla="*/ 1808 h 2083"/>
                <a:gd name="T32" fmla="*/ 1313 w 1508"/>
                <a:gd name="T33" fmla="*/ 1675 h 2083"/>
                <a:gd name="T34" fmla="*/ 1266 w 1508"/>
                <a:gd name="T35" fmla="*/ 1547 h 2083"/>
                <a:gd name="T36" fmla="*/ 1201 w 1508"/>
                <a:gd name="T37" fmla="*/ 1429 h 2083"/>
                <a:gd name="T38" fmla="*/ 1117 w 1508"/>
                <a:gd name="T39" fmla="*/ 1321 h 2083"/>
                <a:gd name="T40" fmla="*/ 1021 w 1508"/>
                <a:gd name="T41" fmla="*/ 1233 h 2083"/>
                <a:gd name="T42" fmla="*/ 915 w 1508"/>
                <a:gd name="T43" fmla="*/ 1162 h 2083"/>
                <a:gd name="T44" fmla="*/ 801 w 1508"/>
                <a:gd name="T45" fmla="*/ 1111 h 2083"/>
                <a:gd name="T46" fmla="*/ 680 w 1508"/>
                <a:gd name="T47" fmla="*/ 1080 h 2083"/>
                <a:gd name="T48" fmla="*/ 554 w 1508"/>
                <a:gd name="T49" fmla="*/ 1069 h 2083"/>
                <a:gd name="T50" fmla="*/ 416 w 1508"/>
                <a:gd name="T51" fmla="*/ 1082 h 2083"/>
                <a:gd name="T52" fmla="*/ 283 w 1508"/>
                <a:gd name="T53" fmla="*/ 1120 h 2083"/>
                <a:gd name="T54" fmla="*/ 160 w 1508"/>
                <a:gd name="T55" fmla="*/ 1182 h 2083"/>
                <a:gd name="T56" fmla="*/ 591 w 1508"/>
                <a:gd name="T57" fmla="*/ 812 h 2083"/>
                <a:gd name="T58" fmla="*/ 751 w 1508"/>
                <a:gd name="T59" fmla="*/ 755 h 2083"/>
                <a:gd name="T60" fmla="*/ 500 w 1508"/>
                <a:gd name="T61" fmla="*/ 407 h 2083"/>
                <a:gd name="T62" fmla="*/ 338 w 1508"/>
                <a:gd name="T63" fmla="*/ 367 h 2083"/>
                <a:gd name="T64" fmla="*/ 175 w 1508"/>
                <a:gd name="T65" fmla="*/ 519 h 2083"/>
                <a:gd name="T66" fmla="*/ 0 w 1508"/>
                <a:gd name="T67" fmla="*/ 375 h 2083"/>
                <a:gd name="T68" fmla="*/ 166 w 1508"/>
                <a:gd name="T69" fmla="*/ 151 h 2083"/>
                <a:gd name="T70" fmla="*/ 287 w 1508"/>
                <a:gd name="T71" fmla="*/ 289 h 2083"/>
                <a:gd name="T72" fmla="*/ 445 w 1508"/>
                <a:gd name="T73" fmla="*/ 351 h 2083"/>
                <a:gd name="T74" fmla="*/ 453 w 1508"/>
                <a:gd name="T75" fmla="*/ 220 h 2083"/>
                <a:gd name="T76" fmla="*/ 316 w 1508"/>
                <a:gd name="T77" fmla="*/ 0 h 20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08" h="2083">
                  <a:moveTo>
                    <a:pt x="316" y="0"/>
                  </a:moveTo>
                  <a:lnTo>
                    <a:pt x="459" y="30"/>
                  </a:lnTo>
                  <a:lnTo>
                    <a:pt x="582" y="149"/>
                  </a:lnTo>
                  <a:lnTo>
                    <a:pt x="619" y="254"/>
                  </a:lnTo>
                  <a:lnTo>
                    <a:pt x="647" y="352"/>
                  </a:lnTo>
                  <a:lnTo>
                    <a:pt x="841" y="542"/>
                  </a:lnTo>
                  <a:lnTo>
                    <a:pt x="891" y="559"/>
                  </a:lnTo>
                  <a:lnTo>
                    <a:pt x="960" y="441"/>
                  </a:lnTo>
                  <a:lnTo>
                    <a:pt x="1204" y="417"/>
                  </a:lnTo>
                  <a:lnTo>
                    <a:pt x="1249" y="400"/>
                  </a:lnTo>
                  <a:lnTo>
                    <a:pt x="1297" y="481"/>
                  </a:lnTo>
                  <a:lnTo>
                    <a:pt x="1340" y="564"/>
                  </a:lnTo>
                  <a:lnTo>
                    <a:pt x="1378" y="651"/>
                  </a:lnTo>
                  <a:lnTo>
                    <a:pt x="1411" y="741"/>
                  </a:lnTo>
                  <a:lnTo>
                    <a:pt x="1440" y="832"/>
                  </a:lnTo>
                  <a:lnTo>
                    <a:pt x="1464" y="927"/>
                  </a:lnTo>
                  <a:lnTo>
                    <a:pt x="1483" y="1022"/>
                  </a:lnTo>
                  <a:lnTo>
                    <a:pt x="1497" y="1121"/>
                  </a:lnTo>
                  <a:lnTo>
                    <a:pt x="1505" y="1221"/>
                  </a:lnTo>
                  <a:lnTo>
                    <a:pt x="1508" y="1322"/>
                  </a:lnTo>
                  <a:lnTo>
                    <a:pt x="1505" y="1425"/>
                  </a:lnTo>
                  <a:lnTo>
                    <a:pt x="1497" y="1526"/>
                  </a:lnTo>
                  <a:lnTo>
                    <a:pt x="1483" y="1623"/>
                  </a:lnTo>
                  <a:lnTo>
                    <a:pt x="1463" y="1720"/>
                  </a:lnTo>
                  <a:lnTo>
                    <a:pt x="1439" y="1815"/>
                  </a:lnTo>
                  <a:lnTo>
                    <a:pt x="1409" y="1907"/>
                  </a:lnTo>
                  <a:lnTo>
                    <a:pt x="1375" y="1996"/>
                  </a:lnTo>
                  <a:lnTo>
                    <a:pt x="1337" y="2083"/>
                  </a:lnTo>
                  <a:lnTo>
                    <a:pt x="1345" y="2015"/>
                  </a:lnTo>
                  <a:lnTo>
                    <a:pt x="1349" y="1945"/>
                  </a:lnTo>
                  <a:lnTo>
                    <a:pt x="1347" y="1877"/>
                  </a:lnTo>
                  <a:lnTo>
                    <a:pt x="1341" y="1808"/>
                  </a:lnTo>
                  <a:lnTo>
                    <a:pt x="1329" y="1741"/>
                  </a:lnTo>
                  <a:lnTo>
                    <a:pt x="1313" y="1675"/>
                  </a:lnTo>
                  <a:lnTo>
                    <a:pt x="1293" y="1610"/>
                  </a:lnTo>
                  <a:lnTo>
                    <a:pt x="1266" y="1547"/>
                  </a:lnTo>
                  <a:lnTo>
                    <a:pt x="1236" y="1486"/>
                  </a:lnTo>
                  <a:lnTo>
                    <a:pt x="1201" y="1429"/>
                  </a:lnTo>
                  <a:lnTo>
                    <a:pt x="1161" y="1373"/>
                  </a:lnTo>
                  <a:lnTo>
                    <a:pt x="1117" y="1321"/>
                  </a:lnTo>
                  <a:lnTo>
                    <a:pt x="1071" y="1276"/>
                  </a:lnTo>
                  <a:lnTo>
                    <a:pt x="1021" y="1233"/>
                  </a:lnTo>
                  <a:lnTo>
                    <a:pt x="969" y="1195"/>
                  </a:lnTo>
                  <a:lnTo>
                    <a:pt x="915" y="1162"/>
                  </a:lnTo>
                  <a:lnTo>
                    <a:pt x="859" y="1134"/>
                  </a:lnTo>
                  <a:lnTo>
                    <a:pt x="801" y="1111"/>
                  </a:lnTo>
                  <a:lnTo>
                    <a:pt x="741" y="1093"/>
                  </a:lnTo>
                  <a:lnTo>
                    <a:pt x="680" y="1080"/>
                  </a:lnTo>
                  <a:lnTo>
                    <a:pt x="617" y="1072"/>
                  </a:lnTo>
                  <a:lnTo>
                    <a:pt x="554" y="1069"/>
                  </a:lnTo>
                  <a:lnTo>
                    <a:pt x="484" y="1072"/>
                  </a:lnTo>
                  <a:lnTo>
                    <a:pt x="416" y="1082"/>
                  </a:lnTo>
                  <a:lnTo>
                    <a:pt x="349" y="1098"/>
                  </a:lnTo>
                  <a:lnTo>
                    <a:pt x="283" y="1120"/>
                  </a:lnTo>
                  <a:lnTo>
                    <a:pt x="220" y="1148"/>
                  </a:lnTo>
                  <a:lnTo>
                    <a:pt x="160" y="1182"/>
                  </a:lnTo>
                  <a:lnTo>
                    <a:pt x="338" y="952"/>
                  </a:lnTo>
                  <a:lnTo>
                    <a:pt x="591" y="812"/>
                  </a:lnTo>
                  <a:lnTo>
                    <a:pt x="738" y="833"/>
                  </a:lnTo>
                  <a:lnTo>
                    <a:pt x="751" y="755"/>
                  </a:lnTo>
                  <a:lnTo>
                    <a:pt x="570" y="556"/>
                  </a:lnTo>
                  <a:lnTo>
                    <a:pt x="500" y="407"/>
                  </a:lnTo>
                  <a:lnTo>
                    <a:pt x="400" y="407"/>
                  </a:lnTo>
                  <a:lnTo>
                    <a:pt x="338" y="367"/>
                  </a:lnTo>
                  <a:lnTo>
                    <a:pt x="203" y="345"/>
                  </a:lnTo>
                  <a:lnTo>
                    <a:pt x="175" y="519"/>
                  </a:lnTo>
                  <a:lnTo>
                    <a:pt x="12" y="484"/>
                  </a:lnTo>
                  <a:lnTo>
                    <a:pt x="0" y="375"/>
                  </a:lnTo>
                  <a:lnTo>
                    <a:pt x="125" y="345"/>
                  </a:lnTo>
                  <a:lnTo>
                    <a:pt x="166" y="151"/>
                  </a:lnTo>
                  <a:lnTo>
                    <a:pt x="291" y="207"/>
                  </a:lnTo>
                  <a:lnTo>
                    <a:pt x="287" y="289"/>
                  </a:lnTo>
                  <a:lnTo>
                    <a:pt x="382" y="332"/>
                  </a:lnTo>
                  <a:lnTo>
                    <a:pt x="445" y="351"/>
                  </a:lnTo>
                  <a:lnTo>
                    <a:pt x="522" y="308"/>
                  </a:lnTo>
                  <a:lnTo>
                    <a:pt x="453" y="220"/>
                  </a:lnTo>
                  <a:lnTo>
                    <a:pt x="313" y="71"/>
                  </a:lnTo>
                  <a:lnTo>
                    <a:pt x="316"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3" name="Freeform 292"/>
            <p:cNvSpPr/>
            <p:nvPr/>
          </p:nvSpPr>
          <p:spPr bwMode="auto">
            <a:xfrm>
              <a:off x="2786063" y="4497388"/>
              <a:ext cx="30163" cy="26988"/>
            </a:xfrm>
            <a:custGeom>
              <a:avLst/>
              <a:gdLst>
                <a:gd name="T0" fmla="*/ 118 w 208"/>
                <a:gd name="T1" fmla="*/ 0 h 197"/>
                <a:gd name="T2" fmla="*/ 208 w 208"/>
                <a:gd name="T3" fmla="*/ 45 h 197"/>
                <a:gd name="T4" fmla="*/ 186 w 208"/>
                <a:gd name="T5" fmla="*/ 66 h 197"/>
                <a:gd name="T6" fmla="*/ 165 w 208"/>
                <a:gd name="T7" fmla="*/ 89 h 197"/>
                <a:gd name="T8" fmla="*/ 147 w 208"/>
                <a:gd name="T9" fmla="*/ 109 h 197"/>
                <a:gd name="T10" fmla="*/ 130 w 208"/>
                <a:gd name="T11" fmla="*/ 131 h 197"/>
                <a:gd name="T12" fmla="*/ 81 w 208"/>
                <a:gd name="T13" fmla="*/ 132 h 197"/>
                <a:gd name="T14" fmla="*/ 29 w 208"/>
                <a:gd name="T15" fmla="*/ 197 h 197"/>
                <a:gd name="T16" fmla="*/ 0 w 208"/>
                <a:gd name="T17" fmla="*/ 61 h 197"/>
                <a:gd name="T18" fmla="*/ 118 w 208"/>
                <a:gd name="T19"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8" h="197">
                  <a:moveTo>
                    <a:pt x="118" y="0"/>
                  </a:moveTo>
                  <a:lnTo>
                    <a:pt x="208" y="45"/>
                  </a:lnTo>
                  <a:lnTo>
                    <a:pt x="186" y="66"/>
                  </a:lnTo>
                  <a:lnTo>
                    <a:pt x="165" y="89"/>
                  </a:lnTo>
                  <a:lnTo>
                    <a:pt x="147" y="109"/>
                  </a:lnTo>
                  <a:lnTo>
                    <a:pt x="130" y="131"/>
                  </a:lnTo>
                  <a:lnTo>
                    <a:pt x="81" y="132"/>
                  </a:lnTo>
                  <a:lnTo>
                    <a:pt x="29" y="197"/>
                  </a:lnTo>
                  <a:lnTo>
                    <a:pt x="0" y="61"/>
                  </a:lnTo>
                  <a:lnTo>
                    <a:pt x="11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4" name="Freeform 293"/>
            <p:cNvSpPr/>
            <p:nvPr/>
          </p:nvSpPr>
          <p:spPr bwMode="auto">
            <a:xfrm>
              <a:off x="2860675" y="4702175"/>
              <a:ext cx="52388" cy="20638"/>
            </a:xfrm>
            <a:custGeom>
              <a:avLst/>
              <a:gdLst>
                <a:gd name="T0" fmla="*/ 368 w 368"/>
                <a:gd name="T1" fmla="*/ 0 h 153"/>
                <a:gd name="T2" fmla="*/ 298 w 368"/>
                <a:gd name="T3" fmla="*/ 38 h 153"/>
                <a:gd name="T4" fmla="*/ 227 w 368"/>
                <a:gd name="T5" fmla="*/ 73 h 153"/>
                <a:gd name="T6" fmla="*/ 152 w 368"/>
                <a:gd name="T7" fmla="*/ 105 h 153"/>
                <a:gd name="T8" fmla="*/ 77 w 368"/>
                <a:gd name="T9" fmla="*/ 131 h 153"/>
                <a:gd name="T10" fmla="*/ 0 w 368"/>
                <a:gd name="T11" fmla="*/ 153 h 153"/>
                <a:gd name="T12" fmla="*/ 28 w 368"/>
                <a:gd name="T13" fmla="*/ 44 h 153"/>
                <a:gd name="T14" fmla="*/ 83 w 368"/>
                <a:gd name="T15" fmla="*/ 5 h 153"/>
                <a:gd name="T16" fmla="*/ 148 w 368"/>
                <a:gd name="T17" fmla="*/ 13 h 153"/>
                <a:gd name="T18" fmla="*/ 215 w 368"/>
                <a:gd name="T19" fmla="*/ 16 h 153"/>
                <a:gd name="T20" fmla="*/ 266 w 368"/>
                <a:gd name="T21" fmla="*/ 14 h 153"/>
                <a:gd name="T22" fmla="*/ 317 w 368"/>
                <a:gd name="T23" fmla="*/ 9 h 153"/>
                <a:gd name="T24" fmla="*/ 368 w 368"/>
                <a:gd name="T25"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8" h="153">
                  <a:moveTo>
                    <a:pt x="368" y="0"/>
                  </a:moveTo>
                  <a:lnTo>
                    <a:pt x="298" y="38"/>
                  </a:lnTo>
                  <a:lnTo>
                    <a:pt x="227" y="73"/>
                  </a:lnTo>
                  <a:lnTo>
                    <a:pt x="152" y="105"/>
                  </a:lnTo>
                  <a:lnTo>
                    <a:pt x="77" y="131"/>
                  </a:lnTo>
                  <a:lnTo>
                    <a:pt x="0" y="153"/>
                  </a:lnTo>
                  <a:lnTo>
                    <a:pt x="28" y="44"/>
                  </a:lnTo>
                  <a:lnTo>
                    <a:pt x="83" y="5"/>
                  </a:lnTo>
                  <a:lnTo>
                    <a:pt x="148" y="13"/>
                  </a:lnTo>
                  <a:lnTo>
                    <a:pt x="215" y="16"/>
                  </a:lnTo>
                  <a:lnTo>
                    <a:pt x="266" y="14"/>
                  </a:lnTo>
                  <a:lnTo>
                    <a:pt x="317" y="9"/>
                  </a:lnTo>
                  <a:lnTo>
                    <a:pt x="368"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5" name="Freeform 294"/>
            <p:cNvSpPr/>
            <p:nvPr/>
          </p:nvSpPr>
          <p:spPr bwMode="auto">
            <a:xfrm>
              <a:off x="2587625" y="4395788"/>
              <a:ext cx="249238" cy="333375"/>
            </a:xfrm>
            <a:custGeom>
              <a:avLst/>
              <a:gdLst>
                <a:gd name="T0" fmla="*/ 210 w 1723"/>
                <a:gd name="T1" fmla="*/ 95 h 2519"/>
                <a:gd name="T2" fmla="*/ 468 w 1723"/>
                <a:gd name="T3" fmla="*/ 157 h 2519"/>
                <a:gd name="T4" fmla="*/ 884 w 1723"/>
                <a:gd name="T5" fmla="*/ 389 h 2519"/>
                <a:gd name="T6" fmla="*/ 1103 w 1723"/>
                <a:gd name="T7" fmla="*/ 976 h 2519"/>
                <a:gd name="T8" fmla="*/ 1141 w 1723"/>
                <a:gd name="T9" fmla="*/ 862 h 2519"/>
                <a:gd name="T10" fmla="*/ 1389 w 1723"/>
                <a:gd name="T11" fmla="*/ 1094 h 2519"/>
                <a:gd name="T12" fmla="*/ 1344 w 1723"/>
                <a:gd name="T13" fmla="*/ 1213 h 2519"/>
                <a:gd name="T14" fmla="*/ 1316 w 1723"/>
                <a:gd name="T15" fmla="*/ 1341 h 2519"/>
                <a:gd name="T16" fmla="*/ 1307 w 1723"/>
                <a:gd name="T17" fmla="*/ 1472 h 2519"/>
                <a:gd name="T18" fmla="*/ 1317 w 1723"/>
                <a:gd name="T19" fmla="*/ 1609 h 2519"/>
                <a:gd name="T20" fmla="*/ 1346 w 1723"/>
                <a:gd name="T21" fmla="*/ 1741 h 2519"/>
                <a:gd name="T22" fmla="*/ 1394 w 1723"/>
                <a:gd name="T23" fmla="*/ 1865 h 2519"/>
                <a:gd name="T24" fmla="*/ 1459 w 1723"/>
                <a:gd name="T25" fmla="*/ 1979 h 2519"/>
                <a:gd name="T26" fmla="*/ 1541 w 1723"/>
                <a:gd name="T27" fmla="*/ 2083 h 2519"/>
                <a:gd name="T28" fmla="*/ 1628 w 1723"/>
                <a:gd name="T29" fmla="*/ 2165 h 2519"/>
                <a:gd name="T30" fmla="*/ 1723 w 1723"/>
                <a:gd name="T31" fmla="*/ 2230 h 2519"/>
                <a:gd name="T32" fmla="*/ 1714 w 1723"/>
                <a:gd name="T33" fmla="*/ 2268 h 2519"/>
                <a:gd name="T34" fmla="*/ 1708 w 1723"/>
                <a:gd name="T35" fmla="*/ 2294 h 2519"/>
                <a:gd name="T36" fmla="*/ 1706 w 1723"/>
                <a:gd name="T37" fmla="*/ 2304 h 2519"/>
                <a:gd name="T38" fmla="*/ 1659 w 1723"/>
                <a:gd name="T39" fmla="*/ 2513 h 2519"/>
                <a:gd name="T40" fmla="*/ 1530 w 1723"/>
                <a:gd name="T41" fmla="*/ 2519 h 2519"/>
                <a:gd name="T42" fmla="*/ 1338 w 1723"/>
                <a:gd name="T43" fmla="*/ 2506 h 2519"/>
                <a:gd name="T44" fmla="*/ 1154 w 1723"/>
                <a:gd name="T45" fmla="*/ 2468 h 2519"/>
                <a:gd name="T46" fmla="*/ 977 w 1723"/>
                <a:gd name="T47" fmla="*/ 2407 h 2519"/>
                <a:gd name="T48" fmla="*/ 810 w 1723"/>
                <a:gd name="T49" fmla="*/ 2325 h 2519"/>
                <a:gd name="T50" fmla="*/ 656 w 1723"/>
                <a:gd name="T51" fmla="*/ 2222 h 2519"/>
                <a:gd name="T52" fmla="*/ 514 w 1723"/>
                <a:gd name="T53" fmla="*/ 2101 h 2519"/>
                <a:gd name="T54" fmla="*/ 387 w 1723"/>
                <a:gd name="T55" fmla="*/ 1963 h 2519"/>
                <a:gd name="T56" fmla="*/ 274 w 1723"/>
                <a:gd name="T57" fmla="*/ 1809 h 2519"/>
                <a:gd name="T58" fmla="*/ 180 w 1723"/>
                <a:gd name="T59" fmla="*/ 1641 h 2519"/>
                <a:gd name="T60" fmla="*/ 103 w 1723"/>
                <a:gd name="T61" fmla="*/ 1461 h 2519"/>
                <a:gd name="T62" fmla="*/ 47 w 1723"/>
                <a:gd name="T63" fmla="*/ 1270 h 2519"/>
                <a:gd name="T64" fmla="*/ 12 w 1723"/>
                <a:gd name="T65" fmla="*/ 1070 h 2519"/>
                <a:gd name="T66" fmla="*/ 0 w 1723"/>
                <a:gd name="T67" fmla="*/ 862 h 2519"/>
                <a:gd name="T68" fmla="*/ 11 w 1723"/>
                <a:gd name="T69" fmla="*/ 662 h 2519"/>
                <a:gd name="T70" fmla="*/ 44 w 1723"/>
                <a:gd name="T71" fmla="*/ 470 h 2519"/>
                <a:gd name="T72" fmla="*/ 96 w 1723"/>
                <a:gd name="T73" fmla="*/ 285 h 2519"/>
                <a:gd name="T74" fmla="*/ 168 w 1723"/>
                <a:gd name="T75" fmla="*/ 111 h 2519"/>
                <a:gd name="T76" fmla="*/ 320 w 1723"/>
                <a:gd name="T77" fmla="*/ 0 h 2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23" h="2519">
                  <a:moveTo>
                    <a:pt x="320" y="0"/>
                  </a:moveTo>
                  <a:lnTo>
                    <a:pt x="210" y="95"/>
                  </a:lnTo>
                  <a:lnTo>
                    <a:pt x="296" y="157"/>
                  </a:lnTo>
                  <a:lnTo>
                    <a:pt x="468" y="157"/>
                  </a:lnTo>
                  <a:lnTo>
                    <a:pt x="724" y="107"/>
                  </a:lnTo>
                  <a:lnTo>
                    <a:pt x="884" y="389"/>
                  </a:lnTo>
                  <a:lnTo>
                    <a:pt x="884" y="655"/>
                  </a:lnTo>
                  <a:lnTo>
                    <a:pt x="1103" y="976"/>
                  </a:lnTo>
                  <a:lnTo>
                    <a:pt x="1141" y="976"/>
                  </a:lnTo>
                  <a:lnTo>
                    <a:pt x="1141" y="862"/>
                  </a:lnTo>
                  <a:lnTo>
                    <a:pt x="1225" y="1054"/>
                  </a:lnTo>
                  <a:lnTo>
                    <a:pt x="1389" y="1094"/>
                  </a:lnTo>
                  <a:lnTo>
                    <a:pt x="1365" y="1153"/>
                  </a:lnTo>
                  <a:lnTo>
                    <a:pt x="1344" y="1213"/>
                  </a:lnTo>
                  <a:lnTo>
                    <a:pt x="1328" y="1277"/>
                  </a:lnTo>
                  <a:lnTo>
                    <a:pt x="1316" y="1341"/>
                  </a:lnTo>
                  <a:lnTo>
                    <a:pt x="1309" y="1406"/>
                  </a:lnTo>
                  <a:lnTo>
                    <a:pt x="1307" y="1472"/>
                  </a:lnTo>
                  <a:lnTo>
                    <a:pt x="1309" y="1542"/>
                  </a:lnTo>
                  <a:lnTo>
                    <a:pt x="1317" y="1609"/>
                  </a:lnTo>
                  <a:lnTo>
                    <a:pt x="1329" y="1676"/>
                  </a:lnTo>
                  <a:lnTo>
                    <a:pt x="1346" y="1741"/>
                  </a:lnTo>
                  <a:lnTo>
                    <a:pt x="1368" y="1803"/>
                  </a:lnTo>
                  <a:lnTo>
                    <a:pt x="1394" y="1865"/>
                  </a:lnTo>
                  <a:lnTo>
                    <a:pt x="1424" y="1923"/>
                  </a:lnTo>
                  <a:lnTo>
                    <a:pt x="1459" y="1979"/>
                  </a:lnTo>
                  <a:lnTo>
                    <a:pt x="1498" y="2032"/>
                  </a:lnTo>
                  <a:lnTo>
                    <a:pt x="1541" y="2083"/>
                  </a:lnTo>
                  <a:lnTo>
                    <a:pt x="1583" y="2126"/>
                  </a:lnTo>
                  <a:lnTo>
                    <a:pt x="1628" y="2165"/>
                  </a:lnTo>
                  <a:lnTo>
                    <a:pt x="1675" y="2200"/>
                  </a:lnTo>
                  <a:lnTo>
                    <a:pt x="1723" y="2230"/>
                  </a:lnTo>
                  <a:lnTo>
                    <a:pt x="1718" y="2251"/>
                  </a:lnTo>
                  <a:lnTo>
                    <a:pt x="1714" y="2268"/>
                  </a:lnTo>
                  <a:lnTo>
                    <a:pt x="1711" y="2283"/>
                  </a:lnTo>
                  <a:lnTo>
                    <a:pt x="1708" y="2294"/>
                  </a:lnTo>
                  <a:lnTo>
                    <a:pt x="1706" y="2302"/>
                  </a:lnTo>
                  <a:lnTo>
                    <a:pt x="1706" y="2304"/>
                  </a:lnTo>
                  <a:lnTo>
                    <a:pt x="1722" y="2505"/>
                  </a:lnTo>
                  <a:lnTo>
                    <a:pt x="1659" y="2513"/>
                  </a:lnTo>
                  <a:lnTo>
                    <a:pt x="1594" y="2517"/>
                  </a:lnTo>
                  <a:lnTo>
                    <a:pt x="1530" y="2519"/>
                  </a:lnTo>
                  <a:lnTo>
                    <a:pt x="1433" y="2516"/>
                  </a:lnTo>
                  <a:lnTo>
                    <a:pt x="1338" y="2506"/>
                  </a:lnTo>
                  <a:lnTo>
                    <a:pt x="1245" y="2490"/>
                  </a:lnTo>
                  <a:lnTo>
                    <a:pt x="1154" y="2468"/>
                  </a:lnTo>
                  <a:lnTo>
                    <a:pt x="1064" y="2441"/>
                  </a:lnTo>
                  <a:lnTo>
                    <a:pt x="977" y="2407"/>
                  </a:lnTo>
                  <a:lnTo>
                    <a:pt x="893" y="2369"/>
                  </a:lnTo>
                  <a:lnTo>
                    <a:pt x="810" y="2325"/>
                  </a:lnTo>
                  <a:lnTo>
                    <a:pt x="732" y="2276"/>
                  </a:lnTo>
                  <a:lnTo>
                    <a:pt x="656" y="2222"/>
                  </a:lnTo>
                  <a:lnTo>
                    <a:pt x="583" y="2164"/>
                  </a:lnTo>
                  <a:lnTo>
                    <a:pt x="514" y="2101"/>
                  </a:lnTo>
                  <a:lnTo>
                    <a:pt x="448" y="2034"/>
                  </a:lnTo>
                  <a:lnTo>
                    <a:pt x="387" y="1963"/>
                  </a:lnTo>
                  <a:lnTo>
                    <a:pt x="328" y="1888"/>
                  </a:lnTo>
                  <a:lnTo>
                    <a:pt x="274" y="1809"/>
                  </a:lnTo>
                  <a:lnTo>
                    <a:pt x="225" y="1727"/>
                  </a:lnTo>
                  <a:lnTo>
                    <a:pt x="180" y="1641"/>
                  </a:lnTo>
                  <a:lnTo>
                    <a:pt x="139" y="1553"/>
                  </a:lnTo>
                  <a:lnTo>
                    <a:pt x="103" y="1461"/>
                  </a:lnTo>
                  <a:lnTo>
                    <a:pt x="72" y="1367"/>
                  </a:lnTo>
                  <a:lnTo>
                    <a:pt x="47" y="1270"/>
                  </a:lnTo>
                  <a:lnTo>
                    <a:pt x="27" y="1171"/>
                  </a:lnTo>
                  <a:lnTo>
                    <a:pt x="12" y="1070"/>
                  </a:lnTo>
                  <a:lnTo>
                    <a:pt x="3" y="968"/>
                  </a:lnTo>
                  <a:lnTo>
                    <a:pt x="0" y="862"/>
                  </a:lnTo>
                  <a:lnTo>
                    <a:pt x="3" y="761"/>
                  </a:lnTo>
                  <a:lnTo>
                    <a:pt x="11" y="662"/>
                  </a:lnTo>
                  <a:lnTo>
                    <a:pt x="25" y="565"/>
                  </a:lnTo>
                  <a:lnTo>
                    <a:pt x="44" y="470"/>
                  </a:lnTo>
                  <a:lnTo>
                    <a:pt x="68" y="376"/>
                  </a:lnTo>
                  <a:lnTo>
                    <a:pt x="96" y="285"/>
                  </a:lnTo>
                  <a:lnTo>
                    <a:pt x="131" y="197"/>
                  </a:lnTo>
                  <a:lnTo>
                    <a:pt x="168" y="111"/>
                  </a:lnTo>
                  <a:lnTo>
                    <a:pt x="210" y="27"/>
                  </a:lnTo>
                  <a:lnTo>
                    <a:pt x="320"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6" name="Freeform 295"/>
            <p:cNvSpPr>
              <a:spLocks noEditPoints="1"/>
            </p:cNvSpPr>
            <p:nvPr/>
          </p:nvSpPr>
          <p:spPr bwMode="auto">
            <a:xfrm>
              <a:off x="2638425" y="4291013"/>
              <a:ext cx="263525" cy="79375"/>
            </a:xfrm>
            <a:custGeom>
              <a:avLst/>
              <a:gdLst>
                <a:gd name="T0" fmla="*/ 782 w 1831"/>
                <a:gd name="T1" fmla="*/ 179 h 603"/>
                <a:gd name="T2" fmla="*/ 779 w 1831"/>
                <a:gd name="T3" fmla="*/ 185 h 603"/>
                <a:gd name="T4" fmla="*/ 773 w 1831"/>
                <a:gd name="T5" fmla="*/ 194 h 603"/>
                <a:gd name="T6" fmla="*/ 763 w 1831"/>
                <a:gd name="T7" fmla="*/ 204 h 603"/>
                <a:gd name="T8" fmla="*/ 750 w 1831"/>
                <a:gd name="T9" fmla="*/ 214 h 603"/>
                <a:gd name="T10" fmla="*/ 737 w 1831"/>
                <a:gd name="T11" fmla="*/ 225 h 603"/>
                <a:gd name="T12" fmla="*/ 724 w 1831"/>
                <a:gd name="T13" fmla="*/ 235 h 603"/>
                <a:gd name="T14" fmla="*/ 711 w 1831"/>
                <a:gd name="T15" fmla="*/ 246 h 603"/>
                <a:gd name="T16" fmla="*/ 699 w 1831"/>
                <a:gd name="T17" fmla="*/ 254 h 603"/>
                <a:gd name="T18" fmla="*/ 690 w 1831"/>
                <a:gd name="T19" fmla="*/ 261 h 603"/>
                <a:gd name="T20" fmla="*/ 683 w 1831"/>
                <a:gd name="T21" fmla="*/ 266 h 603"/>
                <a:gd name="T22" fmla="*/ 681 w 1831"/>
                <a:gd name="T23" fmla="*/ 267 h 603"/>
                <a:gd name="T24" fmla="*/ 782 w 1831"/>
                <a:gd name="T25" fmla="*/ 331 h 603"/>
                <a:gd name="T26" fmla="*/ 990 w 1831"/>
                <a:gd name="T27" fmla="*/ 271 h 603"/>
                <a:gd name="T28" fmla="*/ 941 w 1831"/>
                <a:gd name="T29" fmla="*/ 179 h 603"/>
                <a:gd name="T30" fmla="*/ 851 w 1831"/>
                <a:gd name="T31" fmla="*/ 210 h 603"/>
                <a:gd name="T32" fmla="*/ 782 w 1831"/>
                <a:gd name="T33" fmla="*/ 179 h 603"/>
                <a:gd name="T34" fmla="*/ 1401 w 1831"/>
                <a:gd name="T35" fmla="*/ 72 h 603"/>
                <a:gd name="T36" fmla="*/ 1244 w 1831"/>
                <a:gd name="T37" fmla="*/ 166 h 603"/>
                <a:gd name="T38" fmla="*/ 1155 w 1831"/>
                <a:gd name="T39" fmla="*/ 226 h 603"/>
                <a:gd name="T40" fmla="*/ 1217 w 1831"/>
                <a:gd name="T41" fmla="*/ 270 h 603"/>
                <a:gd name="T42" fmla="*/ 1356 w 1831"/>
                <a:gd name="T43" fmla="*/ 255 h 603"/>
                <a:gd name="T44" fmla="*/ 1502 w 1831"/>
                <a:gd name="T45" fmla="*/ 135 h 603"/>
                <a:gd name="T46" fmla="*/ 1401 w 1831"/>
                <a:gd name="T47" fmla="*/ 72 h 603"/>
                <a:gd name="T48" fmla="*/ 1180 w 1831"/>
                <a:gd name="T49" fmla="*/ 0 h 603"/>
                <a:gd name="T50" fmla="*/ 1180 w 1831"/>
                <a:gd name="T51" fmla="*/ 0 h 603"/>
                <a:gd name="T52" fmla="*/ 1267 w 1831"/>
                <a:gd name="T53" fmla="*/ 4 h 603"/>
                <a:gd name="T54" fmla="*/ 1352 w 1831"/>
                <a:gd name="T55" fmla="*/ 11 h 603"/>
                <a:gd name="T56" fmla="*/ 1436 w 1831"/>
                <a:gd name="T57" fmla="*/ 24 h 603"/>
                <a:gd name="T58" fmla="*/ 1519 w 1831"/>
                <a:gd name="T59" fmla="*/ 43 h 603"/>
                <a:gd name="T60" fmla="*/ 1600 w 1831"/>
                <a:gd name="T61" fmla="*/ 66 h 603"/>
                <a:gd name="T62" fmla="*/ 1679 w 1831"/>
                <a:gd name="T63" fmla="*/ 93 h 603"/>
                <a:gd name="T64" fmla="*/ 1756 w 1831"/>
                <a:gd name="T65" fmla="*/ 124 h 603"/>
                <a:gd name="T66" fmla="*/ 1831 w 1831"/>
                <a:gd name="T67" fmla="*/ 160 h 603"/>
                <a:gd name="T68" fmla="*/ 1776 w 1831"/>
                <a:gd name="T69" fmla="*/ 169 h 603"/>
                <a:gd name="T70" fmla="*/ 1626 w 1831"/>
                <a:gd name="T71" fmla="*/ 145 h 603"/>
                <a:gd name="T72" fmla="*/ 1521 w 1831"/>
                <a:gd name="T73" fmla="*/ 221 h 603"/>
                <a:gd name="T74" fmla="*/ 1445 w 1831"/>
                <a:gd name="T75" fmla="*/ 311 h 603"/>
                <a:gd name="T76" fmla="*/ 1171 w 1831"/>
                <a:gd name="T77" fmla="*/ 338 h 603"/>
                <a:gd name="T78" fmla="*/ 1059 w 1831"/>
                <a:gd name="T79" fmla="*/ 319 h 603"/>
                <a:gd name="T80" fmla="*/ 981 w 1831"/>
                <a:gd name="T81" fmla="*/ 449 h 603"/>
                <a:gd name="T82" fmla="*/ 757 w 1831"/>
                <a:gd name="T83" fmla="*/ 463 h 603"/>
                <a:gd name="T84" fmla="*/ 616 w 1831"/>
                <a:gd name="T85" fmla="*/ 420 h 603"/>
                <a:gd name="T86" fmla="*/ 490 w 1831"/>
                <a:gd name="T87" fmla="*/ 494 h 603"/>
                <a:gd name="T88" fmla="*/ 218 w 1831"/>
                <a:gd name="T89" fmla="*/ 535 h 603"/>
                <a:gd name="T90" fmla="*/ 0 w 1831"/>
                <a:gd name="T91" fmla="*/ 603 h 603"/>
                <a:gd name="T92" fmla="*/ 0 w 1831"/>
                <a:gd name="T93" fmla="*/ 603 h 603"/>
                <a:gd name="T94" fmla="*/ 58 w 1831"/>
                <a:gd name="T95" fmla="*/ 531 h 603"/>
                <a:gd name="T96" fmla="*/ 120 w 1831"/>
                <a:gd name="T97" fmla="*/ 463 h 603"/>
                <a:gd name="T98" fmla="*/ 185 w 1831"/>
                <a:gd name="T99" fmla="*/ 399 h 603"/>
                <a:gd name="T100" fmla="*/ 253 w 1831"/>
                <a:gd name="T101" fmla="*/ 338 h 603"/>
                <a:gd name="T102" fmla="*/ 325 w 1831"/>
                <a:gd name="T103" fmla="*/ 283 h 603"/>
                <a:gd name="T104" fmla="*/ 400 w 1831"/>
                <a:gd name="T105" fmla="*/ 232 h 603"/>
                <a:gd name="T106" fmla="*/ 477 w 1831"/>
                <a:gd name="T107" fmla="*/ 185 h 603"/>
                <a:gd name="T108" fmla="*/ 558 w 1831"/>
                <a:gd name="T109" fmla="*/ 144 h 603"/>
                <a:gd name="T110" fmla="*/ 640 w 1831"/>
                <a:gd name="T111" fmla="*/ 107 h 603"/>
                <a:gd name="T112" fmla="*/ 725 w 1831"/>
                <a:gd name="T113" fmla="*/ 75 h 603"/>
                <a:gd name="T114" fmla="*/ 813 w 1831"/>
                <a:gd name="T115" fmla="*/ 49 h 603"/>
                <a:gd name="T116" fmla="*/ 902 w 1831"/>
                <a:gd name="T117" fmla="*/ 27 h 603"/>
                <a:gd name="T118" fmla="*/ 992 w 1831"/>
                <a:gd name="T119" fmla="*/ 13 h 603"/>
                <a:gd name="T120" fmla="*/ 1086 w 1831"/>
                <a:gd name="T121" fmla="*/ 4 h 603"/>
                <a:gd name="T122" fmla="*/ 1180 w 1831"/>
                <a:gd name="T123" fmla="*/ 0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31" h="603">
                  <a:moveTo>
                    <a:pt x="782" y="179"/>
                  </a:moveTo>
                  <a:lnTo>
                    <a:pt x="779" y="185"/>
                  </a:lnTo>
                  <a:lnTo>
                    <a:pt x="773" y="194"/>
                  </a:lnTo>
                  <a:lnTo>
                    <a:pt x="763" y="204"/>
                  </a:lnTo>
                  <a:lnTo>
                    <a:pt x="750" y="214"/>
                  </a:lnTo>
                  <a:lnTo>
                    <a:pt x="737" y="225"/>
                  </a:lnTo>
                  <a:lnTo>
                    <a:pt x="724" y="235"/>
                  </a:lnTo>
                  <a:lnTo>
                    <a:pt x="711" y="246"/>
                  </a:lnTo>
                  <a:lnTo>
                    <a:pt x="699" y="254"/>
                  </a:lnTo>
                  <a:lnTo>
                    <a:pt x="690" y="261"/>
                  </a:lnTo>
                  <a:lnTo>
                    <a:pt x="683" y="266"/>
                  </a:lnTo>
                  <a:lnTo>
                    <a:pt x="681" y="267"/>
                  </a:lnTo>
                  <a:lnTo>
                    <a:pt x="782" y="331"/>
                  </a:lnTo>
                  <a:lnTo>
                    <a:pt x="990" y="271"/>
                  </a:lnTo>
                  <a:lnTo>
                    <a:pt x="941" y="179"/>
                  </a:lnTo>
                  <a:lnTo>
                    <a:pt x="851" y="210"/>
                  </a:lnTo>
                  <a:lnTo>
                    <a:pt x="782" y="179"/>
                  </a:lnTo>
                  <a:close/>
                  <a:moveTo>
                    <a:pt x="1401" y="72"/>
                  </a:moveTo>
                  <a:lnTo>
                    <a:pt x="1244" y="166"/>
                  </a:lnTo>
                  <a:lnTo>
                    <a:pt x="1155" y="226"/>
                  </a:lnTo>
                  <a:lnTo>
                    <a:pt x="1217" y="270"/>
                  </a:lnTo>
                  <a:lnTo>
                    <a:pt x="1356" y="255"/>
                  </a:lnTo>
                  <a:lnTo>
                    <a:pt x="1502" y="135"/>
                  </a:lnTo>
                  <a:lnTo>
                    <a:pt x="1401" y="72"/>
                  </a:lnTo>
                  <a:close/>
                  <a:moveTo>
                    <a:pt x="1180" y="0"/>
                  </a:moveTo>
                  <a:lnTo>
                    <a:pt x="1180" y="0"/>
                  </a:lnTo>
                  <a:lnTo>
                    <a:pt x="1267" y="4"/>
                  </a:lnTo>
                  <a:lnTo>
                    <a:pt x="1352" y="11"/>
                  </a:lnTo>
                  <a:lnTo>
                    <a:pt x="1436" y="24"/>
                  </a:lnTo>
                  <a:lnTo>
                    <a:pt x="1519" y="43"/>
                  </a:lnTo>
                  <a:lnTo>
                    <a:pt x="1600" y="66"/>
                  </a:lnTo>
                  <a:lnTo>
                    <a:pt x="1679" y="93"/>
                  </a:lnTo>
                  <a:lnTo>
                    <a:pt x="1756" y="124"/>
                  </a:lnTo>
                  <a:lnTo>
                    <a:pt x="1831" y="160"/>
                  </a:lnTo>
                  <a:lnTo>
                    <a:pt x="1776" y="169"/>
                  </a:lnTo>
                  <a:lnTo>
                    <a:pt x="1626" y="145"/>
                  </a:lnTo>
                  <a:lnTo>
                    <a:pt x="1521" y="221"/>
                  </a:lnTo>
                  <a:lnTo>
                    <a:pt x="1445" y="311"/>
                  </a:lnTo>
                  <a:lnTo>
                    <a:pt x="1171" y="338"/>
                  </a:lnTo>
                  <a:lnTo>
                    <a:pt x="1059" y="319"/>
                  </a:lnTo>
                  <a:lnTo>
                    <a:pt x="981" y="449"/>
                  </a:lnTo>
                  <a:lnTo>
                    <a:pt x="757" y="463"/>
                  </a:lnTo>
                  <a:lnTo>
                    <a:pt x="616" y="420"/>
                  </a:lnTo>
                  <a:lnTo>
                    <a:pt x="490" y="494"/>
                  </a:lnTo>
                  <a:lnTo>
                    <a:pt x="218" y="535"/>
                  </a:lnTo>
                  <a:lnTo>
                    <a:pt x="0" y="603"/>
                  </a:lnTo>
                  <a:lnTo>
                    <a:pt x="0" y="603"/>
                  </a:lnTo>
                  <a:lnTo>
                    <a:pt x="58" y="531"/>
                  </a:lnTo>
                  <a:lnTo>
                    <a:pt x="120" y="463"/>
                  </a:lnTo>
                  <a:lnTo>
                    <a:pt x="185" y="399"/>
                  </a:lnTo>
                  <a:lnTo>
                    <a:pt x="253" y="338"/>
                  </a:lnTo>
                  <a:lnTo>
                    <a:pt x="325" y="283"/>
                  </a:lnTo>
                  <a:lnTo>
                    <a:pt x="400" y="232"/>
                  </a:lnTo>
                  <a:lnTo>
                    <a:pt x="477" y="185"/>
                  </a:lnTo>
                  <a:lnTo>
                    <a:pt x="558" y="144"/>
                  </a:lnTo>
                  <a:lnTo>
                    <a:pt x="640" y="107"/>
                  </a:lnTo>
                  <a:lnTo>
                    <a:pt x="725" y="75"/>
                  </a:lnTo>
                  <a:lnTo>
                    <a:pt x="813" y="49"/>
                  </a:lnTo>
                  <a:lnTo>
                    <a:pt x="902" y="27"/>
                  </a:lnTo>
                  <a:lnTo>
                    <a:pt x="992" y="13"/>
                  </a:lnTo>
                  <a:lnTo>
                    <a:pt x="1086" y="4"/>
                  </a:lnTo>
                  <a:lnTo>
                    <a:pt x="118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67" name="Group 36"/>
          <p:cNvGrpSpPr/>
          <p:nvPr/>
        </p:nvGrpSpPr>
        <p:grpSpPr>
          <a:xfrm>
            <a:off x="2132445" y="2737756"/>
            <a:ext cx="348259" cy="512253"/>
            <a:chOff x="9209088" y="5059363"/>
            <a:chExt cx="300038" cy="441324"/>
          </a:xfrm>
          <a:solidFill>
            <a:srgbClr val="119CA1"/>
          </a:solidFill>
        </p:grpSpPr>
        <p:sp>
          <p:nvSpPr>
            <p:cNvPr id="68" name="Freeform 412"/>
            <p:cNvSpPr/>
            <p:nvPr/>
          </p:nvSpPr>
          <p:spPr bwMode="auto">
            <a:xfrm>
              <a:off x="9313863" y="5059363"/>
              <a:ext cx="90488" cy="90487"/>
            </a:xfrm>
            <a:custGeom>
              <a:avLst/>
              <a:gdLst>
                <a:gd name="T0" fmla="*/ 343 w 686"/>
                <a:gd name="T1" fmla="*/ 0 h 686"/>
                <a:gd name="T2" fmla="*/ 390 w 686"/>
                <a:gd name="T3" fmla="*/ 3 h 686"/>
                <a:gd name="T4" fmla="*/ 435 w 686"/>
                <a:gd name="T5" fmla="*/ 12 h 686"/>
                <a:gd name="T6" fmla="*/ 477 w 686"/>
                <a:gd name="T7" fmla="*/ 27 h 686"/>
                <a:gd name="T8" fmla="*/ 517 w 686"/>
                <a:gd name="T9" fmla="*/ 46 h 686"/>
                <a:gd name="T10" fmla="*/ 553 w 686"/>
                <a:gd name="T11" fmla="*/ 71 h 686"/>
                <a:gd name="T12" fmla="*/ 586 w 686"/>
                <a:gd name="T13" fmla="*/ 100 h 686"/>
                <a:gd name="T14" fmla="*/ 615 w 686"/>
                <a:gd name="T15" fmla="*/ 133 h 686"/>
                <a:gd name="T16" fmla="*/ 640 w 686"/>
                <a:gd name="T17" fmla="*/ 169 h 686"/>
                <a:gd name="T18" fmla="*/ 659 w 686"/>
                <a:gd name="T19" fmla="*/ 209 h 686"/>
                <a:gd name="T20" fmla="*/ 674 w 686"/>
                <a:gd name="T21" fmla="*/ 251 h 686"/>
                <a:gd name="T22" fmla="*/ 683 w 686"/>
                <a:gd name="T23" fmla="*/ 296 h 686"/>
                <a:gd name="T24" fmla="*/ 686 w 686"/>
                <a:gd name="T25" fmla="*/ 342 h 686"/>
                <a:gd name="T26" fmla="*/ 683 w 686"/>
                <a:gd name="T27" fmla="*/ 389 h 686"/>
                <a:gd name="T28" fmla="*/ 674 w 686"/>
                <a:gd name="T29" fmla="*/ 434 h 686"/>
                <a:gd name="T30" fmla="*/ 659 w 686"/>
                <a:gd name="T31" fmla="*/ 476 h 686"/>
                <a:gd name="T32" fmla="*/ 640 w 686"/>
                <a:gd name="T33" fmla="*/ 516 h 686"/>
                <a:gd name="T34" fmla="*/ 615 w 686"/>
                <a:gd name="T35" fmla="*/ 552 h 686"/>
                <a:gd name="T36" fmla="*/ 586 w 686"/>
                <a:gd name="T37" fmla="*/ 585 h 686"/>
                <a:gd name="T38" fmla="*/ 553 w 686"/>
                <a:gd name="T39" fmla="*/ 614 h 686"/>
                <a:gd name="T40" fmla="*/ 517 w 686"/>
                <a:gd name="T41" fmla="*/ 639 h 686"/>
                <a:gd name="T42" fmla="*/ 477 w 686"/>
                <a:gd name="T43" fmla="*/ 659 h 686"/>
                <a:gd name="T44" fmla="*/ 435 w 686"/>
                <a:gd name="T45" fmla="*/ 674 h 686"/>
                <a:gd name="T46" fmla="*/ 390 w 686"/>
                <a:gd name="T47" fmla="*/ 682 h 686"/>
                <a:gd name="T48" fmla="*/ 343 w 686"/>
                <a:gd name="T49" fmla="*/ 686 h 686"/>
                <a:gd name="T50" fmla="*/ 296 w 686"/>
                <a:gd name="T51" fmla="*/ 682 h 686"/>
                <a:gd name="T52" fmla="*/ 252 w 686"/>
                <a:gd name="T53" fmla="*/ 674 h 686"/>
                <a:gd name="T54" fmla="*/ 210 w 686"/>
                <a:gd name="T55" fmla="*/ 659 h 686"/>
                <a:gd name="T56" fmla="*/ 170 w 686"/>
                <a:gd name="T57" fmla="*/ 639 h 686"/>
                <a:gd name="T58" fmla="*/ 134 w 686"/>
                <a:gd name="T59" fmla="*/ 614 h 686"/>
                <a:gd name="T60" fmla="*/ 101 w 686"/>
                <a:gd name="T61" fmla="*/ 585 h 686"/>
                <a:gd name="T62" fmla="*/ 72 w 686"/>
                <a:gd name="T63" fmla="*/ 552 h 686"/>
                <a:gd name="T64" fmla="*/ 48 w 686"/>
                <a:gd name="T65" fmla="*/ 516 h 686"/>
                <a:gd name="T66" fmla="*/ 27 w 686"/>
                <a:gd name="T67" fmla="*/ 476 h 686"/>
                <a:gd name="T68" fmla="*/ 13 w 686"/>
                <a:gd name="T69" fmla="*/ 434 h 686"/>
                <a:gd name="T70" fmla="*/ 4 w 686"/>
                <a:gd name="T71" fmla="*/ 389 h 686"/>
                <a:gd name="T72" fmla="*/ 0 w 686"/>
                <a:gd name="T73" fmla="*/ 342 h 686"/>
                <a:gd name="T74" fmla="*/ 4 w 686"/>
                <a:gd name="T75" fmla="*/ 296 h 686"/>
                <a:gd name="T76" fmla="*/ 13 w 686"/>
                <a:gd name="T77" fmla="*/ 251 h 686"/>
                <a:gd name="T78" fmla="*/ 27 w 686"/>
                <a:gd name="T79" fmla="*/ 209 h 686"/>
                <a:gd name="T80" fmla="*/ 48 w 686"/>
                <a:gd name="T81" fmla="*/ 169 h 686"/>
                <a:gd name="T82" fmla="*/ 72 w 686"/>
                <a:gd name="T83" fmla="*/ 133 h 686"/>
                <a:gd name="T84" fmla="*/ 101 w 686"/>
                <a:gd name="T85" fmla="*/ 100 h 686"/>
                <a:gd name="T86" fmla="*/ 134 w 686"/>
                <a:gd name="T87" fmla="*/ 71 h 686"/>
                <a:gd name="T88" fmla="*/ 170 w 686"/>
                <a:gd name="T89" fmla="*/ 46 h 686"/>
                <a:gd name="T90" fmla="*/ 210 w 686"/>
                <a:gd name="T91" fmla="*/ 27 h 686"/>
                <a:gd name="T92" fmla="*/ 252 w 686"/>
                <a:gd name="T93" fmla="*/ 12 h 686"/>
                <a:gd name="T94" fmla="*/ 296 w 686"/>
                <a:gd name="T95" fmla="*/ 3 h 686"/>
                <a:gd name="T96" fmla="*/ 343 w 686"/>
                <a:gd name="T97" fmla="*/ 0 h 6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86" h="686">
                  <a:moveTo>
                    <a:pt x="343" y="0"/>
                  </a:moveTo>
                  <a:lnTo>
                    <a:pt x="390" y="3"/>
                  </a:lnTo>
                  <a:lnTo>
                    <a:pt x="435" y="12"/>
                  </a:lnTo>
                  <a:lnTo>
                    <a:pt x="477" y="27"/>
                  </a:lnTo>
                  <a:lnTo>
                    <a:pt x="517" y="46"/>
                  </a:lnTo>
                  <a:lnTo>
                    <a:pt x="553" y="71"/>
                  </a:lnTo>
                  <a:lnTo>
                    <a:pt x="586" y="100"/>
                  </a:lnTo>
                  <a:lnTo>
                    <a:pt x="615" y="133"/>
                  </a:lnTo>
                  <a:lnTo>
                    <a:pt x="640" y="169"/>
                  </a:lnTo>
                  <a:lnTo>
                    <a:pt x="659" y="209"/>
                  </a:lnTo>
                  <a:lnTo>
                    <a:pt x="674" y="251"/>
                  </a:lnTo>
                  <a:lnTo>
                    <a:pt x="683" y="296"/>
                  </a:lnTo>
                  <a:lnTo>
                    <a:pt x="686" y="342"/>
                  </a:lnTo>
                  <a:lnTo>
                    <a:pt x="683" y="389"/>
                  </a:lnTo>
                  <a:lnTo>
                    <a:pt x="674" y="434"/>
                  </a:lnTo>
                  <a:lnTo>
                    <a:pt x="659" y="476"/>
                  </a:lnTo>
                  <a:lnTo>
                    <a:pt x="640" y="516"/>
                  </a:lnTo>
                  <a:lnTo>
                    <a:pt x="615" y="552"/>
                  </a:lnTo>
                  <a:lnTo>
                    <a:pt x="586" y="585"/>
                  </a:lnTo>
                  <a:lnTo>
                    <a:pt x="553" y="614"/>
                  </a:lnTo>
                  <a:lnTo>
                    <a:pt x="517" y="639"/>
                  </a:lnTo>
                  <a:lnTo>
                    <a:pt x="477" y="659"/>
                  </a:lnTo>
                  <a:lnTo>
                    <a:pt x="435" y="674"/>
                  </a:lnTo>
                  <a:lnTo>
                    <a:pt x="390" y="682"/>
                  </a:lnTo>
                  <a:lnTo>
                    <a:pt x="343" y="686"/>
                  </a:lnTo>
                  <a:lnTo>
                    <a:pt x="296" y="682"/>
                  </a:lnTo>
                  <a:lnTo>
                    <a:pt x="252" y="674"/>
                  </a:lnTo>
                  <a:lnTo>
                    <a:pt x="210" y="659"/>
                  </a:lnTo>
                  <a:lnTo>
                    <a:pt x="170" y="639"/>
                  </a:lnTo>
                  <a:lnTo>
                    <a:pt x="134" y="614"/>
                  </a:lnTo>
                  <a:lnTo>
                    <a:pt x="101" y="585"/>
                  </a:lnTo>
                  <a:lnTo>
                    <a:pt x="72" y="552"/>
                  </a:lnTo>
                  <a:lnTo>
                    <a:pt x="48" y="516"/>
                  </a:lnTo>
                  <a:lnTo>
                    <a:pt x="27" y="476"/>
                  </a:lnTo>
                  <a:lnTo>
                    <a:pt x="13" y="434"/>
                  </a:lnTo>
                  <a:lnTo>
                    <a:pt x="4" y="389"/>
                  </a:lnTo>
                  <a:lnTo>
                    <a:pt x="0" y="342"/>
                  </a:lnTo>
                  <a:lnTo>
                    <a:pt x="4" y="296"/>
                  </a:lnTo>
                  <a:lnTo>
                    <a:pt x="13" y="251"/>
                  </a:lnTo>
                  <a:lnTo>
                    <a:pt x="27" y="209"/>
                  </a:lnTo>
                  <a:lnTo>
                    <a:pt x="48" y="169"/>
                  </a:lnTo>
                  <a:lnTo>
                    <a:pt x="72" y="133"/>
                  </a:lnTo>
                  <a:lnTo>
                    <a:pt x="101" y="100"/>
                  </a:lnTo>
                  <a:lnTo>
                    <a:pt x="134" y="71"/>
                  </a:lnTo>
                  <a:lnTo>
                    <a:pt x="170" y="46"/>
                  </a:lnTo>
                  <a:lnTo>
                    <a:pt x="210" y="27"/>
                  </a:lnTo>
                  <a:lnTo>
                    <a:pt x="252" y="12"/>
                  </a:lnTo>
                  <a:lnTo>
                    <a:pt x="296" y="3"/>
                  </a:lnTo>
                  <a:lnTo>
                    <a:pt x="34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69" name="Freeform 413"/>
            <p:cNvSpPr/>
            <p:nvPr/>
          </p:nvSpPr>
          <p:spPr bwMode="auto">
            <a:xfrm>
              <a:off x="9288463" y="5156200"/>
              <a:ext cx="141288" cy="344487"/>
            </a:xfrm>
            <a:custGeom>
              <a:avLst/>
              <a:gdLst>
                <a:gd name="T0" fmla="*/ 925 w 1073"/>
                <a:gd name="T1" fmla="*/ 1 h 2605"/>
                <a:gd name="T2" fmla="*/ 982 w 1073"/>
                <a:gd name="T3" fmla="*/ 12 h 2605"/>
                <a:gd name="T4" fmla="*/ 1029 w 1073"/>
                <a:gd name="T5" fmla="*/ 45 h 2605"/>
                <a:gd name="T6" fmla="*/ 1061 w 1073"/>
                <a:gd name="T7" fmla="*/ 91 h 2605"/>
                <a:gd name="T8" fmla="*/ 1073 w 1073"/>
                <a:gd name="T9" fmla="*/ 149 h 2605"/>
                <a:gd name="T10" fmla="*/ 1069 w 1073"/>
                <a:gd name="T11" fmla="*/ 1419 h 2605"/>
                <a:gd name="T12" fmla="*/ 1048 w 1073"/>
                <a:gd name="T13" fmla="*/ 1472 h 2605"/>
                <a:gd name="T14" fmla="*/ 1007 w 1073"/>
                <a:gd name="T15" fmla="*/ 1512 h 2605"/>
                <a:gd name="T16" fmla="*/ 954 w 1073"/>
                <a:gd name="T17" fmla="*/ 1535 h 2605"/>
                <a:gd name="T18" fmla="*/ 900 w 1073"/>
                <a:gd name="T19" fmla="*/ 1536 h 2605"/>
                <a:gd name="T20" fmla="*/ 854 w 1073"/>
                <a:gd name="T21" fmla="*/ 1520 h 2605"/>
                <a:gd name="T22" fmla="*/ 835 w 1073"/>
                <a:gd name="T23" fmla="*/ 2456 h 2605"/>
                <a:gd name="T24" fmla="*/ 824 w 1073"/>
                <a:gd name="T25" fmla="*/ 2515 h 2605"/>
                <a:gd name="T26" fmla="*/ 792 w 1073"/>
                <a:gd name="T27" fmla="*/ 2561 h 2605"/>
                <a:gd name="T28" fmla="*/ 744 w 1073"/>
                <a:gd name="T29" fmla="*/ 2593 h 2605"/>
                <a:gd name="T30" fmla="*/ 687 w 1073"/>
                <a:gd name="T31" fmla="*/ 2605 h 2605"/>
                <a:gd name="T32" fmla="*/ 629 w 1073"/>
                <a:gd name="T33" fmla="*/ 2593 h 2605"/>
                <a:gd name="T34" fmla="*/ 582 w 1073"/>
                <a:gd name="T35" fmla="*/ 2561 h 2605"/>
                <a:gd name="T36" fmla="*/ 551 w 1073"/>
                <a:gd name="T37" fmla="*/ 2515 h 2605"/>
                <a:gd name="T38" fmla="*/ 539 w 1073"/>
                <a:gd name="T39" fmla="*/ 2456 h 2605"/>
                <a:gd name="T40" fmla="*/ 532 w 1073"/>
                <a:gd name="T41" fmla="*/ 2486 h 2605"/>
                <a:gd name="T42" fmla="*/ 509 w 1073"/>
                <a:gd name="T43" fmla="*/ 2539 h 2605"/>
                <a:gd name="T44" fmla="*/ 469 w 1073"/>
                <a:gd name="T45" fmla="*/ 2579 h 2605"/>
                <a:gd name="T46" fmla="*/ 416 w 1073"/>
                <a:gd name="T47" fmla="*/ 2602 h 2605"/>
                <a:gd name="T48" fmla="*/ 357 w 1073"/>
                <a:gd name="T49" fmla="*/ 2602 h 2605"/>
                <a:gd name="T50" fmla="*/ 304 w 1073"/>
                <a:gd name="T51" fmla="*/ 2579 h 2605"/>
                <a:gd name="T52" fmla="*/ 263 w 1073"/>
                <a:gd name="T53" fmla="*/ 2539 h 2605"/>
                <a:gd name="T54" fmla="*/ 241 w 1073"/>
                <a:gd name="T55" fmla="*/ 2486 h 2605"/>
                <a:gd name="T56" fmla="*/ 238 w 1073"/>
                <a:gd name="T57" fmla="*/ 1507 h 2605"/>
                <a:gd name="T58" fmla="*/ 197 w 1073"/>
                <a:gd name="T59" fmla="*/ 1530 h 2605"/>
                <a:gd name="T60" fmla="*/ 148 w 1073"/>
                <a:gd name="T61" fmla="*/ 1538 h 2605"/>
                <a:gd name="T62" fmla="*/ 91 w 1073"/>
                <a:gd name="T63" fmla="*/ 1526 h 2605"/>
                <a:gd name="T64" fmla="*/ 43 w 1073"/>
                <a:gd name="T65" fmla="*/ 1495 h 2605"/>
                <a:gd name="T66" fmla="*/ 12 w 1073"/>
                <a:gd name="T67" fmla="*/ 1447 h 2605"/>
                <a:gd name="T68" fmla="*/ 0 w 1073"/>
                <a:gd name="T69" fmla="*/ 1389 h 2605"/>
                <a:gd name="T70" fmla="*/ 3 w 1073"/>
                <a:gd name="T71" fmla="*/ 119 h 2605"/>
                <a:gd name="T72" fmla="*/ 25 w 1073"/>
                <a:gd name="T73" fmla="*/ 67 h 2605"/>
                <a:gd name="T74" fmla="*/ 64 w 1073"/>
                <a:gd name="T75" fmla="*/ 27 h 2605"/>
                <a:gd name="T76" fmla="*/ 116 w 1073"/>
                <a:gd name="T77" fmla="*/ 5 h 2605"/>
                <a:gd name="T78" fmla="*/ 145 w 1073"/>
                <a:gd name="T79" fmla="*/ 0 h 2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73" h="2605">
                  <a:moveTo>
                    <a:pt x="145" y="0"/>
                  </a:moveTo>
                  <a:lnTo>
                    <a:pt x="925" y="1"/>
                  </a:lnTo>
                  <a:lnTo>
                    <a:pt x="954" y="4"/>
                  </a:lnTo>
                  <a:lnTo>
                    <a:pt x="982" y="12"/>
                  </a:lnTo>
                  <a:lnTo>
                    <a:pt x="1007" y="26"/>
                  </a:lnTo>
                  <a:lnTo>
                    <a:pt x="1029" y="45"/>
                  </a:lnTo>
                  <a:lnTo>
                    <a:pt x="1048" y="66"/>
                  </a:lnTo>
                  <a:lnTo>
                    <a:pt x="1061" y="91"/>
                  </a:lnTo>
                  <a:lnTo>
                    <a:pt x="1069" y="119"/>
                  </a:lnTo>
                  <a:lnTo>
                    <a:pt x="1073" y="149"/>
                  </a:lnTo>
                  <a:lnTo>
                    <a:pt x="1073" y="1389"/>
                  </a:lnTo>
                  <a:lnTo>
                    <a:pt x="1069" y="1419"/>
                  </a:lnTo>
                  <a:lnTo>
                    <a:pt x="1061" y="1447"/>
                  </a:lnTo>
                  <a:lnTo>
                    <a:pt x="1048" y="1472"/>
                  </a:lnTo>
                  <a:lnTo>
                    <a:pt x="1029" y="1495"/>
                  </a:lnTo>
                  <a:lnTo>
                    <a:pt x="1007" y="1512"/>
                  </a:lnTo>
                  <a:lnTo>
                    <a:pt x="982" y="1526"/>
                  </a:lnTo>
                  <a:lnTo>
                    <a:pt x="954" y="1535"/>
                  </a:lnTo>
                  <a:lnTo>
                    <a:pt x="925" y="1538"/>
                  </a:lnTo>
                  <a:lnTo>
                    <a:pt x="900" y="1536"/>
                  </a:lnTo>
                  <a:lnTo>
                    <a:pt x="876" y="1530"/>
                  </a:lnTo>
                  <a:lnTo>
                    <a:pt x="854" y="1520"/>
                  </a:lnTo>
                  <a:lnTo>
                    <a:pt x="835" y="1508"/>
                  </a:lnTo>
                  <a:lnTo>
                    <a:pt x="835" y="2456"/>
                  </a:lnTo>
                  <a:lnTo>
                    <a:pt x="833" y="2486"/>
                  </a:lnTo>
                  <a:lnTo>
                    <a:pt x="824" y="2515"/>
                  </a:lnTo>
                  <a:lnTo>
                    <a:pt x="810" y="2539"/>
                  </a:lnTo>
                  <a:lnTo>
                    <a:pt x="792" y="2561"/>
                  </a:lnTo>
                  <a:lnTo>
                    <a:pt x="770" y="2579"/>
                  </a:lnTo>
                  <a:lnTo>
                    <a:pt x="744" y="2593"/>
                  </a:lnTo>
                  <a:lnTo>
                    <a:pt x="717" y="2602"/>
                  </a:lnTo>
                  <a:lnTo>
                    <a:pt x="687" y="2605"/>
                  </a:lnTo>
                  <a:lnTo>
                    <a:pt x="657" y="2602"/>
                  </a:lnTo>
                  <a:lnTo>
                    <a:pt x="629" y="2593"/>
                  </a:lnTo>
                  <a:lnTo>
                    <a:pt x="604" y="2579"/>
                  </a:lnTo>
                  <a:lnTo>
                    <a:pt x="582" y="2561"/>
                  </a:lnTo>
                  <a:lnTo>
                    <a:pt x="564" y="2539"/>
                  </a:lnTo>
                  <a:lnTo>
                    <a:pt x="551" y="2515"/>
                  </a:lnTo>
                  <a:lnTo>
                    <a:pt x="542" y="2486"/>
                  </a:lnTo>
                  <a:lnTo>
                    <a:pt x="539" y="2456"/>
                  </a:lnTo>
                  <a:lnTo>
                    <a:pt x="535" y="2456"/>
                  </a:lnTo>
                  <a:lnTo>
                    <a:pt x="532" y="2486"/>
                  </a:lnTo>
                  <a:lnTo>
                    <a:pt x="523" y="2515"/>
                  </a:lnTo>
                  <a:lnTo>
                    <a:pt x="509" y="2539"/>
                  </a:lnTo>
                  <a:lnTo>
                    <a:pt x="492" y="2561"/>
                  </a:lnTo>
                  <a:lnTo>
                    <a:pt x="469" y="2579"/>
                  </a:lnTo>
                  <a:lnTo>
                    <a:pt x="444" y="2593"/>
                  </a:lnTo>
                  <a:lnTo>
                    <a:pt x="416" y="2602"/>
                  </a:lnTo>
                  <a:lnTo>
                    <a:pt x="386" y="2605"/>
                  </a:lnTo>
                  <a:lnTo>
                    <a:pt x="357" y="2602"/>
                  </a:lnTo>
                  <a:lnTo>
                    <a:pt x="328" y="2593"/>
                  </a:lnTo>
                  <a:lnTo>
                    <a:pt x="304" y="2579"/>
                  </a:lnTo>
                  <a:lnTo>
                    <a:pt x="281" y="2561"/>
                  </a:lnTo>
                  <a:lnTo>
                    <a:pt x="263" y="2539"/>
                  </a:lnTo>
                  <a:lnTo>
                    <a:pt x="250" y="2515"/>
                  </a:lnTo>
                  <a:lnTo>
                    <a:pt x="241" y="2486"/>
                  </a:lnTo>
                  <a:lnTo>
                    <a:pt x="238" y="2456"/>
                  </a:lnTo>
                  <a:lnTo>
                    <a:pt x="238" y="1507"/>
                  </a:lnTo>
                  <a:lnTo>
                    <a:pt x="218" y="1520"/>
                  </a:lnTo>
                  <a:lnTo>
                    <a:pt x="197" y="1530"/>
                  </a:lnTo>
                  <a:lnTo>
                    <a:pt x="173" y="1536"/>
                  </a:lnTo>
                  <a:lnTo>
                    <a:pt x="148" y="1538"/>
                  </a:lnTo>
                  <a:lnTo>
                    <a:pt x="119" y="1535"/>
                  </a:lnTo>
                  <a:lnTo>
                    <a:pt x="91" y="1526"/>
                  </a:lnTo>
                  <a:lnTo>
                    <a:pt x="66" y="1512"/>
                  </a:lnTo>
                  <a:lnTo>
                    <a:pt x="43" y="1495"/>
                  </a:lnTo>
                  <a:lnTo>
                    <a:pt x="25" y="1472"/>
                  </a:lnTo>
                  <a:lnTo>
                    <a:pt x="12" y="1447"/>
                  </a:lnTo>
                  <a:lnTo>
                    <a:pt x="3" y="1419"/>
                  </a:lnTo>
                  <a:lnTo>
                    <a:pt x="0" y="1389"/>
                  </a:lnTo>
                  <a:lnTo>
                    <a:pt x="0" y="149"/>
                  </a:lnTo>
                  <a:lnTo>
                    <a:pt x="3" y="119"/>
                  </a:lnTo>
                  <a:lnTo>
                    <a:pt x="11" y="92"/>
                  </a:lnTo>
                  <a:lnTo>
                    <a:pt x="25" y="67"/>
                  </a:lnTo>
                  <a:lnTo>
                    <a:pt x="42" y="46"/>
                  </a:lnTo>
                  <a:lnTo>
                    <a:pt x="64" y="27"/>
                  </a:lnTo>
                  <a:lnTo>
                    <a:pt x="89" y="13"/>
                  </a:lnTo>
                  <a:lnTo>
                    <a:pt x="116" y="5"/>
                  </a:lnTo>
                  <a:lnTo>
                    <a:pt x="145" y="1"/>
                  </a:lnTo>
                  <a:lnTo>
                    <a:pt x="14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0" name="Freeform 414"/>
            <p:cNvSpPr/>
            <p:nvPr/>
          </p:nvSpPr>
          <p:spPr bwMode="auto">
            <a:xfrm>
              <a:off x="9232901" y="5059363"/>
              <a:ext cx="74613" cy="82550"/>
            </a:xfrm>
            <a:custGeom>
              <a:avLst/>
              <a:gdLst>
                <a:gd name="T0" fmla="*/ 314 w 565"/>
                <a:gd name="T1" fmla="*/ 0 h 629"/>
                <a:gd name="T2" fmla="*/ 358 w 565"/>
                <a:gd name="T3" fmla="*/ 3 h 629"/>
                <a:gd name="T4" fmla="*/ 400 w 565"/>
                <a:gd name="T5" fmla="*/ 12 h 629"/>
                <a:gd name="T6" fmla="*/ 439 w 565"/>
                <a:gd name="T7" fmla="*/ 25 h 629"/>
                <a:gd name="T8" fmla="*/ 474 w 565"/>
                <a:gd name="T9" fmla="*/ 44 h 629"/>
                <a:gd name="T10" fmla="*/ 508 w 565"/>
                <a:gd name="T11" fmla="*/ 67 h 629"/>
                <a:gd name="T12" fmla="*/ 538 w 565"/>
                <a:gd name="T13" fmla="*/ 94 h 629"/>
                <a:gd name="T14" fmla="*/ 565 w 565"/>
                <a:gd name="T15" fmla="*/ 125 h 629"/>
                <a:gd name="T16" fmla="*/ 545 w 565"/>
                <a:gd name="T17" fmla="*/ 165 h 629"/>
                <a:gd name="T18" fmla="*/ 528 w 565"/>
                <a:gd name="T19" fmla="*/ 206 h 629"/>
                <a:gd name="T20" fmla="*/ 516 w 565"/>
                <a:gd name="T21" fmla="*/ 250 h 629"/>
                <a:gd name="T22" fmla="*/ 509 w 565"/>
                <a:gd name="T23" fmla="*/ 296 h 629"/>
                <a:gd name="T24" fmla="*/ 507 w 565"/>
                <a:gd name="T25" fmla="*/ 342 h 629"/>
                <a:gd name="T26" fmla="*/ 509 w 565"/>
                <a:gd name="T27" fmla="*/ 391 h 629"/>
                <a:gd name="T28" fmla="*/ 518 w 565"/>
                <a:gd name="T29" fmla="*/ 437 h 629"/>
                <a:gd name="T30" fmla="*/ 530 w 565"/>
                <a:gd name="T31" fmla="*/ 483 h 629"/>
                <a:gd name="T32" fmla="*/ 548 w 565"/>
                <a:gd name="T33" fmla="*/ 525 h 629"/>
                <a:gd name="T34" fmla="*/ 518 w 565"/>
                <a:gd name="T35" fmla="*/ 555 h 629"/>
                <a:gd name="T36" fmla="*/ 483 w 565"/>
                <a:gd name="T37" fmla="*/ 581 h 629"/>
                <a:gd name="T38" fmla="*/ 445 w 565"/>
                <a:gd name="T39" fmla="*/ 601 h 629"/>
                <a:gd name="T40" fmla="*/ 404 w 565"/>
                <a:gd name="T41" fmla="*/ 616 h 629"/>
                <a:gd name="T42" fmla="*/ 361 w 565"/>
                <a:gd name="T43" fmla="*/ 626 h 629"/>
                <a:gd name="T44" fmla="*/ 314 w 565"/>
                <a:gd name="T45" fmla="*/ 629 h 629"/>
                <a:gd name="T46" fmla="*/ 272 w 565"/>
                <a:gd name="T47" fmla="*/ 627 h 629"/>
                <a:gd name="T48" fmla="*/ 231 w 565"/>
                <a:gd name="T49" fmla="*/ 619 h 629"/>
                <a:gd name="T50" fmla="*/ 192 w 565"/>
                <a:gd name="T51" fmla="*/ 605 h 629"/>
                <a:gd name="T52" fmla="*/ 156 w 565"/>
                <a:gd name="T53" fmla="*/ 587 h 629"/>
                <a:gd name="T54" fmla="*/ 122 w 565"/>
                <a:gd name="T55" fmla="*/ 565 h 629"/>
                <a:gd name="T56" fmla="*/ 92 w 565"/>
                <a:gd name="T57" fmla="*/ 538 h 629"/>
                <a:gd name="T58" fmla="*/ 66 w 565"/>
                <a:gd name="T59" fmla="*/ 507 h 629"/>
                <a:gd name="T60" fmla="*/ 43 w 565"/>
                <a:gd name="T61" fmla="*/ 474 h 629"/>
                <a:gd name="T62" fmla="*/ 25 w 565"/>
                <a:gd name="T63" fmla="*/ 437 h 629"/>
                <a:gd name="T64" fmla="*/ 11 w 565"/>
                <a:gd name="T65" fmla="*/ 398 h 629"/>
                <a:gd name="T66" fmla="*/ 2 w 565"/>
                <a:gd name="T67" fmla="*/ 357 h 629"/>
                <a:gd name="T68" fmla="*/ 0 w 565"/>
                <a:gd name="T69" fmla="*/ 315 h 629"/>
                <a:gd name="T70" fmla="*/ 3 w 565"/>
                <a:gd name="T71" fmla="*/ 269 h 629"/>
                <a:gd name="T72" fmla="*/ 13 w 565"/>
                <a:gd name="T73" fmla="*/ 223 h 629"/>
                <a:gd name="T74" fmla="*/ 29 w 565"/>
                <a:gd name="T75" fmla="*/ 182 h 629"/>
                <a:gd name="T76" fmla="*/ 51 w 565"/>
                <a:gd name="T77" fmla="*/ 143 h 629"/>
                <a:gd name="T78" fmla="*/ 77 w 565"/>
                <a:gd name="T79" fmla="*/ 108 h 629"/>
                <a:gd name="T80" fmla="*/ 108 w 565"/>
                <a:gd name="T81" fmla="*/ 76 h 629"/>
                <a:gd name="T82" fmla="*/ 144 w 565"/>
                <a:gd name="T83" fmla="*/ 51 h 629"/>
                <a:gd name="T84" fmla="*/ 183 w 565"/>
                <a:gd name="T85" fmla="*/ 29 h 629"/>
                <a:gd name="T86" fmla="*/ 224 w 565"/>
                <a:gd name="T87" fmla="*/ 13 h 629"/>
                <a:gd name="T88" fmla="*/ 268 w 565"/>
                <a:gd name="T89" fmla="*/ 3 h 629"/>
                <a:gd name="T90" fmla="*/ 314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314" y="0"/>
                  </a:moveTo>
                  <a:lnTo>
                    <a:pt x="358" y="3"/>
                  </a:lnTo>
                  <a:lnTo>
                    <a:pt x="400" y="12"/>
                  </a:lnTo>
                  <a:lnTo>
                    <a:pt x="439" y="25"/>
                  </a:lnTo>
                  <a:lnTo>
                    <a:pt x="474" y="44"/>
                  </a:lnTo>
                  <a:lnTo>
                    <a:pt x="508" y="67"/>
                  </a:lnTo>
                  <a:lnTo>
                    <a:pt x="538" y="94"/>
                  </a:lnTo>
                  <a:lnTo>
                    <a:pt x="565" y="125"/>
                  </a:lnTo>
                  <a:lnTo>
                    <a:pt x="545" y="165"/>
                  </a:lnTo>
                  <a:lnTo>
                    <a:pt x="528" y="206"/>
                  </a:lnTo>
                  <a:lnTo>
                    <a:pt x="516" y="250"/>
                  </a:lnTo>
                  <a:lnTo>
                    <a:pt x="509" y="296"/>
                  </a:lnTo>
                  <a:lnTo>
                    <a:pt x="507" y="342"/>
                  </a:lnTo>
                  <a:lnTo>
                    <a:pt x="509" y="391"/>
                  </a:lnTo>
                  <a:lnTo>
                    <a:pt x="518" y="437"/>
                  </a:lnTo>
                  <a:lnTo>
                    <a:pt x="530" y="483"/>
                  </a:lnTo>
                  <a:lnTo>
                    <a:pt x="548" y="525"/>
                  </a:lnTo>
                  <a:lnTo>
                    <a:pt x="518" y="555"/>
                  </a:lnTo>
                  <a:lnTo>
                    <a:pt x="483" y="581"/>
                  </a:lnTo>
                  <a:lnTo>
                    <a:pt x="445" y="601"/>
                  </a:lnTo>
                  <a:lnTo>
                    <a:pt x="404" y="616"/>
                  </a:lnTo>
                  <a:lnTo>
                    <a:pt x="361" y="626"/>
                  </a:lnTo>
                  <a:lnTo>
                    <a:pt x="314" y="629"/>
                  </a:lnTo>
                  <a:lnTo>
                    <a:pt x="272" y="627"/>
                  </a:lnTo>
                  <a:lnTo>
                    <a:pt x="231" y="619"/>
                  </a:lnTo>
                  <a:lnTo>
                    <a:pt x="192" y="605"/>
                  </a:lnTo>
                  <a:lnTo>
                    <a:pt x="156" y="587"/>
                  </a:lnTo>
                  <a:lnTo>
                    <a:pt x="122" y="565"/>
                  </a:lnTo>
                  <a:lnTo>
                    <a:pt x="92" y="538"/>
                  </a:lnTo>
                  <a:lnTo>
                    <a:pt x="66" y="507"/>
                  </a:lnTo>
                  <a:lnTo>
                    <a:pt x="43" y="474"/>
                  </a:lnTo>
                  <a:lnTo>
                    <a:pt x="25" y="437"/>
                  </a:lnTo>
                  <a:lnTo>
                    <a:pt x="11" y="398"/>
                  </a:lnTo>
                  <a:lnTo>
                    <a:pt x="2" y="357"/>
                  </a:lnTo>
                  <a:lnTo>
                    <a:pt x="0" y="315"/>
                  </a:lnTo>
                  <a:lnTo>
                    <a:pt x="3" y="269"/>
                  </a:lnTo>
                  <a:lnTo>
                    <a:pt x="13" y="223"/>
                  </a:lnTo>
                  <a:lnTo>
                    <a:pt x="29" y="182"/>
                  </a:lnTo>
                  <a:lnTo>
                    <a:pt x="51" y="143"/>
                  </a:lnTo>
                  <a:lnTo>
                    <a:pt x="77" y="108"/>
                  </a:lnTo>
                  <a:lnTo>
                    <a:pt x="108" y="76"/>
                  </a:lnTo>
                  <a:lnTo>
                    <a:pt x="144" y="51"/>
                  </a:lnTo>
                  <a:lnTo>
                    <a:pt x="183" y="29"/>
                  </a:lnTo>
                  <a:lnTo>
                    <a:pt x="224" y="13"/>
                  </a:lnTo>
                  <a:lnTo>
                    <a:pt x="268" y="3"/>
                  </a:lnTo>
                  <a:lnTo>
                    <a:pt x="314"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1" name="Freeform 415"/>
            <p:cNvSpPr/>
            <p:nvPr/>
          </p:nvSpPr>
          <p:spPr bwMode="auto">
            <a:xfrm>
              <a:off x="9209088" y="5148263"/>
              <a:ext cx="96838" cy="317500"/>
            </a:xfrm>
            <a:custGeom>
              <a:avLst/>
              <a:gdLst>
                <a:gd name="T0" fmla="*/ 373 w 729"/>
                <a:gd name="T1" fmla="*/ 0 h 2394"/>
                <a:gd name="T2" fmla="*/ 510 w 729"/>
                <a:gd name="T3" fmla="*/ 0 h 2394"/>
                <a:gd name="T4" fmla="*/ 600 w 729"/>
                <a:gd name="T5" fmla="*/ 0 h 2394"/>
                <a:gd name="T6" fmla="*/ 550 w 729"/>
                <a:gd name="T7" fmla="*/ 46 h 2394"/>
                <a:gd name="T8" fmla="*/ 513 w 729"/>
                <a:gd name="T9" fmla="*/ 105 h 2394"/>
                <a:gd name="T10" fmla="*/ 494 w 729"/>
                <a:gd name="T11" fmla="*/ 172 h 2394"/>
                <a:gd name="T12" fmla="*/ 490 w 729"/>
                <a:gd name="T13" fmla="*/ 1448 h 2394"/>
                <a:gd name="T14" fmla="*/ 502 w 729"/>
                <a:gd name="T15" fmla="*/ 1526 h 2394"/>
                <a:gd name="T16" fmla="*/ 536 w 729"/>
                <a:gd name="T17" fmla="*/ 1594 h 2394"/>
                <a:gd name="T18" fmla="*/ 588 w 729"/>
                <a:gd name="T19" fmla="*/ 1648 h 2394"/>
                <a:gd name="T20" fmla="*/ 652 w 729"/>
                <a:gd name="T21" fmla="*/ 1685 h 2394"/>
                <a:gd name="T22" fmla="*/ 729 w 729"/>
                <a:gd name="T23" fmla="*/ 1702 h 2394"/>
                <a:gd name="T24" fmla="*/ 708 w 729"/>
                <a:gd name="T25" fmla="*/ 2370 h 2394"/>
                <a:gd name="T26" fmla="*/ 659 w 729"/>
                <a:gd name="T27" fmla="*/ 2392 h 2394"/>
                <a:gd name="T28" fmla="*/ 604 w 729"/>
                <a:gd name="T29" fmla="*/ 2392 h 2394"/>
                <a:gd name="T30" fmla="*/ 555 w 729"/>
                <a:gd name="T31" fmla="*/ 2372 h 2394"/>
                <a:gd name="T32" fmla="*/ 518 w 729"/>
                <a:gd name="T33" fmla="*/ 2335 h 2394"/>
                <a:gd name="T34" fmla="*/ 498 w 729"/>
                <a:gd name="T35" fmla="*/ 2285 h 2394"/>
                <a:gd name="T36" fmla="*/ 491 w 729"/>
                <a:gd name="T37" fmla="*/ 2258 h 2394"/>
                <a:gd name="T38" fmla="*/ 481 w 729"/>
                <a:gd name="T39" fmla="*/ 2311 h 2394"/>
                <a:gd name="T40" fmla="*/ 451 w 729"/>
                <a:gd name="T41" fmla="*/ 2354 h 2394"/>
                <a:gd name="T42" fmla="*/ 408 w 729"/>
                <a:gd name="T43" fmla="*/ 2383 h 2394"/>
                <a:gd name="T44" fmla="*/ 355 w 729"/>
                <a:gd name="T45" fmla="*/ 2394 h 2394"/>
                <a:gd name="T46" fmla="*/ 301 w 729"/>
                <a:gd name="T47" fmla="*/ 2383 h 2394"/>
                <a:gd name="T48" fmla="*/ 258 w 729"/>
                <a:gd name="T49" fmla="*/ 2354 h 2394"/>
                <a:gd name="T50" fmla="*/ 229 w 729"/>
                <a:gd name="T51" fmla="*/ 2311 h 2394"/>
                <a:gd name="T52" fmla="*/ 218 w 729"/>
                <a:gd name="T53" fmla="*/ 2258 h 2394"/>
                <a:gd name="T54" fmla="*/ 201 w 729"/>
                <a:gd name="T55" fmla="*/ 1397 h 2394"/>
                <a:gd name="T56" fmla="*/ 159 w 729"/>
                <a:gd name="T57" fmla="*/ 1411 h 2394"/>
                <a:gd name="T58" fmla="*/ 109 w 729"/>
                <a:gd name="T59" fmla="*/ 1410 h 2394"/>
                <a:gd name="T60" fmla="*/ 60 w 729"/>
                <a:gd name="T61" fmla="*/ 1390 h 2394"/>
                <a:gd name="T62" fmla="*/ 24 w 729"/>
                <a:gd name="T63" fmla="*/ 1353 h 2394"/>
                <a:gd name="T64" fmla="*/ 3 w 729"/>
                <a:gd name="T65" fmla="*/ 1305 h 2394"/>
                <a:gd name="T66" fmla="*/ 0 w 729"/>
                <a:gd name="T67" fmla="*/ 137 h 2394"/>
                <a:gd name="T68" fmla="*/ 11 w 729"/>
                <a:gd name="T69" fmla="*/ 84 h 2394"/>
                <a:gd name="T70" fmla="*/ 39 w 729"/>
                <a:gd name="T71" fmla="*/ 42 h 2394"/>
                <a:gd name="T72" fmla="*/ 81 w 729"/>
                <a:gd name="T73" fmla="*/ 12 h 2394"/>
                <a:gd name="T74" fmla="*/ 133 w 729"/>
                <a:gd name="T75" fmla="*/ 1 h 2394"/>
                <a:gd name="T76" fmla="*/ 289 w 729"/>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2394">
                  <a:moveTo>
                    <a:pt x="329" y="0"/>
                  </a:moveTo>
                  <a:lnTo>
                    <a:pt x="373" y="0"/>
                  </a:lnTo>
                  <a:lnTo>
                    <a:pt x="463" y="0"/>
                  </a:lnTo>
                  <a:lnTo>
                    <a:pt x="510" y="0"/>
                  </a:lnTo>
                  <a:lnTo>
                    <a:pt x="556" y="0"/>
                  </a:lnTo>
                  <a:lnTo>
                    <a:pt x="600" y="0"/>
                  </a:lnTo>
                  <a:lnTo>
                    <a:pt x="573" y="21"/>
                  </a:lnTo>
                  <a:lnTo>
                    <a:pt x="550" y="46"/>
                  </a:lnTo>
                  <a:lnTo>
                    <a:pt x="529" y="74"/>
                  </a:lnTo>
                  <a:lnTo>
                    <a:pt x="513" y="105"/>
                  </a:lnTo>
                  <a:lnTo>
                    <a:pt x="501" y="137"/>
                  </a:lnTo>
                  <a:lnTo>
                    <a:pt x="494" y="172"/>
                  </a:lnTo>
                  <a:lnTo>
                    <a:pt x="490" y="208"/>
                  </a:lnTo>
                  <a:lnTo>
                    <a:pt x="490" y="1448"/>
                  </a:lnTo>
                  <a:lnTo>
                    <a:pt x="494" y="1488"/>
                  </a:lnTo>
                  <a:lnTo>
                    <a:pt x="502" y="1526"/>
                  </a:lnTo>
                  <a:lnTo>
                    <a:pt x="516" y="1562"/>
                  </a:lnTo>
                  <a:lnTo>
                    <a:pt x="536" y="1594"/>
                  </a:lnTo>
                  <a:lnTo>
                    <a:pt x="559" y="1622"/>
                  </a:lnTo>
                  <a:lnTo>
                    <a:pt x="588" y="1648"/>
                  </a:lnTo>
                  <a:lnTo>
                    <a:pt x="619" y="1668"/>
                  </a:lnTo>
                  <a:lnTo>
                    <a:pt x="652" y="1685"/>
                  </a:lnTo>
                  <a:lnTo>
                    <a:pt x="690" y="1697"/>
                  </a:lnTo>
                  <a:lnTo>
                    <a:pt x="729" y="1702"/>
                  </a:lnTo>
                  <a:lnTo>
                    <a:pt x="729" y="2354"/>
                  </a:lnTo>
                  <a:lnTo>
                    <a:pt x="708" y="2370"/>
                  </a:lnTo>
                  <a:lnTo>
                    <a:pt x="685" y="2383"/>
                  </a:lnTo>
                  <a:lnTo>
                    <a:pt x="659" y="2392"/>
                  </a:lnTo>
                  <a:lnTo>
                    <a:pt x="632" y="2394"/>
                  </a:lnTo>
                  <a:lnTo>
                    <a:pt x="604" y="2392"/>
                  </a:lnTo>
                  <a:lnTo>
                    <a:pt x="579" y="2383"/>
                  </a:lnTo>
                  <a:lnTo>
                    <a:pt x="555" y="2372"/>
                  </a:lnTo>
                  <a:lnTo>
                    <a:pt x="535" y="2354"/>
                  </a:lnTo>
                  <a:lnTo>
                    <a:pt x="518" y="2335"/>
                  </a:lnTo>
                  <a:lnTo>
                    <a:pt x="505" y="2311"/>
                  </a:lnTo>
                  <a:lnTo>
                    <a:pt x="498" y="2285"/>
                  </a:lnTo>
                  <a:lnTo>
                    <a:pt x="495" y="2258"/>
                  </a:lnTo>
                  <a:lnTo>
                    <a:pt x="491" y="2258"/>
                  </a:lnTo>
                  <a:lnTo>
                    <a:pt x="488" y="2285"/>
                  </a:lnTo>
                  <a:lnTo>
                    <a:pt x="481" y="2311"/>
                  </a:lnTo>
                  <a:lnTo>
                    <a:pt x="469" y="2335"/>
                  </a:lnTo>
                  <a:lnTo>
                    <a:pt x="451" y="2354"/>
                  </a:lnTo>
                  <a:lnTo>
                    <a:pt x="431" y="2372"/>
                  </a:lnTo>
                  <a:lnTo>
                    <a:pt x="408" y="2383"/>
                  </a:lnTo>
                  <a:lnTo>
                    <a:pt x="382" y="2392"/>
                  </a:lnTo>
                  <a:lnTo>
                    <a:pt x="355" y="2394"/>
                  </a:lnTo>
                  <a:lnTo>
                    <a:pt x="327" y="2392"/>
                  </a:lnTo>
                  <a:lnTo>
                    <a:pt x="301" y="2383"/>
                  </a:lnTo>
                  <a:lnTo>
                    <a:pt x="279" y="2372"/>
                  </a:lnTo>
                  <a:lnTo>
                    <a:pt x="258" y="2354"/>
                  </a:lnTo>
                  <a:lnTo>
                    <a:pt x="242" y="2335"/>
                  </a:lnTo>
                  <a:lnTo>
                    <a:pt x="229" y="2311"/>
                  </a:lnTo>
                  <a:lnTo>
                    <a:pt x="221" y="2285"/>
                  </a:lnTo>
                  <a:lnTo>
                    <a:pt x="218" y="2258"/>
                  </a:lnTo>
                  <a:lnTo>
                    <a:pt x="218" y="1386"/>
                  </a:lnTo>
                  <a:lnTo>
                    <a:pt x="201" y="1397"/>
                  </a:lnTo>
                  <a:lnTo>
                    <a:pt x="180" y="1406"/>
                  </a:lnTo>
                  <a:lnTo>
                    <a:pt x="159" y="1411"/>
                  </a:lnTo>
                  <a:lnTo>
                    <a:pt x="137" y="1414"/>
                  </a:lnTo>
                  <a:lnTo>
                    <a:pt x="109" y="1410"/>
                  </a:lnTo>
                  <a:lnTo>
                    <a:pt x="83" y="1403"/>
                  </a:lnTo>
                  <a:lnTo>
                    <a:pt x="60" y="1390"/>
                  </a:lnTo>
                  <a:lnTo>
                    <a:pt x="40" y="1374"/>
                  </a:lnTo>
                  <a:lnTo>
                    <a:pt x="24" y="1353"/>
                  </a:lnTo>
                  <a:lnTo>
                    <a:pt x="11" y="1330"/>
                  </a:lnTo>
                  <a:lnTo>
                    <a:pt x="3" y="1305"/>
                  </a:lnTo>
                  <a:lnTo>
                    <a:pt x="0" y="1276"/>
                  </a:lnTo>
                  <a:lnTo>
                    <a:pt x="0" y="137"/>
                  </a:lnTo>
                  <a:lnTo>
                    <a:pt x="2" y="110"/>
                  </a:lnTo>
                  <a:lnTo>
                    <a:pt x="11" y="84"/>
                  </a:lnTo>
                  <a:lnTo>
                    <a:pt x="23" y="61"/>
                  </a:lnTo>
                  <a:lnTo>
                    <a:pt x="39" y="42"/>
                  </a:lnTo>
                  <a:lnTo>
                    <a:pt x="58" y="25"/>
                  </a:lnTo>
                  <a:lnTo>
                    <a:pt x="81" y="12"/>
                  </a:lnTo>
                  <a:lnTo>
                    <a:pt x="106" y="4"/>
                  </a:lnTo>
                  <a:lnTo>
                    <a:pt x="133" y="1"/>
                  </a:lnTo>
                  <a:lnTo>
                    <a:pt x="133" y="0"/>
                  </a:lnTo>
                  <a:lnTo>
                    <a:pt x="289" y="0"/>
                  </a:lnTo>
                  <a:lnTo>
                    <a:pt x="32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2" name="Freeform 416"/>
            <p:cNvSpPr/>
            <p:nvPr/>
          </p:nvSpPr>
          <p:spPr bwMode="auto">
            <a:xfrm>
              <a:off x="9410701" y="5059363"/>
              <a:ext cx="74613" cy="82550"/>
            </a:xfrm>
            <a:custGeom>
              <a:avLst/>
              <a:gdLst>
                <a:gd name="T0" fmla="*/ 249 w 565"/>
                <a:gd name="T1" fmla="*/ 0 h 629"/>
                <a:gd name="T2" fmla="*/ 297 w 565"/>
                <a:gd name="T3" fmla="*/ 3 h 629"/>
                <a:gd name="T4" fmla="*/ 341 w 565"/>
                <a:gd name="T5" fmla="*/ 13 h 629"/>
                <a:gd name="T6" fmla="*/ 382 w 565"/>
                <a:gd name="T7" fmla="*/ 29 h 629"/>
                <a:gd name="T8" fmla="*/ 421 w 565"/>
                <a:gd name="T9" fmla="*/ 51 h 629"/>
                <a:gd name="T10" fmla="*/ 457 w 565"/>
                <a:gd name="T11" fmla="*/ 76 h 629"/>
                <a:gd name="T12" fmla="*/ 488 w 565"/>
                <a:gd name="T13" fmla="*/ 108 h 629"/>
                <a:gd name="T14" fmla="*/ 514 w 565"/>
                <a:gd name="T15" fmla="*/ 143 h 629"/>
                <a:gd name="T16" fmla="*/ 535 w 565"/>
                <a:gd name="T17" fmla="*/ 182 h 629"/>
                <a:gd name="T18" fmla="*/ 552 w 565"/>
                <a:gd name="T19" fmla="*/ 223 h 629"/>
                <a:gd name="T20" fmla="*/ 561 w 565"/>
                <a:gd name="T21" fmla="*/ 269 h 629"/>
                <a:gd name="T22" fmla="*/ 565 w 565"/>
                <a:gd name="T23" fmla="*/ 315 h 629"/>
                <a:gd name="T24" fmla="*/ 562 w 565"/>
                <a:gd name="T25" fmla="*/ 357 h 629"/>
                <a:gd name="T26" fmla="*/ 554 w 565"/>
                <a:gd name="T27" fmla="*/ 398 h 629"/>
                <a:gd name="T28" fmla="*/ 540 w 565"/>
                <a:gd name="T29" fmla="*/ 437 h 629"/>
                <a:gd name="T30" fmla="*/ 521 w 565"/>
                <a:gd name="T31" fmla="*/ 474 h 629"/>
                <a:gd name="T32" fmla="*/ 499 w 565"/>
                <a:gd name="T33" fmla="*/ 507 h 629"/>
                <a:gd name="T34" fmla="*/ 473 w 565"/>
                <a:gd name="T35" fmla="*/ 538 h 629"/>
                <a:gd name="T36" fmla="*/ 443 w 565"/>
                <a:gd name="T37" fmla="*/ 565 h 629"/>
                <a:gd name="T38" fmla="*/ 409 w 565"/>
                <a:gd name="T39" fmla="*/ 587 h 629"/>
                <a:gd name="T40" fmla="*/ 372 w 565"/>
                <a:gd name="T41" fmla="*/ 605 h 629"/>
                <a:gd name="T42" fmla="*/ 333 w 565"/>
                <a:gd name="T43" fmla="*/ 619 h 629"/>
                <a:gd name="T44" fmla="*/ 292 w 565"/>
                <a:gd name="T45" fmla="*/ 627 h 629"/>
                <a:gd name="T46" fmla="*/ 249 w 565"/>
                <a:gd name="T47" fmla="*/ 629 h 629"/>
                <a:gd name="T48" fmla="*/ 204 w 565"/>
                <a:gd name="T49" fmla="*/ 626 h 629"/>
                <a:gd name="T50" fmla="*/ 161 w 565"/>
                <a:gd name="T51" fmla="*/ 616 h 629"/>
                <a:gd name="T52" fmla="*/ 120 w 565"/>
                <a:gd name="T53" fmla="*/ 601 h 629"/>
                <a:gd name="T54" fmla="*/ 82 w 565"/>
                <a:gd name="T55" fmla="*/ 581 h 629"/>
                <a:gd name="T56" fmla="*/ 47 w 565"/>
                <a:gd name="T57" fmla="*/ 555 h 629"/>
                <a:gd name="T58" fmla="*/ 17 w 565"/>
                <a:gd name="T59" fmla="*/ 526 h 629"/>
                <a:gd name="T60" fmla="*/ 34 w 565"/>
                <a:gd name="T61" fmla="*/ 483 h 629"/>
                <a:gd name="T62" fmla="*/ 47 w 565"/>
                <a:gd name="T63" fmla="*/ 438 h 629"/>
                <a:gd name="T64" fmla="*/ 56 w 565"/>
                <a:gd name="T65" fmla="*/ 391 h 629"/>
                <a:gd name="T66" fmla="*/ 59 w 565"/>
                <a:gd name="T67" fmla="*/ 342 h 629"/>
                <a:gd name="T68" fmla="*/ 56 w 565"/>
                <a:gd name="T69" fmla="*/ 296 h 629"/>
                <a:gd name="T70" fmla="*/ 48 w 565"/>
                <a:gd name="T71" fmla="*/ 250 h 629"/>
                <a:gd name="T72" fmla="*/ 36 w 565"/>
                <a:gd name="T73" fmla="*/ 206 h 629"/>
                <a:gd name="T74" fmla="*/ 20 w 565"/>
                <a:gd name="T75" fmla="*/ 164 h 629"/>
                <a:gd name="T76" fmla="*/ 0 w 565"/>
                <a:gd name="T77" fmla="*/ 124 h 629"/>
                <a:gd name="T78" fmla="*/ 27 w 565"/>
                <a:gd name="T79" fmla="*/ 94 h 629"/>
                <a:gd name="T80" fmla="*/ 57 w 565"/>
                <a:gd name="T81" fmla="*/ 67 h 629"/>
                <a:gd name="T82" fmla="*/ 90 w 565"/>
                <a:gd name="T83" fmla="*/ 44 h 629"/>
                <a:gd name="T84" fmla="*/ 126 w 565"/>
                <a:gd name="T85" fmla="*/ 25 h 629"/>
                <a:gd name="T86" fmla="*/ 165 w 565"/>
                <a:gd name="T87" fmla="*/ 12 h 629"/>
                <a:gd name="T88" fmla="*/ 207 w 565"/>
                <a:gd name="T89" fmla="*/ 3 h 629"/>
                <a:gd name="T90" fmla="*/ 249 w 565"/>
                <a:gd name="T91" fmla="*/ 0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5" h="629">
                  <a:moveTo>
                    <a:pt x="249" y="0"/>
                  </a:moveTo>
                  <a:lnTo>
                    <a:pt x="297" y="3"/>
                  </a:lnTo>
                  <a:lnTo>
                    <a:pt x="341" y="13"/>
                  </a:lnTo>
                  <a:lnTo>
                    <a:pt x="382" y="29"/>
                  </a:lnTo>
                  <a:lnTo>
                    <a:pt x="421" y="51"/>
                  </a:lnTo>
                  <a:lnTo>
                    <a:pt x="457" y="76"/>
                  </a:lnTo>
                  <a:lnTo>
                    <a:pt x="488" y="108"/>
                  </a:lnTo>
                  <a:lnTo>
                    <a:pt x="514" y="143"/>
                  </a:lnTo>
                  <a:lnTo>
                    <a:pt x="535" y="182"/>
                  </a:lnTo>
                  <a:lnTo>
                    <a:pt x="552" y="223"/>
                  </a:lnTo>
                  <a:lnTo>
                    <a:pt x="561" y="269"/>
                  </a:lnTo>
                  <a:lnTo>
                    <a:pt x="565" y="315"/>
                  </a:lnTo>
                  <a:lnTo>
                    <a:pt x="562" y="357"/>
                  </a:lnTo>
                  <a:lnTo>
                    <a:pt x="554" y="398"/>
                  </a:lnTo>
                  <a:lnTo>
                    <a:pt x="540" y="437"/>
                  </a:lnTo>
                  <a:lnTo>
                    <a:pt x="521" y="474"/>
                  </a:lnTo>
                  <a:lnTo>
                    <a:pt x="499" y="507"/>
                  </a:lnTo>
                  <a:lnTo>
                    <a:pt x="473" y="538"/>
                  </a:lnTo>
                  <a:lnTo>
                    <a:pt x="443" y="565"/>
                  </a:lnTo>
                  <a:lnTo>
                    <a:pt x="409" y="587"/>
                  </a:lnTo>
                  <a:lnTo>
                    <a:pt x="372" y="605"/>
                  </a:lnTo>
                  <a:lnTo>
                    <a:pt x="333" y="619"/>
                  </a:lnTo>
                  <a:lnTo>
                    <a:pt x="292" y="627"/>
                  </a:lnTo>
                  <a:lnTo>
                    <a:pt x="249" y="629"/>
                  </a:lnTo>
                  <a:lnTo>
                    <a:pt x="204" y="626"/>
                  </a:lnTo>
                  <a:lnTo>
                    <a:pt x="161" y="616"/>
                  </a:lnTo>
                  <a:lnTo>
                    <a:pt x="120" y="601"/>
                  </a:lnTo>
                  <a:lnTo>
                    <a:pt x="82" y="581"/>
                  </a:lnTo>
                  <a:lnTo>
                    <a:pt x="47" y="555"/>
                  </a:lnTo>
                  <a:lnTo>
                    <a:pt x="17" y="526"/>
                  </a:lnTo>
                  <a:lnTo>
                    <a:pt x="34" y="483"/>
                  </a:lnTo>
                  <a:lnTo>
                    <a:pt x="47" y="438"/>
                  </a:lnTo>
                  <a:lnTo>
                    <a:pt x="56" y="391"/>
                  </a:lnTo>
                  <a:lnTo>
                    <a:pt x="59" y="342"/>
                  </a:lnTo>
                  <a:lnTo>
                    <a:pt x="56" y="296"/>
                  </a:lnTo>
                  <a:lnTo>
                    <a:pt x="48" y="250"/>
                  </a:lnTo>
                  <a:lnTo>
                    <a:pt x="36" y="206"/>
                  </a:lnTo>
                  <a:lnTo>
                    <a:pt x="20" y="164"/>
                  </a:lnTo>
                  <a:lnTo>
                    <a:pt x="0" y="124"/>
                  </a:lnTo>
                  <a:lnTo>
                    <a:pt x="27" y="94"/>
                  </a:lnTo>
                  <a:lnTo>
                    <a:pt x="57" y="67"/>
                  </a:lnTo>
                  <a:lnTo>
                    <a:pt x="90" y="44"/>
                  </a:lnTo>
                  <a:lnTo>
                    <a:pt x="126" y="25"/>
                  </a:lnTo>
                  <a:lnTo>
                    <a:pt x="165" y="12"/>
                  </a:lnTo>
                  <a:lnTo>
                    <a:pt x="207" y="3"/>
                  </a:lnTo>
                  <a:lnTo>
                    <a:pt x="24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73" name="Freeform 417"/>
            <p:cNvSpPr/>
            <p:nvPr/>
          </p:nvSpPr>
          <p:spPr bwMode="auto">
            <a:xfrm>
              <a:off x="9412288" y="5148263"/>
              <a:ext cx="96838" cy="317500"/>
            </a:xfrm>
            <a:custGeom>
              <a:avLst/>
              <a:gdLst>
                <a:gd name="T0" fmla="*/ 510 w 728"/>
                <a:gd name="T1" fmla="*/ 0 h 2394"/>
                <a:gd name="T2" fmla="*/ 579 w 728"/>
                <a:gd name="T3" fmla="*/ 0 h 2394"/>
                <a:gd name="T4" fmla="*/ 594 w 728"/>
                <a:gd name="T5" fmla="*/ 0 h 2394"/>
                <a:gd name="T6" fmla="*/ 621 w 728"/>
                <a:gd name="T7" fmla="*/ 4 h 2394"/>
                <a:gd name="T8" fmla="*/ 669 w 728"/>
                <a:gd name="T9" fmla="*/ 25 h 2394"/>
                <a:gd name="T10" fmla="*/ 705 w 728"/>
                <a:gd name="T11" fmla="*/ 61 h 2394"/>
                <a:gd name="T12" fmla="*/ 725 w 728"/>
                <a:gd name="T13" fmla="*/ 110 h 2394"/>
                <a:gd name="T14" fmla="*/ 728 w 728"/>
                <a:gd name="T15" fmla="*/ 1276 h 2394"/>
                <a:gd name="T16" fmla="*/ 717 w 728"/>
                <a:gd name="T17" fmla="*/ 1330 h 2394"/>
                <a:gd name="T18" fmla="*/ 688 w 728"/>
                <a:gd name="T19" fmla="*/ 1374 h 2394"/>
                <a:gd name="T20" fmla="*/ 645 w 728"/>
                <a:gd name="T21" fmla="*/ 1403 h 2394"/>
                <a:gd name="T22" fmla="*/ 592 w 728"/>
                <a:gd name="T23" fmla="*/ 1414 h 2394"/>
                <a:gd name="T24" fmla="*/ 547 w 728"/>
                <a:gd name="T25" fmla="*/ 1406 h 2394"/>
                <a:gd name="T26" fmla="*/ 509 w 728"/>
                <a:gd name="T27" fmla="*/ 1386 h 2394"/>
                <a:gd name="T28" fmla="*/ 506 w 728"/>
                <a:gd name="T29" fmla="*/ 2285 h 2394"/>
                <a:gd name="T30" fmla="*/ 486 w 728"/>
                <a:gd name="T31" fmla="*/ 2335 h 2394"/>
                <a:gd name="T32" fmla="*/ 449 w 728"/>
                <a:gd name="T33" fmla="*/ 2372 h 2394"/>
                <a:gd name="T34" fmla="*/ 401 w 728"/>
                <a:gd name="T35" fmla="*/ 2392 h 2394"/>
                <a:gd name="T36" fmla="*/ 345 w 728"/>
                <a:gd name="T37" fmla="*/ 2392 h 2394"/>
                <a:gd name="T38" fmla="*/ 297 w 728"/>
                <a:gd name="T39" fmla="*/ 2372 h 2394"/>
                <a:gd name="T40" fmla="*/ 260 w 728"/>
                <a:gd name="T41" fmla="*/ 2335 h 2394"/>
                <a:gd name="T42" fmla="*/ 240 w 728"/>
                <a:gd name="T43" fmla="*/ 2285 h 2394"/>
                <a:gd name="T44" fmla="*/ 233 w 728"/>
                <a:gd name="T45" fmla="*/ 2258 h 2394"/>
                <a:gd name="T46" fmla="*/ 222 w 728"/>
                <a:gd name="T47" fmla="*/ 2311 h 2394"/>
                <a:gd name="T48" fmla="*/ 192 w 728"/>
                <a:gd name="T49" fmla="*/ 2354 h 2394"/>
                <a:gd name="T50" fmla="*/ 149 w 728"/>
                <a:gd name="T51" fmla="*/ 2383 h 2394"/>
                <a:gd name="T52" fmla="*/ 96 w 728"/>
                <a:gd name="T53" fmla="*/ 2394 h 2394"/>
                <a:gd name="T54" fmla="*/ 43 w 728"/>
                <a:gd name="T55" fmla="*/ 2383 h 2394"/>
                <a:gd name="T56" fmla="*/ 0 w 728"/>
                <a:gd name="T57" fmla="*/ 2354 h 2394"/>
                <a:gd name="T58" fmla="*/ 39 w 728"/>
                <a:gd name="T59" fmla="*/ 1697 h 2394"/>
                <a:gd name="T60" fmla="*/ 109 w 728"/>
                <a:gd name="T61" fmla="*/ 1668 h 2394"/>
                <a:gd name="T62" fmla="*/ 168 w 728"/>
                <a:gd name="T63" fmla="*/ 1622 h 2394"/>
                <a:gd name="T64" fmla="*/ 210 w 728"/>
                <a:gd name="T65" fmla="*/ 1560 h 2394"/>
                <a:gd name="T66" fmla="*/ 234 w 728"/>
                <a:gd name="T67" fmla="*/ 1488 h 2394"/>
                <a:gd name="T68" fmla="*/ 236 w 728"/>
                <a:gd name="T69" fmla="*/ 208 h 2394"/>
                <a:gd name="T70" fmla="*/ 227 w 728"/>
                <a:gd name="T71" fmla="*/ 137 h 2394"/>
                <a:gd name="T72" fmla="*/ 199 w 728"/>
                <a:gd name="T73" fmla="*/ 74 h 2394"/>
                <a:gd name="T74" fmla="*/ 155 w 728"/>
                <a:gd name="T75" fmla="*/ 21 h 2394"/>
                <a:gd name="T76" fmla="*/ 438 w 728"/>
                <a:gd name="T77" fmla="*/ 0 h 2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8" h="2394">
                  <a:moveTo>
                    <a:pt x="476" y="0"/>
                  </a:moveTo>
                  <a:lnTo>
                    <a:pt x="510" y="0"/>
                  </a:lnTo>
                  <a:lnTo>
                    <a:pt x="561" y="0"/>
                  </a:lnTo>
                  <a:lnTo>
                    <a:pt x="579" y="0"/>
                  </a:lnTo>
                  <a:lnTo>
                    <a:pt x="591" y="0"/>
                  </a:lnTo>
                  <a:lnTo>
                    <a:pt x="594" y="0"/>
                  </a:lnTo>
                  <a:lnTo>
                    <a:pt x="594" y="1"/>
                  </a:lnTo>
                  <a:lnTo>
                    <a:pt x="621" y="4"/>
                  </a:lnTo>
                  <a:lnTo>
                    <a:pt x="647" y="12"/>
                  </a:lnTo>
                  <a:lnTo>
                    <a:pt x="669" y="25"/>
                  </a:lnTo>
                  <a:lnTo>
                    <a:pt x="689" y="42"/>
                  </a:lnTo>
                  <a:lnTo>
                    <a:pt x="705" y="61"/>
                  </a:lnTo>
                  <a:lnTo>
                    <a:pt x="717" y="84"/>
                  </a:lnTo>
                  <a:lnTo>
                    <a:pt x="725" y="110"/>
                  </a:lnTo>
                  <a:lnTo>
                    <a:pt x="728" y="137"/>
                  </a:lnTo>
                  <a:lnTo>
                    <a:pt x="728" y="1276"/>
                  </a:lnTo>
                  <a:lnTo>
                    <a:pt x="725" y="1305"/>
                  </a:lnTo>
                  <a:lnTo>
                    <a:pt x="717" y="1330"/>
                  </a:lnTo>
                  <a:lnTo>
                    <a:pt x="704" y="1353"/>
                  </a:lnTo>
                  <a:lnTo>
                    <a:pt x="688" y="1374"/>
                  </a:lnTo>
                  <a:lnTo>
                    <a:pt x="667" y="1390"/>
                  </a:lnTo>
                  <a:lnTo>
                    <a:pt x="645" y="1403"/>
                  </a:lnTo>
                  <a:lnTo>
                    <a:pt x="619" y="1410"/>
                  </a:lnTo>
                  <a:lnTo>
                    <a:pt x="592" y="1414"/>
                  </a:lnTo>
                  <a:lnTo>
                    <a:pt x="569" y="1411"/>
                  </a:lnTo>
                  <a:lnTo>
                    <a:pt x="547" y="1406"/>
                  </a:lnTo>
                  <a:lnTo>
                    <a:pt x="527" y="1397"/>
                  </a:lnTo>
                  <a:lnTo>
                    <a:pt x="509" y="1386"/>
                  </a:lnTo>
                  <a:lnTo>
                    <a:pt x="509" y="2258"/>
                  </a:lnTo>
                  <a:lnTo>
                    <a:pt x="506" y="2285"/>
                  </a:lnTo>
                  <a:lnTo>
                    <a:pt x="499" y="2311"/>
                  </a:lnTo>
                  <a:lnTo>
                    <a:pt x="486" y="2335"/>
                  </a:lnTo>
                  <a:lnTo>
                    <a:pt x="470" y="2354"/>
                  </a:lnTo>
                  <a:lnTo>
                    <a:pt x="449" y="2372"/>
                  </a:lnTo>
                  <a:lnTo>
                    <a:pt x="426" y="2383"/>
                  </a:lnTo>
                  <a:lnTo>
                    <a:pt x="401" y="2392"/>
                  </a:lnTo>
                  <a:lnTo>
                    <a:pt x="372" y="2394"/>
                  </a:lnTo>
                  <a:lnTo>
                    <a:pt x="345" y="2392"/>
                  </a:lnTo>
                  <a:lnTo>
                    <a:pt x="320" y="2383"/>
                  </a:lnTo>
                  <a:lnTo>
                    <a:pt x="297" y="2372"/>
                  </a:lnTo>
                  <a:lnTo>
                    <a:pt x="276" y="2354"/>
                  </a:lnTo>
                  <a:lnTo>
                    <a:pt x="260" y="2335"/>
                  </a:lnTo>
                  <a:lnTo>
                    <a:pt x="247" y="2311"/>
                  </a:lnTo>
                  <a:lnTo>
                    <a:pt x="240" y="2285"/>
                  </a:lnTo>
                  <a:lnTo>
                    <a:pt x="236" y="2258"/>
                  </a:lnTo>
                  <a:lnTo>
                    <a:pt x="233" y="2258"/>
                  </a:lnTo>
                  <a:lnTo>
                    <a:pt x="230" y="2285"/>
                  </a:lnTo>
                  <a:lnTo>
                    <a:pt x="222" y="2311"/>
                  </a:lnTo>
                  <a:lnTo>
                    <a:pt x="209" y="2335"/>
                  </a:lnTo>
                  <a:lnTo>
                    <a:pt x="192" y="2354"/>
                  </a:lnTo>
                  <a:lnTo>
                    <a:pt x="173" y="2372"/>
                  </a:lnTo>
                  <a:lnTo>
                    <a:pt x="149" y="2383"/>
                  </a:lnTo>
                  <a:lnTo>
                    <a:pt x="123" y="2392"/>
                  </a:lnTo>
                  <a:lnTo>
                    <a:pt x="96" y="2394"/>
                  </a:lnTo>
                  <a:lnTo>
                    <a:pt x="69" y="2392"/>
                  </a:lnTo>
                  <a:lnTo>
                    <a:pt x="43" y="2383"/>
                  </a:lnTo>
                  <a:lnTo>
                    <a:pt x="19" y="2372"/>
                  </a:lnTo>
                  <a:lnTo>
                    <a:pt x="0" y="2354"/>
                  </a:lnTo>
                  <a:lnTo>
                    <a:pt x="0" y="1702"/>
                  </a:lnTo>
                  <a:lnTo>
                    <a:pt x="39" y="1697"/>
                  </a:lnTo>
                  <a:lnTo>
                    <a:pt x="75" y="1685"/>
                  </a:lnTo>
                  <a:lnTo>
                    <a:pt x="109" y="1668"/>
                  </a:lnTo>
                  <a:lnTo>
                    <a:pt x="140" y="1648"/>
                  </a:lnTo>
                  <a:lnTo>
                    <a:pt x="168" y="1622"/>
                  </a:lnTo>
                  <a:lnTo>
                    <a:pt x="191" y="1593"/>
                  </a:lnTo>
                  <a:lnTo>
                    <a:pt x="210" y="1560"/>
                  </a:lnTo>
                  <a:lnTo>
                    <a:pt x="224" y="1526"/>
                  </a:lnTo>
                  <a:lnTo>
                    <a:pt x="234" y="1488"/>
                  </a:lnTo>
                  <a:lnTo>
                    <a:pt x="236" y="1448"/>
                  </a:lnTo>
                  <a:lnTo>
                    <a:pt x="236" y="208"/>
                  </a:lnTo>
                  <a:lnTo>
                    <a:pt x="234" y="172"/>
                  </a:lnTo>
                  <a:lnTo>
                    <a:pt x="227" y="137"/>
                  </a:lnTo>
                  <a:lnTo>
                    <a:pt x="215" y="105"/>
                  </a:lnTo>
                  <a:lnTo>
                    <a:pt x="199" y="74"/>
                  </a:lnTo>
                  <a:lnTo>
                    <a:pt x="178" y="46"/>
                  </a:lnTo>
                  <a:lnTo>
                    <a:pt x="155" y="21"/>
                  </a:lnTo>
                  <a:lnTo>
                    <a:pt x="128" y="0"/>
                  </a:lnTo>
                  <a:lnTo>
                    <a:pt x="438" y="0"/>
                  </a:lnTo>
                  <a:lnTo>
                    <a:pt x="476"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74" name="Rectangle 11"/>
          <p:cNvSpPr/>
          <p:nvPr/>
        </p:nvSpPr>
        <p:spPr>
          <a:xfrm>
            <a:off x="1151505" y="4455644"/>
            <a:ext cx="2173956" cy="994568"/>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75" name="Rectangle 11"/>
          <p:cNvSpPr/>
          <p:nvPr/>
        </p:nvSpPr>
        <p:spPr>
          <a:xfrm>
            <a:off x="1595407" y="4139850"/>
            <a:ext cx="1286149" cy="354539"/>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76" name="Rectangle 11"/>
          <p:cNvSpPr/>
          <p:nvPr/>
        </p:nvSpPr>
        <p:spPr>
          <a:xfrm>
            <a:off x="3631064" y="4455644"/>
            <a:ext cx="2173956" cy="994568"/>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77" name="Rectangle 11"/>
          <p:cNvSpPr/>
          <p:nvPr/>
        </p:nvSpPr>
        <p:spPr>
          <a:xfrm>
            <a:off x="4074966" y="4139850"/>
            <a:ext cx="1286149" cy="354539"/>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78" name="Rectangle 11"/>
          <p:cNvSpPr/>
          <p:nvPr/>
        </p:nvSpPr>
        <p:spPr>
          <a:xfrm>
            <a:off x="6168679" y="4455644"/>
            <a:ext cx="2173956" cy="994568"/>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79" name="Rectangle 11"/>
          <p:cNvSpPr/>
          <p:nvPr/>
        </p:nvSpPr>
        <p:spPr>
          <a:xfrm>
            <a:off x="6612581" y="4139850"/>
            <a:ext cx="1286149" cy="354539"/>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80" name="Rectangle 11"/>
          <p:cNvSpPr/>
          <p:nvPr/>
        </p:nvSpPr>
        <p:spPr>
          <a:xfrm>
            <a:off x="8691780" y="4455644"/>
            <a:ext cx="2173956" cy="994568"/>
          </a:xfrm>
          <a:prstGeom prst="rect">
            <a:avLst/>
          </a:prstGeom>
        </p:spPr>
        <p:txBody>
          <a:bodyPr wrap="square">
            <a:spAutoFit/>
          </a:bodyPr>
          <a:lstStyle/>
          <a:p>
            <a:pPr algn="ct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81" name="Rectangle 11"/>
          <p:cNvSpPr/>
          <p:nvPr/>
        </p:nvSpPr>
        <p:spPr>
          <a:xfrm>
            <a:off x="9135682" y="4139850"/>
            <a:ext cx="1286149" cy="354539"/>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01</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4" name="矩形 13"/>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年度工作规划</a:t>
            </a:r>
          </a:p>
        </p:txBody>
      </p:sp>
      <p:sp>
        <p:nvSpPr>
          <p:cNvPr id="15" name="文本框 14"/>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THE ANNUAL WORK PLAN</a:t>
            </a:r>
          </a:p>
        </p:txBody>
      </p:sp>
      <p:sp>
        <p:nvSpPr>
          <p:cNvPr id="8" name="Donut 9"/>
          <p:cNvSpPr/>
          <p:nvPr/>
        </p:nvSpPr>
        <p:spPr>
          <a:xfrm rot="5400000" flipH="1">
            <a:off x="4648171" y="2650801"/>
            <a:ext cx="2919046" cy="2919047"/>
          </a:xfrm>
          <a:prstGeom prst="donut">
            <a:avLst>
              <a:gd name="adj" fmla="val 1069"/>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Block Arc 6"/>
          <p:cNvSpPr/>
          <p:nvPr/>
        </p:nvSpPr>
        <p:spPr>
          <a:xfrm rot="5400000" flipH="1">
            <a:off x="4595226" y="2597856"/>
            <a:ext cx="3024937" cy="3024938"/>
          </a:xfrm>
          <a:prstGeom prst="blockArc">
            <a:avLst>
              <a:gd name="adj1" fmla="val 18691106"/>
              <a:gd name="adj2" fmla="val 15728904"/>
              <a:gd name="adj3" fmla="val 4250"/>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lock Arc 5"/>
          <p:cNvSpPr/>
          <p:nvPr/>
        </p:nvSpPr>
        <p:spPr>
          <a:xfrm rot="5400000" flipH="1">
            <a:off x="4551428" y="2554057"/>
            <a:ext cx="3112533" cy="3112534"/>
          </a:xfrm>
          <a:prstGeom prst="blockArc">
            <a:avLst>
              <a:gd name="adj1" fmla="val 694495"/>
              <a:gd name="adj2" fmla="val 15873992"/>
              <a:gd name="adj3" fmla="val 7112"/>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Block Arc 4"/>
          <p:cNvSpPr/>
          <p:nvPr/>
        </p:nvSpPr>
        <p:spPr>
          <a:xfrm rot="5400000" flipH="1">
            <a:off x="4479407" y="2482036"/>
            <a:ext cx="3256577" cy="3256578"/>
          </a:xfrm>
          <a:prstGeom prst="blockArc">
            <a:avLst>
              <a:gd name="adj1" fmla="val 6352315"/>
              <a:gd name="adj2" fmla="val 16072419"/>
              <a:gd name="adj3" fmla="val 11861"/>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lock Arc 3"/>
          <p:cNvSpPr/>
          <p:nvPr/>
        </p:nvSpPr>
        <p:spPr>
          <a:xfrm rot="5400000" flipH="1">
            <a:off x="4302270" y="2304900"/>
            <a:ext cx="3610849" cy="3610850"/>
          </a:xfrm>
          <a:prstGeom prst="blockArc">
            <a:avLst>
              <a:gd name="adj1" fmla="val 9889163"/>
              <a:gd name="adj2" fmla="val 16249964"/>
              <a:gd name="adj3" fmla="val 17544"/>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Donut 11"/>
          <p:cNvSpPr/>
          <p:nvPr/>
        </p:nvSpPr>
        <p:spPr>
          <a:xfrm rot="5400000" flipH="1">
            <a:off x="5098021" y="3100650"/>
            <a:ext cx="2019349" cy="2019350"/>
          </a:xfrm>
          <a:prstGeom prst="donut">
            <a:avLst>
              <a:gd name="adj" fmla="val 1069"/>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0" name="Group 13"/>
          <p:cNvGrpSpPr/>
          <p:nvPr/>
        </p:nvGrpSpPr>
        <p:grpSpPr>
          <a:xfrm>
            <a:off x="3508254" y="3206832"/>
            <a:ext cx="1191076" cy="192578"/>
            <a:chOff x="3934014" y="2856701"/>
            <a:chExt cx="1348342" cy="218005"/>
          </a:xfrm>
          <a:solidFill>
            <a:srgbClr val="119CA1"/>
          </a:solidFill>
        </p:grpSpPr>
        <p:sp>
          <p:nvSpPr>
            <p:cNvPr id="21" name="Freeform 14"/>
            <p:cNvSpPr/>
            <p:nvPr/>
          </p:nvSpPr>
          <p:spPr bwMode="auto">
            <a:xfrm>
              <a:off x="3934014" y="2856701"/>
              <a:ext cx="1320942" cy="192987"/>
            </a:xfrm>
            <a:custGeom>
              <a:avLst/>
              <a:gdLst>
                <a:gd name="T0" fmla="*/ 1425 w 1425"/>
                <a:gd name="T1" fmla="*/ 153 h 162"/>
                <a:gd name="T2" fmla="*/ 1273 w 1425"/>
                <a:gd name="T3" fmla="*/ 0 h 162"/>
                <a:gd name="T4" fmla="*/ 0 w 1425"/>
                <a:gd name="T5" fmla="*/ 0 h 162"/>
                <a:gd name="T6" fmla="*/ 0 w 1425"/>
                <a:gd name="T7" fmla="*/ 14 h 162"/>
                <a:gd name="T8" fmla="*/ 1268 w 1425"/>
                <a:gd name="T9" fmla="*/ 14 h 162"/>
                <a:gd name="T10" fmla="*/ 1416 w 1425"/>
                <a:gd name="T11" fmla="*/ 162 h 162"/>
                <a:gd name="T12" fmla="*/ 1425 w 1425"/>
                <a:gd name="T13" fmla="*/ 153 h 162"/>
              </a:gdLst>
              <a:ahLst/>
              <a:cxnLst>
                <a:cxn ang="0">
                  <a:pos x="T0" y="T1"/>
                </a:cxn>
                <a:cxn ang="0">
                  <a:pos x="T2" y="T3"/>
                </a:cxn>
                <a:cxn ang="0">
                  <a:pos x="T4" y="T5"/>
                </a:cxn>
                <a:cxn ang="0">
                  <a:pos x="T6" y="T7"/>
                </a:cxn>
                <a:cxn ang="0">
                  <a:pos x="T8" y="T9"/>
                </a:cxn>
                <a:cxn ang="0">
                  <a:pos x="T10" y="T11"/>
                </a:cxn>
                <a:cxn ang="0">
                  <a:pos x="T12" y="T13"/>
                </a:cxn>
              </a:cxnLst>
              <a:rect l="0" t="0" r="r" b="b"/>
              <a:pathLst>
                <a:path w="1425" h="162">
                  <a:moveTo>
                    <a:pt x="1425" y="153"/>
                  </a:moveTo>
                  <a:lnTo>
                    <a:pt x="1273" y="0"/>
                  </a:lnTo>
                  <a:lnTo>
                    <a:pt x="0" y="0"/>
                  </a:lnTo>
                  <a:lnTo>
                    <a:pt x="0" y="14"/>
                  </a:lnTo>
                  <a:lnTo>
                    <a:pt x="1268" y="14"/>
                  </a:lnTo>
                  <a:lnTo>
                    <a:pt x="1416" y="162"/>
                  </a:lnTo>
                  <a:lnTo>
                    <a:pt x="1425"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22" name="Freeform 15"/>
            <p:cNvSpPr/>
            <p:nvPr/>
          </p:nvSpPr>
          <p:spPr bwMode="auto">
            <a:xfrm>
              <a:off x="5219218" y="3013950"/>
              <a:ext cx="63138" cy="60756"/>
            </a:xfrm>
            <a:custGeom>
              <a:avLst/>
              <a:gdLst>
                <a:gd name="T0" fmla="*/ 53 w 53"/>
                <a:gd name="T1" fmla="*/ 51 h 51"/>
                <a:gd name="T2" fmla="*/ 42 w 53"/>
                <a:gd name="T3" fmla="*/ 0 h 51"/>
                <a:gd name="T4" fmla="*/ 0 w 53"/>
                <a:gd name="T5" fmla="*/ 42 h 51"/>
                <a:gd name="T6" fmla="*/ 53 w 53"/>
                <a:gd name="T7" fmla="*/ 51 h 51"/>
              </a:gdLst>
              <a:ahLst/>
              <a:cxnLst>
                <a:cxn ang="0">
                  <a:pos x="T0" y="T1"/>
                </a:cxn>
                <a:cxn ang="0">
                  <a:pos x="T2" y="T3"/>
                </a:cxn>
                <a:cxn ang="0">
                  <a:pos x="T4" y="T5"/>
                </a:cxn>
                <a:cxn ang="0">
                  <a:pos x="T6" y="T7"/>
                </a:cxn>
              </a:cxnLst>
              <a:rect l="0" t="0" r="r" b="b"/>
              <a:pathLst>
                <a:path w="53" h="51">
                  <a:moveTo>
                    <a:pt x="53" y="51"/>
                  </a:moveTo>
                  <a:lnTo>
                    <a:pt x="42" y="0"/>
                  </a:lnTo>
                  <a:lnTo>
                    <a:pt x="0" y="42"/>
                  </a:lnTo>
                  <a:lnTo>
                    <a:pt x="53"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23" name="Freeform 29"/>
          <p:cNvSpPr>
            <a:spLocks noEditPoints="1"/>
          </p:cNvSpPr>
          <p:nvPr/>
        </p:nvSpPr>
        <p:spPr bwMode="auto">
          <a:xfrm>
            <a:off x="7466102" y="2044701"/>
            <a:ext cx="331366" cy="355259"/>
          </a:xfrm>
          <a:custGeom>
            <a:avLst/>
            <a:gdLst>
              <a:gd name="T0" fmla="*/ 2558 w 3187"/>
              <a:gd name="T1" fmla="*/ 2917 h 3426"/>
              <a:gd name="T2" fmla="*/ 2525 w 3187"/>
              <a:gd name="T3" fmla="*/ 3108 h 3426"/>
              <a:gd name="T4" fmla="*/ 2672 w 3187"/>
              <a:gd name="T5" fmla="*/ 3232 h 3426"/>
              <a:gd name="T6" fmla="*/ 2855 w 3187"/>
              <a:gd name="T7" fmla="*/ 3166 h 3426"/>
              <a:gd name="T8" fmla="*/ 2888 w 3187"/>
              <a:gd name="T9" fmla="*/ 2973 h 3426"/>
              <a:gd name="T10" fmla="*/ 2741 w 3187"/>
              <a:gd name="T11" fmla="*/ 2850 h 3426"/>
              <a:gd name="T12" fmla="*/ 1063 w 3187"/>
              <a:gd name="T13" fmla="*/ 2893 h 3426"/>
              <a:gd name="T14" fmla="*/ 997 w 3187"/>
              <a:gd name="T15" fmla="*/ 3075 h 3426"/>
              <a:gd name="T16" fmla="*/ 1120 w 3187"/>
              <a:gd name="T17" fmla="*/ 3222 h 3426"/>
              <a:gd name="T18" fmla="*/ 1313 w 3187"/>
              <a:gd name="T19" fmla="*/ 3189 h 3426"/>
              <a:gd name="T20" fmla="*/ 1378 w 3187"/>
              <a:gd name="T21" fmla="*/ 3006 h 3426"/>
              <a:gd name="T22" fmla="*/ 1255 w 3187"/>
              <a:gd name="T23" fmla="*/ 2860 h 3426"/>
              <a:gd name="T24" fmla="*/ 722 w 3187"/>
              <a:gd name="T25" fmla="*/ 1936 h 3426"/>
              <a:gd name="T26" fmla="*/ 872 w 3187"/>
              <a:gd name="T27" fmla="*/ 2062 h 3426"/>
              <a:gd name="T28" fmla="*/ 2926 w 3187"/>
              <a:gd name="T29" fmla="*/ 2018 h 3426"/>
              <a:gd name="T30" fmla="*/ 2997 w 3187"/>
              <a:gd name="T31" fmla="*/ 1154 h 3426"/>
              <a:gd name="T32" fmla="*/ 656 w 3187"/>
              <a:gd name="T33" fmla="*/ 229 h 3426"/>
              <a:gd name="T34" fmla="*/ 668 w 3187"/>
              <a:gd name="T35" fmla="*/ 236 h 3426"/>
              <a:gd name="T36" fmla="*/ 680 w 3187"/>
              <a:gd name="T37" fmla="*/ 245 h 3426"/>
              <a:gd name="T38" fmla="*/ 694 w 3187"/>
              <a:gd name="T39" fmla="*/ 263 h 3426"/>
              <a:gd name="T40" fmla="*/ 700 w 3187"/>
              <a:gd name="T41" fmla="*/ 272 h 3426"/>
              <a:gd name="T42" fmla="*/ 704 w 3187"/>
              <a:gd name="T43" fmla="*/ 281 h 3426"/>
              <a:gd name="T44" fmla="*/ 707 w 3187"/>
              <a:gd name="T45" fmla="*/ 294 h 3426"/>
              <a:gd name="T46" fmla="*/ 710 w 3187"/>
              <a:gd name="T47" fmla="*/ 308 h 3426"/>
              <a:gd name="T48" fmla="*/ 3109 w 3187"/>
              <a:gd name="T49" fmla="*/ 979 h 3426"/>
              <a:gd name="T50" fmla="*/ 3119 w 3187"/>
              <a:gd name="T51" fmla="*/ 981 h 3426"/>
              <a:gd name="T52" fmla="*/ 3139 w 3187"/>
              <a:gd name="T53" fmla="*/ 990 h 3426"/>
              <a:gd name="T54" fmla="*/ 3151 w 3187"/>
              <a:gd name="T55" fmla="*/ 998 h 3426"/>
              <a:gd name="T56" fmla="*/ 3161 w 3187"/>
              <a:gd name="T57" fmla="*/ 1005 h 3426"/>
              <a:gd name="T58" fmla="*/ 3166 w 3187"/>
              <a:gd name="T59" fmla="*/ 1012 h 3426"/>
              <a:gd name="T60" fmla="*/ 3172 w 3187"/>
              <a:gd name="T61" fmla="*/ 1022 h 3426"/>
              <a:gd name="T62" fmla="*/ 3180 w 3187"/>
              <a:gd name="T63" fmla="*/ 1035 h 3426"/>
              <a:gd name="T64" fmla="*/ 3185 w 3187"/>
              <a:gd name="T65" fmla="*/ 1049 h 3426"/>
              <a:gd name="T66" fmla="*/ 3187 w 3187"/>
              <a:gd name="T67" fmla="*/ 1060 h 3426"/>
              <a:gd name="T68" fmla="*/ 3161 w 3187"/>
              <a:gd name="T69" fmla="*/ 2007 h 3426"/>
              <a:gd name="T70" fmla="*/ 2981 w 3187"/>
              <a:gd name="T71" fmla="*/ 2210 h 3426"/>
              <a:gd name="T72" fmla="*/ 865 w 3187"/>
              <a:gd name="T73" fmla="*/ 2253 h 3426"/>
              <a:gd name="T74" fmla="*/ 712 w 3187"/>
              <a:gd name="T75" fmla="*/ 2495 h 3426"/>
              <a:gd name="T76" fmla="*/ 838 w 3187"/>
              <a:gd name="T77" fmla="*/ 2646 h 3426"/>
              <a:gd name="T78" fmla="*/ 2844 w 3187"/>
              <a:gd name="T79" fmla="*/ 2683 h 3426"/>
              <a:gd name="T80" fmla="*/ 3045 w 3187"/>
              <a:gd name="T81" fmla="*/ 2862 h 3426"/>
              <a:gd name="T82" fmla="*/ 3078 w 3187"/>
              <a:gd name="T83" fmla="*/ 3136 h 3426"/>
              <a:gd name="T84" fmla="*/ 2925 w 3187"/>
              <a:gd name="T85" fmla="*/ 3356 h 3426"/>
              <a:gd name="T86" fmla="*/ 2657 w 3187"/>
              <a:gd name="T87" fmla="*/ 3423 h 3426"/>
              <a:gd name="T88" fmla="*/ 2418 w 3187"/>
              <a:gd name="T89" fmla="*/ 3296 h 3426"/>
              <a:gd name="T90" fmla="*/ 2321 w 3187"/>
              <a:gd name="T91" fmla="*/ 3042 h 3426"/>
              <a:gd name="T92" fmla="*/ 1518 w 3187"/>
              <a:gd name="T93" fmla="*/ 2848 h 3426"/>
              <a:gd name="T94" fmla="*/ 1568 w 3187"/>
              <a:gd name="T95" fmla="*/ 3090 h 3426"/>
              <a:gd name="T96" fmla="*/ 1442 w 3187"/>
              <a:gd name="T97" fmla="*/ 3328 h 3426"/>
              <a:gd name="T98" fmla="*/ 1187 w 3187"/>
              <a:gd name="T99" fmla="*/ 3426 h 3426"/>
              <a:gd name="T100" fmla="*/ 932 w 3187"/>
              <a:gd name="T101" fmla="*/ 3329 h 3426"/>
              <a:gd name="T102" fmla="*/ 806 w 3187"/>
              <a:gd name="T103" fmla="*/ 3090 h 3426"/>
              <a:gd name="T104" fmla="*/ 858 w 3187"/>
              <a:gd name="T105" fmla="*/ 2845 h 3426"/>
              <a:gd name="T106" fmla="*/ 617 w 3187"/>
              <a:gd name="T107" fmla="*/ 2717 h 3426"/>
              <a:gd name="T108" fmla="*/ 519 w 3187"/>
              <a:gd name="T109" fmla="*/ 2459 h 3426"/>
              <a:gd name="T110" fmla="*/ 3 w 3187"/>
              <a:gd name="T111" fmla="*/ 122 h 3426"/>
              <a:gd name="T112" fmla="*/ 49 w 3187"/>
              <a:gd name="T113" fmla="*/ 12 h 3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187" h="3426">
                <a:moveTo>
                  <a:pt x="2707" y="2847"/>
                </a:moveTo>
                <a:lnTo>
                  <a:pt x="2672" y="2850"/>
                </a:lnTo>
                <a:lnTo>
                  <a:pt x="2639" y="2860"/>
                </a:lnTo>
                <a:lnTo>
                  <a:pt x="2608" y="2874"/>
                </a:lnTo>
                <a:lnTo>
                  <a:pt x="2582" y="2893"/>
                </a:lnTo>
                <a:lnTo>
                  <a:pt x="2558" y="2917"/>
                </a:lnTo>
                <a:lnTo>
                  <a:pt x="2539" y="2943"/>
                </a:lnTo>
                <a:lnTo>
                  <a:pt x="2525" y="2973"/>
                </a:lnTo>
                <a:lnTo>
                  <a:pt x="2515" y="3007"/>
                </a:lnTo>
                <a:lnTo>
                  <a:pt x="2512" y="3041"/>
                </a:lnTo>
                <a:lnTo>
                  <a:pt x="2515" y="3075"/>
                </a:lnTo>
                <a:lnTo>
                  <a:pt x="2525" y="3108"/>
                </a:lnTo>
                <a:lnTo>
                  <a:pt x="2539" y="3138"/>
                </a:lnTo>
                <a:lnTo>
                  <a:pt x="2558" y="3165"/>
                </a:lnTo>
                <a:lnTo>
                  <a:pt x="2582" y="3189"/>
                </a:lnTo>
                <a:lnTo>
                  <a:pt x="2608" y="3208"/>
                </a:lnTo>
                <a:lnTo>
                  <a:pt x="2639" y="3222"/>
                </a:lnTo>
                <a:lnTo>
                  <a:pt x="2672" y="3232"/>
                </a:lnTo>
                <a:lnTo>
                  <a:pt x="2707" y="3235"/>
                </a:lnTo>
                <a:lnTo>
                  <a:pt x="2741" y="3232"/>
                </a:lnTo>
                <a:lnTo>
                  <a:pt x="2773" y="3222"/>
                </a:lnTo>
                <a:lnTo>
                  <a:pt x="2804" y="3208"/>
                </a:lnTo>
                <a:lnTo>
                  <a:pt x="2831" y="3189"/>
                </a:lnTo>
                <a:lnTo>
                  <a:pt x="2855" y="3166"/>
                </a:lnTo>
                <a:lnTo>
                  <a:pt x="2874" y="3139"/>
                </a:lnTo>
                <a:lnTo>
                  <a:pt x="2888" y="3109"/>
                </a:lnTo>
                <a:lnTo>
                  <a:pt x="2898" y="3075"/>
                </a:lnTo>
                <a:lnTo>
                  <a:pt x="2901" y="3041"/>
                </a:lnTo>
                <a:lnTo>
                  <a:pt x="2898" y="3006"/>
                </a:lnTo>
                <a:lnTo>
                  <a:pt x="2888" y="2973"/>
                </a:lnTo>
                <a:lnTo>
                  <a:pt x="2874" y="2943"/>
                </a:lnTo>
                <a:lnTo>
                  <a:pt x="2855" y="2916"/>
                </a:lnTo>
                <a:lnTo>
                  <a:pt x="2831" y="2893"/>
                </a:lnTo>
                <a:lnTo>
                  <a:pt x="2804" y="2874"/>
                </a:lnTo>
                <a:lnTo>
                  <a:pt x="2773" y="2860"/>
                </a:lnTo>
                <a:lnTo>
                  <a:pt x="2741" y="2850"/>
                </a:lnTo>
                <a:lnTo>
                  <a:pt x="2707" y="2847"/>
                </a:lnTo>
                <a:close/>
                <a:moveTo>
                  <a:pt x="1188" y="2847"/>
                </a:moveTo>
                <a:lnTo>
                  <a:pt x="1153" y="2850"/>
                </a:lnTo>
                <a:lnTo>
                  <a:pt x="1120" y="2860"/>
                </a:lnTo>
                <a:lnTo>
                  <a:pt x="1090" y="2874"/>
                </a:lnTo>
                <a:lnTo>
                  <a:pt x="1063" y="2893"/>
                </a:lnTo>
                <a:lnTo>
                  <a:pt x="1040" y="2917"/>
                </a:lnTo>
                <a:lnTo>
                  <a:pt x="1020" y="2943"/>
                </a:lnTo>
                <a:lnTo>
                  <a:pt x="1007" y="2973"/>
                </a:lnTo>
                <a:lnTo>
                  <a:pt x="997" y="3007"/>
                </a:lnTo>
                <a:lnTo>
                  <a:pt x="994" y="3041"/>
                </a:lnTo>
                <a:lnTo>
                  <a:pt x="997" y="3075"/>
                </a:lnTo>
                <a:lnTo>
                  <a:pt x="1007" y="3108"/>
                </a:lnTo>
                <a:lnTo>
                  <a:pt x="1020" y="3138"/>
                </a:lnTo>
                <a:lnTo>
                  <a:pt x="1040" y="3165"/>
                </a:lnTo>
                <a:lnTo>
                  <a:pt x="1063" y="3189"/>
                </a:lnTo>
                <a:lnTo>
                  <a:pt x="1090" y="3208"/>
                </a:lnTo>
                <a:lnTo>
                  <a:pt x="1120" y="3222"/>
                </a:lnTo>
                <a:lnTo>
                  <a:pt x="1153" y="3232"/>
                </a:lnTo>
                <a:lnTo>
                  <a:pt x="1188" y="3235"/>
                </a:lnTo>
                <a:lnTo>
                  <a:pt x="1223" y="3232"/>
                </a:lnTo>
                <a:lnTo>
                  <a:pt x="1255" y="3222"/>
                </a:lnTo>
                <a:lnTo>
                  <a:pt x="1285" y="3208"/>
                </a:lnTo>
                <a:lnTo>
                  <a:pt x="1313" y="3189"/>
                </a:lnTo>
                <a:lnTo>
                  <a:pt x="1336" y="3166"/>
                </a:lnTo>
                <a:lnTo>
                  <a:pt x="1355" y="3139"/>
                </a:lnTo>
                <a:lnTo>
                  <a:pt x="1370" y="3109"/>
                </a:lnTo>
                <a:lnTo>
                  <a:pt x="1378" y="3075"/>
                </a:lnTo>
                <a:lnTo>
                  <a:pt x="1381" y="3041"/>
                </a:lnTo>
                <a:lnTo>
                  <a:pt x="1378" y="3006"/>
                </a:lnTo>
                <a:lnTo>
                  <a:pt x="1370" y="2973"/>
                </a:lnTo>
                <a:lnTo>
                  <a:pt x="1355" y="2943"/>
                </a:lnTo>
                <a:lnTo>
                  <a:pt x="1336" y="2916"/>
                </a:lnTo>
                <a:lnTo>
                  <a:pt x="1313" y="2893"/>
                </a:lnTo>
                <a:lnTo>
                  <a:pt x="1285" y="2874"/>
                </a:lnTo>
                <a:lnTo>
                  <a:pt x="1255" y="2860"/>
                </a:lnTo>
                <a:lnTo>
                  <a:pt x="1223" y="2850"/>
                </a:lnTo>
                <a:lnTo>
                  <a:pt x="1188" y="2847"/>
                </a:lnTo>
                <a:close/>
                <a:moveTo>
                  <a:pt x="709" y="840"/>
                </a:moveTo>
                <a:lnTo>
                  <a:pt x="709" y="1867"/>
                </a:lnTo>
                <a:lnTo>
                  <a:pt x="712" y="1903"/>
                </a:lnTo>
                <a:lnTo>
                  <a:pt x="722" y="1936"/>
                </a:lnTo>
                <a:lnTo>
                  <a:pt x="736" y="1967"/>
                </a:lnTo>
                <a:lnTo>
                  <a:pt x="756" y="1994"/>
                </a:lnTo>
                <a:lnTo>
                  <a:pt x="780" y="2018"/>
                </a:lnTo>
                <a:lnTo>
                  <a:pt x="807" y="2038"/>
                </a:lnTo>
                <a:lnTo>
                  <a:pt x="838" y="2053"/>
                </a:lnTo>
                <a:lnTo>
                  <a:pt x="872" y="2062"/>
                </a:lnTo>
                <a:lnTo>
                  <a:pt x="907" y="2065"/>
                </a:lnTo>
                <a:lnTo>
                  <a:pt x="2798" y="2065"/>
                </a:lnTo>
                <a:lnTo>
                  <a:pt x="2834" y="2062"/>
                </a:lnTo>
                <a:lnTo>
                  <a:pt x="2867" y="2053"/>
                </a:lnTo>
                <a:lnTo>
                  <a:pt x="2899" y="2038"/>
                </a:lnTo>
                <a:lnTo>
                  <a:pt x="2926" y="2018"/>
                </a:lnTo>
                <a:lnTo>
                  <a:pt x="2950" y="1994"/>
                </a:lnTo>
                <a:lnTo>
                  <a:pt x="2970" y="1967"/>
                </a:lnTo>
                <a:lnTo>
                  <a:pt x="2984" y="1936"/>
                </a:lnTo>
                <a:lnTo>
                  <a:pt x="2994" y="1902"/>
                </a:lnTo>
                <a:lnTo>
                  <a:pt x="2997" y="1866"/>
                </a:lnTo>
                <a:lnTo>
                  <a:pt x="2997" y="1154"/>
                </a:lnTo>
                <a:lnTo>
                  <a:pt x="709" y="840"/>
                </a:lnTo>
                <a:close/>
                <a:moveTo>
                  <a:pt x="89" y="0"/>
                </a:moveTo>
                <a:lnTo>
                  <a:pt x="111" y="2"/>
                </a:lnTo>
                <a:lnTo>
                  <a:pt x="132" y="9"/>
                </a:lnTo>
                <a:lnTo>
                  <a:pt x="652" y="226"/>
                </a:lnTo>
                <a:lnTo>
                  <a:pt x="656" y="229"/>
                </a:lnTo>
                <a:lnTo>
                  <a:pt x="661" y="231"/>
                </a:lnTo>
                <a:lnTo>
                  <a:pt x="662" y="232"/>
                </a:lnTo>
                <a:lnTo>
                  <a:pt x="663" y="232"/>
                </a:lnTo>
                <a:lnTo>
                  <a:pt x="664" y="233"/>
                </a:lnTo>
                <a:lnTo>
                  <a:pt x="666" y="234"/>
                </a:lnTo>
                <a:lnTo>
                  <a:pt x="668" y="236"/>
                </a:lnTo>
                <a:lnTo>
                  <a:pt x="670" y="237"/>
                </a:lnTo>
                <a:lnTo>
                  <a:pt x="672" y="239"/>
                </a:lnTo>
                <a:lnTo>
                  <a:pt x="674" y="240"/>
                </a:lnTo>
                <a:lnTo>
                  <a:pt x="676" y="241"/>
                </a:lnTo>
                <a:lnTo>
                  <a:pt x="678" y="243"/>
                </a:lnTo>
                <a:lnTo>
                  <a:pt x="680" y="245"/>
                </a:lnTo>
                <a:lnTo>
                  <a:pt x="682" y="247"/>
                </a:lnTo>
                <a:lnTo>
                  <a:pt x="689" y="254"/>
                </a:lnTo>
                <a:lnTo>
                  <a:pt x="690" y="256"/>
                </a:lnTo>
                <a:lnTo>
                  <a:pt x="691" y="258"/>
                </a:lnTo>
                <a:lnTo>
                  <a:pt x="693" y="262"/>
                </a:lnTo>
                <a:lnTo>
                  <a:pt x="694" y="263"/>
                </a:lnTo>
                <a:lnTo>
                  <a:pt x="695" y="265"/>
                </a:lnTo>
                <a:lnTo>
                  <a:pt x="698" y="267"/>
                </a:lnTo>
                <a:lnTo>
                  <a:pt x="699" y="269"/>
                </a:lnTo>
                <a:lnTo>
                  <a:pt x="699" y="270"/>
                </a:lnTo>
                <a:lnTo>
                  <a:pt x="700" y="271"/>
                </a:lnTo>
                <a:lnTo>
                  <a:pt x="700" y="272"/>
                </a:lnTo>
                <a:lnTo>
                  <a:pt x="701" y="274"/>
                </a:lnTo>
                <a:lnTo>
                  <a:pt x="702" y="275"/>
                </a:lnTo>
                <a:lnTo>
                  <a:pt x="703" y="278"/>
                </a:lnTo>
                <a:lnTo>
                  <a:pt x="703" y="279"/>
                </a:lnTo>
                <a:lnTo>
                  <a:pt x="704" y="280"/>
                </a:lnTo>
                <a:lnTo>
                  <a:pt x="704" y="281"/>
                </a:lnTo>
                <a:lnTo>
                  <a:pt x="706" y="287"/>
                </a:lnTo>
                <a:lnTo>
                  <a:pt x="706" y="288"/>
                </a:lnTo>
                <a:lnTo>
                  <a:pt x="706" y="289"/>
                </a:lnTo>
                <a:lnTo>
                  <a:pt x="706" y="290"/>
                </a:lnTo>
                <a:lnTo>
                  <a:pt x="707" y="292"/>
                </a:lnTo>
                <a:lnTo>
                  <a:pt x="707" y="294"/>
                </a:lnTo>
                <a:lnTo>
                  <a:pt x="708" y="296"/>
                </a:lnTo>
                <a:lnTo>
                  <a:pt x="708" y="299"/>
                </a:lnTo>
                <a:lnTo>
                  <a:pt x="708" y="303"/>
                </a:lnTo>
                <a:lnTo>
                  <a:pt x="709" y="304"/>
                </a:lnTo>
                <a:lnTo>
                  <a:pt x="709" y="305"/>
                </a:lnTo>
                <a:lnTo>
                  <a:pt x="710" y="308"/>
                </a:lnTo>
                <a:lnTo>
                  <a:pt x="710" y="312"/>
                </a:lnTo>
                <a:lnTo>
                  <a:pt x="710" y="315"/>
                </a:lnTo>
                <a:lnTo>
                  <a:pt x="710" y="649"/>
                </a:lnTo>
                <a:lnTo>
                  <a:pt x="3105" y="979"/>
                </a:lnTo>
                <a:lnTo>
                  <a:pt x="3108" y="979"/>
                </a:lnTo>
                <a:lnTo>
                  <a:pt x="3109" y="979"/>
                </a:lnTo>
                <a:lnTo>
                  <a:pt x="3111" y="979"/>
                </a:lnTo>
                <a:lnTo>
                  <a:pt x="3112" y="979"/>
                </a:lnTo>
                <a:lnTo>
                  <a:pt x="3114" y="980"/>
                </a:lnTo>
                <a:lnTo>
                  <a:pt x="3116" y="980"/>
                </a:lnTo>
                <a:lnTo>
                  <a:pt x="3118" y="981"/>
                </a:lnTo>
                <a:lnTo>
                  <a:pt x="3119" y="981"/>
                </a:lnTo>
                <a:lnTo>
                  <a:pt x="3121" y="981"/>
                </a:lnTo>
                <a:lnTo>
                  <a:pt x="3122" y="982"/>
                </a:lnTo>
                <a:lnTo>
                  <a:pt x="3124" y="983"/>
                </a:lnTo>
                <a:lnTo>
                  <a:pt x="3126" y="983"/>
                </a:lnTo>
                <a:lnTo>
                  <a:pt x="3130" y="985"/>
                </a:lnTo>
                <a:lnTo>
                  <a:pt x="3139" y="990"/>
                </a:lnTo>
                <a:lnTo>
                  <a:pt x="3141" y="992"/>
                </a:lnTo>
                <a:lnTo>
                  <a:pt x="3144" y="993"/>
                </a:lnTo>
                <a:lnTo>
                  <a:pt x="3145" y="994"/>
                </a:lnTo>
                <a:lnTo>
                  <a:pt x="3147" y="995"/>
                </a:lnTo>
                <a:lnTo>
                  <a:pt x="3149" y="996"/>
                </a:lnTo>
                <a:lnTo>
                  <a:pt x="3151" y="998"/>
                </a:lnTo>
                <a:lnTo>
                  <a:pt x="3152" y="999"/>
                </a:lnTo>
                <a:lnTo>
                  <a:pt x="3153" y="1000"/>
                </a:lnTo>
                <a:lnTo>
                  <a:pt x="3154" y="1001"/>
                </a:lnTo>
                <a:lnTo>
                  <a:pt x="3159" y="1004"/>
                </a:lnTo>
                <a:lnTo>
                  <a:pt x="3160" y="1005"/>
                </a:lnTo>
                <a:lnTo>
                  <a:pt x="3161" y="1005"/>
                </a:lnTo>
                <a:lnTo>
                  <a:pt x="3161" y="1007"/>
                </a:lnTo>
                <a:lnTo>
                  <a:pt x="3162" y="1008"/>
                </a:lnTo>
                <a:lnTo>
                  <a:pt x="3163" y="1009"/>
                </a:lnTo>
                <a:lnTo>
                  <a:pt x="3164" y="1010"/>
                </a:lnTo>
                <a:lnTo>
                  <a:pt x="3165" y="1011"/>
                </a:lnTo>
                <a:lnTo>
                  <a:pt x="3166" y="1012"/>
                </a:lnTo>
                <a:lnTo>
                  <a:pt x="3167" y="1013"/>
                </a:lnTo>
                <a:lnTo>
                  <a:pt x="3168" y="1016"/>
                </a:lnTo>
                <a:lnTo>
                  <a:pt x="3169" y="1017"/>
                </a:lnTo>
                <a:lnTo>
                  <a:pt x="3169" y="1018"/>
                </a:lnTo>
                <a:lnTo>
                  <a:pt x="3171" y="1020"/>
                </a:lnTo>
                <a:lnTo>
                  <a:pt x="3172" y="1022"/>
                </a:lnTo>
                <a:lnTo>
                  <a:pt x="3173" y="1023"/>
                </a:lnTo>
                <a:lnTo>
                  <a:pt x="3174" y="1025"/>
                </a:lnTo>
                <a:lnTo>
                  <a:pt x="3176" y="1029"/>
                </a:lnTo>
                <a:lnTo>
                  <a:pt x="3177" y="1031"/>
                </a:lnTo>
                <a:lnTo>
                  <a:pt x="3179" y="1033"/>
                </a:lnTo>
                <a:lnTo>
                  <a:pt x="3180" y="1035"/>
                </a:lnTo>
                <a:lnTo>
                  <a:pt x="3181" y="1037"/>
                </a:lnTo>
                <a:lnTo>
                  <a:pt x="3182" y="1040"/>
                </a:lnTo>
                <a:lnTo>
                  <a:pt x="3183" y="1042"/>
                </a:lnTo>
                <a:lnTo>
                  <a:pt x="3183" y="1044"/>
                </a:lnTo>
                <a:lnTo>
                  <a:pt x="3184" y="1046"/>
                </a:lnTo>
                <a:lnTo>
                  <a:pt x="3185" y="1049"/>
                </a:lnTo>
                <a:lnTo>
                  <a:pt x="3185" y="1051"/>
                </a:lnTo>
                <a:lnTo>
                  <a:pt x="3186" y="1053"/>
                </a:lnTo>
                <a:lnTo>
                  <a:pt x="3186" y="1055"/>
                </a:lnTo>
                <a:lnTo>
                  <a:pt x="3186" y="1057"/>
                </a:lnTo>
                <a:lnTo>
                  <a:pt x="3187" y="1058"/>
                </a:lnTo>
                <a:lnTo>
                  <a:pt x="3187" y="1060"/>
                </a:lnTo>
                <a:lnTo>
                  <a:pt x="3187" y="1062"/>
                </a:lnTo>
                <a:lnTo>
                  <a:pt x="3187" y="1065"/>
                </a:lnTo>
                <a:lnTo>
                  <a:pt x="3187" y="1867"/>
                </a:lnTo>
                <a:lnTo>
                  <a:pt x="3184" y="1915"/>
                </a:lnTo>
                <a:lnTo>
                  <a:pt x="3175" y="1962"/>
                </a:lnTo>
                <a:lnTo>
                  <a:pt x="3161" y="2007"/>
                </a:lnTo>
                <a:lnTo>
                  <a:pt x="3142" y="2050"/>
                </a:lnTo>
                <a:lnTo>
                  <a:pt x="3117" y="2088"/>
                </a:lnTo>
                <a:lnTo>
                  <a:pt x="3089" y="2125"/>
                </a:lnTo>
                <a:lnTo>
                  <a:pt x="3056" y="2157"/>
                </a:lnTo>
                <a:lnTo>
                  <a:pt x="3020" y="2185"/>
                </a:lnTo>
                <a:lnTo>
                  <a:pt x="2981" y="2210"/>
                </a:lnTo>
                <a:lnTo>
                  <a:pt x="2938" y="2229"/>
                </a:lnTo>
                <a:lnTo>
                  <a:pt x="2893" y="2244"/>
                </a:lnTo>
                <a:lnTo>
                  <a:pt x="2846" y="2252"/>
                </a:lnTo>
                <a:lnTo>
                  <a:pt x="2798" y="2255"/>
                </a:lnTo>
                <a:lnTo>
                  <a:pt x="907" y="2255"/>
                </a:lnTo>
                <a:lnTo>
                  <a:pt x="865" y="2253"/>
                </a:lnTo>
                <a:lnTo>
                  <a:pt x="823" y="2247"/>
                </a:lnTo>
                <a:lnTo>
                  <a:pt x="783" y="2235"/>
                </a:lnTo>
                <a:lnTo>
                  <a:pt x="745" y="2221"/>
                </a:lnTo>
                <a:lnTo>
                  <a:pt x="709" y="2202"/>
                </a:lnTo>
                <a:lnTo>
                  <a:pt x="709" y="2459"/>
                </a:lnTo>
                <a:lnTo>
                  <a:pt x="712" y="2495"/>
                </a:lnTo>
                <a:lnTo>
                  <a:pt x="722" y="2528"/>
                </a:lnTo>
                <a:lnTo>
                  <a:pt x="736" y="2559"/>
                </a:lnTo>
                <a:lnTo>
                  <a:pt x="756" y="2588"/>
                </a:lnTo>
                <a:lnTo>
                  <a:pt x="780" y="2612"/>
                </a:lnTo>
                <a:lnTo>
                  <a:pt x="807" y="2630"/>
                </a:lnTo>
                <a:lnTo>
                  <a:pt x="838" y="2646"/>
                </a:lnTo>
                <a:lnTo>
                  <a:pt x="872" y="2655"/>
                </a:lnTo>
                <a:lnTo>
                  <a:pt x="907" y="2658"/>
                </a:lnTo>
                <a:lnTo>
                  <a:pt x="2705" y="2658"/>
                </a:lnTo>
                <a:lnTo>
                  <a:pt x="2754" y="2661"/>
                </a:lnTo>
                <a:lnTo>
                  <a:pt x="2801" y="2670"/>
                </a:lnTo>
                <a:lnTo>
                  <a:pt x="2844" y="2683"/>
                </a:lnTo>
                <a:lnTo>
                  <a:pt x="2886" y="2703"/>
                </a:lnTo>
                <a:lnTo>
                  <a:pt x="2925" y="2727"/>
                </a:lnTo>
                <a:lnTo>
                  <a:pt x="2960" y="2755"/>
                </a:lnTo>
                <a:lnTo>
                  <a:pt x="2993" y="2787"/>
                </a:lnTo>
                <a:lnTo>
                  <a:pt x="3021" y="2823"/>
                </a:lnTo>
                <a:lnTo>
                  <a:pt x="3045" y="2862"/>
                </a:lnTo>
                <a:lnTo>
                  <a:pt x="3064" y="2903"/>
                </a:lnTo>
                <a:lnTo>
                  <a:pt x="3078" y="2947"/>
                </a:lnTo>
                <a:lnTo>
                  <a:pt x="3087" y="2994"/>
                </a:lnTo>
                <a:lnTo>
                  <a:pt x="3090" y="3042"/>
                </a:lnTo>
                <a:lnTo>
                  <a:pt x="3087" y="3090"/>
                </a:lnTo>
                <a:lnTo>
                  <a:pt x="3078" y="3136"/>
                </a:lnTo>
                <a:lnTo>
                  <a:pt x="3064" y="3180"/>
                </a:lnTo>
                <a:lnTo>
                  <a:pt x="3045" y="3221"/>
                </a:lnTo>
                <a:lnTo>
                  <a:pt x="3021" y="3261"/>
                </a:lnTo>
                <a:lnTo>
                  <a:pt x="2993" y="3296"/>
                </a:lnTo>
                <a:lnTo>
                  <a:pt x="2960" y="3328"/>
                </a:lnTo>
                <a:lnTo>
                  <a:pt x="2925" y="3356"/>
                </a:lnTo>
                <a:lnTo>
                  <a:pt x="2886" y="3380"/>
                </a:lnTo>
                <a:lnTo>
                  <a:pt x="2844" y="3400"/>
                </a:lnTo>
                <a:lnTo>
                  <a:pt x="2801" y="3413"/>
                </a:lnTo>
                <a:lnTo>
                  <a:pt x="2754" y="3423"/>
                </a:lnTo>
                <a:lnTo>
                  <a:pt x="2705" y="3426"/>
                </a:lnTo>
                <a:lnTo>
                  <a:pt x="2657" y="3423"/>
                </a:lnTo>
                <a:lnTo>
                  <a:pt x="2612" y="3413"/>
                </a:lnTo>
                <a:lnTo>
                  <a:pt x="2568" y="3400"/>
                </a:lnTo>
                <a:lnTo>
                  <a:pt x="2526" y="3380"/>
                </a:lnTo>
                <a:lnTo>
                  <a:pt x="2486" y="3357"/>
                </a:lnTo>
                <a:lnTo>
                  <a:pt x="2451" y="3329"/>
                </a:lnTo>
                <a:lnTo>
                  <a:pt x="2418" y="3296"/>
                </a:lnTo>
                <a:lnTo>
                  <a:pt x="2390" y="3261"/>
                </a:lnTo>
                <a:lnTo>
                  <a:pt x="2367" y="3222"/>
                </a:lnTo>
                <a:lnTo>
                  <a:pt x="2347" y="3181"/>
                </a:lnTo>
                <a:lnTo>
                  <a:pt x="2334" y="3136"/>
                </a:lnTo>
                <a:lnTo>
                  <a:pt x="2324" y="3090"/>
                </a:lnTo>
                <a:lnTo>
                  <a:pt x="2321" y="3042"/>
                </a:lnTo>
                <a:lnTo>
                  <a:pt x="2323" y="3000"/>
                </a:lnTo>
                <a:lnTo>
                  <a:pt x="2331" y="2960"/>
                </a:lnTo>
                <a:lnTo>
                  <a:pt x="2341" y="2920"/>
                </a:lnTo>
                <a:lnTo>
                  <a:pt x="2356" y="2884"/>
                </a:lnTo>
                <a:lnTo>
                  <a:pt x="2374" y="2848"/>
                </a:lnTo>
                <a:lnTo>
                  <a:pt x="1518" y="2848"/>
                </a:lnTo>
                <a:lnTo>
                  <a:pt x="1537" y="2883"/>
                </a:lnTo>
                <a:lnTo>
                  <a:pt x="1552" y="2920"/>
                </a:lnTo>
                <a:lnTo>
                  <a:pt x="1562" y="2960"/>
                </a:lnTo>
                <a:lnTo>
                  <a:pt x="1569" y="3000"/>
                </a:lnTo>
                <a:lnTo>
                  <a:pt x="1572" y="3042"/>
                </a:lnTo>
                <a:lnTo>
                  <a:pt x="1568" y="3090"/>
                </a:lnTo>
                <a:lnTo>
                  <a:pt x="1560" y="3136"/>
                </a:lnTo>
                <a:lnTo>
                  <a:pt x="1545" y="3180"/>
                </a:lnTo>
                <a:lnTo>
                  <a:pt x="1527" y="3221"/>
                </a:lnTo>
                <a:lnTo>
                  <a:pt x="1503" y="3261"/>
                </a:lnTo>
                <a:lnTo>
                  <a:pt x="1474" y="3296"/>
                </a:lnTo>
                <a:lnTo>
                  <a:pt x="1442" y="3328"/>
                </a:lnTo>
                <a:lnTo>
                  <a:pt x="1407" y="3356"/>
                </a:lnTo>
                <a:lnTo>
                  <a:pt x="1368" y="3380"/>
                </a:lnTo>
                <a:lnTo>
                  <a:pt x="1326" y="3400"/>
                </a:lnTo>
                <a:lnTo>
                  <a:pt x="1281" y="3413"/>
                </a:lnTo>
                <a:lnTo>
                  <a:pt x="1235" y="3423"/>
                </a:lnTo>
                <a:lnTo>
                  <a:pt x="1187" y="3426"/>
                </a:lnTo>
                <a:lnTo>
                  <a:pt x="1139" y="3423"/>
                </a:lnTo>
                <a:lnTo>
                  <a:pt x="1092" y="3413"/>
                </a:lnTo>
                <a:lnTo>
                  <a:pt x="1048" y="3400"/>
                </a:lnTo>
                <a:lnTo>
                  <a:pt x="1007" y="3380"/>
                </a:lnTo>
                <a:lnTo>
                  <a:pt x="968" y="3357"/>
                </a:lnTo>
                <a:lnTo>
                  <a:pt x="932" y="3329"/>
                </a:lnTo>
                <a:lnTo>
                  <a:pt x="900" y="3296"/>
                </a:lnTo>
                <a:lnTo>
                  <a:pt x="872" y="3261"/>
                </a:lnTo>
                <a:lnTo>
                  <a:pt x="848" y="3222"/>
                </a:lnTo>
                <a:lnTo>
                  <a:pt x="829" y="3181"/>
                </a:lnTo>
                <a:lnTo>
                  <a:pt x="814" y="3136"/>
                </a:lnTo>
                <a:lnTo>
                  <a:pt x="806" y="3090"/>
                </a:lnTo>
                <a:lnTo>
                  <a:pt x="803" y="3042"/>
                </a:lnTo>
                <a:lnTo>
                  <a:pt x="805" y="2999"/>
                </a:lnTo>
                <a:lnTo>
                  <a:pt x="812" y="2958"/>
                </a:lnTo>
                <a:lnTo>
                  <a:pt x="824" y="2918"/>
                </a:lnTo>
                <a:lnTo>
                  <a:pt x="838" y="2880"/>
                </a:lnTo>
                <a:lnTo>
                  <a:pt x="858" y="2845"/>
                </a:lnTo>
                <a:lnTo>
                  <a:pt x="811" y="2836"/>
                </a:lnTo>
                <a:lnTo>
                  <a:pt x="766" y="2821"/>
                </a:lnTo>
                <a:lnTo>
                  <a:pt x="725" y="2801"/>
                </a:lnTo>
                <a:lnTo>
                  <a:pt x="685" y="2777"/>
                </a:lnTo>
                <a:lnTo>
                  <a:pt x="649" y="2749"/>
                </a:lnTo>
                <a:lnTo>
                  <a:pt x="617" y="2717"/>
                </a:lnTo>
                <a:lnTo>
                  <a:pt x="588" y="2680"/>
                </a:lnTo>
                <a:lnTo>
                  <a:pt x="564" y="2642"/>
                </a:lnTo>
                <a:lnTo>
                  <a:pt x="545" y="2599"/>
                </a:lnTo>
                <a:lnTo>
                  <a:pt x="530" y="2555"/>
                </a:lnTo>
                <a:lnTo>
                  <a:pt x="522" y="2508"/>
                </a:lnTo>
                <a:lnTo>
                  <a:pt x="519" y="2459"/>
                </a:lnTo>
                <a:lnTo>
                  <a:pt x="519" y="378"/>
                </a:lnTo>
                <a:lnTo>
                  <a:pt x="57" y="184"/>
                </a:lnTo>
                <a:lnTo>
                  <a:pt x="39" y="172"/>
                </a:lnTo>
                <a:lnTo>
                  <a:pt x="23" y="159"/>
                </a:lnTo>
                <a:lnTo>
                  <a:pt x="10" y="141"/>
                </a:lnTo>
                <a:lnTo>
                  <a:pt x="3" y="122"/>
                </a:lnTo>
                <a:lnTo>
                  <a:pt x="0" y="101"/>
                </a:lnTo>
                <a:lnTo>
                  <a:pt x="1" y="79"/>
                </a:lnTo>
                <a:lnTo>
                  <a:pt x="7" y="59"/>
                </a:lnTo>
                <a:lnTo>
                  <a:pt x="18" y="40"/>
                </a:lnTo>
                <a:lnTo>
                  <a:pt x="32" y="24"/>
                </a:lnTo>
                <a:lnTo>
                  <a:pt x="49" y="12"/>
                </a:lnTo>
                <a:lnTo>
                  <a:pt x="69" y="4"/>
                </a:lnTo>
                <a:lnTo>
                  <a:pt x="89" y="0"/>
                </a:lnTo>
                <a:close/>
              </a:path>
            </a:pathLst>
          </a:custGeom>
          <a:solidFill>
            <a:srgbClr val="64CBCA"/>
          </a:solidFill>
          <a:ln w="0">
            <a:noFill/>
            <a:prstDash val="solid"/>
            <a:round/>
          </a:ln>
        </p:spPr>
        <p:txBody>
          <a:bodyPr vert="horz" wrap="square" lIns="91440" tIns="45720" rIns="91440" bIns="45720" numCol="1" anchor="t" anchorCtr="0" compatLnSpc="1"/>
          <a:lstStyle/>
          <a:p>
            <a:endParaRPr lang="en-US"/>
          </a:p>
        </p:txBody>
      </p:sp>
      <p:grpSp>
        <p:nvGrpSpPr>
          <p:cNvPr id="24" name="Group 17"/>
          <p:cNvGrpSpPr/>
          <p:nvPr/>
        </p:nvGrpSpPr>
        <p:grpSpPr>
          <a:xfrm>
            <a:off x="3429494" y="5028149"/>
            <a:ext cx="322186" cy="377927"/>
            <a:chOff x="1671638" y="5013325"/>
            <a:chExt cx="458787" cy="538162"/>
          </a:xfrm>
          <a:solidFill>
            <a:srgbClr val="64CBCA"/>
          </a:solidFill>
        </p:grpSpPr>
        <p:sp>
          <p:nvSpPr>
            <p:cNvPr id="25" name="Freeform 211"/>
            <p:cNvSpPr>
              <a:spLocks noEditPoints="1"/>
            </p:cNvSpPr>
            <p:nvPr/>
          </p:nvSpPr>
          <p:spPr bwMode="auto">
            <a:xfrm>
              <a:off x="1784350" y="5013325"/>
              <a:ext cx="233362" cy="290512"/>
            </a:xfrm>
            <a:custGeom>
              <a:avLst/>
              <a:gdLst>
                <a:gd name="T0" fmla="*/ 662 w 1465"/>
                <a:gd name="T1" fmla="*/ 193 h 1829"/>
                <a:gd name="T2" fmla="*/ 555 w 1465"/>
                <a:gd name="T3" fmla="*/ 214 h 1829"/>
                <a:gd name="T4" fmla="*/ 441 w 1465"/>
                <a:gd name="T5" fmla="*/ 263 h 1829"/>
                <a:gd name="T6" fmla="*/ 332 w 1465"/>
                <a:gd name="T7" fmla="*/ 351 h 1829"/>
                <a:gd name="T8" fmla="*/ 247 w 1465"/>
                <a:gd name="T9" fmla="*/ 489 h 1829"/>
                <a:gd name="T10" fmla="*/ 199 w 1465"/>
                <a:gd name="T11" fmla="*/ 688 h 1829"/>
                <a:gd name="T12" fmla="*/ 193 w 1465"/>
                <a:gd name="T13" fmla="*/ 755 h 1829"/>
                <a:gd name="T14" fmla="*/ 190 w 1465"/>
                <a:gd name="T15" fmla="*/ 808 h 1829"/>
                <a:gd name="T16" fmla="*/ 190 w 1465"/>
                <a:gd name="T17" fmla="*/ 943 h 1829"/>
                <a:gd name="T18" fmla="*/ 209 w 1465"/>
                <a:gd name="T19" fmla="*/ 1123 h 1829"/>
                <a:gd name="T20" fmla="*/ 264 w 1465"/>
                <a:gd name="T21" fmla="*/ 1317 h 1829"/>
                <a:gd name="T22" fmla="*/ 367 w 1465"/>
                <a:gd name="T23" fmla="*/ 1489 h 1829"/>
                <a:gd name="T24" fmla="*/ 523 w 1465"/>
                <a:gd name="T25" fmla="*/ 1601 h 1829"/>
                <a:gd name="T26" fmla="*/ 729 w 1465"/>
                <a:gd name="T27" fmla="*/ 1639 h 1829"/>
                <a:gd name="T28" fmla="*/ 895 w 1465"/>
                <a:gd name="T29" fmla="*/ 1617 h 1829"/>
                <a:gd name="T30" fmla="*/ 1063 w 1465"/>
                <a:gd name="T31" fmla="*/ 1524 h 1829"/>
                <a:gd name="T32" fmla="*/ 1181 w 1465"/>
                <a:gd name="T33" fmla="*/ 1363 h 1829"/>
                <a:gd name="T34" fmla="*/ 1246 w 1465"/>
                <a:gd name="T35" fmla="*/ 1172 h 1829"/>
                <a:gd name="T36" fmla="*/ 1272 w 1465"/>
                <a:gd name="T37" fmla="*/ 985 h 1829"/>
                <a:gd name="T38" fmla="*/ 1276 w 1465"/>
                <a:gd name="T39" fmla="*/ 836 h 1829"/>
                <a:gd name="T40" fmla="*/ 1272 w 1465"/>
                <a:gd name="T41" fmla="*/ 759 h 1829"/>
                <a:gd name="T42" fmla="*/ 1270 w 1465"/>
                <a:gd name="T43" fmla="*/ 748 h 1829"/>
                <a:gd name="T44" fmla="*/ 1234 w 1465"/>
                <a:gd name="T45" fmla="*/ 534 h 1829"/>
                <a:gd name="T46" fmla="*/ 1156 w 1465"/>
                <a:gd name="T47" fmla="*/ 383 h 1829"/>
                <a:gd name="T48" fmla="*/ 1052 w 1465"/>
                <a:gd name="T49" fmla="*/ 282 h 1829"/>
                <a:gd name="T50" fmla="*/ 934 w 1465"/>
                <a:gd name="T51" fmla="*/ 223 h 1829"/>
                <a:gd name="T52" fmla="*/ 817 w 1465"/>
                <a:gd name="T53" fmla="*/ 197 h 1829"/>
                <a:gd name="T54" fmla="*/ 728 w 1465"/>
                <a:gd name="T55" fmla="*/ 190 h 1829"/>
                <a:gd name="T56" fmla="*/ 878 w 1465"/>
                <a:gd name="T57" fmla="*/ 13 h 1829"/>
                <a:gd name="T58" fmla="*/ 1119 w 1465"/>
                <a:gd name="T59" fmla="*/ 99 h 1829"/>
                <a:gd name="T60" fmla="*/ 1225 w 1465"/>
                <a:gd name="T61" fmla="*/ 176 h 1829"/>
                <a:gd name="T62" fmla="*/ 1326 w 1465"/>
                <a:gd name="T63" fmla="*/ 292 h 1829"/>
                <a:gd name="T64" fmla="*/ 1407 w 1465"/>
                <a:gd name="T65" fmla="*/ 454 h 1829"/>
                <a:gd name="T66" fmla="*/ 1455 w 1465"/>
                <a:gd name="T67" fmla="*/ 673 h 1829"/>
                <a:gd name="T68" fmla="*/ 1463 w 1465"/>
                <a:gd name="T69" fmla="*/ 789 h 1829"/>
                <a:gd name="T70" fmla="*/ 1464 w 1465"/>
                <a:gd name="T71" fmla="*/ 933 h 1829"/>
                <a:gd name="T72" fmla="*/ 1445 w 1465"/>
                <a:gd name="T73" fmla="*/ 1134 h 1829"/>
                <a:gd name="T74" fmla="*/ 1388 w 1465"/>
                <a:gd name="T75" fmla="*/ 1356 h 1829"/>
                <a:gd name="T76" fmla="*/ 1277 w 1465"/>
                <a:gd name="T77" fmla="*/ 1568 h 1829"/>
                <a:gd name="T78" fmla="*/ 1102 w 1465"/>
                <a:gd name="T79" fmla="*/ 1731 h 1829"/>
                <a:gd name="T80" fmla="*/ 874 w 1465"/>
                <a:gd name="T81" fmla="*/ 1817 h 1829"/>
                <a:gd name="T82" fmla="*/ 653 w 1465"/>
                <a:gd name="T83" fmla="*/ 1826 h 1829"/>
                <a:gd name="T84" fmla="*/ 415 w 1465"/>
                <a:gd name="T85" fmla="*/ 1760 h 1829"/>
                <a:gd name="T86" fmla="*/ 226 w 1465"/>
                <a:gd name="T87" fmla="*/ 1615 h 1829"/>
                <a:gd name="T88" fmla="*/ 99 w 1465"/>
                <a:gd name="T89" fmla="*/ 1412 h 1829"/>
                <a:gd name="T90" fmla="*/ 31 w 1465"/>
                <a:gd name="T91" fmla="*/ 1189 h 1829"/>
                <a:gd name="T92" fmla="*/ 3 w 1465"/>
                <a:gd name="T93" fmla="*/ 980 h 1829"/>
                <a:gd name="T94" fmla="*/ 1 w 1465"/>
                <a:gd name="T95" fmla="*/ 818 h 1829"/>
                <a:gd name="T96" fmla="*/ 6 w 1465"/>
                <a:gd name="T97" fmla="*/ 737 h 1829"/>
                <a:gd name="T98" fmla="*/ 42 w 1465"/>
                <a:gd name="T99" fmla="*/ 502 h 1829"/>
                <a:gd name="T100" fmla="*/ 118 w 1465"/>
                <a:gd name="T101" fmla="*/ 325 h 1829"/>
                <a:gd name="T102" fmla="*/ 216 w 1465"/>
                <a:gd name="T103" fmla="*/ 198 h 1829"/>
                <a:gd name="T104" fmla="*/ 324 w 1465"/>
                <a:gd name="T105" fmla="*/ 112 h 1829"/>
                <a:gd name="T106" fmla="*/ 514 w 1465"/>
                <a:gd name="T107" fmla="*/ 29 h 1829"/>
                <a:gd name="T108" fmla="*/ 696 w 1465"/>
                <a:gd name="T109" fmla="*/ 0 h 1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5" h="1829">
                  <a:moveTo>
                    <a:pt x="728" y="190"/>
                  </a:moveTo>
                  <a:lnTo>
                    <a:pt x="708" y="190"/>
                  </a:lnTo>
                  <a:lnTo>
                    <a:pt x="685" y="191"/>
                  </a:lnTo>
                  <a:lnTo>
                    <a:pt x="662" y="193"/>
                  </a:lnTo>
                  <a:lnTo>
                    <a:pt x="637" y="197"/>
                  </a:lnTo>
                  <a:lnTo>
                    <a:pt x="610" y="201"/>
                  </a:lnTo>
                  <a:lnTo>
                    <a:pt x="583" y="207"/>
                  </a:lnTo>
                  <a:lnTo>
                    <a:pt x="555" y="214"/>
                  </a:lnTo>
                  <a:lnTo>
                    <a:pt x="526" y="223"/>
                  </a:lnTo>
                  <a:lnTo>
                    <a:pt x="497" y="234"/>
                  </a:lnTo>
                  <a:lnTo>
                    <a:pt x="469" y="247"/>
                  </a:lnTo>
                  <a:lnTo>
                    <a:pt x="441" y="263"/>
                  </a:lnTo>
                  <a:lnTo>
                    <a:pt x="412" y="280"/>
                  </a:lnTo>
                  <a:lnTo>
                    <a:pt x="385" y="301"/>
                  </a:lnTo>
                  <a:lnTo>
                    <a:pt x="358" y="325"/>
                  </a:lnTo>
                  <a:lnTo>
                    <a:pt x="332" y="351"/>
                  </a:lnTo>
                  <a:lnTo>
                    <a:pt x="308" y="380"/>
                  </a:lnTo>
                  <a:lnTo>
                    <a:pt x="286" y="413"/>
                  </a:lnTo>
                  <a:lnTo>
                    <a:pt x="266" y="449"/>
                  </a:lnTo>
                  <a:lnTo>
                    <a:pt x="247" y="489"/>
                  </a:lnTo>
                  <a:lnTo>
                    <a:pt x="231" y="532"/>
                  </a:lnTo>
                  <a:lnTo>
                    <a:pt x="218" y="580"/>
                  </a:lnTo>
                  <a:lnTo>
                    <a:pt x="206" y="632"/>
                  </a:lnTo>
                  <a:lnTo>
                    <a:pt x="199" y="688"/>
                  </a:lnTo>
                  <a:lnTo>
                    <a:pt x="194" y="748"/>
                  </a:lnTo>
                  <a:lnTo>
                    <a:pt x="194" y="750"/>
                  </a:lnTo>
                  <a:lnTo>
                    <a:pt x="194" y="752"/>
                  </a:lnTo>
                  <a:lnTo>
                    <a:pt x="193" y="755"/>
                  </a:lnTo>
                  <a:lnTo>
                    <a:pt x="193" y="759"/>
                  </a:lnTo>
                  <a:lnTo>
                    <a:pt x="192" y="769"/>
                  </a:lnTo>
                  <a:lnTo>
                    <a:pt x="191" y="786"/>
                  </a:lnTo>
                  <a:lnTo>
                    <a:pt x="190" y="808"/>
                  </a:lnTo>
                  <a:lnTo>
                    <a:pt x="189" y="836"/>
                  </a:lnTo>
                  <a:lnTo>
                    <a:pt x="189" y="867"/>
                  </a:lnTo>
                  <a:lnTo>
                    <a:pt x="189" y="903"/>
                  </a:lnTo>
                  <a:lnTo>
                    <a:pt x="190" y="943"/>
                  </a:lnTo>
                  <a:lnTo>
                    <a:pt x="193" y="985"/>
                  </a:lnTo>
                  <a:lnTo>
                    <a:pt x="197" y="1029"/>
                  </a:lnTo>
                  <a:lnTo>
                    <a:pt x="202" y="1076"/>
                  </a:lnTo>
                  <a:lnTo>
                    <a:pt x="209" y="1123"/>
                  </a:lnTo>
                  <a:lnTo>
                    <a:pt x="220" y="1172"/>
                  </a:lnTo>
                  <a:lnTo>
                    <a:pt x="231" y="1221"/>
                  </a:lnTo>
                  <a:lnTo>
                    <a:pt x="246" y="1269"/>
                  </a:lnTo>
                  <a:lnTo>
                    <a:pt x="264" y="1317"/>
                  </a:lnTo>
                  <a:lnTo>
                    <a:pt x="285" y="1363"/>
                  </a:lnTo>
                  <a:lnTo>
                    <a:pt x="308" y="1408"/>
                  </a:lnTo>
                  <a:lnTo>
                    <a:pt x="336" y="1450"/>
                  </a:lnTo>
                  <a:lnTo>
                    <a:pt x="367" y="1489"/>
                  </a:lnTo>
                  <a:lnTo>
                    <a:pt x="401" y="1524"/>
                  </a:lnTo>
                  <a:lnTo>
                    <a:pt x="440" y="1554"/>
                  </a:lnTo>
                  <a:lnTo>
                    <a:pt x="480" y="1580"/>
                  </a:lnTo>
                  <a:lnTo>
                    <a:pt x="523" y="1601"/>
                  </a:lnTo>
                  <a:lnTo>
                    <a:pt x="570" y="1617"/>
                  </a:lnTo>
                  <a:lnTo>
                    <a:pt x="619" y="1630"/>
                  </a:lnTo>
                  <a:lnTo>
                    <a:pt x="672" y="1637"/>
                  </a:lnTo>
                  <a:lnTo>
                    <a:pt x="729" y="1639"/>
                  </a:lnTo>
                  <a:lnTo>
                    <a:pt x="736" y="1639"/>
                  </a:lnTo>
                  <a:lnTo>
                    <a:pt x="792" y="1637"/>
                  </a:lnTo>
                  <a:lnTo>
                    <a:pt x="846" y="1630"/>
                  </a:lnTo>
                  <a:lnTo>
                    <a:pt x="895" y="1617"/>
                  </a:lnTo>
                  <a:lnTo>
                    <a:pt x="942" y="1601"/>
                  </a:lnTo>
                  <a:lnTo>
                    <a:pt x="985" y="1580"/>
                  </a:lnTo>
                  <a:lnTo>
                    <a:pt x="1025" y="1554"/>
                  </a:lnTo>
                  <a:lnTo>
                    <a:pt x="1063" y="1524"/>
                  </a:lnTo>
                  <a:lnTo>
                    <a:pt x="1098" y="1489"/>
                  </a:lnTo>
                  <a:lnTo>
                    <a:pt x="1130" y="1450"/>
                  </a:lnTo>
                  <a:lnTo>
                    <a:pt x="1156" y="1408"/>
                  </a:lnTo>
                  <a:lnTo>
                    <a:pt x="1181" y="1363"/>
                  </a:lnTo>
                  <a:lnTo>
                    <a:pt x="1202" y="1317"/>
                  </a:lnTo>
                  <a:lnTo>
                    <a:pt x="1219" y="1269"/>
                  </a:lnTo>
                  <a:lnTo>
                    <a:pt x="1234" y="1221"/>
                  </a:lnTo>
                  <a:lnTo>
                    <a:pt x="1246" y="1172"/>
                  </a:lnTo>
                  <a:lnTo>
                    <a:pt x="1256" y="1123"/>
                  </a:lnTo>
                  <a:lnTo>
                    <a:pt x="1263" y="1076"/>
                  </a:lnTo>
                  <a:lnTo>
                    <a:pt x="1269" y="1029"/>
                  </a:lnTo>
                  <a:lnTo>
                    <a:pt x="1272" y="985"/>
                  </a:lnTo>
                  <a:lnTo>
                    <a:pt x="1275" y="943"/>
                  </a:lnTo>
                  <a:lnTo>
                    <a:pt x="1276" y="903"/>
                  </a:lnTo>
                  <a:lnTo>
                    <a:pt x="1276" y="868"/>
                  </a:lnTo>
                  <a:lnTo>
                    <a:pt x="1276" y="836"/>
                  </a:lnTo>
                  <a:lnTo>
                    <a:pt x="1275" y="808"/>
                  </a:lnTo>
                  <a:lnTo>
                    <a:pt x="1274" y="787"/>
                  </a:lnTo>
                  <a:lnTo>
                    <a:pt x="1272" y="769"/>
                  </a:lnTo>
                  <a:lnTo>
                    <a:pt x="1272" y="759"/>
                  </a:lnTo>
                  <a:lnTo>
                    <a:pt x="1271" y="755"/>
                  </a:lnTo>
                  <a:lnTo>
                    <a:pt x="1271" y="752"/>
                  </a:lnTo>
                  <a:lnTo>
                    <a:pt x="1271" y="750"/>
                  </a:lnTo>
                  <a:lnTo>
                    <a:pt x="1270" y="748"/>
                  </a:lnTo>
                  <a:lnTo>
                    <a:pt x="1266" y="688"/>
                  </a:lnTo>
                  <a:lnTo>
                    <a:pt x="1259" y="634"/>
                  </a:lnTo>
                  <a:lnTo>
                    <a:pt x="1247" y="582"/>
                  </a:lnTo>
                  <a:lnTo>
                    <a:pt x="1234" y="534"/>
                  </a:lnTo>
                  <a:lnTo>
                    <a:pt x="1218" y="491"/>
                  </a:lnTo>
                  <a:lnTo>
                    <a:pt x="1200" y="452"/>
                  </a:lnTo>
                  <a:lnTo>
                    <a:pt x="1179" y="416"/>
                  </a:lnTo>
                  <a:lnTo>
                    <a:pt x="1156" y="383"/>
                  </a:lnTo>
                  <a:lnTo>
                    <a:pt x="1133" y="353"/>
                  </a:lnTo>
                  <a:lnTo>
                    <a:pt x="1107" y="327"/>
                  </a:lnTo>
                  <a:lnTo>
                    <a:pt x="1080" y="303"/>
                  </a:lnTo>
                  <a:lnTo>
                    <a:pt x="1052" y="282"/>
                  </a:lnTo>
                  <a:lnTo>
                    <a:pt x="1023" y="265"/>
                  </a:lnTo>
                  <a:lnTo>
                    <a:pt x="994" y="248"/>
                  </a:lnTo>
                  <a:lnTo>
                    <a:pt x="964" y="235"/>
                  </a:lnTo>
                  <a:lnTo>
                    <a:pt x="934" y="223"/>
                  </a:lnTo>
                  <a:lnTo>
                    <a:pt x="904" y="214"/>
                  </a:lnTo>
                  <a:lnTo>
                    <a:pt x="874" y="207"/>
                  </a:lnTo>
                  <a:lnTo>
                    <a:pt x="846" y="201"/>
                  </a:lnTo>
                  <a:lnTo>
                    <a:pt x="817" y="197"/>
                  </a:lnTo>
                  <a:lnTo>
                    <a:pt x="789" y="193"/>
                  </a:lnTo>
                  <a:lnTo>
                    <a:pt x="762" y="191"/>
                  </a:lnTo>
                  <a:lnTo>
                    <a:pt x="736" y="190"/>
                  </a:lnTo>
                  <a:lnTo>
                    <a:pt x="728" y="190"/>
                  </a:lnTo>
                  <a:close/>
                  <a:moveTo>
                    <a:pt x="729" y="0"/>
                  </a:moveTo>
                  <a:lnTo>
                    <a:pt x="740" y="0"/>
                  </a:lnTo>
                  <a:lnTo>
                    <a:pt x="810" y="4"/>
                  </a:lnTo>
                  <a:lnTo>
                    <a:pt x="878" y="13"/>
                  </a:lnTo>
                  <a:lnTo>
                    <a:pt x="942" y="27"/>
                  </a:lnTo>
                  <a:lnTo>
                    <a:pt x="1004" y="47"/>
                  </a:lnTo>
                  <a:lnTo>
                    <a:pt x="1062" y="70"/>
                  </a:lnTo>
                  <a:lnTo>
                    <a:pt x="1119" y="99"/>
                  </a:lnTo>
                  <a:lnTo>
                    <a:pt x="1145" y="115"/>
                  </a:lnTo>
                  <a:lnTo>
                    <a:pt x="1171" y="132"/>
                  </a:lnTo>
                  <a:lnTo>
                    <a:pt x="1198" y="153"/>
                  </a:lnTo>
                  <a:lnTo>
                    <a:pt x="1225" y="176"/>
                  </a:lnTo>
                  <a:lnTo>
                    <a:pt x="1250" y="201"/>
                  </a:lnTo>
                  <a:lnTo>
                    <a:pt x="1276" y="228"/>
                  </a:lnTo>
                  <a:lnTo>
                    <a:pt x="1302" y="259"/>
                  </a:lnTo>
                  <a:lnTo>
                    <a:pt x="1326" y="292"/>
                  </a:lnTo>
                  <a:lnTo>
                    <a:pt x="1349" y="327"/>
                  </a:lnTo>
                  <a:lnTo>
                    <a:pt x="1370" y="366"/>
                  </a:lnTo>
                  <a:lnTo>
                    <a:pt x="1390" y="408"/>
                  </a:lnTo>
                  <a:lnTo>
                    <a:pt x="1407" y="454"/>
                  </a:lnTo>
                  <a:lnTo>
                    <a:pt x="1423" y="503"/>
                  </a:lnTo>
                  <a:lnTo>
                    <a:pt x="1436" y="556"/>
                  </a:lnTo>
                  <a:lnTo>
                    <a:pt x="1447" y="613"/>
                  </a:lnTo>
                  <a:lnTo>
                    <a:pt x="1455" y="673"/>
                  </a:lnTo>
                  <a:lnTo>
                    <a:pt x="1460" y="737"/>
                  </a:lnTo>
                  <a:lnTo>
                    <a:pt x="1460" y="747"/>
                  </a:lnTo>
                  <a:lnTo>
                    <a:pt x="1462" y="765"/>
                  </a:lnTo>
                  <a:lnTo>
                    <a:pt x="1463" y="789"/>
                  </a:lnTo>
                  <a:lnTo>
                    <a:pt x="1464" y="818"/>
                  </a:lnTo>
                  <a:lnTo>
                    <a:pt x="1465" y="852"/>
                  </a:lnTo>
                  <a:lnTo>
                    <a:pt x="1465" y="891"/>
                  </a:lnTo>
                  <a:lnTo>
                    <a:pt x="1464" y="933"/>
                  </a:lnTo>
                  <a:lnTo>
                    <a:pt x="1462" y="980"/>
                  </a:lnTo>
                  <a:lnTo>
                    <a:pt x="1458" y="1028"/>
                  </a:lnTo>
                  <a:lnTo>
                    <a:pt x="1453" y="1080"/>
                  </a:lnTo>
                  <a:lnTo>
                    <a:pt x="1445" y="1134"/>
                  </a:lnTo>
                  <a:lnTo>
                    <a:pt x="1435" y="1189"/>
                  </a:lnTo>
                  <a:lnTo>
                    <a:pt x="1422" y="1244"/>
                  </a:lnTo>
                  <a:lnTo>
                    <a:pt x="1406" y="1300"/>
                  </a:lnTo>
                  <a:lnTo>
                    <a:pt x="1388" y="1356"/>
                  </a:lnTo>
                  <a:lnTo>
                    <a:pt x="1366" y="1412"/>
                  </a:lnTo>
                  <a:lnTo>
                    <a:pt x="1340" y="1465"/>
                  </a:lnTo>
                  <a:lnTo>
                    <a:pt x="1311" y="1517"/>
                  </a:lnTo>
                  <a:lnTo>
                    <a:pt x="1277" y="1568"/>
                  </a:lnTo>
                  <a:lnTo>
                    <a:pt x="1239" y="1615"/>
                  </a:lnTo>
                  <a:lnTo>
                    <a:pt x="1197" y="1659"/>
                  </a:lnTo>
                  <a:lnTo>
                    <a:pt x="1150" y="1698"/>
                  </a:lnTo>
                  <a:lnTo>
                    <a:pt x="1102" y="1731"/>
                  </a:lnTo>
                  <a:lnTo>
                    <a:pt x="1049" y="1760"/>
                  </a:lnTo>
                  <a:lnTo>
                    <a:pt x="994" y="1784"/>
                  </a:lnTo>
                  <a:lnTo>
                    <a:pt x="936" y="1803"/>
                  </a:lnTo>
                  <a:lnTo>
                    <a:pt x="874" y="1817"/>
                  </a:lnTo>
                  <a:lnTo>
                    <a:pt x="810" y="1826"/>
                  </a:lnTo>
                  <a:lnTo>
                    <a:pt x="743" y="1829"/>
                  </a:lnTo>
                  <a:lnTo>
                    <a:pt x="721" y="1829"/>
                  </a:lnTo>
                  <a:lnTo>
                    <a:pt x="653" y="1826"/>
                  </a:lnTo>
                  <a:lnTo>
                    <a:pt x="589" y="1817"/>
                  </a:lnTo>
                  <a:lnTo>
                    <a:pt x="528" y="1803"/>
                  </a:lnTo>
                  <a:lnTo>
                    <a:pt x="471" y="1784"/>
                  </a:lnTo>
                  <a:lnTo>
                    <a:pt x="415" y="1760"/>
                  </a:lnTo>
                  <a:lnTo>
                    <a:pt x="363" y="1731"/>
                  </a:lnTo>
                  <a:lnTo>
                    <a:pt x="315" y="1698"/>
                  </a:lnTo>
                  <a:lnTo>
                    <a:pt x="268" y="1659"/>
                  </a:lnTo>
                  <a:lnTo>
                    <a:pt x="226" y="1615"/>
                  </a:lnTo>
                  <a:lnTo>
                    <a:pt x="188" y="1568"/>
                  </a:lnTo>
                  <a:lnTo>
                    <a:pt x="155" y="1517"/>
                  </a:lnTo>
                  <a:lnTo>
                    <a:pt x="125" y="1465"/>
                  </a:lnTo>
                  <a:lnTo>
                    <a:pt x="99" y="1412"/>
                  </a:lnTo>
                  <a:lnTo>
                    <a:pt x="77" y="1356"/>
                  </a:lnTo>
                  <a:lnTo>
                    <a:pt x="58" y="1300"/>
                  </a:lnTo>
                  <a:lnTo>
                    <a:pt x="43" y="1244"/>
                  </a:lnTo>
                  <a:lnTo>
                    <a:pt x="31" y="1189"/>
                  </a:lnTo>
                  <a:lnTo>
                    <a:pt x="20" y="1134"/>
                  </a:lnTo>
                  <a:lnTo>
                    <a:pt x="13" y="1080"/>
                  </a:lnTo>
                  <a:lnTo>
                    <a:pt x="7" y="1028"/>
                  </a:lnTo>
                  <a:lnTo>
                    <a:pt x="3" y="980"/>
                  </a:lnTo>
                  <a:lnTo>
                    <a:pt x="1" y="933"/>
                  </a:lnTo>
                  <a:lnTo>
                    <a:pt x="0" y="891"/>
                  </a:lnTo>
                  <a:lnTo>
                    <a:pt x="0" y="852"/>
                  </a:lnTo>
                  <a:lnTo>
                    <a:pt x="1" y="818"/>
                  </a:lnTo>
                  <a:lnTo>
                    <a:pt x="2" y="789"/>
                  </a:lnTo>
                  <a:lnTo>
                    <a:pt x="3" y="765"/>
                  </a:lnTo>
                  <a:lnTo>
                    <a:pt x="5" y="747"/>
                  </a:lnTo>
                  <a:lnTo>
                    <a:pt x="6" y="737"/>
                  </a:lnTo>
                  <a:lnTo>
                    <a:pt x="10" y="672"/>
                  </a:lnTo>
                  <a:lnTo>
                    <a:pt x="18" y="612"/>
                  </a:lnTo>
                  <a:lnTo>
                    <a:pt x="29" y="555"/>
                  </a:lnTo>
                  <a:lnTo>
                    <a:pt x="42" y="502"/>
                  </a:lnTo>
                  <a:lnTo>
                    <a:pt x="58" y="453"/>
                  </a:lnTo>
                  <a:lnTo>
                    <a:pt x="76" y="406"/>
                  </a:lnTo>
                  <a:lnTo>
                    <a:pt x="97" y="364"/>
                  </a:lnTo>
                  <a:lnTo>
                    <a:pt x="118" y="325"/>
                  </a:lnTo>
                  <a:lnTo>
                    <a:pt x="141" y="289"/>
                  </a:lnTo>
                  <a:lnTo>
                    <a:pt x="166" y="255"/>
                  </a:lnTo>
                  <a:lnTo>
                    <a:pt x="191" y="225"/>
                  </a:lnTo>
                  <a:lnTo>
                    <a:pt x="216" y="198"/>
                  </a:lnTo>
                  <a:lnTo>
                    <a:pt x="243" y="173"/>
                  </a:lnTo>
                  <a:lnTo>
                    <a:pt x="270" y="150"/>
                  </a:lnTo>
                  <a:lnTo>
                    <a:pt x="297" y="130"/>
                  </a:lnTo>
                  <a:lnTo>
                    <a:pt x="324" y="112"/>
                  </a:lnTo>
                  <a:lnTo>
                    <a:pt x="351" y="96"/>
                  </a:lnTo>
                  <a:lnTo>
                    <a:pt x="406" y="68"/>
                  </a:lnTo>
                  <a:lnTo>
                    <a:pt x="460" y="46"/>
                  </a:lnTo>
                  <a:lnTo>
                    <a:pt x="514" y="29"/>
                  </a:lnTo>
                  <a:lnTo>
                    <a:pt x="566" y="17"/>
                  </a:lnTo>
                  <a:lnTo>
                    <a:pt x="613" y="8"/>
                  </a:lnTo>
                  <a:lnTo>
                    <a:pt x="658" y="3"/>
                  </a:lnTo>
                  <a:lnTo>
                    <a:pt x="696" y="0"/>
                  </a:lnTo>
                  <a:lnTo>
                    <a:pt x="729"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6" name="Freeform 212"/>
            <p:cNvSpPr/>
            <p:nvPr/>
          </p:nvSpPr>
          <p:spPr bwMode="auto">
            <a:xfrm>
              <a:off x="1671638" y="5302250"/>
              <a:ext cx="458787" cy="249237"/>
            </a:xfrm>
            <a:custGeom>
              <a:avLst/>
              <a:gdLst>
                <a:gd name="T0" fmla="*/ 1041 w 2887"/>
                <a:gd name="T1" fmla="*/ 40 h 1572"/>
                <a:gd name="T2" fmla="*/ 1047 w 2887"/>
                <a:gd name="T3" fmla="*/ 141 h 1572"/>
                <a:gd name="T4" fmla="*/ 994 w 2887"/>
                <a:gd name="T5" fmla="*/ 189 h 1572"/>
                <a:gd name="T6" fmla="*/ 876 w 2887"/>
                <a:gd name="T7" fmla="*/ 260 h 1572"/>
                <a:gd name="T8" fmla="*/ 681 w 2887"/>
                <a:gd name="T9" fmla="*/ 358 h 1572"/>
                <a:gd name="T10" fmla="*/ 432 w 2887"/>
                <a:gd name="T11" fmla="*/ 451 h 1572"/>
                <a:gd name="T12" fmla="*/ 269 w 2887"/>
                <a:gd name="T13" fmla="*/ 541 h 1572"/>
                <a:gd name="T14" fmla="*/ 207 w 2887"/>
                <a:gd name="T15" fmla="*/ 688 h 1572"/>
                <a:gd name="T16" fmla="*/ 190 w 2887"/>
                <a:gd name="T17" fmla="*/ 860 h 1572"/>
                <a:gd name="T18" fmla="*/ 192 w 2887"/>
                <a:gd name="T19" fmla="*/ 988 h 1572"/>
                <a:gd name="T20" fmla="*/ 251 w 2887"/>
                <a:gd name="T21" fmla="*/ 1119 h 1572"/>
                <a:gd name="T22" fmla="*/ 462 w 2887"/>
                <a:gd name="T23" fmla="*/ 1211 h 1572"/>
                <a:gd name="T24" fmla="*/ 794 w 2887"/>
                <a:gd name="T25" fmla="*/ 1311 h 1572"/>
                <a:gd name="T26" fmla="*/ 1237 w 2887"/>
                <a:gd name="T27" fmla="*/ 1376 h 1572"/>
                <a:gd name="T28" fmla="*/ 1748 w 2887"/>
                <a:gd name="T29" fmla="*/ 1368 h 1572"/>
                <a:gd name="T30" fmla="*/ 2170 w 2887"/>
                <a:gd name="T31" fmla="*/ 1293 h 1572"/>
                <a:gd name="T32" fmla="*/ 2479 w 2887"/>
                <a:gd name="T33" fmla="*/ 1191 h 1572"/>
                <a:gd name="T34" fmla="*/ 2662 w 2887"/>
                <a:gd name="T35" fmla="*/ 1107 h 1572"/>
                <a:gd name="T36" fmla="*/ 2697 w 2887"/>
                <a:gd name="T37" fmla="*/ 950 h 1572"/>
                <a:gd name="T38" fmla="*/ 2694 w 2887"/>
                <a:gd name="T39" fmla="*/ 791 h 1572"/>
                <a:gd name="T40" fmla="*/ 2663 w 2887"/>
                <a:gd name="T41" fmla="*/ 625 h 1572"/>
                <a:gd name="T42" fmla="*/ 2572 w 2887"/>
                <a:gd name="T43" fmla="*/ 498 h 1572"/>
                <a:gd name="T44" fmla="*/ 2350 w 2887"/>
                <a:gd name="T45" fmla="*/ 416 h 1572"/>
                <a:gd name="T46" fmla="*/ 2119 w 2887"/>
                <a:gd name="T47" fmla="*/ 318 h 1572"/>
                <a:gd name="T48" fmla="*/ 1953 w 2887"/>
                <a:gd name="T49" fmla="*/ 227 h 1572"/>
                <a:gd name="T50" fmla="*/ 1873 w 2887"/>
                <a:gd name="T51" fmla="*/ 176 h 1572"/>
                <a:gd name="T52" fmla="*/ 1828 w 2887"/>
                <a:gd name="T53" fmla="*/ 101 h 1572"/>
                <a:gd name="T54" fmla="*/ 1877 w 2887"/>
                <a:gd name="T55" fmla="*/ 12 h 1572"/>
                <a:gd name="T56" fmla="*/ 1977 w 2887"/>
                <a:gd name="T57" fmla="*/ 18 h 1572"/>
                <a:gd name="T58" fmla="*/ 2035 w 2887"/>
                <a:gd name="T59" fmla="*/ 55 h 1572"/>
                <a:gd name="T60" fmla="*/ 2188 w 2887"/>
                <a:gd name="T61" fmla="*/ 141 h 1572"/>
                <a:gd name="T62" fmla="*/ 2408 w 2887"/>
                <a:gd name="T63" fmla="*/ 236 h 1572"/>
                <a:gd name="T64" fmla="*/ 2568 w 2887"/>
                <a:gd name="T65" fmla="*/ 285 h 1572"/>
                <a:gd name="T66" fmla="*/ 2745 w 2887"/>
                <a:gd name="T67" fmla="*/ 399 h 1572"/>
                <a:gd name="T68" fmla="*/ 2839 w 2887"/>
                <a:gd name="T69" fmla="*/ 557 h 1572"/>
                <a:gd name="T70" fmla="*/ 2878 w 2887"/>
                <a:gd name="T71" fmla="*/ 721 h 1572"/>
                <a:gd name="T72" fmla="*/ 2886 w 2887"/>
                <a:gd name="T73" fmla="*/ 855 h 1572"/>
                <a:gd name="T74" fmla="*/ 2887 w 2887"/>
                <a:gd name="T75" fmla="*/ 907 h 1572"/>
                <a:gd name="T76" fmla="*/ 2879 w 2887"/>
                <a:gd name="T77" fmla="*/ 1064 h 1572"/>
                <a:gd name="T78" fmla="*/ 2844 w 2887"/>
                <a:gd name="T79" fmla="*/ 1209 h 1572"/>
                <a:gd name="T80" fmla="*/ 2788 w 2887"/>
                <a:gd name="T81" fmla="*/ 1253 h 1572"/>
                <a:gd name="T82" fmla="*/ 2651 w 2887"/>
                <a:gd name="T83" fmla="*/ 1324 h 1572"/>
                <a:gd name="T84" fmla="*/ 2411 w 2887"/>
                <a:gd name="T85" fmla="*/ 1419 h 1572"/>
                <a:gd name="T86" fmla="*/ 2071 w 2887"/>
                <a:gd name="T87" fmla="*/ 1510 h 1572"/>
                <a:gd name="T88" fmla="*/ 1640 w 2887"/>
                <a:gd name="T89" fmla="*/ 1567 h 1572"/>
                <a:gd name="T90" fmla="*/ 1143 w 2887"/>
                <a:gd name="T91" fmla="*/ 1558 h 1572"/>
                <a:gd name="T92" fmla="*/ 718 w 2887"/>
                <a:gd name="T93" fmla="*/ 1488 h 1572"/>
                <a:gd name="T94" fmla="*/ 392 w 2887"/>
                <a:gd name="T95" fmla="*/ 1389 h 1572"/>
                <a:gd name="T96" fmla="*/ 177 w 2887"/>
                <a:gd name="T97" fmla="*/ 1295 h 1572"/>
                <a:gd name="T98" fmla="*/ 77 w 2887"/>
                <a:gd name="T99" fmla="*/ 1239 h 1572"/>
                <a:gd name="T100" fmla="*/ 27 w 2887"/>
                <a:gd name="T101" fmla="*/ 1164 h 1572"/>
                <a:gd name="T102" fmla="*/ 3 w 2887"/>
                <a:gd name="T103" fmla="*/ 994 h 1572"/>
                <a:gd name="T104" fmla="*/ 0 w 2887"/>
                <a:gd name="T105" fmla="*/ 873 h 1572"/>
                <a:gd name="T106" fmla="*/ 4 w 2887"/>
                <a:gd name="T107" fmla="*/ 780 h 1572"/>
                <a:gd name="T108" fmla="*/ 27 w 2887"/>
                <a:gd name="T109" fmla="*/ 624 h 1572"/>
                <a:gd name="T110" fmla="*/ 95 w 2887"/>
                <a:gd name="T111" fmla="*/ 459 h 1572"/>
                <a:gd name="T112" fmla="*/ 237 w 2887"/>
                <a:gd name="T113" fmla="*/ 322 h 1572"/>
                <a:gd name="T114" fmla="*/ 379 w 2887"/>
                <a:gd name="T115" fmla="*/ 269 h 1572"/>
                <a:gd name="T116" fmla="*/ 619 w 2887"/>
                <a:gd name="T117" fmla="*/ 179 h 1572"/>
                <a:gd name="T118" fmla="*/ 800 w 2887"/>
                <a:gd name="T119" fmla="*/ 85 h 1572"/>
                <a:gd name="T120" fmla="*/ 900 w 2887"/>
                <a:gd name="T121" fmla="*/ 24 h 1572"/>
                <a:gd name="T122" fmla="*/ 970 w 2887"/>
                <a:gd name="T123" fmla="*/ 0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887" h="1572">
                  <a:moveTo>
                    <a:pt x="970" y="0"/>
                  </a:moveTo>
                  <a:lnTo>
                    <a:pt x="991" y="3"/>
                  </a:lnTo>
                  <a:lnTo>
                    <a:pt x="1010" y="11"/>
                  </a:lnTo>
                  <a:lnTo>
                    <a:pt x="1027" y="24"/>
                  </a:lnTo>
                  <a:lnTo>
                    <a:pt x="1041" y="40"/>
                  </a:lnTo>
                  <a:lnTo>
                    <a:pt x="1053" y="59"/>
                  </a:lnTo>
                  <a:lnTo>
                    <a:pt x="1058" y="80"/>
                  </a:lnTo>
                  <a:lnTo>
                    <a:pt x="1059" y="100"/>
                  </a:lnTo>
                  <a:lnTo>
                    <a:pt x="1055" y="121"/>
                  </a:lnTo>
                  <a:lnTo>
                    <a:pt x="1047" y="141"/>
                  </a:lnTo>
                  <a:lnTo>
                    <a:pt x="1035" y="158"/>
                  </a:lnTo>
                  <a:lnTo>
                    <a:pt x="1018" y="173"/>
                  </a:lnTo>
                  <a:lnTo>
                    <a:pt x="1014" y="175"/>
                  </a:lnTo>
                  <a:lnTo>
                    <a:pt x="1006" y="181"/>
                  </a:lnTo>
                  <a:lnTo>
                    <a:pt x="994" y="189"/>
                  </a:lnTo>
                  <a:lnTo>
                    <a:pt x="977" y="199"/>
                  </a:lnTo>
                  <a:lnTo>
                    <a:pt x="956" y="212"/>
                  </a:lnTo>
                  <a:lnTo>
                    <a:pt x="934" y="226"/>
                  </a:lnTo>
                  <a:lnTo>
                    <a:pt x="906" y="243"/>
                  </a:lnTo>
                  <a:lnTo>
                    <a:pt x="876" y="260"/>
                  </a:lnTo>
                  <a:lnTo>
                    <a:pt x="842" y="279"/>
                  </a:lnTo>
                  <a:lnTo>
                    <a:pt x="806" y="298"/>
                  </a:lnTo>
                  <a:lnTo>
                    <a:pt x="766" y="317"/>
                  </a:lnTo>
                  <a:lnTo>
                    <a:pt x="725" y="338"/>
                  </a:lnTo>
                  <a:lnTo>
                    <a:pt x="681" y="358"/>
                  </a:lnTo>
                  <a:lnTo>
                    <a:pt x="635" y="378"/>
                  </a:lnTo>
                  <a:lnTo>
                    <a:pt x="587" y="398"/>
                  </a:lnTo>
                  <a:lnTo>
                    <a:pt x="536" y="416"/>
                  </a:lnTo>
                  <a:lnTo>
                    <a:pt x="484" y="434"/>
                  </a:lnTo>
                  <a:lnTo>
                    <a:pt x="432" y="451"/>
                  </a:lnTo>
                  <a:lnTo>
                    <a:pt x="377" y="466"/>
                  </a:lnTo>
                  <a:lnTo>
                    <a:pt x="344" y="479"/>
                  </a:lnTo>
                  <a:lnTo>
                    <a:pt x="315" y="497"/>
                  </a:lnTo>
                  <a:lnTo>
                    <a:pt x="290" y="518"/>
                  </a:lnTo>
                  <a:lnTo>
                    <a:pt x="269" y="541"/>
                  </a:lnTo>
                  <a:lnTo>
                    <a:pt x="251" y="566"/>
                  </a:lnTo>
                  <a:lnTo>
                    <a:pt x="237" y="594"/>
                  </a:lnTo>
                  <a:lnTo>
                    <a:pt x="224" y="624"/>
                  </a:lnTo>
                  <a:lnTo>
                    <a:pt x="214" y="655"/>
                  </a:lnTo>
                  <a:lnTo>
                    <a:pt x="207" y="688"/>
                  </a:lnTo>
                  <a:lnTo>
                    <a:pt x="200" y="721"/>
                  </a:lnTo>
                  <a:lnTo>
                    <a:pt x="196" y="755"/>
                  </a:lnTo>
                  <a:lnTo>
                    <a:pt x="193" y="791"/>
                  </a:lnTo>
                  <a:lnTo>
                    <a:pt x="191" y="825"/>
                  </a:lnTo>
                  <a:lnTo>
                    <a:pt x="190" y="860"/>
                  </a:lnTo>
                  <a:lnTo>
                    <a:pt x="189" y="868"/>
                  </a:lnTo>
                  <a:lnTo>
                    <a:pt x="189" y="877"/>
                  </a:lnTo>
                  <a:lnTo>
                    <a:pt x="189" y="911"/>
                  </a:lnTo>
                  <a:lnTo>
                    <a:pt x="190" y="949"/>
                  </a:lnTo>
                  <a:lnTo>
                    <a:pt x="192" y="988"/>
                  </a:lnTo>
                  <a:lnTo>
                    <a:pt x="195" y="1027"/>
                  </a:lnTo>
                  <a:lnTo>
                    <a:pt x="198" y="1063"/>
                  </a:lnTo>
                  <a:lnTo>
                    <a:pt x="203" y="1094"/>
                  </a:lnTo>
                  <a:lnTo>
                    <a:pt x="225" y="1106"/>
                  </a:lnTo>
                  <a:lnTo>
                    <a:pt x="251" y="1119"/>
                  </a:lnTo>
                  <a:lnTo>
                    <a:pt x="283" y="1136"/>
                  </a:lnTo>
                  <a:lnTo>
                    <a:pt x="320" y="1152"/>
                  </a:lnTo>
                  <a:lnTo>
                    <a:pt x="362" y="1172"/>
                  </a:lnTo>
                  <a:lnTo>
                    <a:pt x="409" y="1191"/>
                  </a:lnTo>
                  <a:lnTo>
                    <a:pt x="462" y="1211"/>
                  </a:lnTo>
                  <a:lnTo>
                    <a:pt x="519" y="1232"/>
                  </a:lnTo>
                  <a:lnTo>
                    <a:pt x="580" y="1252"/>
                  </a:lnTo>
                  <a:lnTo>
                    <a:pt x="647" y="1273"/>
                  </a:lnTo>
                  <a:lnTo>
                    <a:pt x="719" y="1293"/>
                  </a:lnTo>
                  <a:lnTo>
                    <a:pt x="794" y="1311"/>
                  </a:lnTo>
                  <a:lnTo>
                    <a:pt x="875" y="1328"/>
                  </a:lnTo>
                  <a:lnTo>
                    <a:pt x="959" y="1343"/>
                  </a:lnTo>
                  <a:lnTo>
                    <a:pt x="1047" y="1357"/>
                  </a:lnTo>
                  <a:lnTo>
                    <a:pt x="1140" y="1368"/>
                  </a:lnTo>
                  <a:lnTo>
                    <a:pt x="1237" y="1376"/>
                  </a:lnTo>
                  <a:lnTo>
                    <a:pt x="1339" y="1382"/>
                  </a:lnTo>
                  <a:lnTo>
                    <a:pt x="1444" y="1383"/>
                  </a:lnTo>
                  <a:lnTo>
                    <a:pt x="1549" y="1382"/>
                  </a:lnTo>
                  <a:lnTo>
                    <a:pt x="1651" y="1376"/>
                  </a:lnTo>
                  <a:lnTo>
                    <a:pt x="1748" y="1368"/>
                  </a:lnTo>
                  <a:lnTo>
                    <a:pt x="1841" y="1357"/>
                  </a:lnTo>
                  <a:lnTo>
                    <a:pt x="1929" y="1343"/>
                  </a:lnTo>
                  <a:lnTo>
                    <a:pt x="2014" y="1328"/>
                  </a:lnTo>
                  <a:lnTo>
                    <a:pt x="2095" y="1311"/>
                  </a:lnTo>
                  <a:lnTo>
                    <a:pt x="2170" y="1293"/>
                  </a:lnTo>
                  <a:lnTo>
                    <a:pt x="2241" y="1273"/>
                  </a:lnTo>
                  <a:lnTo>
                    <a:pt x="2307" y="1253"/>
                  </a:lnTo>
                  <a:lnTo>
                    <a:pt x="2369" y="1233"/>
                  </a:lnTo>
                  <a:lnTo>
                    <a:pt x="2426" y="1212"/>
                  </a:lnTo>
                  <a:lnTo>
                    <a:pt x="2479" y="1191"/>
                  </a:lnTo>
                  <a:lnTo>
                    <a:pt x="2525" y="1172"/>
                  </a:lnTo>
                  <a:lnTo>
                    <a:pt x="2568" y="1153"/>
                  </a:lnTo>
                  <a:lnTo>
                    <a:pt x="2604" y="1136"/>
                  </a:lnTo>
                  <a:lnTo>
                    <a:pt x="2636" y="1120"/>
                  </a:lnTo>
                  <a:lnTo>
                    <a:pt x="2662" y="1107"/>
                  </a:lnTo>
                  <a:lnTo>
                    <a:pt x="2682" y="1094"/>
                  </a:lnTo>
                  <a:lnTo>
                    <a:pt x="2688" y="1063"/>
                  </a:lnTo>
                  <a:lnTo>
                    <a:pt x="2692" y="1027"/>
                  </a:lnTo>
                  <a:lnTo>
                    <a:pt x="2695" y="989"/>
                  </a:lnTo>
                  <a:lnTo>
                    <a:pt x="2697" y="950"/>
                  </a:lnTo>
                  <a:lnTo>
                    <a:pt x="2697" y="911"/>
                  </a:lnTo>
                  <a:lnTo>
                    <a:pt x="2698" y="877"/>
                  </a:lnTo>
                  <a:lnTo>
                    <a:pt x="2697" y="860"/>
                  </a:lnTo>
                  <a:lnTo>
                    <a:pt x="2696" y="826"/>
                  </a:lnTo>
                  <a:lnTo>
                    <a:pt x="2694" y="791"/>
                  </a:lnTo>
                  <a:lnTo>
                    <a:pt x="2691" y="756"/>
                  </a:lnTo>
                  <a:lnTo>
                    <a:pt x="2687" y="722"/>
                  </a:lnTo>
                  <a:lnTo>
                    <a:pt x="2680" y="688"/>
                  </a:lnTo>
                  <a:lnTo>
                    <a:pt x="2673" y="656"/>
                  </a:lnTo>
                  <a:lnTo>
                    <a:pt x="2663" y="625"/>
                  </a:lnTo>
                  <a:lnTo>
                    <a:pt x="2650" y="595"/>
                  </a:lnTo>
                  <a:lnTo>
                    <a:pt x="2636" y="567"/>
                  </a:lnTo>
                  <a:lnTo>
                    <a:pt x="2617" y="541"/>
                  </a:lnTo>
                  <a:lnTo>
                    <a:pt x="2597" y="519"/>
                  </a:lnTo>
                  <a:lnTo>
                    <a:pt x="2572" y="498"/>
                  </a:lnTo>
                  <a:lnTo>
                    <a:pt x="2543" y="481"/>
                  </a:lnTo>
                  <a:lnTo>
                    <a:pt x="2510" y="466"/>
                  </a:lnTo>
                  <a:lnTo>
                    <a:pt x="2455" y="452"/>
                  </a:lnTo>
                  <a:lnTo>
                    <a:pt x="2401" y="435"/>
                  </a:lnTo>
                  <a:lnTo>
                    <a:pt x="2350" y="416"/>
                  </a:lnTo>
                  <a:lnTo>
                    <a:pt x="2300" y="398"/>
                  </a:lnTo>
                  <a:lnTo>
                    <a:pt x="2252" y="379"/>
                  </a:lnTo>
                  <a:lnTo>
                    <a:pt x="2205" y="359"/>
                  </a:lnTo>
                  <a:lnTo>
                    <a:pt x="2162" y="339"/>
                  </a:lnTo>
                  <a:lnTo>
                    <a:pt x="2119" y="318"/>
                  </a:lnTo>
                  <a:lnTo>
                    <a:pt x="2080" y="299"/>
                  </a:lnTo>
                  <a:lnTo>
                    <a:pt x="2044" y="279"/>
                  </a:lnTo>
                  <a:lnTo>
                    <a:pt x="2011" y="261"/>
                  </a:lnTo>
                  <a:lnTo>
                    <a:pt x="1980" y="244"/>
                  </a:lnTo>
                  <a:lnTo>
                    <a:pt x="1953" y="227"/>
                  </a:lnTo>
                  <a:lnTo>
                    <a:pt x="1929" y="213"/>
                  </a:lnTo>
                  <a:lnTo>
                    <a:pt x="1910" y="200"/>
                  </a:lnTo>
                  <a:lnTo>
                    <a:pt x="1893" y="190"/>
                  </a:lnTo>
                  <a:lnTo>
                    <a:pt x="1881" y="182"/>
                  </a:lnTo>
                  <a:lnTo>
                    <a:pt x="1873" y="176"/>
                  </a:lnTo>
                  <a:lnTo>
                    <a:pt x="1868" y="173"/>
                  </a:lnTo>
                  <a:lnTo>
                    <a:pt x="1852" y="158"/>
                  </a:lnTo>
                  <a:lnTo>
                    <a:pt x="1840" y="142"/>
                  </a:lnTo>
                  <a:lnTo>
                    <a:pt x="1831" y="122"/>
                  </a:lnTo>
                  <a:lnTo>
                    <a:pt x="1828" y="101"/>
                  </a:lnTo>
                  <a:lnTo>
                    <a:pt x="1829" y="81"/>
                  </a:lnTo>
                  <a:lnTo>
                    <a:pt x="1834" y="60"/>
                  </a:lnTo>
                  <a:lnTo>
                    <a:pt x="1845" y="41"/>
                  </a:lnTo>
                  <a:lnTo>
                    <a:pt x="1859" y="25"/>
                  </a:lnTo>
                  <a:lnTo>
                    <a:pt x="1877" y="12"/>
                  </a:lnTo>
                  <a:lnTo>
                    <a:pt x="1896" y="4"/>
                  </a:lnTo>
                  <a:lnTo>
                    <a:pt x="1917" y="1"/>
                  </a:lnTo>
                  <a:lnTo>
                    <a:pt x="1938" y="2"/>
                  </a:lnTo>
                  <a:lnTo>
                    <a:pt x="1957" y="7"/>
                  </a:lnTo>
                  <a:lnTo>
                    <a:pt x="1977" y="18"/>
                  </a:lnTo>
                  <a:lnTo>
                    <a:pt x="1980" y="20"/>
                  </a:lnTo>
                  <a:lnTo>
                    <a:pt x="1987" y="25"/>
                  </a:lnTo>
                  <a:lnTo>
                    <a:pt x="2000" y="32"/>
                  </a:lnTo>
                  <a:lnTo>
                    <a:pt x="2015" y="42"/>
                  </a:lnTo>
                  <a:lnTo>
                    <a:pt x="2035" y="55"/>
                  </a:lnTo>
                  <a:lnTo>
                    <a:pt x="2060" y="69"/>
                  </a:lnTo>
                  <a:lnTo>
                    <a:pt x="2086" y="86"/>
                  </a:lnTo>
                  <a:lnTo>
                    <a:pt x="2117" y="102"/>
                  </a:lnTo>
                  <a:lnTo>
                    <a:pt x="2150" y="121"/>
                  </a:lnTo>
                  <a:lnTo>
                    <a:pt x="2188" y="141"/>
                  </a:lnTo>
                  <a:lnTo>
                    <a:pt x="2227" y="159"/>
                  </a:lnTo>
                  <a:lnTo>
                    <a:pt x="2269" y="179"/>
                  </a:lnTo>
                  <a:lnTo>
                    <a:pt x="2313" y="198"/>
                  </a:lnTo>
                  <a:lnTo>
                    <a:pt x="2359" y="218"/>
                  </a:lnTo>
                  <a:lnTo>
                    <a:pt x="2408" y="236"/>
                  </a:lnTo>
                  <a:lnTo>
                    <a:pt x="2457" y="253"/>
                  </a:lnTo>
                  <a:lnTo>
                    <a:pt x="2508" y="269"/>
                  </a:lnTo>
                  <a:lnTo>
                    <a:pt x="2561" y="283"/>
                  </a:lnTo>
                  <a:lnTo>
                    <a:pt x="2564" y="284"/>
                  </a:lnTo>
                  <a:lnTo>
                    <a:pt x="2568" y="285"/>
                  </a:lnTo>
                  <a:lnTo>
                    <a:pt x="2611" y="303"/>
                  </a:lnTo>
                  <a:lnTo>
                    <a:pt x="2650" y="323"/>
                  </a:lnTo>
                  <a:lnTo>
                    <a:pt x="2685" y="346"/>
                  </a:lnTo>
                  <a:lnTo>
                    <a:pt x="2718" y="371"/>
                  </a:lnTo>
                  <a:lnTo>
                    <a:pt x="2745" y="399"/>
                  </a:lnTo>
                  <a:lnTo>
                    <a:pt x="2770" y="428"/>
                  </a:lnTo>
                  <a:lnTo>
                    <a:pt x="2791" y="459"/>
                  </a:lnTo>
                  <a:lnTo>
                    <a:pt x="2810" y="491"/>
                  </a:lnTo>
                  <a:lnTo>
                    <a:pt x="2826" y="524"/>
                  </a:lnTo>
                  <a:lnTo>
                    <a:pt x="2839" y="557"/>
                  </a:lnTo>
                  <a:lnTo>
                    <a:pt x="2851" y="590"/>
                  </a:lnTo>
                  <a:lnTo>
                    <a:pt x="2860" y="624"/>
                  </a:lnTo>
                  <a:lnTo>
                    <a:pt x="2867" y="657"/>
                  </a:lnTo>
                  <a:lnTo>
                    <a:pt x="2872" y="690"/>
                  </a:lnTo>
                  <a:lnTo>
                    <a:pt x="2878" y="721"/>
                  </a:lnTo>
                  <a:lnTo>
                    <a:pt x="2881" y="751"/>
                  </a:lnTo>
                  <a:lnTo>
                    <a:pt x="2883" y="780"/>
                  </a:lnTo>
                  <a:lnTo>
                    <a:pt x="2884" y="807"/>
                  </a:lnTo>
                  <a:lnTo>
                    <a:pt x="2885" y="832"/>
                  </a:lnTo>
                  <a:lnTo>
                    <a:pt x="2886" y="855"/>
                  </a:lnTo>
                  <a:lnTo>
                    <a:pt x="2886" y="864"/>
                  </a:lnTo>
                  <a:lnTo>
                    <a:pt x="2887" y="872"/>
                  </a:lnTo>
                  <a:lnTo>
                    <a:pt x="2887" y="874"/>
                  </a:lnTo>
                  <a:lnTo>
                    <a:pt x="2887" y="888"/>
                  </a:lnTo>
                  <a:lnTo>
                    <a:pt x="2887" y="907"/>
                  </a:lnTo>
                  <a:lnTo>
                    <a:pt x="2886" y="933"/>
                  </a:lnTo>
                  <a:lnTo>
                    <a:pt x="2886" y="962"/>
                  </a:lnTo>
                  <a:lnTo>
                    <a:pt x="2884" y="994"/>
                  </a:lnTo>
                  <a:lnTo>
                    <a:pt x="2882" y="1029"/>
                  </a:lnTo>
                  <a:lnTo>
                    <a:pt x="2879" y="1064"/>
                  </a:lnTo>
                  <a:lnTo>
                    <a:pt x="2875" y="1099"/>
                  </a:lnTo>
                  <a:lnTo>
                    <a:pt x="2868" y="1133"/>
                  </a:lnTo>
                  <a:lnTo>
                    <a:pt x="2861" y="1165"/>
                  </a:lnTo>
                  <a:lnTo>
                    <a:pt x="2853" y="1191"/>
                  </a:lnTo>
                  <a:lnTo>
                    <a:pt x="2844" y="1209"/>
                  </a:lnTo>
                  <a:lnTo>
                    <a:pt x="2831" y="1225"/>
                  </a:lnTo>
                  <a:lnTo>
                    <a:pt x="2817" y="1236"/>
                  </a:lnTo>
                  <a:lnTo>
                    <a:pt x="2812" y="1239"/>
                  </a:lnTo>
                  <a:lnTo>
                    <a:pt x="2802" y="1245"/>
                  </a:lnTo>
                  <a:lnTo>
                    <a:pt x="2788" y="1253"/>
                  </a:lnTo>
                  <a:lnTo>
                    <a:pt x="2769" y="1264"/>
                  </a:lnTo>
                  <a:lnTo>
                    <a:pt x="2746" y="1276"/>
                  </a:lnTo>
                  <a:lnTo>
                    <a:pt x="2720" y="1291"/>
                  </a:lnTo>
                  <a:lnTo>
                    <a:pt x="2688" y="1306"/>
                  </a:lnTo>
                  <a:lnTo>
                    <a:pt x="2651" y="1324"/>
                  </a:lnTo>
                  <a:lnTo>
                    <a:pt x="2612" y="1341"/>
                  </a:lnTo>
                  <a:lnTo>
                    <a:pt x="2568" y="1360"/>
                  </a:lnTo>
                  <a:lnTo>
                    <a:pt x="2519" y="1380"/>
                  </a:lnTo>
                  <a:lnTo>
                    <a:pt x="2467" y="1399"/>
                  </a:lnTo>
                  <a:lnTo>
                    <a:pt x="2411" y="1419"/>
                  </a:lnTo>
                  <a:lnTo>
                    <a:pt x="2351" y="1438"/>
                  </a:lnTo>
                  <a:lnTo>
                    <a:pt x="2287" y="1458"/>
                  </a:lnTo>
                  <a:lnTo>
                    <a:pt x="2219" y="1477"/>
                  </a:lnTo>
                  <a:lnTo>
                    <a:pt x="2146" y="1494"/>
                  </a:lnTo>
                  <a:lnTo>
                    <a:pt x="2071" y="1510"/>
                  </a:lnTo>
                  <a:lnTo>
                    <a:pt x="1992" y="1525"/>
                  </a:lnTo>
                  <a:lnTo>
                    <a:pt x="1910" y="1539"/>
                  </a:lnTo>
                  <a:lnTo>
                    <a:pt x="1823" y="1550"/>
                  </a:lnTo>
                  <a:lnTo>
                    <a:pt x="1734" y="1559"/>
                  </a:lnTo>
                  <a:lnTo>
                    <a:pt x="1640" y="1567"/>
                  </a:lnTo>
                  <a:lnTo>
                    <a:pt x="1544" y="1571"/>
                  </a:lnTo>
                  <a:lnTo>
                    <a:pt x="1444" y="1572"/>
                  </a:lnTo>
                  <a:lnTo>
                    <a:pt x="1341" y="1571"/>
                  </a:lnTo>
                  <a:lnTo>
                    <a:pt x="1240" y="1566"/>
                  </a:lnTo>
                  <a:lnTo>
                    <a:pt x="1143" y="1558"/>
                  </a:lnTo>
                  <a:lnTo>
                    <a:pt x="1050" y="1548"/>
                  </a:lnTo>
                  <a:lnTo>
                    <a:pt x="962" y="1536"/>
                  </a:lnTo>
                  <a:lnTo>
                    <a:pt x="876" y="1522"/>
                  </a:lnTo>
                  <a:lnTo>
                    <a:pt x="795" y="1506"/>
                  </a:lnTo>
                  <a:lnTo>
                    <a:pt x="718" y="1488"/>
                  </a:lnTo>
                  <a:lnTo>
                    <a:pt x="645" y="1469"/>
                  </a:lnTo>
                  <a:lnTo>
                    <a:pt x="575" y="1450"/>
                  </a:lnTo>
                  <a:lnTo>
                    <a:pt x="510" y="1430"/>
                  </a:lnTo>
                  <a:lnTo>
                    <a:pt x="449" y="1409"/>
                  </a:lnTo>
                  <a:lnTo>
                    <a:pt x="392" y="1389"/>
                  </a:lnTo>
                  <a:lnTo>
                    <a:pt x="341" y="1368"/>
                  </a:lnTo>
                  <a:lnTo>
                    <a:pt x="293" y="1349"/>
                  </a:lnTo>
                  <a:lnTo>
                    <a:pt x="250" y="1330"/>
                  </a:lnTo>
                  <a:lnTo>
                    <a:pt x="211" y="1311"/>
                  </a:lnTo>
                  <a:lnTo>
                    <a:pt x="177" y="1295"/>
                  </a:lnTo>
                  <a:lnTo>
                    <a:pt x="148" y="1279"/>
                  </a:lnTo>
                  <a:lnTo>
                    <a:pt x="123" y="1266"/>
                  </a:lnTo>
                  <a:lnTo>
                    <a:pt x="103" y="1254"/>
                  </a:lnTo>
                  <a:lnTo>
                    <a:pt x="88" y="1246"/>
                  </a:lnTo>
                  <a:lnTo>
                    <a:pt x="77" y="1239"/>
                  </a:lnTo>
                  <a:lnTo>
                    <a:pt x="72" y="1236"/>
                  </a:lnTo>
                  <a:lnTo>
                    <a:pt x="57" y="1225"/>
                  </a:lnTo>
                  <a:lnTo>
                    <a:pt x="44" y="1209"/>
                  </a:lnTo>
                  <a:lnTo>
                    <a:pt x="36" y="1191"/>
                  </a:lnTo>
                  <a:lnTo>
                    <a:pt x="27" y="1164"/>
                  </a:lnTo>
                  <a:lnTo>
                    <a:pt x="20" y="1133"/>
                  </a:lnTo>
                  <a:lnTo>
                    <a:pt x="13" y="1098"/>
                  </a:lnTo>
                  <a:lnTo>
                    <a:pt x="8" y="1063"/>
                  </a:lnTo>
                  <a:lnTo>
                    <a:pt x="5" y="1028"/>
                  </a:lnTo>
                  <a:lnTo>
                    <a:pt x="3" y="994"/>
                  </a:lnTo>
                  <a:lnTo>
                    <a:pt x="1" y="961"/>
                  </a:lnTo>
                  <a:lnTo>
                    <a:pt x="0" y="932"/>
                  </a:lnTo>
                  <a:lnTo>
                    <a:pt x="0" y="907"/>
                  </a:lnTo>
                  <a:lnTo>
                    <a:pt x="0" y="887"/>
                  </a:lnTo>
                  <a:lnTo>
                    <a:pt x="0" y="873"/>
                  </a:lnTo>
                  <a:lnTo>
                    <a:pt x="0" y="871"/>
                  </a:lnTo>
                  <a:lnTo>
                    <a:pt x="1" y="854"/>
                  </a:lnTo>
                  <a:lnTo>
                    <a:pt x="1" y="832"/>
                  </a:lnTo>
                  <a:lnTo>
                    <a:pt x="2" y="807"/>
                  </a:lnTo>
                  <a:lnTo>
                    <a:pt x="4" y="780"/>
                  </a:lnTo>
                  <a:lnTo>
                    <a:pt x="6" y="751"/>
                  </a:lnTo>
                  <a:lnTo>
                    <a:pt x="9" y="721"/>
                  </a:lnTo>
                  <a:lnTo>
                    <a:pt x="13" y="689"/>
                  </a:lnTo>
                  <a:lnTo>
                    <a:pt x="20" y="657"/>
                  </a:lnTo>
                  <a:lnTo>
                    <a:pt x="27" y="624"/>
                  </a:lnTo>
                  <a:lnTo>
                    <a:pt x="36" y="590"/>
                  </a:lnTo>
                  <a:lnTo>
                    <a:pt x="48" y="557"/>
                  </a:lnTo>
                  <a:lnTo>
                    <a:pt x="61" y="523"/>
                  </a:lnTo>
                  <a:lnTo>
                    <a:pt x="76" y="491"/>
                  </a:lnTo>
                  <a:lnTo>
                    <a:pt x="95" y="459"/>
                  </a:lnTo>
                  <a:lnTo>
                    <a:pt x="117" y="428"/>
                  </a:lnTo>
                  <a:lnTo>
                    <a:pt x="142" y="399"/>
                  </a:lnTo>
                  <a:lnTo>
                    <a:pt x="169" y="371"/>
                  </a:lnTo>
                  <a:lnTo>
                    <a:pt x="200" y="345"/>
                  </a:lnTo>
                  <a:lnTo>
                    <a:pt x="237" y="322"/>
                  </a:lnTo>
                  <a:lnTo>
                    <a:pt x="276" y="302"/>
                  </a:lnTo>
                  <a:lnTo>
                    <a:pt x="319" y="285"/>
                  </a:lnTo>
                  <a:lnTo>
                    <a:pt x="322" y="284"/>
                  </a:lnTo>
                  <a:lnTo>
                    <a:pt x="326" y="283"/>
                  </a:lnTo>
                  <a:lnTo>
                    <a:pt x="379" y="269"/>
                  </a:lnTo>
                  <a:lnTo>
                    <a:pt x="430" y="252"/>
                  </a:lnTo>
                  <a:lnTo>
                    <a:pt x="479" y="236"/>
                  </a:lnTo>
                  <a:lnTo>
                    <a:pt x="528" y="217"/>
                  </a:lnTo>
                  <a:lnTo>
                    <a:pt x="574" y="197"/>
                  </a:lnTo>
                  <a:lnTo>
                    <a:pt x="619" y="179"/>
                  </a:lnTo>
                  <a:lnTo>
                    <a:pt x="660" y="159"/>
                  </a:lnTo>
                  <a:lnTo>
                    <a:pt x="699" y="140"/>
                  </a:lnTo>
                  <a:lnTo>
                    <a:pt x="736" y="120"/>
                  </a:lnTo>
                  <a:lnTo>
                    <a:pt x="769" y="102"/>
                  </a:lnTo>
                  <a:lnTo>
                    <a:pt x="800" y="85"/>
                  </a:lnTo>
                  <a:lnTo>
                    <a:pt x="827" y="69"/>
                  </a:lnTo>
                  <a:lnTo>
                    <a:pt x="851" y="55"/>
                  </a:lnTo>
                  <a:lnTo>
                    <a:pt x="872" y="42"/>
                  </a:lnTo>
                  <a:lnTo>
                    <a:pt x="887" y="32"/>
                  </a:lnTo>
                  <a:lnTo>
                    <a:pt x="900" y="24"/>
                  </a:lnTo>
                  <a:lnTo>
                    <a:pt x="907" y="19"/>
                  </a:lnTo>
                  <a:lnTo>
                    <a:pt x="910" y="17"/>
                  </a:lnTo>
                  <a:lnTo>
                    <a:pt x="929" y="6"/>
                  </a:lnTo>
                  <a:lnTo>
                    <a:pt x="949" y="1"/>
                  </a:lnTo>
                  <a:lnTo>
                    <a:pt x="970"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27" name="Group 20"/>
          <p:cNvGrpSpPr/>
          <p:nvPr/>
        </p:nvGrpSpPr>
        <p:grpSpPr>
          <a:xfrm>
            <a:off x="8644476" y="5132917"/>
            <a:ext cx="305472" cy="381556"/>
            <a:chOff x="2611438" y="2698750"/>
            <a:chExt cx="427038" cy="533400"/>
          </a:xfrm>
          <a:solidFill>
            <a:srgbClr val="119CA1"/>
          </a:solidFill>
        </p:grpSpPr>
        <p:sp>
          <p:nvSpPr>
            <p:cNvPr id="28" name="Freeform 126"/>
            <p:cNvSpPr>
              <a:spLocks noEditPoints="1"/>
            </p:cNvSpPr>
            <p:nvPr/>
          </p:nvSpPr>
          <p:spPr bwMode="auto">
            <a:xfrm>
              <a:off x="2611438" y="2698750"/>
              <a:ext cx="427038" cy="533400"/>
            </a:xfrm>
            <a:custGeom>
              <a:avLst/>
              <a:gdLst>
                <a:gd name="T0" fmla="*/ 1093 w 2693"/>
                <a:gd name="T1" fmla="*/ 218 h 3358"/>
                <a:gd name="T2" fmla="*/ 787 w 2693"/>
                <a:gd name="T3" fmla="*/ 335 h 3358"/>
                <a:gd name="T4" fmla="*/ 530 w 2693"/>
                <a:gd name="T5" fmla="*/ 529 h 3358"/>
                <a:gd name="T6" fmla="*/ 335 w 2693"/>
                <a:gd name="T7" fmla="*/ 786 h 3358"/>
                <a:gd name="T8" fmla="*/ 218 w 2693"/>
                <a:gd name="T9" fmla="*/ 1093 h 3358"/>
                <a:gd name="T10" fmla="*/ 193 w 2693"/>
                <a:gd name="T11" fmla="*/ 1420 h 3358"/>
                <a:gd name="T12" fmla="*/ 212 w 2693"/>
                <a:gd name="T13" fmla="*/ 1569 h 3358"/>
                <a:gd name="T14" fmla="*/ 218 w 2693"/>
                <a:gd name="T15" fmla="*/ 1600 h 3358"/>
                <a:gd name="T16" fmla="*/ 297 w 2693"/>
                <a:gd name="T17" fmla="*/ 1831 h 3358"/>
                <a:gd name="T18" fmla="*/ 323 w 2693"/>
                <a:gd name="T19" fmla="*/ 1891 h 3358"/>
                <a:gd name="T20" fmla="*/ 459 w 2693"/>
                <a:gd name="T21" fmla="*/ 2149 h 3358"/>
                <a:gd name="T22" fmla="*/ 666 w 2693"/>
                <a:gd name="T23" fmla="*/ 2449 h 3358"/>
                <a:gd name="T24" fmla="*/ 956 w 2693"/>
                <a:gd name="T25" fmla="*/ 2783 h 3358"/>
                <a:gd name="T26" fmla="*/ 1345 w 2693"/>
                <a:gd name="T27" fmla="*/ 3140 h 3358"/>
                <a:gd name="T28" fmla="*/ 1735 w 2693"/>
                <a:gd name="T29" fmla="*/ 2783 h 3358"/>
                <a:gd name="T30" fmla="*/ 2025 w 2693"/>
                <a:gd name="T31" fmla="*/ 2449 h 3358"/>
                <a:gd name="T32" fmla="*/ 2232 w 2693"/>
                <a:gd name="T33" fmla="*/ 2149 h 3358"/>
                <a:gd name="T34" fmla="*/ 2368 w 2693"/>
                <a:gd name="T35" fmla="*/ 1891 h 3358"/>
                <a:gd name="T36" fmla="*/ 2395 w 2693"/>
                <a:gd name="T37" fmla="*/ 1831 h 3358"/>
                <a:gd name="T38" fmla="*/ 2473 w 2693"/>
                <a:gd name="T39" fmla="*/ 1600 h 3358"/>
                <a:gd name="T40" fmla="*/ 2479 w 2693"/>
                <a:gd name="T41" fmla="*/ 1568 h 3358"/>
                <a:gd name="T42" fmla="*/ 2501 w 2693"/>
                <a:gd name="T43" fmla="*/ 1346 h 3358"/>
                <a:gd name="T44" fmla="*/ 2452 w 2693"/>
                <a:gd name="T45" fmla="*/ 1012 h 3358"/>
                <a:gd name="T46" fmla="*/ 2315 w 2693"/>
                <a:gd name="T47" fmla="*/ 717 h 3358"/>
                <a:gd name="T48" fmla="*/ 2103 w 2693"/>
                <a:gd name="T49" fmla="*/ 474 h 3358"/>
                <a:gd name="T50" fmla="*/ 1832 w 2693"/>
                <a:gd name="T51" fmla="*/ 297 h 3358"/>
                <a:gd name="T52" fmla="*/ 1516 w 2693"/>
                <a:gd name="T53" fmla="*/ 202 h 3358"/>
                <a:gd name="T54" fmla="*/ 1437 w 2693"/>
                <a:gd name="T55" fmla="*/ 3 h 3358"/>
                <a:gd name="T56" fmla="*/ 1787 w 2693"/>
                <a:gd name="T57" fmla="*/ 75 h 3358"/>
                <a:gd name="T58" fmla="*/ 2098 w 2693"/>
                <a:gd name="T59" fmla="*/ 231 h 3358"/>
                <a:gd name="T60" fmla="*/ 2356 w 2693"/>
                <a:gd name="T61" fmla="*/ 458 h 3358"/>
                <a:gd name="T62" fmla="*/ 2549 w 2693"/>
                <a:gd name="T63" fmla="*/ 744 h 3358"/>
                <a:gd name="T64" fmla="*/ 2664 w 2693"/>
                <a:gd name="T65" fmla="*/ 1075 h 3358"/>
                <a:gd name="T66" fmla="*/ 2690 w 2693"/>
                <a:gd name="T67" fmla="*/ 1431 h 3358"/>
                <a:gd name="T68" fmla="*/ 2666 w 2693"/>
                <a:gd name="T69" fmla="*/ 1614 h 3358"/>
                <a:gd name="T70" fmla="*/ 2621 w 2693"/>
                <a:gd name="T71" fmla="*/ 1779 h 3358"/>
                <a:gd name="T72" fmla="*/ 2514 w 2693"/>
                <a:gd name="T73" fmla="*/ 2030 h 3358"/>
                <a:gd name="T74" fmla="*/ 2359 w 2693"/>
                <a:gd name="T75" fmla="*/ 2307 h 3358"/>
                <a:gd name="T76" fmla="*/ 2131 w 2693"/>
                <a:gd name="T77" fmla="*/ 2623 h 3358"/>
                <a:gd name="T78" fmla="*/ 1818 w 2693"/>
                <a:gd name="T79" fmla="*/ 2970 h 3358"/>
                <a:gd name="T80" fmla="*/ 1407 w 2693"/>
                <a:gd name="T81" fmla="*/ 3337 h 3358"/>
                <a:gd name="T82" fmla="*/ 1325 w 2693"/>
                <a:gd name="T83" fmla="*/ 3356 h 3358"/>
                <a:gd name="T84" fmla="*/ 1068 w 2693"/>
                <a:gd name="T85" fmla="*/ 3152 h 3358"/>
                <a:gd name="T86" fmla="*/ 706 w 2693"/>
                <a:gd name="T87" fmla="*/ 2793 h 3358"/>
                <a:gd name="T88" fmla="*/ 438 w 2693"/>
                <a:gd name="T89" fmla="*/ 2460 h 3358"/>
                <a:gd name="T90" fmla="*/ 248 w 2693"/>
                <a:gd name="T91" fmla="*/ 2163 h 3358"/>
                <a:gd name="T92" fmla="*/ 123 w 2693"/>
                <a:gd name="T93" fmla="*/ 1910 h 3358"/>
                <a:gd name="T94" fmla="*/ 34 w 2693"/>
                <a:gd name="T95" fmla="*/ 1644 h 3358"/>
                <a:gd name="T96" fmla="*/ 24 w 2693"/>
                <a:gd name="T97" fmla="*/ 1599 h 3358"/>
                <a:gd name="T98" fmla="*/ 3 w 2693"/>
                <a:gd name="T99" fmla="*/ 1254 h 3358"/>
                <a:gd name="T100" fmla="*/ 74 w 2693"/>
                <a:gd name="T101" fmla="*/ 905 h 3358"/>
                <a:gd name="T102" fmla="*/ 231 w 2693"/>
                <a:gd name="T103" fmla="*/ 594 h 3358"/>
                <a:gd name="T104" fmla="*/ 457 w 2693"/>
                <a:gd name="T105" fmla="*/ 336 h 3358"/>
                <a:gd name="T106" fmla="*/ 743 w 2693"/>
                <a:gd name="T107" fmla="*/ 143 h 3358"/>
                <a:gd name="T108" fmla="*/ 1075 w 2693"/>
                <a:gd name="T109" fmla="*/ 28 h 3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3" h="3358">
                  <a:moveTo>
                    <a:pt x="1345" y="190"/>
                  </a:moveTo>
                  <a:lnTo>
                    <a:pt x="1260" y="193"/>
                  </a:lnTo>
                  <a:lnTo>
                    <a:pt x="1175" y="202"/>
                  </a:lnTo>
                  <a:lnTo>
                    <a:pt x="1093" y="218"/>
                  </a:lnTo>
                  <a:lnTo>
                    <a:pt x="1013" y="239"/>
                  </a:lnTo>
                  <a:lnTo>
                    <a:pt x="935" y="266"/>
                  </a:lnTo>
                  <a:lnTo>
                    <a:pt x="859" y="297"/>
                  </a:lnTo>
                  <a:lnTo>
                    <a:pt x="787" y="335"/>
                  </a:lnTo>
                  <a:lnTo>
                    <a:pt x="718" y="377"/>
                  </a:lnTo>
                  <a:lnTo>
                    <a:pt x="651" y="423"/>
                  </a:lnTo>
                  <a:lnTo>
                    <a:pt x="588" y="474"/>
                  </a:lnTo>
                  <a:lnTo>
                    <a:pt x="530" y="529"/>
                  </a:lnTo>
                  <a:lnTo>
                    <a:pt x="475" y="588"/>
                  </a:lnTo>
                  <a:lnTo>
                    <a:pt x="424" y="651"/>
                  </a:lnTo>
                  <a:lnTo>
                    <a:pt x="377" y="717"/>
                  </a:lnTo>
                  <a:lnTo>
                    <a:pt x="335" y="786"/>
                  </a:lnTo>
                  <a:lnTo>
                    <a:pt x="298" y="859"/>
                  </a:lnTo>
                  <a:lnTo>
                    <a:pt x="266" y="934"/>
                  </a:lnTo>
                  <a:lnTo>
                    <a:pt x="240" y="1012"/>
                  </a:lnTo>
                  <a:lnTo>
                    <a:pt x="218" y="1093"/>
                  </a:lnTo>
                  <a:lnTo>
                    <a:pt x="203" y="1175"/>
                  </a:lnTo>
                  <a:lnTo>
                    <a:pt x="194" y="1259"/>
                  </a:lnTo>
                  <a:lnTo>
                    <a:pt x="191" y="1346"/>
                  </a:lnTo>
                  <a:lnTo>
                    <a:pt x="193" y="1420"/>
                  </a:lnTo>
                  <a:lnTo>
                    <a:pt x="200" y="1493"/>
                  </a:lnTo>
                  <a:lnTo>
                    <a:pt x="211" y="1566"/>
                  </a:lnTo>
                  <a:lnTo>
                    <a:pt x="211" y="1568"/>
                  </a:lnTo>
                  <a:lnTo>
                    <a:pt x="212" y="1569"/>
                  </a:lnTo>
                  <a:lnTo>
                    <a:pt x="212" y="1571"/>
                  </a:lnTo>
                  <a:lnTo>
                    <a:pt x="213" y="1576"/>
                  </a:lnTo>
                  <a:lnTo>
                    <a:pt x="215" y="1586"/>
                  </a:lnTo>
                  <a:lnTo>
                    <a:pt x="218" y="1600"/>
                  </a:lnTo>
                  <a:lnTo>
                    <a:pt x="218" y="1602"/>
                  </a:lnTo>
                  <a:lnTo>
                    <a:pt x="240" y="1680"/>
                  </a:lnTo>
                  <a:lnTo>
                    <a:pt x="265" y="1757"/>
                  </a:lnTo>
                  <a:lnTo>
                    <a:pt x="297" y="1831"/>
                  </a:lnTo>
                  <a:lnTo>
                    <a:pt x="297" y="1832"/>
                  </a:lnTo>
                  <a:lnTo>
                    <a:pt x="297" y="1833"/>
                  </a:lnTo>
                  <a:lnTo>
                    <a:pt x="298" y="1834"/>
                  </a:lnTo>
                  <a:lnTo>
                    <a:pt x="323" y="1891"/>
                  </a:lnTo>
                  <a:lnTo>
                    <a:pt x="351" y="1951"/>
                  </a:lnTo>
                  <a:lnTo>
                    <a:pt x="384" y="2014"/>
                  </a:lnTo>
                  <a:lnTo>
                    <a:pt x="420" y="2080"/>
                  </a:lnTo>
                  <a:lnTo>
                    <a:pt x="459" y="2149"/>
                  </a:lnTo>
                  <a:lnTo>
                    <a:pt x="504" y="2220"/>
                  </a:lnTo>
                  <a:lnTo>
                    <a:pt x="553" y="2295"/>
                  </a:lnTo>
                  <a:lnTo>
                    <a:pt x="607" y="2371"/>
                  </a:lnTo>
                  <a:lnTo>
                    <a:pt x="666" y="2449"/>
                  </a:lnTo>
                  <a:lnTo>
                    <a:pt x="730" y="2531"/>
                  </a:lnTo>
                  <a:lnTo>
                    <a:pt x="800" y="2612"/>
                  </a:lnTo>
                  <a:lnTo>
                    <a:pt x="876" y="2697"/>
                  </a:lnTo>
                  <a:lnTo>
                    <a:pt x="956" y="2783"/>
                  </a:lnTo>
                  <a:lnTo>
                    <a:pt x="1044" y="2871"/>
                  </a:lnTo>
                  <a:lnTo>
                    <a:pt x="1138" y="2960"/>
                  </a:lnTo>
                  <a:lnTo>
                    <a:pt x="1238" y="3049"/>
                  </a:lnTo>
                  <a:lnTo>
                    <a:pt x="1345" y="3140"/>
                  </a:lnTo>
                  <a:lnTo>
                    <a:pt x="1453" y="3049"/>
                  </a:lnTo>
                  <a:lnTo>
                    <a:pt x="1554" y="2960"/>
                  </a:lnTo>
                  <a:lnTo>
                    <a:pt x="1648" y="2871"/>
                  </a:lnTo>
                  <a:lnTo>
                    <a:pt x="1735" y="2783"/>
                  </a:lnTo>
                  <a:lnTo>
                    <a:pt x="1816" y="2697"/>
                  </a:lnTo>
                  <a:lnTo>
                    <a:pt x="1892" y="2612"/>
                  </a:lnTo>
                  <a:lnTo>
                    <a:pt x="1961" y="2531"/>
                  </a:lnTo>
                  <a:lnTo>
                    <a:pt x="2025" y="2449"/>
                  </a:lnTo>
                  <a:lnTo>
                    <a:pt x="2084" y="2371"/>
                  </a:lnTo>
                  <a:lnTo>
                    <a:pt x="2139" y="2295"/>
                  </a:lnTo>
                  <a:lnTo>
                    <a:pt x="2188" y="2220"/>
                  </a:lnTo>
                  <a:lnTo>
                    <a:pt x="2232" y="2149"/>
                  </a:lnTo>
                  <a:lnTo>
                    <a:pt x="2272" y="2080"/>
                  </a:lnTo>
                  <a:lnTo>
                    <a:pt x="2308" y="2014"/>
                  </a:lnTo>
                  <a:lnTo>
                    <a:pt x="2341" y="1951"/>
                  </a:lnTo>
                  <a:lnTo>
                    <a:pt x="2368" y="1891"/>
                  </a:lnTo>
                  <a:lnTo>
                    <a:pt x="2394" y="1834"/>
                  </a:lnTo>
                  <a:lnTo>
                    <a:pt x="2394" y="1833"/>
                  </a:lnTo>
                  <a:lnTo>
                    <a:pt x="2395" y="1832"/>
                  </a:lnTo>
                  <a:lnTo>
                    <a:pt x="2395" y="1831"/>
                  </a:lnTo>
                  <a:lnTo>
                    <a:pt x="2426" y="1757"/>
                  </a:lnTo>
                  <a:lnTo>
                    <a:pt x="2453" y="1680"/>
                  </a:lnTo>
                  <a:lnTo>
                    <a:pt x="2473" y="1602"/>
                  </a:lnTo>
                  <a:lnTo>
                    <a:pt x="2473" y="1600"/>
                  </a:lnTo>
                  <a:lnTo>
                    <a:pt x="2476" y="1586"/>
                  </a:lnTo>
                  <a:lnTo>
                    <a:pt x="2478" y="1576"/>
                  </a:lnTo>
                  <a:lnTo>
                    <a:pt x="2479" y="1571"/>
                  </a:lnTo>
                  <a:lnTo>
                    <a:pt x="2479" y="1568"/>
                  </a:lnTo>
                  <a:lnTo>
                    <a:pt x="2481" y="1566"/>
                  </a:lnTo>
                  <a:lnTo>
                    <a:pt x="2492" y="1494"/>
                  </a:lnTo>
                  <a:lnTo>
                    <a:pt x="2499" y="1420"/>
                  </a:lnTo>
                  <a:lnTo>
                    <a:pt x="2501" y="1346"/>
                  </a:lnTo>
                  <a:lnTo>
                    <a:pt x="2498" y="1259"/>
                  </a:lnTo>
                  <a:lnTo>
                    <a:pt x="2489" y="1175"/>
                  </a:lnTo>
                  <a:lnTo>
                    <a:pt x="2473" y="1093"/>
                  </a:lnTo>
                  <a:lnTo>
                    <a:pt x="2452" y="1012"/>
                  </a:lnTo>
                  <a:lnTo>
                    <a:pt x="2425" y="934"/>
                  </a:lnTo>
                  <a:lnTo>
                    <a:pt x="2394" y="859"/>
                  </a:lnTo>
                  <a:lnTo>
                    <a:pt x="2357" y="786"/>
                  </a:lnTo>
                  <a:lnTo>
                    <a:pt x="2315" y="717"/>
                  </a:lnTo>
                  <a:lnTo>
                    <a:pt x="2268" y="651"/>
                  </a:lnTo>
                  <a:lnTo>
                    <a:pt x="2217" y="588"/>
                  </a:lnTo>
                  <a:lnTo>
                    <a:pt x="2162" y="529"/>
                  </a:lnTo>
                  <a:lnTo>
                    <a:pt x="2103" y="474"/>
                  </a:lnTo>
                  <a:lnTo>
                    <a:pt x="2041" y="423"/>
                  </a:lnTo>
                  <a:lnTo>
                    <a:pt x="1974" y="377"/>
                  </a:lnTo>
                  <a:lnTo>
                    <a:pt x="1905" y="335"/>
                  </a:lnTo>
                  <a:lnTo>
                    <a:pt x="1832" y="297"/>
                  </a:lnTo>
                  <a:lnTo>
                    <a:pt x="1757" y="266"/>
                  </a:lnTo>
                  <a:lnTo>
                    <a:pt x="1679" y="239"/>
                  </a:lnTo>
                  <a:lnTo>
                    <a:pt x="1599" y="218"/>
                  </a:lnTo>
                  <a:lnTo>
                    <a:pt x="1516" y="202"/>
                  </a:lnTo>
                  <a:lnTo>
                    <a:pt x="1432" y="193"/>
                  </a:lnTo>
                  <a:lnTo>
                    <a:pt x="1345" y="190"/>
                  </a:lnTo>
                  <a:close/>
                  <a:moveTo>
                    <a:pt x="1345" y="0"/>
                  </a:moveTo>
                  <a:lnTo>
                    <a:pt x="1437" y="3"/>
                  </a:lnTo>
                  <a:lnTo>
                    <a:pt x="1528" y="13"/>
                  </a:lnTo>
                  <a:lnTo>
                    <a:pt x="1617" y="28"/>
                  </a:lnTo>
                  <a:lnTo>
                    <a:pt x="1703" y="49"/>
                  </a:lnTo>
                  <a:lnTo>
                    <a:pt x="1787" y="75"/>
                  </a:lnTo>
                  <a:lnTo>
                    <a:pt x="1869" y="106"/>
                  </a:lnTo>
                  <a:lnTo>
                    <a:pt x="1948" y="143"/>
                  </a:lnTo>
                  <a:lnTo>
                    <a:pt x="2024" y="185"/>
                  </a:lnTo>
                  <a:lnTo>
                    <a:pt x="2098" y="231"/>
                  </a:lnTo>
                  <a:lnTo>
                    <a:pt x="2167" y="281"/>
                  </a:lnTo>
                  <a:lnTo>
                    <a:pt x="2233" y="336"/>
                  </a:lnTo>
                  <a:lnTo>
                    <a:pt x="2297" y="395"/>
                  </a:lnTo>
                  <a:lnTo>
                    <a:pt x="2356" y="458"/>
                  </a:lnTo>
                  <a:lnTo>
                    <a:pt x="2411" y="525"/>
                  </a:lnTo>
                  <a:lnTo>
                    <a:pt x="2461" y="594"/>
                  </a:lnTo>
                  <a:lnTo>
                    <a:pt x="2507" y="668"/>
                  </a:lnTo>
                  <a:lnTo>
                    <a:pt x="2549" y="744"/>
                  </a:lnTo>
                  <a:lnTo>
                    <a:pt x="2586" y="823"/>
                  </a:lnTo>
                  <a:lnTo>
                    <a:pt x="2617" y="905"/>
                  </a:lnTo>
                  <a:lnTo>
                    <a:pt x="2644" y="989"/>
                  </a:lnTo>
                  <a:lnTo>
                    <a:pt x="2664" y="1075"/>
                  </a:lnTo>
                  <a:lnTo>
                    <a:pt x="2680" y="1164"/>
                  </a:lnTo>
                  <a:lnTo>
                    <a:pt x="2689" y="1254"/>
                  </a:lnTo>
                  <a:lnTo>
                    <a:pt x="2693" y="1346"/>
                  </a:lnTo>
                  <a:lnTo>
                    <a:pt x="2690" y="1431"/>
                  </a:lnTo>
                  <a:lnTo>
                    <a:pt x="2682" y="1516"/>
                  </a:lnTo>
                  <a:lnTo>
                    <a:pt x="2668" y="1599"/>
                  </a:lnTo>
                  <a:lnTo>
                    <a:pt x="2667" y="1604"/>
                  </a:lnTo>
                  <a:lnTo>
                    <a:pt x="2666" y="1614"/>
                  </a:lnTo>
                  <a:lnTo>
                    <a:pt x="2663" y="1627"/>
                  </a:lnTo>
                  <a:lnTo>
                    <a:pt x="2659" y="1644"/>
                  </a:lnTo>
                  <a:lnTo>
                    <a:pt x="2642" y="1713"/>
                  </a:lnTo>
                  <a:lnTo>
                    <a:pt x="2621" y="1779"/>
                  </a:lnTo>
                  <a:lnTo>
                    <a:pt x="2597" y="1845"/>
                  </a:lnTo>
                  <a:lnTo>
                    <a:pt x="2569" y="1910"/>
                  </a:lnTo>
                  <a:lnTo>
                    <a:pt x="2544" y="1968"/>
                  </a:lnTo>
                  <a:lnTo>
                    <a:pt x="2514" y="2030"/>
                  </a:lnTo>
                  <a:lnTo>
                    <a:pt x="2482" y="2095"/>
                  </a:lnTo>
                  <a:lnTo>
                    <a:pt x="2445" y="2163"/>
                  </a:lnTo>
                  <a:lnTo>
                    <a:pt x="2404" y="2233"/>
                  </a:lnTo>
                  <a:lnTo>
                    <a:pt x="2359" y="2307"/>
                  </a:lnTo>
                  <a:lnTo>
                    <a:pt x="2309" y="2383"/>
                  </a:lnTo>
                  <a:lnTo>
                    <a:pt x="2255" y="2460"/>
                  </a:lnTo>
                  <a:lnTo>
                    <a:pt x="2196" y="2541"/>
                  </a:lnTo>
                  <a:lnTo>
                    <a:pt x="2131" y="2623"/>
                  </a:lnTo>
                  <a:lnTo>
                    <a:pt x="2061" y="2707"/>
                  </a:lnTo>
                  <a:lnTo>
                    <a:pt x="1986" y="2793"/>
                  </a:lnTo>
                  <a:lnTo>
                    <a:pt x="1905" y="2881"/>
                  </a:lnTo>
                  <a:lnTo>
                    <a:pt x="1818" y="2970"/>
                  </a:lnTo>
                  <a:lnTo>
                    <a:pt x="1725" y="3060"/>
                  </a:lnTo>
                  <a:lnTo>
                    <a:pt x="1625" y="3152"/>
                  </a:lnTo>
                  <a:lnTo>
                    <a:pt x="1519" y="3243"/>
                  </a:lnTo>
                  <a:lnTo>
                    <a:pt x="1407" y="3337"/>
                  </a:lnTo>
                  <a:lnTo>
                    <a:pt x="1387" y="3349"/>
                  </a:lnTo>
                  <a:lnTo>
                    <a:pt x="1368" y="3356"/>
                  </a:lnTo>
                  <a:lnTo>
                    <a:pt x="1346" y="3358"/>
                  </a:lnTo>
                  <a:lnTo>
                    <a:pt x="1325" y="3356"/>
                  </a:lnTo>
                  <a:lnTo>
                    <a:pt x="1306" y="3349"/>
                  </a:lnTo>
                  <a:lnTo>
                    <a:pt x="1286" y="3337"/>
                  </a:lnTo>
                  <a:lnTo>
                    <a:pt x="1174" y="3243"/>
                  </a:lnTo>
                  <a:lnTo>
                    <a:pt x="1068" y="3152"/>
                  </a:lnTo>
                  <a:lnTo>
                    <a:pt x="968" y="3060"/>
                  </a:lnTo>
                  <a:lnTo>
                    <a:pt x="875" y="2970"/>
                  </a:lnTo>
                  <a:lnTo>
                    <a:pt x="787" y="2881"/>
                  </a:lnTo>
                  <a:lnTo>
                    <a:pt x="706" y="2793"/>
                  </a:lnTo>
                  <a:lnTo>
                    <a:pt x="631" y="2707"/>
                  </a:lnTo>
                  <a:lnTo>
                    <a:pt x="561" y="2623"/>
                  </a:lnTo>
                  <a:lnTo>
                    <a:pt x="497" y="2541"/>
                  </a:lnTo>
                  <a:lnTo>
                    <a:pt x="438" y="2460"/>
                  </a:lnTo>
                  <a:lnTo>
                    <a:pt x="384" y="2383"/>
                  </a:lnTo>
                  <a:lnTo>
                    <a:pt x="334" y="2307"/>
                  </a:lnTo>
                  <a:lnTo>
                    <a:pt x="289" y="2233"/>
                  </a:lnTo>
                  <a:lnTo>
                    <a:pt x="248" y="2163"/>
                  </a:lnTo>
                  <a:lnTo>
                    <a:pt x="211" y="2095"/>
                  </a:lnTo>
                  <a:lnTo>
                    <a:pt x="179" y="2030"/>
                  </a:lnTo>
                  <a:lnTo>
                    <a:pt x="149" y="1968"/>
                  </a:lnTo>
                  <a:lnTo>
                    <a:pt x="123" y="1910"/>
                  </a:lnTo>
                  <a:lnTo>
                    <a:pt x="96" y="1845"/>
                  </a:lnTo>
                  <a:lnTo>
                    <a:pt x="71" y="1779"/>
                  </a:lnTo>
                  <a:lnTo>
                    <a:pt x="51" y="1712"/>
                  </a:lnTo>
                  <a:lnTo>
                    <a:pt x="34" y="1644"/>
                  </a:lnTo>
                  <a:lnTo>
                    <a:pt x="30" y="1627"/>
                  </a:lnTo>
                  <a:lnTo>
                    <a:pt x="28" y="1614"/>
                  </a:lnTo>
                  <a:lnTo>
                    <a:pt x="25" y="1604"/>
                  </a:lnTo>
                  <a:lnTo>
                    <a:pt x="24" y="1599"/>
                  </a:lnTo>
                  <a:lnTo>
                    <a:pt x="11" y="1516"/>
                  </a:lnTo>
                  <a:lnTo>
                    <a:pt x="3" y="1431"/>
                  </a:lnTo>
                  <a:lnTo>
                    <a:pt x="0" y="1346"/>
                  </a:lnTo>
                  <a:lnTo>
                    <a:pt x="3" y="1254"/>
                  </a:lnTo>
                  <a:lnTo>
                    <a:pt x="12" y="1164"/>
                  </a:lnTo>
                  <a:lnTo>
                    <a:pt x="28" y="1075"/>
                  </a:lnTo>
                  <a:lnTo>
                    <a:pt x="49" y="989"/>
                  </a:lnTo>
                  <a:lnTo>
                    <a:pt x="74" y="905"/>
                  </a:lnTo>
                  <a:lnTo>
                    <a:pt x="106" y="823"/>
                  </a:lnTo>
                  <a:lnTo>
                    <a:pt x="143" y="744"/>
                  </a:lnTo>
                  <a:lnTo>
                    <a:pt x="185" y="668"/>
                  </a:lnTo>
                  <a:lnTo>
                    <a:pt x="231" y="594"/>
                  </a:lnTo>
                  <a:lnTo>
                    <a:pt x="281" y="525"/>
                  </a:lnTo>
                  <a:lnTo>
                    <a:pt x="336" y="458"/>
                  </a:lnTo>
                  <a:lnTo>
                    <a:pt x="395" y="395"/>
                  </a:lnTo>
                  <a:lnTo>
                    <a:pt x="457" y="336"/>
                  </a:lnTo>
                  <a:lnTo>
                    <a:pt x="525" y="281"/>
                  </a:lnTo>
                  <a:lnTo>
                    <a:pt x="594" y="231"/>
                  </a:lnTo>
                  <a:lnTo>
                    <a:pt x="668" y="185"/>
                  </a:lnTo>
                  <a:lnTo>
                    <a:pt x="743" y="143"/>
                  </a:lnTo>
                  <a:lnTo>
                    <a:pt x="823" y="106"/>
                  </a:lnTo>
                  <a:lnTo>
                    <a:pt x="904" y="75"/>
                  </a:lnTo>
                  <a:lnTo>
                    <a:pt x="988" y="49"/>
                  </a:lnTo>
                  <a:lnTo>
                    <a:pt x="1075" y="28"/>
                  </a:lnTo>
                  <a:lnTo>
                    <a:pt x="1164" y="13"/>
                  </a:lnTo>
                  <a:lnTo>
                    <a:pt x="1254" y="3"/>
                  </a:lnTo>
                  <a:lnTo>
                    <a:pt x="1345"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29" name="Freeform 127"/>
            <p:cNvSpPr>
              <a:spLocks noEditPoints="1"/>
            </p:cNvSpPr>
            <p:nvPr/>
          </p:nvSpPr>
          <p:spPr bwMode="auto">
            <a:xfrm>
              <a:off x="2689226" y="2779713"/>
              <a:ext cx="271463" cy="271463"/>
            </a:xfrm>
            <a:custGeom>
              <a:avLst/>
              <a:gdLst>
                <a:gd name="T0" fmla="*/ 728 w 1708"/>
                <a:gd name="T1" fmla="*/ 202 h 1709"/>
                <a:gd name="T2" fmla="*/ 554 w 1708"/>
                <a:gd name="T3" fmla="*/ 261 h 1709"/>
                <a:gd name="T4" fmla="*/ 406 w 1708"/>
                <a:gd name="T5" fmla="*/ 364 h 1709"/>
                <a:gd name="T6" fmla="*/ 291 w 1708"/>
                <a:gd name="T7" fmla="*/ 502 h 1709"/>
                <a:gd name="T8" fmla="*/ 216 w 1708"/>
                <a:gd name="T9" fmla="*/ 668 h 1709"/>
                <a:gd name="T10" fmla="*/ 190 w 1708"/>
                <a:gd name="T11" fmla="*/ 854 h 1709"/>
                <a:gd name="T12" fmla="*/ 216 w 1708"/>
                <a:gd name="T13" fmla="*/ 1040 h 1709"/>
                <a:gd name="T14" fmla="*/ 291 w 1708"/>
                <a:gd name="T15" fmla="*/ 1207 h 1709"/>
                <a:gd name="T16" fmla="*/ 406 w 1708"/>
                <a:gd name="T17" fmla="*/ 1345 h 1709"/>
                <a:gd name="T18" fmla="*/ 554 w 1708"/>
                <a:gd name="T19" fmla="*/ 1447 h 1709"/>
                <a:gd name="T20" fmla="*/ 728 w 1708"/>
                <a:gd name="T21" fmla="*/ 1507 h 1709"/>
                <a:gd name="T22" fmla="*/ 918 w 1708"/>
                <a:gd name="T23" fmla="*/ 1516 h 1709"/>
                <a:gd name="T24" fmla="*/ 1098 w 1708"/>
                <a:gd name="T25" fmla="*/ 1472 h 1709"/>
                <a:gd name="T26" fmla="*/ 1256 w 1708"/>
                <a:gd name="T27" fmla="*/ 1383 h 1709"/>
                <a:gd name="T28" fmla="*/ 1382 w 1708"/>
                <a:gd name="T29" fmla="*/ 1256 h 1709"/>
                <a:gd name="T30" fmla="*/ 1472 w 1708"/>
                <a:gd name="T31" fmla="*/ 1098 h 1709"/>
                <a:gd name="T32" fmla="*/ 1515 w 1708"/>
                <a:gd name="T33" fmla="*/ 918 h 1709"/>
                <a:gd name="T34" fmla="*/ 1506 w 1708"/>
                <a:gd name="T35" fmla="*/ 728 h 1709"/>
                <a:gd name="T36" fmla="*/ 1446 w 1708"/>
                <a:gd name="T37" fmla="*/ 555 h 1709"/>
                <a:gd name="T38" fmla="*/ 1343 w 1708"/>
                <a:gd name="T39" fmla="*/ 406 h 1709"/>
                <a:gd name="T40" fmla="*/ 1206 w 1708"/>
                <a:gd name="T41" fmla="*/ 291 h 1709"/>
                <a:gd name="T42" fmla="*/ 1040 w 1708"/>
                <a:gd name="T43" fmla="*/ 216 h 1709"/>
                <a:gd name="T44" fmla="*/ 853 w 1708"/>
                <a:gd name="T45" fmla="*/ 190 h 1709"/>
                <a:gd name="T46" fmla="*/ 999 w 1708"/>
                <a:gd name="T47" fmla="*/ 12 h 1709"/>
                <a:gd name="T48" fmla="*/ 1201 w 1708"/>
                <a:gd name="T49" fmla="*/ 74 h 1709"/>
                <a:gd name="T50" fmla="*/ 1380 w 1708"/>
                <a:gd name="T51" fmla="*/ 181 h 1709"/>
                <a:gd name="T52" fmla="*/ 1526 w 1708"/>
                <a:gd name="T53" fmla="*/ 327 h 1709"/>
                <a:gd name="T54" fmla="*/ 1633 w 1708"/>
                <a:gd name="T55" fmla="*/ 506 h 1709"/>
                <a:gd name="T56" fmla="*/ 1696 w 1708"/>
                <a:gd name="T57" fmla="*/ 708 h 1709"/>
                <a:gd name="T58" fmla="*/ 1705 w 1708"/>
                <a:gd name="T59" fmla="*/ 928 h 1709"/>
                <a:gd name="T60" fmla="*/ 1660 w 1708"/>
                <a:gd name="T61" fmla="*/ 1137 h 1709"/>
                <a:gd name="T62" fmla="*/ 1567 w 1708"/>
                <a:gd name="T63" fmla="*/ 1324 h 1709"/>
                <a:gd name="T64" fmla="*/ 1432 w 1708"/>
                <a:gd name="T65" fmla="*/ 1482 h 1709"/>
                <a:gd name="T66" fmla="*/ 1265 w 1708"/>
                <a:gd name="T67" fmla="*/ 1603 h 1709"/>
                <a:gd name="T68" fmla="*/ 1069 w 1708"/>
                <a:gd name="T69" fmla="*/ 1682 h 1709"/>
                <a:gd name="T70" fmla="*/ 853 w 1708"/>
                <a:gd name="T71" fmla="*/ 1709 h 1709"/>
                <a:gd name="T72" fmla="*/ 638 w 1708"/>
                <a:gd name="T73" fmla="*/ 1682 h 1709"/>
                <a:gd name="T74" fmla="*/ 443 w 1708"/>
                <a:gd name="T75" fmla="*/ 1603 h 1709"/>
                <a:gd name="T76" fmla="*/ 275 w 1708"/>
                <a:gd name="T77" fmla="*/ 1482 h 1709"/>
                <a:gd name="T78" fmla="*/ 141 w 1708"/>
                <a:gd name="T79" fmla="*/ 1324 h 1709"/>
                <a:gd name="T80" fmla="*/ 48 w 1708"/>
                <a:gd name="T81" fmla="*/ 1137 h 1709"/>
                <a:gd name="T82" fmla="*/ 3 w 1708"/>
                <a:gd name="T83" fmla="*/ 928 h 1709"/>
                <a:gd name="T84" fmla="*/ 12 w 1708"/>
                <a:gd name="T85" fmla="*/ 708 h 1709"/>
                <a:gd name="T86" fmla="*/ 73 w 1708"/>
                <a:gd name="T87" fmla="*/ 506 h 1709"/>
                <a:gd name="T88" fmla="*/ 182 w 1708"/>
                <a:gd name="T89" fmla="*/ 327 h 1709"/>
                <a:gd name="T90" fmla="*/ 328 w 1708"/>
                <a:gd name="T91" fmla="*/ 181 h 1709"/>
                <a:gd name="T92" fmla="*/ 505 w 1708"/>
                <a:gd name="T93" fmla="*/ 74 h 1709"/>
                <a:gd name="T94" fmla="*/ 708 w 1708"/>
                <a:gd name="T95" fmla="*/ 12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9">
                  <a:moveTo>
                    <a:pt x="853" y="190"/>
                  </a:moveTo>
                  <a:lnTo>
                    <a:pt x="790" y="193"/>
                  </a:lnTo>
                  <a:lnTo>
                    <a:pt x="728" y="202"/>
                  </a:lnTo>
                  <a:lnTo>
                    <a:pt x="668" y="216"/>
                  </a:lnTo>
                  <a:lnTo>
                    <a:pt x="609" y="237"/>
                  </a:lnTo>
                  <a:lnTo>
                    <a:pt x="554" y="261"/>
                  </a:lnTo>
                  <a:lnTo>
                    <a:pt x="501" y="291"/>
                  </a:lnTo>
                  <a:lnTo>
                    <a:pt x="452" y="325"/>
                  </a:lnTo>
                  <a:lnTo>
                    <a:pt x="406" y="364"/>
                  </a:lnTo>
                  <a:lnTo>
                    <a:pt x="363" y="406"/>
                  </a:lnTo>
                  <a:lnTo>
                    <a:pt x="326" y="453"/>
                  </a:lnTo>
                  <a:lnTo>
                    <a:pt x="291" y="502"/>
                  </a:lnTo>
                  <a:lnTo>
                    <a:pt x="261" y="555"/>
                  </a:lnTo>
                  <a:lnTo>
                    <a:pt x="236" y="610"/>
                  </a:lnTo>
                  <a:lnTo>
                    <a:pt x="216" y="668"/>
                  </a:lnTo>
                  <a:lnTo>
                    <a:pt x="201" y="728"/>
                  </a:lnTo>
                  <a:lnTo>
                    <a:pt x="193" y="790"/>
                  </a:lnTo>
                  <a:lnTo>
                    <a:pt x="190" y="854"/>
                  </a:lnTo>
                  <a:lnTo>
                    <a:pt x="193" y="918"/>
                  </a:lnTo>
                  <a:lnTo>
                    <a:pt x="201" y="980"/>
                  </a:lnTo>
                  <a:lnTo>
                    <a:pt x="216" y="1040"/>
                  </a:lnTo>
                  <a:lnTo>
                    <a:pt x="236" y="1098"/>
                  </a:lnTo>
                  <a:lnTo>
                    <a:pt x="261" y="1154"/>
                  </a:lnTo>
                  <a:lnTo>
                    <a:pt x="291" y="1207"/>
                  </a:lnTo>
                  <a:lnTo>
                    <a:pt x="325" y="1256"/>
                  </a:lnTo>
                  <a:lnTo>
                    <a:pt x="363" y="1302"/>
                  </a:lnTo>
                  <a:lnTo>
                    <a:pt x="406" y="1345"/>
                  </a:lnTo>
                  <a:lnTo>
                    <a:pt x="452" y="1383"/>
                  </a:lnTo>
                  <a:lnTo>
                    <a:pt x="501" y="1417"/>
                  </a:lnTo>
                  <a:lnTo>
                    <a:pt x="554" y="1447"/>
                  </a:lnTo>
                  <a:lnTo>
                    <a:pt x="609" y="1472"/>
                  </a:lnTo>
                  <a:lnTo>
                    <a:pt x="668" y="1492"/>
                  </a:lnTo>
                  <a:lnTo>
                    <a:pt x="728" y="1507"/>
                  </a:lnTo>
                  <a:lnTo>
                    <a:pt x="790" y="1516"/>
                  </a:lnTo>
                  <a:lnTo>
                    <a:pt x="853" y="1519"/>
                  </a:lnTo>
                  <a:lnTo>
                    <a:pt x="918" y="1516"/>
                  </a:lnTo>
                  <a:lnTo>
                    <a:pt x="980" y="1507"/>
                  </a:lnTo>
                  <a:lnTo>
                    <a:pt x="1040" y="1492"/>
                  </a:lnTo>
                  <a:lnTo>
                    <a:pt x="1098" y="1472"/>
                  </a:lnTo>
                  <a:lnTo>
                    <a:pt x="1153" y="1447"/>
                  </a:lnTo>
                  <a:lnTo>
                    <a:pt x="1207" y="1417"/>
                  </a:lnTo>
                  <a:lnTo>
                    <a:pt x="1256" y="1383"/>
                  </a:lnTo>
                  <a:lnTo>
                    <a:pt x="1302" y="1345"/>
                  </a:lnTo>
                  <a:lnTo>
                    <a:pt x="1344" y="1302"/>
                  </a:lnTo>
                  <a:lnTo>
                    <a:pt x="1382" y="1256"/>
                  </a:lnTo>
                  <a:lnTo>
                    <a:pt x="1417" y="1207"/>
                  </a:lnTo>
                  <a:lnTo>
                    <a:pt x="1446" y="1154"/>
                  </a:lnTo>
                  <a:lnTo>
                    <a:pt x="1472" y="1098"/>
                  </a:lnTo>
                  <a:lnTo>
                    <a:pt x="1491" y="1040"/>
                  </a:lnTo>
                  <a:lnTo>
                    <a:pt x="1506" y="980"/>
                  </a:lnTo>
                  <a:lnTo>
                    <a:pt x="1515" y="918"/>
                  </a:lnTo>
                  <a:lnTo>
                    <a:pt x="1518" y="854"/>
                  </a:lnTo>
                  <a:lnTo>
                    <a:pt x="1515" y="790"/>
                  </a:lnTo>
                  <a:lnTo>
                    <a:pt x="1506" y="728"/>
                  </a:lnTo>
                  <a:lnTo>
                    <a:pt x="1491" y="668"/>
                  </a:lnTo>
                  <a:lnTo>
                    <a:pt x="1471" y="610"/>
                  </a:lnTo>
                  <a:lnTo>
                    <a:pt x="1446" y="555"/>
                  </a:lnTo>
                  <a:lnTo>
                    <a:pt x="1417" y="502"/>
                  </a:lnTo>
                  <a:lnTo>
                    <a:pt x="1382" y="453"/>
                  </a:lnTo>
                  <a:lnTo>
                    <a:pt x="1343" y="406"/>
                  </a:lnTo>
                  <a:lnTo>
                    <a:pt x="1302" y="364"/>
                  </a:lnTo>
                  <a:lnTo>
                    <a:pt x="1256" y="325"/>
                  </a:lnTo>
                  <a:lnTo>
                    <a:pt x="1206" y="291"/>
                  </a:lnTo>
                  <a:lnTo>
                    <a:pt x="1153" y="261"/>
                  </a:lnTo>
                  <a:lnTo>
                    <a:pt x="1097" y="237"/>
                  </a:lnTo>
                  <a:lnTo>
                    <a:pt x="1040" y="216"/>
                  </a:lnTo>
                  <a:lnTo>
                    <a:pt x="980" y="202"/>
                  </a:lnTo>
                  <a:lnTo>
                    <a:pt x="918" y="193"/>
                  </a:lnTo>
                  <a:lnTo>
                    <a:pt x="853" y="190"/>
                  </a:lnTo>
                  <a:close/>
                  <a:moveTo>
                    <a:pt x="853" y="0"/>
                  </a:moveTo>
                  <a:lnTo>
                    <a:pt x="927" y="3"/>
                  </a:lnTo>
                  <a:lnTo>
                    <a:pt x="999" y="12"/>
                  </a:lnTo>
                  <a:lnTo>
                    <a:pt x="1069" y="27"/>
                  </a:lnTo>
                  <a:lnTo>
                    <a:pt x="1137" y="48"/>
                  </a:lnTo>
                  <a:lnTo>
                    <a:pt x="1201" y="74"/>
                  </a:lnTo>
                  <a:lnTo>
                    <a:pt x="1265" y="105"/>
                  </a:lnTo>
                  <a:lnTo>
                    <a:pt x="1324" y="142"/>
                  </a:lnTo>
                  <a:lnTo>
                    <a:pt x="1380" y="181"/>
                  </a:lnTo>
                  <a:lnTo>
                    <a:pt x="1432" y="226"/>
                  </a:lnTo>
                  <a:lnTo>
                    <a:pt x="1481" y="275"/>
                  </a:lnTo>
                  <a:lnTo>
                    <a:pt x="1526" y="327"/>
                  </a:lnTo>
                  <a:lnTo>
                    <a:pt x="1567" y="384"/>
                  </a:lnTo>
                  <a:lnTo>
                    <a:pt x="1603" y="444"/>
                  </a:lnTo>
                  <a:lnTo>
                    <a:pt x="1633" y="506"/>
                  </a:lnTo>
                  <a:lnTo>
                    <a:pt x="1660" y="571"/>
                  </a:lnTo>
                  <a:lnTo>
                    <a:pt x="1680" y="639"/>
                  </a:lnTo>
                  <a:lnTo>
                    <a:pt x="1696" y="708"/>
                  </a:lnTo>
                  <a:lnTo>
                    <a:pt x="1705" y="781"/>
                  </a:lnTo>
                  <a:lnTo>
                    <a:pt x="1708" y="854"/>
                  </a:lnTo>
                  <a:lnTo>
                    <a:pt x="1705" y="928"/>
                  </a:lnTo>
                  <a:lnTo>
                    <a:pt x="1696" y="999"/>
                  </a:lnTo>
                  <a:lnTo>
                    <a:pt x="1680" y="1070"/>
                  </a:lnTo>
                  <a:lnTo>
                    <a:pt x="1660" y="1137"/>
                  </a:lnTo>
                  <a:lnTo>
                    <a:pt x="1633" y="1203"/>
                  </a:lnTo>
                  <a:lnTo>
                    <a:pt x="1603" y="1265"/>
                  </a:lnTo>
                  <a:lnTo>
                    <a:pt x="1567" y="1324"/>
                  </a:lnTo>
                  <a:lnTo>
                    <a:pt x="1526" y="1380"/>
                  </a:lnTo>
                  <a:lnTo>
                    <a:pt x="1481" y="1433"/>
                  </a:lnTo>
                  <a:lnTo>
                    <a:pt x="1432" y="1482"/>
                  </a:lnTo>
                  <a:lnTo>
                    <a:pt x="1380" y="1527"/>
                  </a:lnTo>
                  <a:lnTo>
                    <a:pt x="1324" y="1567"/>
                  </a:lnTo>
                  <a:lnTo>
                    <a:pt x="1265" y="1603"/>
                  </a:lnTo>
                  <a:lnTo>
                    <a:pt x="1201" y="1635"/>
                  </a:lnTo>
                  <a:lnTo>
                    <a:pt x="1137" y="1660"/>
                  </a:lnTo>
                  <a:lnTo>
                    <a:pt x="1069" y="1682"/>
                  </a:lnTo>
                  <a:lnTo>
                    <a:pt x="999" y="1697"/>
                  </a:lnTo>
                  <a:lnTo>
                    <a:pt x="927" y="1706"/>
                  </a:lnTo>
                  <a:lnTo>
                    <a:pt x="853" y="1709"/>
                  </a:lnTo>
                  <a:lnTo>
                    <a:pt x="780" y="1706"/>
                  </a:lnTo>
                  <a:lnTo>
                    <a:pt x="708" y="1697"/>
                  </a:lnTo>
                  <a:lnTo>
                    <a:pt x="638" y="1682"/>
                  </a:lnTo>
                  <a:lnTo>
                    <a:pt x="571" y="1660"/>
                  </a:lnTo>
                  <a:lnTo>
                    <a:pt x="505" y="1635"/>
                  </a:lnTo>
                  <a:lnTo>
                    <a:pt x="443" y="1603"/>
                  </a:lnTo>
                  <a:lnTo>
                    <a:pt x="384" y="1567"/>
                  </a:lnTo>
                  <a:lnTo>
                    <a:pt x="328" y="1527"/>
                  </a:lnTo>
                  <a:lnTo>
                    <a:pt x="275" y="1482"/>
                  </a:lnTo>
                  <a:lnTo>
                    <a:pt x="227" y="1433"/>
                  </a:lnTo>
                  <a:lnTo>
                    <a:pt x="182" y="1380"/>
                  </a:lnTo>
                  <a:lnTo>
                    <a:pt x="141" y="1324"/>
                  </a:lnTo>
                  <a:lnTo>
                    <a:pt x="105" y="1265"/>
                  </a:lnTo>
                  <a:lnTo>
                    <a:pt x="73" y="1203"/>
                  </a:lnTo>
                  <a:lnTo>
                    <a:pt x="48" y="1137"/>
                  </a:lnTo>
                  <a:lnTo>
                    <a:pt x="27" y="1070"/>
                  </a:lnTo>
                  <a:lnTo>
                    <a:pt x="12" y="999"/>
                  </a:lnTo>
                  <a:lnTo>
                    <a:pt x="3" y="928"/>
                  </a:lnTo>
                  <a:lnTo>
                    <a:pt x="0" y="854"/>
                  </a:lnTo>
                  <a:lnTo>
                    <a:pt x="3" y="781"/>
                  </a:lnTo>
                  <a:lnTo>
                    <a:pt x="12" y="708"/>
                  </a:lnTo>
                  <a:lnTo>
                    <a:pt x="27" y="639"/>
                  </a:lnTo>
                  <a:lnTo>
                    <a:pt x="48" y="571"/>
                  </a:lnTo>
                  <a:lnTo>
                    <a:pt x="73" y="506"/>
                  </a:lnTo>
                  <a:lnTo>
                    <a:pt x="105" y="444"/>
                  </a:lnTo>
                  <a:lnTo>
                    <a:pt x="141" y="384"/>
                  </a:lnTo>
                  <a:lnTo>
                    <a:pt x="182" y="327"/>
                  </a:lnTo>
                  <a:lnTo>
                    <a:pt x="227" y="275"/>
                  </a:lnTo>
                  <a:lnTo>
                    <a:pt x="275" y="226"/>
                  </a:lnTo>
                  <a:lnTo>
                    <a:pt x="328" y="181"/>
                  </a:lnTo>
                  <a:lnTo>
                    <a:pt x="384" y="142"/>
                  </a:lnTo>
                  <a:lnTo>
                    <a:pt x="443" y="105"/>
                  </a:lnTo>
                  <a:lnTo>
                    <a:pt x="505" y="74"/>
                  </a:lnTo>
                  <a:lnTo>
                    <a:pt x="571" y="48"/>
                  </a:lnTo>
                  <a:lnTo>
                    <a:pt x="638" y="27"/>
                  </a:lnTo>
                  <a:lnTo>
                    <a:pt x="708" y="12"/>
                  </a:lnTo>
                  <a:lnTo>
                    <a:pt x="780" y="3"/>
                  </a:lnTo>
                  <a:lnTo>
                    <a:pt x="853" y="0"/>
                  </a:lnTo>
                  <a:close/>
                </a:path>
              </a:pathLst>
            </a:custGeom>
            <a:grpFill/>
            <a:ln w="0">
              <a:noFill/>
              <a:prstDash val="solid"/>
              <a:round/>
            </a:ln>
          </p:spPr>
          <p:txBody>
            <a:bodyPr vert="horz" wrap="square" lIns="91440" tIns="45720" rIns="91440" bIns="45720" numCol="1" anchor="t" anchorCtr="0" compatLnSpc="1"/>
            <a:lstStyle/>
            <a:p>
              <a:endParaRPr lang="en-US"/>
            </a:p>
          </p:txBody>
        </p:sp>
      </p:grpSp>
      <p:grpSp>
        <p:nvGrpSpPr>
          <p:cNvPr id="34" name="Group 27"/>
          <p:cNvGrpSpPr/>
          <p:nvPr/>
        </p:nvGrpSpPr>
        <p:grpSpPr>
          <a:xfrm flipV="1">
            <a:off x="3406528" y="5335378"/>
            <a:ext cx="1523779" cy="192578"/>
            <a:chOff x="3557382" y="2856701"/>
            <a:chExt cx="1724974" cy="218005"/>
          </a:xfrm>
          <a:solidFill>
            <a:srgbClr val="64CBCA"/>
          </a:solidFill>
        </p:grpSpPr>
        <p:sp>
          <p:nvSpPr>
            <p:cNvPr id="35" name="Freeform 28"/>
            <p:cNvSpPr/>
            <p:nvPr/>
          </p:nvSpPr>
          <p:spPr bwMode="auto">
            <a:xfrm>
              <a:off x="3557382" y="2856701"/>
              <a:ext cx="1697574" cy="192987"/>
            </a:xfrm>
            <a:custGeom>
              <a:avLst/>
              <a:gdLst>
                <a:gd name="T0" fmla="*/ 1425 w 1425"/>
                <a:gd name="T1" fmla="*/ 153 h 162"/>
                <a:gd name="T2" fmla="*/ 1273 w 1425"/>
                <a:gd name="T3" fmla="*/ 0 h 162"/>
                <a:gd name="T4" fmla="*/ 0 w 1425"/>
                <a:gd name="T5" fmla="*/ 0 h 162"/>
                <a:gd name="T6" fmla="*/ 0 w 1425"/>
                <a:gd name="T7" fmla="*/ 14 h 162"/>
                <a:gd name="T8" fmla="*/ 1268 w 1425"/>
                <a:gd name="T9" fmla="*/ 14 h 162"/>
                <a:gd name="T10" fmla="*/ 1416 w 1425"/>
                <a:gd name="T11" fmla="*/ 162 h 162"/>
                <a:gd name="T12" fmla="*/ 1425 w 1425"/>
                <a:gd name="T13" fmla="*/ 153 h 162"/>
              </a:gdLst>
              <a:ahLst/>
              <a:cxnLst>
                <a:cxn ang="0">
                  <a:pos x="T0" y="T1"/>
                </a:cxn>
                <a:cxn ang="0">
                  <a:pos x="T2" y="T3"/>
                </a:cxn>
                <a:cxn ang="0">
                  <a:pos x="T4" y="T5"/>
                </a:cxn>
                <a:cxn ang="0">
                  <a:pos x="T6" y="T7"/>
                </a:cxn>
                <a:cxn ang="0">
                  <a:pos x="T8" y="T9"/>
                </a:cxn>
                <a:cxn ang="0">
                  <a:pos x="T10" y="T11"/>
                </a:cxn>
                <a:cxn ang="0">
                  <a:pos x="T12" y="T13"/>
                </a:cxn>
              </a:cxnLst>
              <a:rect l="0" t="0" r="r" b="b"/>
              <a:pathLst>
                <a:path w="1425" h="162">
                  <a:moveTo>
                    <a:pt x="1425" y="153"/>
                  </a:moveTo>
                  <a:lnTo>
                    <a:pt x="1273" y="0"/>
                  </a:lnTo>
                  <a:lnTo>
                    <a:pt x="0" y="0"/>
                  </a:lnTo>
                  <a:lnTo>
                    <a:pt x="0" y="14"/>
                  </a:lnTo>
                  <a:lnTo>
                    <a:pt x="1268" y="14"/>
                  </a:lnTo>
                  <a:lnTo>
                    <a:pt x="1416" y="162"/>
                  </a:lnTo>
                  <a:lnTo>
                    <a:pt x="1425"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6" name="Freeform 29"/>
            <p:cNvSpPr/>
            <p:nvPr/>
          </p:nvSpPr>
          <p:spPr bwMode="auto">
            <a:xfrm>
              <a:off x="5219218" y="3013950"/>
              <a:ext cx="63138" cy="60756"/>
            </a:xfrm>
            <a:custGeom>
              <a:avLst/>
              <a:gdLst>
                <a:gd name="T0" fmla="*/ 53 w 53"/>
                <a:gd name="T1" fmla="*/ 51 h 51"/>
                <a:gd name="T2" fmla="*/ 42 w 53"/>
                <a:gd name="T3" fmla="*/ 0 h 51"/>
                <a:gd name="T4" fmla="*/ 0 w 53"/>
                <a:gd name="T5" fmla="*/ 42 h 51"/>
                <a:gd name="T6" fmla="*/ 53 w 53"/>
                <a:gd name="T7" fmla="*/ 51 h 51"/>
              </a:gdLst>
              <a:ahLst/>
              <a:cxnLst>
                <a:cxn ang="0">
                  <a:pos x="T0" y="T1"/>
                </a:cxn>
                <a:cxn ang="0">
                  <a:pos x="T2" y="T3"/>
                </a:cxn>
                <a:cxn ang="0">
                  <a:pos x="T4" y="T5"/>
                </a:cxn>
                <a:cxn ang="0">
                  <a:pos x="T6" y="T7"/>
                </a:cxn>
              </a:cxnLst>
              <a:rect l="0" t="0" r="r" b="b"/>
              <a:pathLst>
                <a:path w="53" h="51">
                  <a:moveTo>
                    <a:pt x="53" y="51"/>
                  </a:moveTo>
                  <a:lnTo>
                    <a:pt x="42" y="0"/>
                  </a:lnTo>
                  <a:lnTo>
                    <a:pt x="0" y="42"/>
                  </a:lnTo>
                  <a:lnTo>
                    <a:pt x="53"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37" name="Group 30"/>
          <p:cNvGrpSpPr/>
          <p:nvPr/>
        </p:nvGrpSpPr>
        <p:grpSpPr>
          <a:xfrm flipH="1">
            <a:off x="6640107" y="2460106"/>
            <a:ext cx="1191076" cy="192578"/>
            <a:chOff x="3934014" y="2856701"/>
            <a:chExt cx="1348342" cy="218005"/>
          </a:xfrm>
          <a:solidFill>
            <a:srgbClr val="64CBCA"/>
          </a:solidFill>
        </p:grpSpPr>
        <p:sp>
          <p:nvSpPr>
            <p:cNvPr id="38" name="Freeform 31"/>
            <p:cNvSpPr/>
            <p:nvPr/>
          </p:nvSpPr>
          <p:spPr bwMode="auto">
            <a:xfrm>
              <a:off x="3934014" y="2856701"/>
              <a:ext cx="1320942" cy="192987"/>
            </a:xfrm>
            <a:custGeom>
              <a:avLst/>
              <a:gdLst>
                <a:gd name="T0" fmla="*/ 1425 w 1425"/>
                <a:gd name="T1" fmla="*/ 153 h 162"/>
                <a:gd name="T2" fmla="*/ 1273 w 1425"/>
                <a:gd name="T3" fmla="*/ 0 h 162"/>
                <a:gd name="T4" fmla="*/ 0 w 1425"/>
                <a:gd name="T5" fmla="*/ 0 h 162"/>
                <a:gd name="T6" fmla="*/ 0 w 1425"/>
                <a:gd name="T7" fmla="*/ 14 h 162"/>
                <a:gd name="T8" fmla="*/ 1268 w 1425"/>
                <a:gd name="T9" fmla="*/ 14 h 162"/>
                <a:gd name="T10" fmla="*/ 1416 w 1425"/>
                <a:gd name="T11" fmla="*/ 162 h 162"/>
                <a:gd name="T12" fmla="*/ 1425 w 1425"/>
                <a:gd name="T13" fmla="*/ 153 h 162"/>
              </a:gdLst>
              <a:ahLst/>
              <a:cxnLst>
                <a:cxn ang="0">
                  <a:pos x="T0" y="T1"/>
                </a:cxn>
                <a:cxn ang="0">
                  <a:pos x="T2" y="T3"/>
                </a:cxn>
                <a:cxn ang="0">
                  <a:pos x="T4" y="T5"/>
                </a:cxn>
                <a:cxn ang="0">
                  <a:pos x="T6" y="T7"/>
                </a:cxn>
                <a:cxn ang="0">
                  <a:pos x="T8" y="T9"/>
                </a:cxn>
                <a:cxn ang="0">
                  <a:pos x="T10" y="T11"/>
                </a:cxn>
                <a:cxn ang="0">
                  <a:pos x="T12" y="T13"/>
                </a:cxn>
              </a:cxnLst>
              <a:rect l="0" t="0" r="r" b="b"/>
              <a:pathLst>
                <a:path w="1425" h="162">
                  <a:moveTo>
                    <a:pt x="1425" y="153"/>
                  </a:moveTo>
                  <a:lnTo>
                    <a:pt x="1273" y="0"/>
                  </a:lnTo>
                  <a:lnTo>
                    <a:pt x="0" y="0"/>
                  </a:lnTo>
                  <a:lnTo>
                    <a:pt x="0" y="14"/>
                  </a:lnTo>
                  <a:lnTo>
                    <a:pt x="1268" y="14"/>
                  </a:lnTo>
                  <a:lnTo>
                    <a:pt x="1416" y="162"/>
                  </a:lnTo>
                  <a:lnTo>
                    <a:pt x="1425"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39" name="Freeform 32"/>
            <p:cNvSpPr/>
            <p:nvPr/>
          </p:nvSpPr>
          <p:spPr bwMode="auto">
            <a:xfrm>
              <a:off x="5219218" y="3013950"/>
              <a:ext cx="63138" cy="60756"/>
            </a:xfrm>
            <a:custGeom>
              <a:avLst/>
              <a:gdLst>
                <a:gd name="T0" fmla="*/ 53 w 53"/>
                <a:gd name="T1" fmla="*/ 51 h 51"/>
                <a:gd name="T2" fmla="*/ 42 w 53"/>
                <a:gd name="T3" fmla="*/ 0 h 51"/>
                <a:gd name="T4" fmla="*/ 0 w 53"/>
                <a:gd name="T5" fmla="*/ 42 h 51"/>
                <a:gd name="T6" fmla="*/ 53 w 53"/>
                <a:gd name="T7" fmla="*/ 51 h 51"/>
              </a:gdLst>
              <a:ahLst/>
              <a:cxnLst>
                <a:cxn ang="0">
                  <a:pos x="T0" y="T1"/>
                </a:cxn>
                <a:cxn ang="0">
                  <a:pos x="T2" y="T3"/>
                </a:cxn>
                <a:cxn ang="0">
                  <a:pos x="T4" y="T5"/>
                </a:cxn>
                <a:cxn ang="0">
                  <a:pos x="T6" y="T7"/>
                </a:cxn>
              </a:cxnLst>
              <a:rect l="0" t="0" r="r" b="b"/>
              <a:pathLst>
                <a:path w="53" h="51">
                  <a:moveTo>
                    <a:pt x="53" y="51"/>
                  </a:moveTo>
                  <a:lnTo>
                    <a:pt x="42" y="0"/>
                  </a:lnTo>
                  <a:lnTo>
                    <a:pt x="0" y="42"/>
                  </a:lnTo>
                  <a:lnTo>
                    <a:pt x="53"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grpSp>
        <p:nvGrpSpPr>
          <p:cNvPr id="40" name="Group 33"/>
          <p:cNvGrpSpPr/>
          <p:nvPr/>
        </p:nvGrpSpPr>
        <p:grpSpPr>
          <a:xfrm flipH="1" flipV="1">
            <a:off x="7462219" y="5418354"/>
            <a:ext cx="1523779" cy="192578"/>
            <a:chOff x="3557382" y="2856701"/>
            <a:chExt cx="1724974" cy="218005"/>
          </a:xfrm>
          <a:solidFill>
            <a:srgbClr val="119CA1"/>
          </a:solidFill>
        </p:grpSpPr>
        <p:sp>
          <p:nvSpPr>
            <p:cNvPr id="41" name="Freeform 34"/>
            <p:cNvSpPr/>
            <p:nvPr/>
          </p:nvSpPr>
          <p:spPr bwMode="auto">
            <a:xfrm>
              <a:off x="3557382" y="2856701"/>
              <a:ext cx="1697574" cy="192987"/>
            </a:xfrm>
            <a:custGeom>
              <a:avLst/>
              <a:gdLst>
                <a:gd name="T0" fmla="*/ 1425 w 1425"/>
                <a:gd name="T1" fmla="*/ 153 h 162"/>
                <a:gd name="T2" fmla="*/ 1273 w 1425"/>
                <a:gd name="T3" fmla="*/ 0 h 162"/>
                <a:gd name="T4" fmla="*/ 0 w 1425"/>
                <a:gd name="T5" fmla="*/ 0 h 162"/>
                <a:gd name="T6" fmla="*/ 0 w 1425"/>
                <a:gd name="T7" fmla="*/ 14 h 162"/>
                <a:gd name="T8" fmla="*/ 1268 w 1425"/>
                <a:gd name="T9" fmla="*/ 14 h 162"/>
                <a:gd name="T10" fmla="*/ 1416 w 1425"/>
                <a:gd name="T11" fmla="*/ 162 h 162"/>
                <a:gd name="T12" fmla="*/ 1425 w 1425"/>
                <a:gd name="T13" fmla="*/ 153 h 162"/>
              </a:gdLst>
              <a:ahLst/>
              <a:cxnLst>
                <a:cxn ang="0">
                  <a:pos x="T0" y="T1"/>
                </a:cxn>
                <a:cxn ang="0">
                  <a:pos x="T2" y="T3"/>
                </a:cxn>
                <a:cxn ang="0">
                  <a:pos x="T4" y="T5"/>
                </a:cxn>
                <a:cxn ang="0">
                  <a:pos x="T6" y="T7"/>
                </a:cxn>
                <a:cxn ang="0">
                  <a:pos x="T8" y="T9"/>
                </a:cxn>
                <a:cxn ang="0">
                  <a:pos x="T10" y="T11"/>
                </a:cxn>
                <a:cxn ang="0">
                  <a:pos x="T12" y="T13"/>
                </a:cxn>
              </a:cxnLst>
              <a:rect l="0" t="0" r="r" b="b"/>
              <a:pathLst>
                <a:path w="1425" h="162">
                  <a:moveTo>
                    <a:pt x="1425" y="153"/>
                  </a:moveTo>
                  <a:lnTo>
                    <a:pt x="1273" y="0"/>
                  </a:lnTo>
                  <a:lnTo>
                    <a:pt x="0" y="0"/>
                  </a:lnTo>
                  <a:lnTo>
                    <a:pt x="0" y="14"/>
                  </a:lnTo>
                  <a:lnTo>
                    <a:pt x="1268" y="14"/>
                  </a:lnTo>
                  <a:lnTo>
                    <a:pt x="1416" y="162"/>
                  </a:lnTo>
                  <a:lnTo>
                    <a:pt x="1425" y="15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sp>
          <p:nvSpPr>
            <p:cNvPr id="42" name="Freeform 35"/>
            <p:cNvSpPr/>
            <p:nvPr/>
          </p:nvSpPr>
          <p:spPr bwMode="auto">
            <a:xfrm>
              <a:off x="5219218" y="3013950"/>
              <a:ext cx="63138" cy="60756"/>
            </a:xfrm>
            <a:custGeom>
              <a:avLst/>
              <a:gdLst>
                <a:gd name="T0" fmla="*/ 53 w 53"/>
                <a:gd name="T1" fmla="*/ 51 h 51"/>
                <a:gd name="T2" fmla="*/ 42 w 53"/>
                <a:gd name="T3" fmla="*/ 0 h 51"/>
                <a:gd name="T4" fmla="*/ 0 w 53"/>
                <a:gd name="T5" fmla="*/ 42 h 51"/>
                <a:gd name="T6" fmla="*/ 53 w 53"/>
                <a:gd name="T7" fmla="*/ 51 h 51"/>
              </a:gdLst>
              <a:ahLst/>
              <a:cxnLst>
                <a:cxn ang="0">
                  <a:pos x="T0" y="T1"/>
                </a:cxn>
                <a:cxn ang="0">
                  <a:pos x="T2" y="T3"/>
                </a:cxn>
                <a:cxn ang="0">
                  <a:pos x="T4" y="T5"/>
                </a:cxn>
                <a:cxn ang="0">
                  <a:pos x="T6" y="T7"/>
                </a:cxn>
              </a:cxnLst>
              <a:rect l="0" t="0" r="r" b="b"/>
              <a:pathLst>
                <a:path w="53" h="51">
                  <a:moveTo>
                    <a:pt x="53" y="51"/>
                  </a:moveTo>
                  <a:lnTo>
                    <a:pt x="42" y="0"/>
                  </a:lnTo>
                  <a:lnTo>
                    <a:pt x="0" y="42"/>
                  </a:lnTo>
                  <a:lnTo>
                    <a:pt x="53"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p>
          </p:txBody>
        </p:sp>
      </p:grpSp>
      <p:sp>
        <p:nvSpPr>
          <p:cNvPr id="43" name="Freeform 201"/>
          <p:cNvSpPr>
            <a:spLocks noEditPoints="1"/>
          </p:cNvSpPr>
          <p:nvPr/>
        </p:nvSpPr>
        <p:spPr bwMode="auto">
          <a:xfrm>
            <a:off x="3470642" y="2817880"/>
            <a:ext cx="320355" cy="320355"/>
          </a:xfrm>
          <a:custGeom>
            <a:avLst/>
            <a:gdLst>
              <a:gd name="T0" fmla="*/ 1217 w 3484"/>
              <a:gd name="T1" fmla="*/ 237 h 3486"/>
              <a:gd name="T2" fmla="*/ 891 w 3484"/>
              <a:gd name="T3" fmla="*/ 355 h 3486"/>
              <a:gd name="T4" fmla="*/ 613 w 3484"/>
              <a:gd name="T5" fmla="*/ 553 h 3486"/>
              <a:gd name="T6" fmla="*/ 397 w 3484"/>
              <a:gd name="T7" fmla="*/ 817 h 3486"/>
              <a:gd name="T8" fmla="*/ 258 w 3484"/>
              <a:gd name="T9" fmla="*/ 1133 h 3486"/>
              <a:gd name="T10" fmla="*/ 208 w 3484"/>
              <a:gd name="T11" fmla="*/ 1486 h 3486"/>
              <a:gd name="T12" fmla="*/ 258 w 3484"/>
              <a:gd name="T13" fmla="*/ 1840 h 3486"/>
              <a:gd name="T14" fmla="*/ 397 w 3484"/>
              <a:gd name="T15" fmla="*/ 2156 h 3486"/>
              <a:gd name="T16" fmla="*/ 613 w 3484"/>
              <a:gd name="T17" fmla="*/ 2420 h 3486"/>
              <a:gd name="T18" fmla="*/ 891 w 3484"/>
              <a:gd name="T19" fmla="*/ 2618 h 3486"/>
              <a:gd name="T20" fmla="*/ 1217 w 3484"/>
              <a:gd name="T21" fmla="*/ 2737 h 3486"/>
              <a:gd name="T22" fmla="*/ 1576 w 3484"/>
              <a:gd name="T23" fmla="*/ 2761 h 3486"/>
              <a:gd name="T24" fmla="*/ 1922 w 3484"/>
              <a:gd name="T25" fmla="*/ 2688 h 3486"/>
              <a:gd name="T26" fmla="*/ 2226 w 3484"/>
              <a:gd name="T27" fmla="*/ 2528 h 3486"/>
              <a:gd name="T28" fmla="*/ 2474 w 3484"/>
              <a:gd name="T29" fmla="*/ 2295 h 3486"/>
              <a:gd name="T30" fmla="*/ 2654 w 3484"/>
              <a:gd name="T31" fmla="*/ 2004 h 3486"/>
              <a:gd name="T32" fmla="*/ 2750 w 3484"/>
              <a:gd name="T33" fmla="*/ 1666 h 3486"/>
              <a:gd name="T34" fmla="*/ 2750 w 3484"/>
              <a:gd name="T35" fmla="*/ 1306 h 3486"/>
              <a:gd name="T36" fmla="*/ 2654 w 3484"/>
              <a:gd name="T37" fmla="*/ 970 h 3486"/>
              <a:gd name="T38" fmla="*/ 2474 w 3484"/>
              <a:gd name="T39" fmla="*/ 679 h 3486"/>
              <a:gd name="T40" fmla="*/ 2226 w 3484"/>
              <a:gd name="T41" fmla="*/ 445 h 3486"/>
              <a:gd name="T42" fmla="*/ 1922 w 3484"/>
              <a:gd name="T43" fmla="*/ 285 h 3486"/>
              <a:gd name="T44" fmla="*/ 1576 w 3484"/>
              <a:gd name="T45" fmla="*/ 212 h 3486"/>
              <a:gd name="T46" fmla="*/ 1679 w 3484"/>
              <a:gd name="T47" fmla="*/ 13 h 3486"/>
              <a:gd name="T48" fmla="*/ 2042 w 3484"/>
              <a:gd name="T49" fmla="*/ 108 h 3486"/>
              <a:gd name="T50" fmla="*/ 2364 w 3484"/>
              <a:gd name="T51" fmla="*/ 287 h 3486"/>
              <a:gd name="T52" fmla="*/ 2628 w 3484"/>
              <a:gd name="T53" fmla="*/ 536 h 3486"/>
              <a:gd name="T54" fmla="*/ 2827 w 3484"/>
              <a:gd name="T55" fmla="*/ 845 h 3486"/>
              <a:gd name="T56" fmla="*/ 2944 w 3484"/>
              <a:gd name="T57" fmla="*/ 1199 h 3486"/>
              <a:gd name="T58" fmla="*/ 2969 w 3484"/>
              <a:gd name="T59" fmla="*/ 1587 h 3486"/>
              <a:gd name="T60" fmla="*/ 2891 w 3484"/>
              <a:gd name="T61" fmla="*/ 1971 h 3486"/>
              <a:gd name="T62" fmla="*/ 2722 w 3484"/>
              <a:gd name="T63" fmla="*/ 2311 h 3486"/>
              <a:gd name="T64" fmla="*/ 3469 w 3484"/>
              <a:gd name="T65" fmla="*/ 3327 h 3486"/>
              <a:gd name="T66" fmla="*/ 3480 w 3484"/>
              <a:gd name="T67" fmla="*/ 3415 h 3486"/>
              <a:gd name="T68" fmla="*/ 3420 w 3484"/>
              <a:gd name="T69" fmla="*/ 3479 h 3486"/>
              <a:gd name="T70" fmla="*/ 3342 w 3484"/>
              <a:gd name="T71" fmla="*/ 3478 h 3486"/>
              <a:gd name="T72" fmla="*/ 2388 w 3484"/>
              <a:gd name="T73" fmla="*/ 2668 h 3486"/>
              <a:gd name="T74" fmla="*/ 2059 w 3484"/>
              <a:gd name="T75" fmla="*/ 2858 h 3486"/>
              <a:gd name="T76" fmla="*/ 1685 w 3484"/>
              <a:gd name="T77" fmla="*/ 2960 h 3486"/>
              <a:gd name="T78" fmla="*/ 1292 w 3484"/>
              <a:gd name="T79" fmla="*/ 2961 h 3486"/>
              <a:gd name="T80" fmla="*/ 930 w 3484"/>
              <a:gd name="T81" fmla="*/ 2865 h 3486"/>
              <a:gd name="T82" fmla="*/ 608 w 3484"/>
              <a:gd name="T83" fmla="*/ 2686 h 3486"/>
              <a:gd name="T84" fmla="*/ 343 w 3484"/>
              <a:gd name="T85" fmla="*/ 2436 h 3486"/>
              <a:gd name="T86" fmla="*/ 145 w 3484"/>
              <a:gd name="T87" fmla="*/ 2128 h 3486"/>
              <a:gd name="T88" fmla="*/ 28 w 3484"/>
              <a:gd name="T89" fmla="*/ 1774 h 3486"/>
              <a:gd name="T90" fmla="*/ 3 w 3484"/>
              <a:gd name="T91" fmla="*/ 1389 h 3486"/>
              <a:gd name="T92" fmla="*/ 75 w 3484"/>
              <a:gd name="T93" fmla="*/ 1018 h 3486"/>
              <a:gd name="T94" fmla="*/ 234 w 3484"/>
              <a:gd name="T95" fmla="*/ 685 h 3486"/>
              <a:gd name="T96" fmla="*/ 468 w 3484"/>
              <a:gd name="T97" fmla="*/ 404 h 3486"/>
              <a:gd name="T98" fmla="*/ 763 w 3484"/>
              <a:gd name="T99" fmla="*/ 188 h 3486"/>
              <a:gd name="T100" fmla="*/ 1107 w 3484"/>
              <a:gd name="T101" fmla="*/ 49 h 3486"/>
              <a:gd name="T102" fmla="*/ 1486 w 3484"/>
              <a:gd name="T103" fmla="*/ 0 h 3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484" h="3486">
                <a:moveTo>
                  <a:pt x="1485" y="209"/>
                </a:moveTo>
                <a:lnTo>
                  <a:pt x="1394" y="212"/>
                </a:lnTo>
                <a:lnTo>
                  <a:pt x="1305" y="222"/>
                </a:lnTo>
                <a:lnTo>
                  <a:pt x="1217" y="237"/>
                </a:lnTo>
                <a:lnTo>
                  <a:pt x="1132" y="259"/>
                </a:lnTo>
                <a:lnTo>
                  <a:pt x="1049" y="285"/>
                </a:lnTo>
                <a:lnTo>
                  <a:pt x="969" y="318"/>
                </a:lnTo>
                <a:lnTo>
                  <a:pt x="891" y="355"/>
                </a:lnTo>
                <a:lnTo>
                  <a:pt x="816" y="398"/>
                </a:lnTo>
                <a:lnTo>
                  <a:pt x="745" y="445"/>
                </a:lnTo>
                <a:lnTo>
                  <a:pt x="677" y="497"/>
                </a:lnTo>
                <a:lnTo>
                  <a:pt x="613" y="553"/>
                </a:lnTo>
                <a:lnTo>
                  <a:pt x="552" y="614"/>
                </a:lnTo>
                <a:lnTo>
                  <a:pt x="496" y="679"/>
                </a:lnTo>
                <a:lnTo>
                  <a:pt x="444" y="746"/>
                </a:lnTo>
                <a:lnTo>
                  <a:pt x="397" y="817"/>
                </a:lnTo>
                <a:lnTo>
                  <a:pt x="354" y="892"/>
                </a:lnTo>
                <a:lnTo>
                  <a:pt x="317" y="970"/>
                </a:lnTo>
                <a:lnTo>
                  <a:pt x="284" y="1050"/>
                </a:lnTo>
                <a:lnTo>
                  <a:pt x="258" y="1133"/>
                </a:lnTo>
                <a:lnTo>
                  <a:pt x="235" y="1218"/>
                </a:lnTo>
                <a:lnTo>
                  <a:pt x="220" y="1306"/>
                </a:lnTo>
                <a:lnTo>
                  <a:pt x="211" y="1395"/>
                </a:lnTo>
                <a:lnTo>
                  <a:pt x="208" y="1486"/>
                </a:lnTo>
                <a:lnTo>
                  <a:pt x="211" y="1577"/>
                </a:lnTo>
                <a:lnTo>
                  <a:pt x="220" y="1668"/>
                </a:lnTo>
                <a:lnTo>
                  <a:pt x="235" y="1754"/>
                </a:lnTo>
                <a:lnTo>
                  <a:pt x="258" y="1840"/>
                </a:lnTo>
                <a:lnTo>
                  <a:pt x="284" y="1923"/>
                </a:lnTo>
                <a:lnTo>
                  <a:pt x="317" y="2004"/>
                </a:lnTo>
                <a:lnTo>
                  <a:pt x="354" y="2081"/>
                </a:lnTo>
                <a:lnTo>
                  <a:pt x="397" y="2156"/>
                </a:lnTo>
                <a:lnTo>
                  <a:pt x="444" y="2227"/>
                </a:lnTo>
                <a:lnTo>
                  <a:pt x="496" y="2295"/>
                </a:lnTo>
                <a:lnTo>
                  <a:pt x="552" y="2360"/>
                </a:lnTo>
                <a:lnTo>
                  <a:pt x="613" y="2420"/>
                </a:lnTo>
                <a:lnTo>
                  <a:pt x="677" y="2476"/>
                </a:lnTo>
                <a:lnTo>
                  <a:pt x="745" y="2528"/>
                </a:lnTo>
                <a:lnTo>
                  <a:pt x="816" y="2576"/>
                </a:lnTo>
                <a:lnTo>
                  <a:pt x="891" y="2618"/>
                </a:lnTo>
                <a:lnTo>
                  <a:pt x="969" y="2655"/>
                </a:lnTo>
                <a:lnTo>
                  <a:pt x="1049" y="2688"/>
                </a:lnTo>
                <a:lnTo>
                  <a:pt x="1132" y="2716"/>
                </a:lnTo>
                <a:lnTo>
                  <a:pt x="1217" y="2737"/>
                </a:lnTo>
                <a:lnTo>
                  <a:pt x="1305" y="2752"/>
                </a:lnTo>
                <a:lnTo>
                  <a:pt x="1394" y="2761"/>
                </a:lnTo>
                <a:lnTo>
                  <a:pt x="1485" y="2765"/>
                </a:lnTo>
                <a:lnTo>
                  <a:pt x="1576" y="2761"/>
                </a:lnTo>
                <a:lnTo>
                  <a:pt x="1666" y="2752"/>
                </a:lnTo>
                <a:lnTo>
                  <a:pt x="1753" y="2737"/>
                </a:lnTo>
                <a:lnTo>
                  <a:pt x="1839" y="2716"/>
                </a:lnTo>
                <a:lnTo>
                  <a:pt x="1922" y="2688"/>
                </a:lnTo>
                <a:lnTo>
                  <a:pt x="2002" y="2655"/>
                </a:lnTo>
                <a:lnTo>
                  <a:pt x="2079" y="2618"/>
                </a:lnTo>
                <a:lnTo>
                  <a:pt x="2155" y="2575"/>
                </a:lnTo>
                <a:lnTo>
                  <a:pt x="2226" y="2528"/>
                </a:lnTo>
                <a:lnTo>
                  <a:pt x="2294" y="2476"/>
                </a:lnTo>
                <a:lnTo>
                  <a:pt x="2357" y="2420"/>
                </a:lnTo>
                <a:lnTo>
                  <a:pt x="2418" y="2360"/>
                </a:lnTo>
                <a:lnTo>
                  <a:pt x="2474" y="2295"/>
                </a:lnTo>
                <a:lnTo>
                  <a:pt x="2526" y="2227"/>
                </a:lnTo>
                <a:lnTo>
                  <a:pt x="2573" y="2155"/>
                </a:lnTo>
                <a:lnTo>
                  <a:pt x="2616" y="2081"/>
                </a:lnTo>
                <a:lnTo>
                  <a:pt x="2654" y="2004"/>
                </a:lnTo>
                <a:lnTo>
                  <a:pt x="2686" y="1923"/>
                </a:lnTo>
                <a:lnTo>
                  <a:pt x="2713" y="1840"/>
                </a:lnTo>
                <a:lnTo>
                  <a:pt x="2734" y="1754"/>
                </a:lnTo>
                <a:lnTo>
                  <a:pt x="2750" y="1666"/>
                </a:lnTo>
                <a:lnTo>
                  <a:pt x="2760" y="1577"/>
                </a:lnTo>
                <a:lnTo>
                  <a:pt x="2763" y="1486"/>
                </a:lnTo>
                <a:lnTo>
                  <a:pt x="2760" y="1395"/>
                </a:lnTo>
                <a:lnTo>
                  <a:pt x="2750" y="1306"/>
                </a:lnTo>
                <a:lnTo>
                  <a:pt x="2734" y="1218"/>
                </a:lnTo>
                <a:lnTo>
                  <a:pt x="2713" y="1133"/>
                </a:lnTo>
                <a:lnTo>
                  <a:pt x="2686" y="1051"/>
                </a:lnTo>
                <a:lnTo>
                  <a:pt x="2654" y="970"/>
                </a:lnTo>
                <a:lnTo>
                  <a:pt x="2616" y="893"/>
                </a:lnTo>
                <a:lnTo>
                  <a:pt x="2573" y="817"/>
                </a:lnTo>
                <a:lnTo>
                  <a:pt x="2526" y="746"/>
                </a:lnTo>
                <a:lnTo>
                  <a:pt x="2474" y="679"/>
                </a:lnTo>
                <a:lnTo>
                  <a:pt x="2418" y="614"/>
                </a:lnTo>
                <a:lnTo>
                  <a:pt x="2357" y="553"/>
                </a:lnTo>
                <a:lnTo>
                  <a:pt x="2294" y="497"/>
                </a:lnTo>
                <a:lnTo>
                  <a:pt x="2226" y="445"/>
                </a:lnTo>
                <a:lnTo>
                  <a:pt x="2155" y="399"/>
                </a:lnTo>
                <a:lnTo>
                  <a:pt x="2079" y="355"/>
                </a:lnTo>
                <a:lnTo>
                  <a:pt x="2002" y="318"/>
                </a:lnTo>
                <a:lnTo>
                  <a:pt x="1922" y="285"/>
                </a:lnTo>
                <a:lnTo>
                  <a:pt x="1839" y="259"/>
                </a:lnTo>
                <a:lnTo>
                  <a:pt x="1753" y="237"/>
                </a:lnTo>
                <a:lnTo>
                  <a:pt x="1666" y="222"/>
                </a:lnTo>
                <a:lnTo>
                  <a:pt x="1576" y="212"/>
                </a:lnTo>
                <a:lnTo>
                  <a:pt x="1485" y="209"/>
                </a:lnTo>
                <a:close/>
                <a:moveTo>
                  <a:pt x="1486" y="0"/>
                </a:moveTo>
                <a:lnTo>
                  <a:pt x="1583" y="3"/>
                </a:lnTo>
                <a:lnTo>
                  <a:pt x="1679" y="13"/>
                </a:lnTo>
                <a:lnTo>
                  <a:pt x="1773" y="28"/>
                </a:lnTo>
                <a:lnTo>
                  <a:pt x="1865" y="49"/>
                </a:lnTo>
                <a:lnTo>
                  <a:pt x="1955" y="75"/>
                </a:lnTo>
                <a:lnTo>
                  <a:pt x="2042" y="108"/>
                </a:lnTo>
                <a:lnTo>
                  <a:pt x="2127" y="145"/>
                </a:lnTo>
                <a:lnTo>
                  <a:pt x="2209" y="188"/>
                </a:lnTo>
                <a:lnTo>
                  <a:pt x="2287" y="235"/>
                </a:lnTo>
                <a:lnTo>
                  <a:pt x="2364" y="287"/>
                </a:lnTo>
                <a:lnTo>
                  <a:pt x="2436" y="344"/>
                </a:lnTo>
                <a:lnTo>
                  <a:pt x="2503" y="404"/>
                </a:lnTo>
                <a:lnTo>
                  <a:pt x="2568" y="469"/>
                </a:lnTo>
                <a:lnTo>
                  <a:pt x="2628" y="536"/>
                </a:lnTo>
                <a:lnTo>
                  <a:pt x="2685" y="609"/>
                </a:lnTo>
                <a:lnTo>
                  <a:pt x="2737" y="685"/>
                </a:lnTo>
                <a:lnTo>
                  <a:pt x="2784" y="763"/>
                </a:lnTo>
                <a:lnTo>
                  <a:pt x="2827" y="845"/>
                </a:lnTo>
                <a:lnTo>
                  <a:pt x="2864" y="930"/>
                </a:lnTo>
                <a:lnTo>
                  <a:pt x="2897" y="1017"/>
                </a:lnTo>
                <a:lnTo>
                  <a:pt x="2923" y="1107"/>
                </a:lnTo>
                <a:lnTo>
                  <a:pt x="2944" y="1199"/>
                </a:lnTo>
                <a:lnTo>
                  <a:pt x="2960" y="1293"/>
                </a:lnTo>
                <a:lnTo>
                  <a:pt x="2969" y="1389"/>
                </a:lnTo>
                <a:lnTo>
                  <a:pt x="2972" y="1486"/>
                </a:lnTo>
                <a:lnTo>
                  <a:pt x="2969" y="1587"/>
                </a:lnTo>
                <a:lnTo>
                  <a:pt x="2959" y="1687"/>
                </a:lnTo>
                <a:lnTo>
                  <a:pt x="2942" y="1783"/>
                </a:lnTo>
                <a:lnTo>
                  <a:pt x="2920" y="1878"/>
                </a:lnTo>
                <a:lnTo>
                  <a:pt x="2891" y="1971"/>
                </a:lnTo>
                <a:lnTo>
                  <a:pt x="2857" y="2060"/>
                </a:lnTo>
                <a:lnTo>
                  <a:pt x="2817" y="2147"/>
                </a:lnTo>
                <a:lnTo>
                  <a:pt x="2773" y="2230"/>
                </a:lnTo>
                <a:lnTo>
                  <a:pt x="2722" y="2311"/>
                </a:lnTo>
                <a:lnTo>
                  <a:pt x="2668" y="2388"/>
                </a:lnTo>
                <a:lnTo>
                  <a:pt x="2607" y="2461"/>
                </a:lnTo>
                <a:lnTo>
                  <a:pt x="3454" y="3308"/>
                </a:lnTo>
                <a:lnTo>
                  <a:pt x="3469" y="3327"/>
                </a:lnTo>
                <a:lnTo>
                  <a:pt x="3480" y="3349"/>
                </a:lnTo>
                <a:lnTo>
                  <a:pt x="3484" y="3371"/>
                </a:lnTo>
                <a:lnTo>
                  <a:pt x="3484" y="3393"/>
                </a:lnTo>
                <a:lnTo>
                  <a:pt x="3480" y="3415"/>
                </a:lnTo>
                <a:lnTo>
                  <a:pt x="3469" y="3437"/>
                </a:lnTo>
                <a:lnTo>
                  <a:pt x="3454" y="3456"/>
                </a:lnTo>
                <a:lnTo>
                  <a:pt x="3438" y="3470"/>
                </a:lnTo>
                <a:lnTo>
                  <a:pt x="3420" y="3479"/>
                </a:lnTo>
                <a:lnTo>
                  <a:pt x="3401" y="3484"/>
                </a:lnTo>
                <a:lnTo>
                  <a:pt x="3381" y="3486"/>
                </a:lnTo>
                <a:lnTo>
                  <a:pt x="3362" y="3484"/>
                </a:lnTo>
                <a:lnTo>
                  <a:pt x="3342" y="3478"/>
                </a:lnTo>
                <a:lnTo>
                  <a:pt x="3324" y="3468"/>
                </a:lnTo>
                <a:lnTo>
                  <a:pt x="3308" y="3456"/>
                </a:lnTo>
                <a:lnTo>
                  <a:pt x="2461" y="2608"/>
                </a:lnTo>
                <a:lnTo>
                  <a:pt x="2388" y="2668"/>
                </a:lnTo>
                <a:lnTo>
                  <a:pt x="2311" y="2723"/>
                </a:lnTo>
                <a:lnTo>
                  <a:pt x="2230" y="2773"/>
                </a:lnTo>
                <a:lnTo>
                  <a:pt x="2146" y="2819"/>
                </a:lnTo>
                <a:lnTo>
                  <a:pt x="2059" y="2858"/>
                </a:lnTo>
                <a:lnTo>
                  <a:pt x="1970" y="2892"/>
                </a:lnTo>
                <a:lnTo>
                  <a:pt x="1877" y="2920"/>
                </a:lnTo>
                <a:lnTo>
                  <a:pt x="1783" y="2944"/>
                </a:lnTo>
                <a:lnTo>
                  <a:pt x="1685" y="2960"/>
                </a:lnTo>
                <a:lnTo>
                  <a:pt x="1587" y="2969"/>
                </a:lnTo>
                <a:lnTo>
                  <a:pt x="1486" y="2973"/>
                </a:lnTo>
                <a:lnTo>
                  <a:pt x="1388" y="2970"/>
                </a:lnTo>
                <a:lnTo>
                  <a:pt x="1292" y="2961"/>
                </a:lnTo>
                <a:lnTo>
                  <a:pt x="1199" y="2945"/>
                </a:lnTo>
                <a:lnTo>
                  <a:pt x="1107" y="2924"/>
                </a:lnTo>
                <a:lnTo>
                  <a:pt x="1016" y="2897"/>
                </a:lnTo>
                <a:lnTo>
                  <a:pt x="930" y="2865"/>
                </a:lnTo>
                <a:lnTo>
                  <a:pt x="845" y="2827"/>
                </a:lnTo>
                <a:lnTo>
                  <a:pt x="763" y="2785"/>
                </a:lnTo>
                <a:lnTo>
                  <a:pt x="685" y="2738"/>
                </a:lnTo>
                <a:lnTo>
                  <a:pt x="608" y="2686"/>
                </a:lnTo>
                <a:lnTo>
                  <a:pt x="536" y="2629"/>
                </a:lnTo>
                <a:lnTo>
                  <a:pt x="468" y="2569"/>
                </a:lnTo>
                <a:lnTo>
                  <a:pt x="404" y="2504"/>
                </a:lnTo>
                <a:lnTo>
                  <a:pt x="343" y="2436"/>
                </a:lnTo>
                <a:lnTo>
                  <a:pt x="287" y="2364"/>
                </a:lnTo>
                <a:lnTo>
                  <a:pt x="235" y="2289"/>
                </a:lnTo>
                <a:lnTo>
                  <a:pt x="188" y="2209"/>
                </a:lnTo>
                <a:lnTo>
                  <a:pt x="145" y="2128"/>
                </a:lnTo>
                <a:lnTo>
                  <a:pt x="108" y="2043"/>
                </a:lnTo>
                <a:lnTo>
                  <a:pt x="75" y="1956"/>
                </a:lnTo>
                <a:lnTo>
                  <a:pt x="49" y="1866"/>
                </a:lnTo>
                <a:lnTo>
                  <a:pt x="28" y="1774"/>
                </a:lnTo>
                <a:lnTo>
                  <a:pt x="12" y="1680"/>
                </a:lnTo>
                <a:lnTo>
                  <a:pt x="3" y="1584"/>
                </a:lnTo>
                <a:lnTo>
                  <a:pt x="0" y="1486"/>
                </a:lnTo>
                <a:lnTo>
                  <a:pt x="3" y="1389"/>
                </a:lnTo>
                <a:lnTo>
                  <a:pt x="12" y="1293"/>
                </a:lnTo>
                <a:lnTo>
                  <a:pt x="28" y="1199"/>
                </a:lnTo>
                <a:lnTo>
                  <a:pt x="49" y="1107"/>
                </a:lnTo>
                <a:lnTo>
                  <a:pt x="75" y="1018"/>
                </a:lnTo>
                <a:lnTo>
                  <a:pt x="108" y="930"/>
                </a:lnTo>
                <a:lnTo>
                  <a:pt x="145" y="845"/>
                </a:lnTo>
                <a:lnTo>
                  <a:pt x="188" y="763"/>
                </a:lnTo>
                <a:lnTo>
                  <a:pt x="234" y="685"/>
                </a:lnTo>
                <a:lnTo>
                  <a:pt x="286" y="610"/>
                </a:lnTo>
                <a:lnTo>
                  <a:pt x="342" y="538"/>
                </a:lnTo>
                <a:lnTo>
                  <a:pt x="404" y="469"/>
                </a:lnTo>
                <a:lnTo>
                  <a:pt x="468" y="404"/>
                </a:lnTo>
                <a:lnTo>
                  <a:pt x="536" y="344"/>
                </a:lnTo>
                <a:lnTo>
                  <a:pt x="608" y="287"/>
                </a:lnTo>
                <a:lnTo>
                  <a:pt x="684" y="235"/>
                </a:lnTo>
                <a:lnTo>
                  <a:pt x="763" y="188"/>
                </a:lnTo>
                <a:lnTo>
                  <a:pt x="845" y="145"/>
                </a:lnTo>
                <a:lnTo>
                  <a:pt x="930" y="108"/>
                </a:lnTo>
                <a:lnTo>
                  <a:pt x="1016" y="75"/>
                </a:lnTo>
                <a:lnTo>
                  <a:pt x="1107" y="49"/>
                </a:lnTo>
                <a:lnTo>
                  <a:pt x="1199" y="28"/>
                </a:lnTo>
                <a:lnTo>
                  <a:pt x="1292" y="13"/>
                </a:lnTo>
                <a:lnTo>
                  <a:pt x="1388" y="3"/>
                </a:lnTo>
                <a:lnTo>
                  <a:pt x="1486" y="0"/>
                </a:lnTo>
                <a:close/>
              </a:path>
            </a:pathLst>
          </a:custGeom>
          <a:solidFill>
            <a:srgbClr val="119CA1"/>
          </a:solidFill>
          <a:ln w="0">
            <a:noFill/>
            <a:prstDash val="solid"/>
            <a:round/>
          </a:ln>
        </p:spPr>
        <p:txBody>
          <a:bodyPr vert="horz" wrap="square" lIns="91440" tIns="45720" rIns="91440" bIns="45720" numCol="1" anchor="t" anchorCtr="0" compatLnSpc="1"/>
          <a:lstStyle/>
          <a:p>
            <a:endParaRPr lang="en-US"/>
          </a:p>
        </p:txBody>
      </p:sp>
      <p:grpSp>
        <p:nvGrpSpPr>
          <p:cNvPr id="44" name="Group 7"/>
          <p:cNvGrpSpPr/>
          <p:nvPr/>
        </p:nvGrpSpPr>
        <p:grpSpPr>
          <a:xfrm>
            <a:off x="5569195" y="3570287"/>
            <a:ext cx="1076998" cy="1080074"/>
            <a:chOff x="9778413" y="4684586"/>
            <a:chExt cx="516112" cy="517586"/>
          </a:xfrm>
          <a:solidFill>
            <a:srgbClr val="119CA1"/>
          </a:solidFill>
        </p:grpSpPr>
        <p:sp>
          <p:nvSpPr>
            <p:cNvPr id="45" name="Freeform 123"/>
            <p:cNvSpPr>
              <a:spLocks noEditPoints="1"/>
            </p:cNvSpPr>
            <p:nvPr/>
          </p:nvSpPr>
          <p:spPr bwMode="auto">
            <a:xfrm>
              <a:off x="9778413" y="4684586"/>
              <a:ext cx="516112" cy="517586"/>
            </a:xfrm>
            <a:custGeom>
              <a:avLst/>
              <a:gdLst>
                <a:gd name="T0" fmla="*/ 1528 w 3500"/>
                <a:gd name="T1" fmla="*/ 438 h 3510"/>
                <a:gd name="T2" fmla="*/ 1195 w 3500"/>
                <a:gd name="T3" fmla="*/ 616 h 3510"/>
                <a:gd name="T4" fmla="*/ 924 w 3500"/>
                <a:gd name="T5" fmla="*/ 637 h 3510"/>
                <a:gd name="T6" fmla="*/ 512 w 3500"/>
                <a:gd name="T7" fmla="*/ 758 h 3510"/>
                <a:gd name="T8" fmla="*/ 671 w 3500"/>
                <a:gd name="T9" fmla="*/ 1072 h 3510"/>
                <a:gd name="T10" fmla="*/ 505 w 3500"/>
                <a:gd name="T11" fmla="*/ 1473 h 3510"/>
                <a:gd name="T12" fmla="*/ 172 w 3500"/>
                <a:gd name="T13" fmla="*/ 1582 h 3510"/>
                <a:gd name="T14" fmla="*/ 378 w 3500"/>
                <a:gd name="T15" fmla="*/ 1959 h 3510"/>
                <a:gd name="T16" fmla="*/ 555 w 3500"/>
                <a:gd name="T17" fmla="*/ 2168 h 3510"/>
                <a:gd name="T18" fmla="*/ 665 w 3500"/>
                <a:gd name="T19" fmla="*/ 2528 h 3510"/>
                <a:gd name="T20" fmla="*/ 739 w 3500"/>
                <a:gd name="T21" fmla="*/ 2991 h 3510"/>
                <a:gd name="T22" fmla="*/ 1007 w 3500"/>
                <a:gd name="T23" fmla="*/ 2837 h 3510"/>
                <a:gd name="T24" fmla="*/ 1413 w 3500"/>
                <a:gd name="T25" fmla="*/ 2977 h 3510"/>
                <a:gd name="T26" fmla="*/ 1559 w 3500"/>
                <a:gd name="T27" fmla="*/ 3231 h 3510"/>
                <a:gd name="T28" fmla="*/ 1926 w 3500"/>
                <a:gd name="T29" fmla="*/ 3329 h 3510"/>
                <a:gd name="T30" fmla="*/ 2058 w 3500"/>
                <a:gd name="T31" fmla="*/ 2988 h 3510"/>
                <a:gd name="T32" fmla="*/ 2462 w 3500"/>
                <a:gd name="T33" fmla="*/ 2835 h 3510"/>
                <a:gd name="T34" fmla="*/ 2753 w 3500"/>
                <a:gd name="T35" fmla="*/ 2996 h 3510"/>
                <a:gd name="T36" fmla="*/ 2848 w 3500"/>
                <a:gd name="T37" fmla="*/ 2557 h 3510"/>
                <a:gd name="T38" fmla="*/ 2918 w 3500"/>
                <a:gd name="T39" fmla="*/ 2240 h 3510"/>
                <a:gd name="T40" fmla="*/ 3092 w 3500"/>
                <a:gd name="T41" fmla="*/ 1967 h 3510"/>
                <a:gd name="T42" fmla="*/ 3335 w 3500"/>
                <a:gd name="T43" fmla="*/ 1589 h 3510"/>
                <a:gd name="T44" fmla="*/ 3014 w 3500"/>
                <a:gd name="T45" fmla="*/ 1497 h 3510"/>
                <a:gd name="T46" fmla="*/ 2837 w 3500"/>
                <a:gd name="T47" fmla="*/ 1101 h 3510"/>
                <a:gd name="T48" fmla="*/ 2985 w 3500"/>
                <a:gd name="T49" fmla="*/ 767 h 3510"/>
                <a:gd name="T50" fmla="*/ 2656 w 3500"/>
                <a:gd name="T51" fmla="*/ 576 h 3510"/>
                <a:gd name="T52" fmla="*/ 2374 w 3500"/>
                <a:gd name="T53" fmla="*/ 652 h 3510"/>
                <a:gd name="T54" fmla="*/ 1988 w 3500"/>
                <a:gd name="T55" fmla="*/ 465 h 3510"/>
                <a:gd name="T56" fmla="*/ 1907 w 3500"/>
                <a:gd name="T57" fmla="*/ 164 h 3510"/>
                <a:gd name="T58" fmla="*/ 2048 w 3500"/>
                <a:gd name="T59" fmla="*/ 68 h 3510"/>
                <a:gd name="T60" fmla="*/ 2122 w 3500"/>
                <a:gd name="T61" fmla="*/ 370 h 3510"/>
                <a:gd name="T62" fmla="*/ 2469 w 3500"/>
                <a:gd name="T63" fmla="*/ 512 h 3510"/>
                <a:gd name="T64" fmla="*/ 2775 w 3500"/>
                <a:gd name="T65" fmla="*/ 352 h 3510"/>
                <a:gd name="T66" fmla="*/ 3143 w 3500"/>
                <a:gd name="T67" fmla="*/ 699 h 3510"/>
                <a:gd name="T68" fmla="*/ 2994 w 3500"/>
                <a:gd name="T69" fmla="*/ 1026 h 3510"/>
                <a:gd name="T70" fmla="*/ 3128 w 3500"/>
                <a:gd name="T71" fmla="*/ 1378 h 3510"/>
                <a:gd name="T72" fmla="*/ 3406 w 3500"/>
                <a:gd name="T73" fmla="*/ 1437 h 3510"/>
                <a:gd name="T74" fmla="*/ 3497 w 3500"/>
                <a:gd name="T75" fmla="*/ 1945 h 3510"/>
                <a:gd name="T76" fmla="*/ 3244 w 3500"/>
                <a:gd name="T77" fmla="*/ 2108 h 3510"/>
                <a:gd name="T78" fmla="*/ 3069 w 3500"/>
                <a:gd name="T79" fmla="*/ 2303 h 3510"/>
                <a:gd name="T80" fmla="*/ 3132 w 3500"/>
                <a:gd name="T81" fmla="*/ 2671 h 3510"/>
                <a:gd name="T82" fmla="*/ 3098 w 3500"/>
                <a:gd name="T83" fmla="*/ 2885 h 3510"/>
                <a:gd name="T84" fmla="*/ 2690 w 3500"/>
                <a:gd name="T85" fmla="*/ 3152 h 3510"/>
                <a:gd name="T86" fmla="*/ 2377 w 3500"/>
                <a:gd name="T87" fmla="*/ 3042 h 3510"/>
                <a:gd name="T88" fmla="*/ 2116 w 3500"/>
                <a:gd name="T89" fmla="*/ 3153 h 3510"/>
                <a:gd name="T90" fmla="*/ 1971 w 3500"/>
                <a:gd name="T91" fmla="*/ 3498 h 3510"/>
                <a:gd name="T92" fmla="*/ 1452 w 3500"/>
                <a:gd name="T93" fmla="*/ 3442 h 3510"/>
                <a:gd name="T94" fmla="*/ 1378 w 3500"/>
                <a:gd name="T95" fmla="*/ 3140 h 3510"/>
                <a:gd name="T96" fmla="*/ 1031 w 3500"/>
                <a:gd name="T97" fmla="*/ 2998 h 3510"/>
                <a:gd name="T98" fmla="*/ 725 w 3500"/>
                <a:gd name="T99" fmla="*/ 3158 h 3510"/>
                <a:gd name="T100" fmla="*/ 357 w 3500"/>
                <a:gd name="T101" fmla="*/ 2811 h 3510"/>
                <a:gd name="T102" fmla="*/ 506 w 3500"/>
                <a:gd name="T103" fmla="*/ 2484 h 3510"/>
                <a:gd name="T104" fmla="*/ 372 w 3500"/>
                <a:gd name="T105" fmla="*/ 2132 h 3510"/>
                <a:gd name="T106" fmla="*/ 94 w 3500"/>
                <a:gd name="T107" fmla="*/ 2073 h 3510"/>
                <a:gd name="T108" fmla="*/ 3 w 3500"/>
                <a:gd name="T109" fmla="*/ 1565 h 3510"/>
                <a:gd name="T110" fmla="*/ 256 w 3500"/>
                <a:gd name="T111" fmla="*/ 1402 h 3510"/>
                <a:gd name="T112" fmla="*/ 431 w 3500"/>
                <a:gd name="T113" fmla="*/ 1207 h 3510"/>
                <a:gd name="T114" fmla="*/ 368 w 3500"/>
                <a:gd name="T115" fmla="*/ 839 h 3510"/>
                <a:gd name="T116" fmla="*/ 402 w 3500"/>
                <a:gd name="T117" fmla="*/ 625 h 3510"/>
                <a:gd name="T118" fmla="*/ 810 w 3500"/>
                <a:gd name="T119" fmla="*/ 358 h 3510"/>
                <a:gd name="T120" fmla="*/ 1123 w 3500"/>
                <a:gd name="T121" fmla="*/ 468 h 3510"/>
                <a:gd name="T122" fmla="*/ 1384 w 3500"/>
                <a:gd name="T123" fmla="*/ 357 h 3510"/>
                <a:gd name="T124" fmla="*/ 1529 w 3500"/>
                <a:gd name="T125" fmla="*/ 12 h 3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00" h="3510">
                  <a:moveTo>
                    <a:pt x="1593" y="164"/>
                  </a:moveTo>
                  <a:lnTo>
                    <a:pt x="1585" y="166"/>
                  </a:lnTo>
                  <a:lnTo>
                    <a:pt x="1577" y="172"/>
                  </a:lnTo>
                  <a:lnTo>
                    <a:pt x="1574" y="181"/>
                  </a:lnTo>
                  <a:lnTo>
                    <a:pt x="1559" y="280"/>
                  </a:lnTo>
                  <a:lnTo>
                    <a:pt x="1546" y="379"/>
                  </a:lnTo>
                  <a:lnTo>
                    <a:pt x="1539" y="410"/>
                  </a:lnTo>
                  <a:lnTo>
                    <a:pt x="1528" y="438"/>
                  </a:lnTo>
                  <a:lnTo>
                    <a:pt x="1512" y="465"/>
                  </a:lnTo>
                  <a:lnTo>
                    <a:pt x="1492" y="487"/>
                  </a:lnTo>
                  <a:lnTo>
                    <a:pt x="1469" y="506"/>
                  </a:lnTo>
                  <a:lnTo>
                    <a:pt x="1442" y="522"/>
                  </a:lnTo>
                  <a:lnTo>
                    <a:pt x="1413" y="533"/>
                  </a:lnTo>
                  <a:lnTo>
                    <a:pt x="1338" y="556"/>
                  </a:lnTo>
                  <a:lnTo>
                    <a:pt x="1266" y="584"/>
                  </a:lnTo>
                  <a:lnTo>
                    <a:pt x="1195" y="616"/>
                  </a:lnTo>
                  <a:lnTo>
                    <a:pt x="1126" y="652"/>
                  </a:lnTo>
                  <a:lnTo>
                    <a:pt x="1098" y="665"/>
                  </a:lnTo>
                  <a:lnTo>
                    <a:pt x="1069" y="673"/>
                  </a:lnTo>
                  <a:lnTo>
                    <a:pt x="1038" y="675"/>
                  </a:lnTo>
                  <a:lnTo>
                    <a:pt x="1009" y="673"/>
                  </a:lnTo>
                  <a:lnTo>
                    <a:pt x="979" y="667"/>
                  </a:lnTo>
                  <a:lnTo>
                    <a:pt x="950" y="654"/>
                  </a:lnTo>
                  <a:lnTo>
                    <a:pt x="924" y="637"/>
                  </a:lnTo>
                  <a:lnTo>
                    <a:pt x="844" y="576"/>
                  </a:lnTo>
                  <a:lnTo>
                    <a:pt x="765" y="517"/>
                  </a:lnTo>
                  <a:lnTo>
                    <a:pt x="756" y="514"/>
                  </a:lnTo>
                  <a:lnTo>
                    <a:pt x="747" y="514"/>
                  </a:lnTo>
                  <a:lnTo>
                    <a:pt x="739" y="519"/>
                  </a:lnTo>
                  <a:lnTo>
                    <a:pt x="518" y="741"/>
                  </a:lnTo>
                  <a:lnTo>
                    <a:pt x="512" y="749"/>
                  </a:lnTo>
                  <a:lnTo>
                    <a:pt x="512" y="758"/>
                  </a:lnTo>
                  <a:lnTo>
                    <a:pt x="515" y="767"/>
                  </a:lnTo>
                  <a:lnTo>
                    <a:pt x="575" y="847"/>
                  </a:lnTo>
                  <a:lnTo>
                    <a:pt x="635" y="926"/>
                  </a:lnTo>
                  <a:lnTo>
                    <a:pt x="652" y="953"/>
                  </a:lnTo>
                  <a:lnTo>
                    <a:pt x="665" y="982"/>
                  </a:lnTo>
                  <a:lnTo>
                    <a:pt x="671" y="1012"/>
                  </a:lnTo>
                  <a:lnTo>
                    <a:pt x="673" y="1041"/>
                  </a:lnTo>
                  <a:lnTo>
                    <a:pt x="671" y="1072"/>
                  </a:lnTo>
                  <a:lnTo>
                    <a:pt x="663" y="1101"/>
                  </a:lnTo>
                  <a:lnTo>
                    <a:pt x="650" y="1130"/>
                  </a:lnTo>
                  <a:lnTo>
                    <a:pt x="614" y="1199"/>
                  </a:lnTo>
                  <a:lnTo>
                    <a:pt x="582" y="1270"/>
                  </a:lnTo>
                  <a:lnTo>
                    <a:pt x="555" y="1342"/>
                  </a:lnTo>
                  <a:lnTo>
                    <a:pt x="531" y="1417"/>
                  </a:lnTo>
                  <a:lnTo>
                    <a:pt x="521" y="1447"/>
                  </a:lnTo>
                  <a:lnTo>
                    <a:pt x="505" y="1473"/>
                  </a:lnTo>
                  <a:lnTo>
                    <a:pt x="486" y="1497"/>
                  </a:lnTo>
                  <a:lnTo>
                    <a:pt x="463" y="1517"/>
                  </a:lnTo>
                  <a:lnTo>
                    <a:pt x="437" y="1533"/>
                  </a:lnTo>
                  <a:lnTo>
                    <a:pt x="408" y="1543"/>
                  </a:lnTo>
                  <a:lnTo>
                    <a:pt x="378" y="1551"/>
                  </a:lnTo>
                  <a:lnTo>
                    <a:pt x="279" y="1564"/>
                  </a:lnTo>
                  <a:lnTo>
                    <a:pt x="180" y="1578"/>
                  </a:lnTo>
                  <a:lnTo>
                    <a:pt x="172" y="1582"/>
                  </a:lnTo>
                  <a:lnTo>
                    <a:pt x="165" y="1589"/>
                  </a:lnTo>
                  <a:lnTo>
                    <a:pt x="163" y="1599"/>
                  </a:lnTo>
                  <a:lnTo>
                    <a:pt x="163" y="1912"/>
                  </a:lnTo>
                  <a:lnTo>
                    <a:pt x="165" y="1921"/>
                  </a:lnTo>
                  <a:lnTo>
                    <a:pt x="172" y="1928"/>
                  </a:lnTo>
                  <a:lnTo>
                    <a:pt x="180" y="1932"/>
                  </a:lnTo>
                  <a:lnTo>
                    <a:pt x="279" y="1946"/>
                  </a:lnTo>
                  <a:lnTo>
                    <a:pt x="378" y="1959"/>
                  </a:lnTo>
                  <a:lnTo>
                    <a:pt x="408" y="1967"/>
                  </a:lnTo>
                  <a:lnTo>
                    <a:pt x="437" y="1977"/>
                  </a:lnTo>
                  <a:lnTo>
                    <a:pt x="463" y="1993"/>
                  </a:lnTo>
                  <a:lnTo>
                    <a:pt x="486" y="2013"/>
                  </a:lnTo>
                  <a:lnTo>
                    <a:pt x="505" y="2037"/>
                  </a:lnTo>
                  <a:lnTo>
                    <a:pt x="521" y="2063"/>
                  </a:lnTo>
                  <a:lnTo>
                    <a:pt x="531" y="2093"/>
                  </a:lnTo>
                  <a:lnTo>
                    <a:pt x="555" y="2168"/>
                  </a:lnTo>
                  <a:lnTo>
                    <a:pt x="582" y="2240"/>
                  </a:lnTo>
                  <a:lnTo>
                    <a:pt x="614" y="2311"/>
                  </a:lnTo>
                  <a:lnTo>
                    <a:pt x="650" y="2380"/>
                  </a:lnTo>
                  <a:lnTo>
                    <a:pt x="663" y="2409"/>
                  </a:lnTo>
                  <a:lnTo>
                    <a:pt x="671" y="2438"/>
                  </a:lnTo>
                  <a:lnTo>
                    <a:pt x="673" y="2469"/>
                  </a:lnTo>
                  <a:lnTo>
                    <a:pt x="671" y="2498"/>
                  </a:lnTo>
                  <a:lnTo>
                    <a:pt x="665" y="2528"/>
                  </a:lnTo>
                  <a:lnTo>
                    <a:pt x="652" y="2557"/>
                  </a:lnTo>
                  <a:lnTo>
                    <a:pt x="635" y="2584"/>
                  </a:lnTo>
                  <a:lnTo>
                    <a:pt x="575" y="2663"/>
                  </a:lnTo>
                  <a:lnTo>
                    <a:pt x="515" y="2743"/>
                  </a:lnTo>
                  <a:lnTo>
                    <a:pt x="512" y="2752"/>
                  </a:lnTo>
                  <a:lnTo>
                    <a:pt x="512" y="2761"/>
                  </a:lnTo>
                  <a:lnTo>
                    <a:pt x="518" y="2769"/>
                  </a:lnTo>
                  <a:lnTo>
                    <a:pt x="739" y="2991"/>
                  </a:lnTo>
                  <a:lnTo>
                    <a:pt x="747" y="2996"/>
                  </a:lnTo>
                  <a:lnTo>
                    <a:pt x="756" y="2997"/>
                  </a:lnTo>
                  <a:lnTo>
                    <a:pt x="765" y="2993"/>
                  </a:lnTo>
                  <a:lnTo>
                    <a:pt x="844" y="2934"/>
                  </a:lnTo>
                  <a:lnTo>
                    <a:pt x="924" y="2873"/>
                  </a:lnTo>
                  <a:lnTo>
                    <a:pt x="950" y="2856"/>
                  </a:lnTo>
                  <a:lnTo>
                    <a:pt x="978" y="2844"/>
                  </a:lnTo>
                  <a:lnTo>
                    <a:pt x="1007" y="2837"/>
                  </a:lnTo>
                  <a:lnTo>
                    <a:pt x="1036" y="2835"/>
                  </a:lnTo>
                  <a:lnTo>
                    <a:pt x="1067" y="2837"/>
                  </a:lnTo>
                  <a:lnTo>
                    <a:pt x="1098" y="2845"/>
                  </a:lnTo>
                  <a:lnTo>
                    <a:pt x="1126" y="2858"/>
                  </a:lnTo>
                  <a:lnTo>
                    <a:pt x="1195" y="2894"/>
                  </a:lnTo>
                  <a:lnTo>
                    <a:pt x="1266" y="2926"/>
                  </a:lnTo>
                  <a:lnTo>
                    <a:pt x="1338" y="2954"/>
                  </a:lnTo>
                  <a:lnTo>
                    <a:pt x="1413" y="2977"/>
                  </a:lnTo>
                  <a:lnTo>
                    <a:pt x="1442" y="2988"/>
                  </a:lnTo>
                  <a:lnTo>
                    <a:pt x="1469" y="3004"/>
                  </a:lnTo>
                  <a:lnTo>
                    <a:pt x="1492" y="3023"/>
                  </a:lnTo>
                  <a:lnTo>
                    <a:pt x="1512" y="3045"/>
                  </a:lnTo>
                  <a:lnTo>
                    <a:pt x="1528" y="3072"/>
                  </a:lnTo>
                  <a:lnTo>
                    <a:pt x="1539" y="3101"/>
                  </a:lnTo>
                  <a:lnTo>
                    <a:pt x="1546" y="3131"/>
                  </a:lnTo>
                  <a:lnTo>
                    <a:pt x="1559" y="3231"/>
                  </a:lnTo>
                  <a:lnTo>
                    <a:pt x="1574" y="3329"/>
                  </a:lnTo>
                  <a:lnTo>
                    <a:pt x="1577" y="3338"/>
                  </a:lnTo>
                  <a:lnTo>
                    <a:pt x="1585" y="3344"/>
                  </a:lnTo>
                  <a:lnTo>
                    <a:pt x="1593" y="3346"/>
                  </a:lnTo>
                  <a:lnTo>
                    <a:pt x="1907" y="3346"/>
                  </a:lnTo>
                  <a:lnTo>
                    <a:pt x="1915" y="3344"/>
                  </a:lnTo>
                  <a:lnTo>
                    <a:pt x="1923" y="3338"/>
                  </a:lnTo>
                  <a:lnTo>
                    <a:pt x="1926" y="3329"/>
                  </a:lnTo>
                  <a:lnTo>
                    <a:pt x="1941" y="3230"/>
                  </a:lnTo>
                  <a:lnTo>
                    <a:pt x="1954" y="3131"/>
                  </a:lnTo>
                  <a:lnTo>
                    <a:pt x="1961" y="3101"/>
                  </a:lnTo>
                  <a:lnTo>
                    <a:pt x="1972" y="3072"/>
                  </a:lnTo>
                  <a:lnTo>
                    <a:pt x="1988" y="3045"/>
                  </a:lnTo>
                  <a:lnTo>
                    <a:pt x="2008" y="3023"/>
                  </a:lnTo>
                  <a:lnTo>
                    <a:pt x="2031" y="3004"/>
                  </a:lnTo>
                  <a:lnTo>
                    <a:pt x="2058" y="2988"/>
                  </a:lnTo>
                  <a:lnTo>
                    <a:pt x="2087" y="2977"/>
                  </a:lnTo>
                  <a:lnTo>
                    <a:pt x="2162" y="2954"/>
                  </a:lnTo>
                  <a:lnTo>
                    <a:pt x="2234" y="2926"/>
                  </a:lnTo>
                  <a:lnTo>
                    <a:pt x="2305" y="2894"/>
                  </a:lnTo>
                  <a:lnTo>
                    <a:pt x="2374" y="2858"/>
                  </a:lnTo>
                  <a:lnTo>
                    <a:pt x="2402" y="2845"/>
                  </a:lnTo>
                  <a:lnTo>
                    <a:pt x="2431" y="2837"/>
                  </a:lnTo>
                  <a:lnTo>
                    <a:pt x="2462" y="2835"/>
                  </a:lnTo>
                  <a:lnTo>
                    <a:pt x="2491" y="2837"/>
                  </a:lnTo>
                  <a:lnTo>
                    <a:pt x="2521" y="2843"/>
                  </a:lnTo>
                  <a:lnTo>
                    <a:pt x="2550" y="2856"/>
                  </a:lnTo>
                  <a:lnTo>
                    <a:pt x="2576" y="2873"/>
                  </a:lnTo>
                  <a:lnTo>
                    <a:pt x="2656" y="2934"/>
                  </a:lnTo>
                  <a:lnTo>
                    <a:pt x="2735" y="2993"/>
                  </a:lnTo>
                  <a:lnTo>
                    <a:pt x="2744" y="2997"/>
                  </a:lnTo>
                  <a:lnTo>
                    <a:pt x="2753" y="2996"/>
                  </a:lnTo>
                  <a:lnTo>
                    <a:pt x="2761" y="2991"/>
                  </a:lnTo>
                  <a:lnTo>
                    <a:pt x="2982" y="2769"/>
                  </a:lnTo>
                  <a:lnTo>
                    <a:pt x="2988" y="2761"/>
                  </a:lnTo>
                  <a:lnTo>
                    <a:pt x="2988" y="2752"/>
                  </a:lnTo>
                  <a:lnTo>
                    <a:pt x="2985" y="2743"/>
                  </a:lnTo>
                  <a:lnTo>
                    <a:pt x="2925" y="2663"/>
                  </a:lnTo>
                  <a:lnTo>
                    <a:pt x="2865" y="2584"/>
                  </a:lnTo>
                  <a:lnTo>
                    <a:pt x="2848" y="2557"/>
                  </a:lnTo>
                  <a:lnTo>
                    <a:pt x="2835" y="2528"/>
                  </a:lnTo>
                  <a:lnTo>
                    <a:pt x="2829" y="2498"/>
                  </a:lnTo>
                  <a:lnTo>
                    <a:pt x="2827" y="2469"/>
                  </a:lnTo>
                  <a:lnTo>
                    <a:pt x="2829" y="2438"/>
                  </a:lnTo>
                  <a:lnTo>
                    <a:pt x="2837" y="2409"/>
                  </a:lnTo>
                  <a:lnTo>
                    <a:pt x="2850" y="2380"/>
                  </a:lnTo>
                  <a:lnTo>
                    <a:pt x="2886" y="2311"/>
                  </a:lnTo>
                  <a:lnTo>
                    <a:pt x="2918" y="2240"/>
                  </a:lnTo>
                  <a:lnTo>
                    <a:pt x="2945" y="2168"/>
                  </a:lnTo>
                  <a:lnTo>
                    <a:pt x="2969" y="2093"/>
                  </a:lnTo>
                  <a:lnTo>
                    <a:pt x="2979" y="2063"/>
                  </a:lnTo>
                  <a:lnTo>
                    <a:pt x="2995" y="2037"/>
                  </a:lnTo>
                  <a:lnTo>
                    <a:pt x="3014" y="2013"/>
                  </a:lnTo>
                  <a:lnTo>
                    <a:pt x="3037" y="1993"/>
                  </a:lnTo>
                  <a:lnTo>
                    <a:pt x="3063" y="1977"/>
                  </a:lnTo>
                  <a:lnTo>
                    <a:pt x="3092" y="1967"/>
                  </a:lnTo>
                  <a:lnTo>
                    <a:pt x="3122" y="1959"/>
                  </a:lnTo>
                  <a:lnTo>
                    <a:pt x="3221" y="1946"/>
                  </a:lnTo>
                  <a:lnTo>
                    <a:pt x="3320" y="1932"/>
                  </a:lnTo>
                  <a:lnTo>
                    <a:pt x="3328" y="1928"/>
                  </a:lnTo>
                  <a:lnTo>
                    <a:pt x="3335" y="1921"/>
                  </a:lnTo>
                  <a:lnTo>
                    <a:pt x="3337" y="1912"/>
                  </a:lnTo>
                  <a:lnTo>
                    <a:pt x="3337" y="1598"/>
                  </a:lnTo>
                  <a:lnTo>
                    <a:pt x="3335" y="1589"/>
                  </a:lnTo>
                  <a:lnTo>
                    <a:pt x="3328" y="1582"/>
                  </a:lnTo>
                  <a:lnTo>
                    <a:pt x="3320" y="1578"/>
                  </a:lnTo>
                  <a:lnTo>
                    <a:pt x="3221" y="1564"/>
                  </a:lnTo>
                  <a:lnTo>
                    <a:pt x="3122" y="1551"/>
                  </a:lnTo>
                  <a:lnTo>
                    <a:pt x="3092" y="1543"/>
                  </a:lnTo>
                  <a:lnTo>
                    <a:pt x="3063" y="1533"/>
                  </a:lnTo>
                  <a:lnTo>
                    <a:pt x="3037" y="1517"/>
                  </a:lnTo>
                  <a:lnTo>
                    <a:pt x="3014" y="1497"/>
                  </a:lnTo>
                  <a:lnTo>
                    <a:pt x="2995" y="1473"/>
                  </a:lnTo>
                  <a:lnTo>
                    <a:pt x="2979" y="1447"/>
                  </a:lnTo>
                  <a:lnTo>
                    <a:pt x="2969" y="1417"/>
                  </a:lnTo>
                  <a:lnTo>
                    <a:pt x="2945" y="1342"/>
                  </a:lnTo>
                  <a:lnTo>
                    <a:pt x="2918" y="1270"/>
                  </a:lnTo>
                  <a:lnTo>
                    <a:pt x="2886" y="1199"/>
                  </a:lnTo>
                  <a:lnTo>
                    <a:pt x="2850" y="1130"/>
                  </a:lnTo>
                  <a:lnTo>
                    <a:pt x="2837" y="1101"/>
                  </a:lnTo>
                  <a:lnTo>
                    <a:pt x="2829" y="1072"/>
                  </a:lnTo>
                  <a:lnTo>
                    <a:pt x="2827" y="1041"/>
                  </a:lnTo>
                  <a:lnTo>
                    <a:pt x="2829" y="1012"/>
                  </a:lnTo>
                  <a:lnTo>
                    <a:pt x="2835" y="982"/>
                  </a:lnTo>
                  <a:lnTo>
                    <a:pt x="2848" y="953"/>
                  </a:lnTo>
                  <a:lnTo>
                    <a:pt x="2865" y="926"/>
                  </a:lnTo>
                  <a:lnTo>
                    <a:pt x="2925" y="847"/>
                  </a:lnTo>
                  <a:lnTo>
                    <a:pt x="2985" y="767"/>
                  </a:lnTo>
                  <a:lnTo>
                    <a:pt x="2988" y="758"/>
                  </a:lnTo>
                  <a:lnTo>
                    <a:pt x="2988" y="749"/>
                  </a:lnTo>
                  <a:lnTo>
                    <a:pt x="2982" y="741"/>
                  </a:lnTo>
                  <a:lnTo>
                    <a:pt x="2761" y="519"/>
                  </a:lnTo>
                  <a:lnTo>
                    <a:pt x="2753" y="514"/>
                  </a:lnTo>
                  <a:lnTo>
                    <a:pt x="2744" y="514"/>
                  </a:lnTo>
                  <a:lnTo>
                    <a:pt x="2735" y="517"/>
                  </a:lnTo>
                  <a:lnTo>
                    <a:pt x="2656" y="576"/>
                  </a:lnTo>
                  <a:lnTo>
                    <a:pt x="2576" y="637"/>
                  </a:lnTo>
                  <a:lnTo>
                    <a:pt x="2550" y="654"/>
                  </a:lnTo>
                  <a:lnTo>
                    <a:pt x="2521" y="667"/>
                  </a:lnTo>
                  <a:lnTo>
                    <a:pt x="2491" y="673"/>
                  </a:lnTo>
                  <a:lnTo>
                    <a:pt x="2462" y="675"/>
                  </a:lnTo>
                  <a:lnTo>
                    <a:pt x="2431" y="673"/>
                  </a:lnTo>
                  <a:lnTo>
                    <a:pt x="2402" y="665"/>
                  </a:lnTo>
                  <a:lnTo>
                    <a:pt x="2374" y="652"/>
                  </a:lnTo>
                  <a:lnTo>
                    <a:pt x="2305" y="616"/>
                  </a:lnTo>
                  <a:lnTo>
                    <a:pt x="2234" y="584"/>
                  </a:lnTo>
                  <a:lnTo>
                    <a:pt x="2162" y="556"/>
                  </a:lnTo>
                  <a:lnTo>
                    <a:pt x="2087" y="533"/>
                  </a:lnTo>
                  <a:lnTo>
                    <a:pt x="2058" y="522"/>
                  </a:lnTo>
                  <a:lnTo>
                    <a:pt x="2031" y="506"/>
                  </a:lnTo>
                  <a:lnTo>
                    <a:pt x="2008" y="487"/>
                  </a:lnTo>
                  <a:lnTo>
                    <a:pt x="1988" y="465"/>
                  </a:lnTo>
                  <a:lnTo>
                    <a:pt x="1972" y="438"/>
                  </a:lnTo>
                  <a:lnTo>
                    <a:pt x="1961" y="410"/>
                  </a:lnTo>
                  <a:lnTo>
                    <a:pt x="1954" y="379"/>
                  </a:lnTo>
                  <a:lnTo>
                    <a:pt x="1941" y="280"/>
                  </a:lnTo>
                  <a:lnTo>
                    <a:pt x="1926" y="181"/>
                  </a:lnTo>
                  <a:lnTo>
                    <a:pt x="1923" y="172"/>
                  </a:lnTo>
                  <a:lnTo>
                    <a:pt x="1915" y="166"/>
                  </a:lnTo>
                  <a:lnTo>
                    <a:pt x="1907" y="164"/>
                  </a:lnTo>
                  <a:lnTo>
                    <a:pt x="1593" y="164"/>
                  </a:lnTo>
                  <a:close/>
                  <a:moveTo>
                    <a:pt x="1593" y="0"/>
                  </a:moveTo>
                  <a:lnTo>
                    <a:pt x="1907" y="0"/>
                  </a:lnTo>
                  <a:lnTo>
                    <a:pt x="1940" y="3"/>
                  </a:lnTo>
                  <a:lnTo>
                    <a:pt x="1971" y="12"/>
                  </a:lnTo>
                  <a:lnTo>
                    <a:pt x="2000" y="26"/>
                  </a:lnTo>
                  <a:lnTo>
                    <a:pt x="2026" y="45"/>
                  </a:lnTo>
                  <a:lnTo>
                    <a:pt x="2048" y="68"/>
                  </a:lnTo>
                  <a:lnTo>
                    <a:pt x="2067" y="95"/>
                  </a:lnTo>
                  <a:lnTo>
                    <a:pt x="2080" y="124"/>
                  </a:lnTo>
                  <a:lnTo>
                    <a:pt x="2088" y="156"/>
                  </a:lnTo>
                  <a:lnTo>
                    <a:pt x="2102" y="256"/>
                  </a:lnTo>
                  <a:lnTo>
                    <a:pt x="2116" y="357"/>
                  </a:lnTo>
                  <a:lnTo>
                    <a:pt x="2117" y="363"/>
                  </a:lnTo>
                  <a:lnTo>
                    <a:pt x="2119" y="367"/>
                  </a:lnTo>
                  <a:lnTo>
                    <a:pt x="2122" y="370"/>
                  </a:lnTo>
                  <a:lnTo>
                    <a:pt x="2125" y="373"/>
                  </a:lnTo>
                  <a:lnTo>
                    <a:pt x="2130" y="374"/>
                  </a:lnTo>
                  <a:lnTo>
                    <a:pt x="2215" y="401"/>
                  </a:lnTo>
                  <a:lnTo>
                    <a:pt x="2296" y="432"/>
                  </a:lnTo>
                  <a:lnTo>
                    <a:pt x="2377" y="468"/>
                  </a:lnTo>
                  <a:lnTo>
                    <a:pt x="2454" y="509"/>
                  </a:lnTo>
                  <a:lnTo>
                    <a:pt x="2462" y="512"/>
                  </a:lnTo>
                  <a:lnTo>
                    <a:pt x="2469" y="512"/>
                  </a:lnTo>
                  <a:lnTo>
                    <a:pt x="2477" y="507"/>
                  </a:lnTo>
                  <a:lnTo>
                    <a:pt x="2557" y="446"/>
                  </a:lnTo>
                  <a:lnTo>
                    <a:pt x="2638" y="385"/>
                  </a:lnTo>
                  <a:lnTo>
                    <a:pt x="2663" y="369"/>
                  </a:lnTo>
                  <a:lnTo>
                    <a:pt x="2690" y="358"/>
                  </a:lnTo>
                  <a:lnTo>
                    <a:pt x="2718" y="352"/>
                  </a:lnTo>
                  <a:lnTo>
                    <a:pt x="2746" y="350"/>
                  </a:lnTo>
                  <a:lnTo>
                    <a:pt x="2775" y="352"/>
                  </a:lnTo>
                  <a:lnTo>
                    <a:pt x="2803" y="358"/>
                  </a:lnTo>
                  <a:lnTo>
                    <a:pt x="2830" y="369"/>
                  </a:lnTo>
                  <a:lnTo>
                    <a:pt x="2854" y="384"/>
                  </a:lnTo>
                  <a:lnTo>
                    <a:pt x="2876" y="403"/>
                  </a:lnTo>
                  <a:lnTo>
                    <a:pt x="3098" y="625"/>
                  </a:lnTo>
                  <a:lnTo>
                    <a:pt x="3117" y="648"/>
                  </a:lnTo>
                  <a:lnTo>
                    <a:pt x="3132" y="672"/>
                  </a:lnTo>
                  <a:lnTo>
                    <a:pt x="3143" y="699"/>
                  </a:lnTo>
                  <a:lnTo>
                    <a:pt x="3149" y="728"/>
                  </a:lnTo>
                  <a:lnTo>
                    <a:pt x="3151" y="756"/>
                  </a:lnTo>
                  <a:lnTo>
                    <a:pt x="3149" y="784"/>
                  </a:lnTo>
                  <a:lnTo>
                    <a:pt x="3143" y="813"/>
                  </a:lnTo>
                  <a:lnTo>
                    <a:pt x="3132" y="839"/>
                  </a:lnTo>
                  <a:lnTo>
                    <a:pt x="3116" y="865"/>
                  </a:lnTo>
                  <a:lnTo>
                    <a:pt x="3056" y="946"/>
                  </a:lnTo>
                  <a:lnTo>
                    <a:pt x="2994" y="1026"/>
                  </a:lnTo>
                  <a:lnTo>
                    <a:pt x="2990" y="1034"/>
                  </a:lnTo>
                  <a:lnTo>
                    <a:pt x="2990" y="1041"/>
                  </a:lnTo>
                  <a:lnTo>
                    <a:pt x="2992" y="1049"/>
                  </a:lnTo>
                  <a:lnTo>
                    <a:pt x="3033" y="1126"/>
                  </a:lnTo>
                  <a:lnTo>
                    <a:pt x="3069" y="1207"/>
                  </a:lnTo>
                  <a:lnTo>
                    <a:pt x="3100" y="1289"/>
                  </a:lnTo>
                  <a:lnTo>
                    <a:pt x="3127" y="1374"/>
                  </a:lnTo>
                  <a:lnTo>
                    <a:pt x="3128" y="1378"/>
                  </a:lnTo>
                  <a:lnTo>
                    <a:pt x="3131" y="1382"/>
                  </a:lnTo>
                  <a:lnTo>
                    <a:pt x="3134" y="1385"/>
                  </a:lnTo>
                  <a:lnTo>
                    <a:pt x="3138" y="1387"/>
                  </a:lnTo>
                  <a:lnTo>
                    <a:pt x="3144" y="1388"/>
                  </a:lnTo>
                  <a:lnTo>
                    <a:pt x="3244" y="1402"/>
                  </a:lnTo>
                  <a:lnTo>
                    <a:pt x="3344" y="1416"/>
                  </a:lnTo>
                  <a:lnTo>
                    <a:pt x="3376" y="1424"/>
                  </a:lnTo>
                  <a:lnTo>
                    <a:pt x="3406" y="1437"/>
                  </a:lnTo>
                  <a:lnTo>
                    <a:pt x="3432" y="1456"/>
                  </a:lnTo>
                  <a:lnTo>
                    <a:pt x="3455" y="1478"/>
                  </a:lnTo>
                  <a:lnTo>
                    <a:pt x="3475" y="1504"/>
                  </a:lnTo>
                  <a:lnTo>
                    <a:pt x="3488" y="1534"/>
                  </a:lnTo>
                  <a:lnTo>
                    <a:pt x="3497" y="1565"/>
                  </a:lnTo>
                  <a:lnTo>
                    <a:pt x="3500" y="1598"/>
                  </a:lnTo>
                  <a:lnTo>
                    <a:pt x="3500" y="1912"/>
                  </a:lnTo>
                  <a:lnTo>
                    <a:pt x="3497" y="1945"/>
                  </a:lnTo>
                  <a:lnTo>
                    <a:pt x="3488" y="1976"/>
                  </a:lnTo>
                  <a:lnTo>
                    <a:pt x="3475" y="2006"/>
                  </a:lnTo>
                  <a:lnTo>
                    <a:pt x="3455" y="2032"/>
                  </a:lnTo>
                  <a:lnTo>
                    <a:pt x="3432" y="2054"/>
                  </a:lnTo>
                  <a:lnTo>
                    <a:pt x="3406" y="2073"/>
                  </a:lnTo>
                  <a:lnTo>
                    <a:pt x="3376" y="2086"/>
                  </a:lnTo>
                  <a:lnTo>
                    <a:pt x="3344" y="2094"/>
                  </a:lnTo>
                  <a:lnTo>
                    <a:pt x="3244" y="2108"/>
                  </a:lnTo>
                  <a:lnTo>
                    <a:pt x="3144" y="2122"/>
                  </a:lnTo>
                  <a:lnTo>
                    <a:pt x="3138" y="2123"/>
                  </a:lnTo>
                  <a:lnTo>
                    <a:pt x="3134" y="2125"/>
                  </a:lnTo>
                  <a:lnTo>
                    <a:pt x="3131" y="2128"/>
                  </a:lnTo>
                  <a:lnTo>
                    <a:pt x="3128" y="2132"/>
                  </a:lnTo>
                  <a:lnTo>
                    <a:pt x="3127" y="2136"/>
                  </a:lnTo>
                  <a:lnTo>
                    <a:pt x="3100" y="2221"/>
                  </a:lnTo>
                  <a:lnTo>
                    <a:pt x="3069" y="2303"/>
                  </a:lnTo>
                  <a:lnTo>
                    <a:pt x="3033" y="2384"/>
                  </a:lnTo>
                  <a:lnTo>
                    <a:pt x="2992" y="2461"/>
                  </a:lnTo>
                  <a:lnTo>
                    <a:pt x="2990" y="2469"/>
                  </a:lnTo>
                  <a:lnTo>
                    <a:pt x="2990" y="2476"/>
                  </a:lnTo>
                  <a:lnTo>
                    <a:pt x="2994" y="2484"/>
                  </a:lnTo>
                  <a:lnTo>
                    <a:pt x="3056" y="2564"/>
                  </a:lnTo>
                  <a:lnTo>
                    <a:pt x="3116" y="2645"/>
                  </a:lnTo>
                  <a:lnTo>
                    <a:pt x="3132" y="2671"/>
                  </a:lnTo>
                  <a:lnTo>
                    <a:pt x="3143" y="2697"/>
                  </a:lnTo>
                  <a:lnTo>
                    <a:pt x="3149" y="2726"/>
                  </a:lnTo>
                  <a:lnTo>
                    <a:pt x="3151" y="2754"/>
                  </a:lnTo>
                  <a:lnTo>
                    <a:pt x="3149" y="2782"/>
                  </a:lnTo>
                  <a:lnTo>
                    <a:pt x="3143" y="2810"/>
                  </a:lnTo>
                  <a:lnTo>
                    <a:pt x="3132" y="2838"/>
                  </a:lnTo>
                  <a:lnTo>
                    <a:pt x="3117" y="2862"/>
                  </a:lnTo>
                  <a:lnTo>
                    <a:pt x="3098" y="2885"/>
                  </a:lnTo>
                  <a:lnTo>
                    <a:pt x="2876" y="3107"/>
                  </a:lnTo>
                  <a:lnTo>
                    <a:pt x="2854" y="3126"/>
                  </a:lnTo>
                  <a:lnTo>
                    <a:pt x="2830" y="3141"/>
                  </a:lnTo>
                  <a:lnTo>
                    <a:pt x="2802" y="3152"/>
                  </a:lnTo>
                  <a:lnTo>
                    <a:pt x="2775" y="3158"/>
                  </a:lnTo>
                  <a:lnTo>
                    <a:pt x="2746" y="3160"/>
                  </a:lnTo>
                  <a:lnTo>
                    <a:pt x="2718" y="3158"/>
                  </a:lnTo>
                  <a:lnTo>
                    <a:pt x="2690" y="3152"/>
                  </a:lnTo>
                  <a:lnTo>
                    <a:pt x="2663" y="3141"/>
                  </a:lnTo>
                  <a:lnTo>
                    <a:pt x="2638" y="3125"/>
                  </a:lnTo>
                  <a:lnTo>
                    <a:pt x="2557" y="3064"/>
                  </a:lnTo>
                  <a:lnTo>
                    <a:pt x="2477" y="3003"/>
                  </a:lnTo>
                  <a:lnTo>
                    <a:pt x="2469" y="2998"/>
                  </a:lnTo>
                  <a:lnTo>
                    <a:pt x="2462" y="2998"/>
                  </a:lnTo>
                  <a:lnTo>
                    <a:pt x="2454" y="3001"/>
                  </a:lnTo>
                  <a:lnTo>
                    <a:pt x="2377" y="3042"/>
                  </a:lnTo>
                  <a:lnTo>
                    <a:pt x="2296" y="3078"/>
                  </a:lnTo>
                  <a:lnTo>
                    <a:pt x="2215" y="3109"/>
                  </a:lnTo>
                  <a:lnTo>
                    <a:pt x="2130" y="3136"/>
                  </a:lnTo>
                  <a:lnTo>
                    <a:pt x="2125" y="3137"/>
                  </a:lnTo>
                  <a:lnTo>
                    <a:pt x="2122" y="3140"/>
                  </a:lnTo>
                  <a:lnTo>
                    <a:pt x="2119" y="3143"/>
                  </a:lnTo>
                  <a:lnTo>
                    <a:pt x="2117" y="3147"/>
                  </a:lnTo>
                  <a:lnTo>
                    <a:pt x="2116" y="3153"/>
                  </a:lnTo>
                  <a:lnTo>
                    <a:pt x="2102" y="3254"/>
                  </a:lnTo>
                  <a:lnTo>
                    <a:pt x="2088" y="3354"/>
                  </a:lnTo>
                  <a:lnTo>
                    <a:pt x="2080" y="3386"/>
                  </a:lnTo>
                  <a:lnTo>
                    <a:pt x="2067" y="3415"/>
                  </a:lnTo>
                  <a:lnTo>
                    <a:pt x="2048" y="3442"/>
                  </a:lnTo>
                  <a:lnTo>
                    <a:pt x="2026" y="3465"/>
                  </a:lnTo>
                  <a:lnTo>
                    <a:pt x="2000" y="3484"/>
                  </a:lnTo>
                  <a:lnTo>
                    <a:pt x="1971" y="3498"/>
                  </a:lnTo>
                  <a:lnTo>
                    <a:pt x="1940" y="3507"/>
                  </a:lnTo>
                  <a:lnTo>
                    <a:pt x="1907" y="3510"/>
                  </a:lnTo>
                  <a:lnTo>
                    <a:pt x="1593" y="3510"/>
                  </a:lnTo>
                  <a:lnTo>
                    <a:pt x="1560" y="3507"/>
                  </a:lnTo>
                  <a:lnTo>
                    <a:pt x="1529" y="3498"/>
                  </a:lnTo>
                  <a:lnTo>
                    <a:pt x="1500" y="3484"/>
                  </a:lnTo>
                  <a:lnTo>
                    <a:pt x="1474" y="3465"/>
                  </a:lnTo>
                  <a:lnTo>
                    <a:pt x="1452" y="3442"/>
                  </a:lnTo>
                  <a:lnTo>
                    <a:pt x="1433" y="3415"/>
                  </a:lnTo>
                  <a:lnTo>
                    <a:pt x="1420" y="3386"/>
                  </a:lnTo>
                  <a:lnTo>
                    <a:pt x="1412" y="3354"/>
                  </a:lnTo>
                  <a:lnTo>
                    <a:pt x="1398" y="3254"/>
                  </a:lnTo>
                  <a:lnTo>
                    <a:pt x="1384" y="3153"/>
                  </a:lnTo>
                  <a:lnTo>
                    <a:pt x="1383" y="3147"/>
                  </a:lnTo>
                  <a:lnTo>
                    <a:pt x="1381" y="3143"/>
                  </a:lnTo>
                  <a:lnTo>
                    <a:pt x="1378" y="3140"/>
                  </a:lnTo>
                  <a:lnTo>
                    <a:pt x="1375" y="3137"/>
                  </a:lnTo>
                  <a:lnTo>
                    <a:pt x="1370" y="3136"/>
                  </a:lnTo>
                  <a:lnTo>
                    <a:pt x="1285" y="3109"/>
                  </a:lnTo>
                  <a:lnTo>
                    <a:pt x="1204" y="3078"/>
                  </a:lnTo>
                  <a:lnTo>
                    <a:pt x="1123" y="3042"/>
                  </a:lnTo>
                  <a:lnTo>
                    <a:pt x="1046" y="3001"/>
                  </a:lnTo>
                  <a:lnTo>
                    <a:pt x="1038" y="2998"/>
                  </a:lnTo>
                  <a:lnTo>
                    <a:pt x="1031" y="2998"/>
                  </a:lnTo>
                  <a:lnTo>
                    <a:pt x="1023" y="3003"/>
                  </a:lnTo>
                  <a:lnTo>
                    <a:pt x="943" y="3064"/>
                  </a:lnTo>
                  <a:lnTo>
                    <a:pt x="862" y="3125"/>
                  </a:lnTo>
                  <a:lnTo>
                    <a:pt x="837" y="3141"/>
                  </a:lnTo>
                  <a:lnTo>
                    <a:pt x="810" y="3152"/>
                  </a:lnTo>
                  <a:lnTo>
                    <a:pt x="782" y="3158"/>
                  </a:lnTo>
                  <a:lnTo>
                    <a:pt x="754" y="3161"/>
                  </a:lnTo>
                  <a:lnTo>
                    <a:pt x="725" y="3158"/>
                  </a:lnTo>
                  <a:lnTo>
                    <a:pt x="697" y="3152"/>
                  </a:lnTo>
                  <a:lnTo>
                    <a:pt x="670" y="3141"/>
                  </a:lnTo>
                  <a:lnTo>
                    <a:pt x="646" y="3126"/>
                  </a:lnTo>
                  <a:lnTo>
                    <a:pt x="624" y="3107"/>
                  </a:lnTo>
                  <a:lnTo>
                    <a:pt x="402" y="2885"/>
                  </a:lnTo>
                  <a:lnTo>
                    <a:pt x="383" y="2862"/>
                  </a:lnTo>
                  <a:lnTo>
                    <a:pt x="368" y="2838"/>
                  </a:lnTo>
                  <a:lnTo>
                    <a:pt x="357" y="2811"/>
                  </a:lnTo>
                  <a:lnTo>
                    <a:pt x="351" y="2782"/>
                  </a:lnTo>
                  <a:lnTo>
                    <a:pt x="348" y="2754"/>
                  </a:lnTo>
                  <a:lnTo>
                    <a:pt x="351" y="2726"/>
                  </a:lnTo>
                  <a:lnTo>
                    <a:pt x="357" y="2697"/>
                  </a:lnTo>
                  <a:lnTo>
                    <a:pt x="368" y="2671"/>
                  </a:lnTo>
                  <a:lnTo>
                    <a:pt x="384" y="2645"/>
                  </a:lnTo>
                  <a:lnTo>
                    <a:pt x="444" y="2564"/>
                  </a:lnTo>
                  <a:lnTo>
                    <a:pt x="506" y="2484"/>
                  </a:lnTo>
                  <a:lnTo>
                    <a:pt x="510" y="2476"/>
                  </a:lnTo>
                  <a:lnTo>
                    <a:pt x="510" y="2469"/>
                  </a:lnTo>
                  <a:lnTo>
                    <a:pt x="508" y="2461"/>
                  </a:lnTo>
                  <a:lnTo>
                    <a:pt x="467" y="2384"/>
                  </a:lnTo>
                  <a:lnTo>
                    <a:pt x="431" y="2303"/>
                  </a:lnTo>
                  <a:lnTo>
                    <a:pt x="400" y="2221"/>
                  </a:lnTo>
                  <a:lnTo>
                    <a:pt x="373" y="2136"/>
                  </a:lnTo>
                  <a:lnTo>
                    <a:pt x="372" y="2132"/>
                  </a:lnTo>
                  <a:lnTo>
                    <a:pt x="369" y="2128"/>
                  </a:lnTo>
                  <a:lnTo>
                    <a:pt x="366" y="2125"/>
                  </a:lnTo>
                  <a:lnTo>
                    <a:pt x="362" y="2123"/>
                  </a:lnTo>
                  <a:lnTo>
                    <a:pt x="356" y="2122"/>
                  </a:lnTo>
                  <a:lnTo>
                    <a:pt x="256" y="2108"/>
                  </a:lnTo>
                  <a:lnTo>
                    <a:pt x="156" y="2094"/>
                  </a:lnTo>
                  <a:lnTo>
                    <a:pt x="124" y="2086"/>
                  </a:lnTo>
                  <a:lnTo>
                    <a:pt x="94" y="2073"/>
                  </a:lnTo>
                  <a:lnTo>
                    <a:pt x="68" y="2054"/>
                  </a:lnTo>
                  <a:lnTo>
                    <a:pt x="45" y="2032"/>
                  </a:lnTo>
                  <a:lnTo>
                    <a:pt x="25" y="2006"/>
                  </a:lnTo>
                  <a:lnTo>
                    <a:pt x="12" y="1976"/>
                  </a:lnTo>
                  <a:lnTo>
                    <a:pt x="3" y="1945"/>
                  </a:lnTo>
                  <a:lnTo>
                    <a:pt x="0" y="1912"/>
                  </a:lnTo>
                  <a:lnTo>
                    <a:pt x="0" y="1598"/>
                  </a:lnTo>
                  <a:lnTo>
                    <a:pt x="3" y="1565"/>
                  </a:lnTo>
                  <a:lnTo>
                    <a:pt x="12" y="1534"/>
                  </a:lnTo>
                  <a:lnTo>
                    <a:pt x="25" y="1504"/>
                  </a:lnTo>
                  <a:lnTo>
                    <a:pt x="45" y="1478"/>
                  </a:lnTo>
                  <a:lnTo>
                    <a:pt x="68" y="1456"/>
                  </a:lnTo>
                  <a:lnTo>
                    <a:pt x="94" y="1437"/>
                  </a:lnTo>
                  <a:lnTo>
                    <a:pt x="124" y="1424"/>
                  </a:lnTo>
                  <a:lnTo>
                    <a:pt x="156" y="1416"/>
                  </a:lnTo>
                  <a:lnTo>
                    <a:pt x="256" y="1402"/>
                  </a:lnTo>
                  <a:lnTo>
                    <a:pt x="356" y="1388"/>
                  </a:lnTo>
                  <a:lnTo>
                    <a:pt x="362" y="1387"/>
                  </a:lnTo>
                  <a:lnTo>
                    <a:pt x="366" y="1385"/>
                  </a:lnTo>
                  <a:lnTo>
                    <a:pt x="369" y="1382"/>
                  </a:lnTo>
                  <a:lnTo>
                    <a:pt x="372" y="1378"/>
                  </a:lnTo>
                  <a:lnTo>
                    <a:pt x="373" y="1374"/>
                  </a:lnTo>
                  <a:lnTo>
                    <a:pt x="400" y="1289"/>
                  </a:lnTo>
                  <a:lnTo>
                    <a:pt x="431" y="1207"/>
                  </a:lnTo>
                  <a:lnTo>
                    <a:pt x="467" y="1126"/>
                  </a:lnTo>
                  <a:lnTo>
                    <a:pt x="508" y="1049"/>
                  </a:lnTo>
                  <a:lnTo>
                    <a:pt x="510" y="1041"/>
                  </a:lnTo>
                  <a:lnTo>
                    <a:pt x="510" y="1034"/>
                  </a:lnTo>
                  <a:lnTo>
                    <a:pt x="506" y="1026"/>
                  </a:lnTo>
                  <a:lnTo>
                    <a:pt x="444" y="946"/>
                  </a:lnTo>
                  <a:lnTo>
                    <a:pt x="384" y="865"/>
                  </a:lnTo>
                  <a:lnTo>
                    <a:pt x="368" y="839"/>
                  </a:lnTo>
                  <a:lnTo>
                    <a:pt x="357" y="813"/>
                  </a:lnTo>
                  <a:lnTo>
                    <a:pt x="351" y="784"/>
                  </a:lnTo>
                  <a:lnTo>
                    <a:pt x="348" y="756"/>
                  </a:lnTo>
                  <a:lnTo>
                    <a:pt x="351" y="728"/>
                  </a:lnTo>
                  <a:lnTo>
                    <a:pt x="357" y="700"/>
                  </a:lnTo>
                  <a:lnTo>
                    <a:pt x="368" y="672"/>
                  </a:lnTo>
                  <a:lnTo>
                    <a:pt x="383" y="648"/>
                  </a:lnTo>
                  <a:lnTo>
                    <a:pt x="402" y="625"/>
                  </a:lnTo>
                  <a:lnTo>
                    <a:pt x="624" y="403"/>
                  </a:lnTo>
                  <a:lnTo>
                    <a:pt x="646" y="384"/>
                  </a:lnTo>
                  <a:lnTo>
                    <a:pt x="670" y="369"/>
                  </a:lnTo>
                  <a:lnTo>
                    <a:pt x="697" y="358"/>
                  </a:lnTo>
                  <a:lnTo>
                    <a:pt x="725" y="352"/>
                  </a:lnTo>
                  <a:lnTo>
                    <a:pt x="754" y="350"/>
                  </a:lnTo>
                  <a:lnTo>
                    <a:pt x="782" y="352"/>
                  </a:lnTo>
                  <a:lnTo>
                    <a:pt x="810" y="358"/>
                  </a:lnTo>
                  <a:lnTo>
                    <a:pt x="837" y="369"/>
                  </a:lnTo>
                  <a:lnTo>
                    <a:pt x="862" y="385"/>
                  </a:lnTo>
                  <a:lnTo>
                    <a:pt x="943" y="446"/>
                  </a:lnTo>
                  <a:lnTo>
                    <a:pt x="1023" y="507"/>
                  </a:lnTo>
                  <a:lnTo>
                    <a:pt x="1031" y="512"/>
                  </a:lnTo>
                  <a:lnTo>
                    <a:pt x="1038" y="512"/>
                  </a:lnTo>
                  <a:lnTo>
                    <a:pt x="1046" y="509"/>
                  </a:lnTo>
                  <a:lnTo>
                    <a:pt x="1123" y="468"/>
                  </a:lnTo>
                  <a:lnTo>
                    <a:pt x="1204" y="432"/>
                  </a:lnTo>
                  <a:lnTo>
                    <a:pt x="1285" y="401"/>
                  </a:lnTo>
                  <a:lnTo>
                    <a:pt x="1370" y="374"/>
                  </a:lnTo>
                  <a:lnTo>
                    <a:pt x="1375" y="373"/>
                  </a:lnTo>
                  <a:lnTo>
                    <a:pt x="1378" y="370"/>
                  </a:lnTo>
                  <a:lnTo>
                    <a:pt x="1381" y="367"/>
                  </a:lnTo>
                  <a:lnTo>
                    <a:pt x="1383" y="363"/>
                  </a:lnTo>
                  <a:lnTo>
                    <a:pt x="1384" y="357"/>
                  </a:lnTo>
                  <a:lnTo>
                    <a:pt x="1398" y="256"/>
                  </a:lnTo>
                  <a:lnTo>
                    <a:pt x="1412" y="156"/>
                  </a:lnTo>
                  <a:lnTo>
                    <a:pt x="1420" y="124"/>
                  </a:lnTo>
                  <a:lnTo>
                    <a:pt x="1433" y="95"/>
                  </a:lnTo>
                  <a:lnTo>
                    <a:pt x="1452" y="68"/>
                  </a:lnTo>
                  <a:lnTo>
                    <a:pt x="1474" y="45"/>
                  </a:lnTo>
                  <a:lnTo>
                    <a:pt x="1500" y="26"/>
                  </a:lnTo>
                  <a:lnTo>
                    <a:pt x="1529" y="12"/>
                  </a:lnTo>
                  <a:lnTo>
                    <a:pt x="1560" y="3"/>
                  </a:lnTo>
                  <a:lnTo>
                    <a:pt x="1593" y="0"/>
                  </a:lnTo>
                  <a:close/>
                </a:path>
              </a:pathLst>
            </a:custGeom>
            <a:grpFill/>
            <a:ln w="0">
              <a:noFill/>
              <a:prstDash val="solid"/>
              <a:round/>
            </a:ln>
          </p:spPr>
          <p:txBody>
            <a:bodyPr vert="horz" wrap="square" lIns="91440" tIns="45720" rIns="91440" bIns="45720" numCol="1" anchor="t" anchorCtr="0" compatLnSpc="1"/>
            <a:lstStyle/>
            <a:p>
              <a:endParaRPr lang="en-US"/>
            </a:p>
          </p:txBody>
        </p:sp>
        <p:sp>
          <p:nvSpPr>
            <p:cNvPr id="46" name="Freeform 124"/>
            <p:cNvSpPr>
              <a:spLocks noEditPoints="1"/>
            </p:cNvSpPr>
            <p:nvPr/>
          </p:nvSpPr>
          <p:spPr bwMode="auto">
            <a:xfrm>
              <a:off x="9924399" y="4830571"/>
              <a:ext cx="224140" cy="225614"/>
            </a:xfrm>
            <a:custGeom>
              <a:avLst/>
              <a:gdLst>
                <a:gd name="T0" fmla="*/ 639 w 1518"/>
                <a:gd name="T1" fmla="*/ 176 h 1524"/>
                <a:gd name="T2" fmla="*/ 475 w 1518"/>
                <a:gd name="T3" fmla="*/ 237 h 1524"/>
                <a:gd name="T4" fmla="*/ 338 w 1518"/>
                <a:gd name="T5" fmla="*/ 340 h 1524"/>
                <a:gd name="T6" fmla="*/ 235 w 1518"/>
                <a:gd name="T7" fmla="*/ 477 h 1524"/>
                <a:gd name="T8" fmla="*/ 175 w 1518"/>
                <a:gd name="T9" fmla="*/ 642 h 1524"/>
                <a:gd name="T10" fmla="*/ 166 w 1518"/>
                <a:gd name="T11" fmla="*/ 823 h 1524"/>
                <a:gd name="T12" fmla="*/ 210 w 1518"/>
                <a:gd name="T13" fmla="*/ 995 h 1524"/>
                <a:gd name="T14" fmla="*/ 299 w 1518"/>
                <a:gd name="T15" fmla="*/ 1142 h 1524"/>
                <a:gd name="T16" fmla="*/ 426 w 1518"/>
                <a:gd name="T17" fmla="*/ 1258 h 1524"/>
                <a:gd name="T18" fmla="*/ 582 w 1518"/>
                <a:gd name="T19" fmla="*/ 1333 h 1524"/>
                <a:gd name="T20" fmla="*/ 759 w 1518"/>
                <a:gd name="T21" fmla="*/ 1360 h 1524"/>
                <a:gd name="T22" fmla="*/ 936 w 1518"/>
                <a:gd name="T23" fmla="*/ 1333 h 1524"/>
                <a:gd name="T24" fmla="*/ 1092 w 1518"/>
                <a:gd name="T25" fmla="*/ 1258 h 1524"/>
                <a:gd name="T26" fmla="*/ 1219 w 1518"/>
                <a:gd name="T27" fmla="*/ 1142 h 1524"/>
                <a:gd name="T28" fmla="*/ 1308 w 1518"/>
                <a:gd name="T29" fmla="*/ 995 h 1524"/>
                <a:gd name="T30" fmla="*/ 1352 w 1518"/>
                <a:gd name="T31" fmla="*/ 823 h 1524"/>
                <a:gd name="T32" fmla="*/ 1343 w 1518"/>
                <a:gd name="T33" fmla="*/ 642 h 1524"/>
                <a:gd name="T34" fmla="*/ 1283 w 1518"/>
                <a:gd name="T35" fmla="*/ 477 h 1524"/>
                <a:gd name="T36" fmla="*/ 1180 w 1518"/>
                <a:gd name="T37" fmla="*/ 340 h 1524"/>
                <a:gd name="T38" fmla="*/ 1043 w 1518"/>
                <a:gd name="T39" fmla="*/ 237 h 1524"/>
                <a:gd name="T40" fmla="*/ 879 w 1518"/>
                <a:gd name="T41" fmla="*/ 176 h 1524"/>
                <a:gd name="T42" fmla="*/ 759 w 1518"/>
                <a:gd name="T43" fmla="*/ 0 h 1524"/>
                <a:gd name="T44" fmla="*/ 961 w 1518"/>
                <a:gd name="T45" fmla="*/ 27 h 1524"/>
                <a:gd name="T46" fmla="*/ 1142 w 1518"/>
                <a:gd name="T47" fmla="*/ 105 h 1524"/>
                <a:gd name="T48" fmla="*/ 1296 w 1518"/>
                <a:gd name="T49" fmla="*/ 224 h 1524"/>
                <a:gd name="T50" fmla="*/ 1414 w 1518"/>
                <a:gd name="T51" fmla="*/ 378 h 1524"/>
                <a:gd name="T52" fmla="*/ 1492 w 1518"/>
                <a:gd name="T53" fmla="*/ 560 h 1524"/>
                <a:gd name="T54" fmla="*/ 1518 w 1518"/>
                <a:gd name="T55" fmla="*/ 762 h 1524"/>
                <a:gd name="T56" fmla="*/ 1492 w 1518"/>
                <a:gd name="T57" fmla="*/ 964 h 1524"/>
                <a:gd name="T58" fmla="*/ 1414 w 1518"/>
                <a:gd name="T59" fmla="*/ 1146 h 1524"/>
                <a:gd name="T60" fmla="*/ 1296 w 1518"/>
                <a:gd name="T61" fmla="*/ 1300 h 1524"/>
                <a:gd name="T62" fmla="*/ 1142 w 1518"/>
                <a:gd name="T63" fmla="*/ 1419 h 1524"/>
                <a:gd name="T64" fmla="*/ 961 w 1518"/>
                <a:gd name="T65" fmla="*/ 1497 h 1524"/>
                <a:gd name="T66" fmla="*/ 759 w 1518"/>
                <a:gd name="T67" fmla="*/ 1524 h 1524"/>
                <a:gd name="T68" fmla="*/ 557 w 1518"/>
                <a:gd name="T69" fmla="*/ 1497 h 1524"/>
                <a:gd name="T70" fmla="*/ 376 w 1518"/>
                <a:gd name="T71" fmla="*/ 1419 h 1524"/>
                <a:gd name="T72" fmla="*/ 222 w 1518"/>
                <a:gd name="T73" fmla="*/ 1300 h 1524"/>
                <a:gd name="T74" fmla="*/ 104 w 1518"/>
                <a:gd name="T75" fmla="*/ 1146 h 1524"/>
                <a:gd name="T76" fmla="*/ 26 w 1518"/>
                <a:gd name="T77" fmla="*/ 964 h 1524"/>
                <a:gd name="T78" fmla="*/ 0 w 1518"/>
                <a:gd name="T79" fmla="*/ 762 h 1524"/>
                <a:gd name="T80" fmla="*/ 26 w 1518"/>
                <a:gd name="T81" fmla="*/ 560 h 1524"/>
                <a:gd name="T82" fmla="*/ 104 w 1518"/>
                <a:gd name="T83" fmla="*/ 378 h 1524"/>
                <a:gd name="T84" fmla="*/ 222 w 1518"/>
                <a:gd name="T85" fmla="*/ 224 h 1524"/>
                <a:gd name="T86" fmla="*/ 376 w 1518"/>
                <a:gd name="T87" fmla="*/ 105 h 1524"/>
                <a:gd name="T88" fmla="*/ 557 w 1518"/>
                <a:gd name="T89" fmla="*/ 27 h 1524"/>
                <a:gd name="T90" fmla="*/ 759 w 1518"/>
                <a:gd name="T91" fmla="*/ 0 h 1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8" h="1524">
                  <a:moveTo>
                    <a:pt x="759" y="164"/>
                  </a:moveTo>
                  <a:lnTo>
                    <a:pt x="699" y="167"/>
                  </a:lnTo>
                  <a:lnTo>
                    <a:pt x="639" y="176"/>
                  </a:lnTo>
                  <a:lnTo>
                    <a:pt x="582" y="191"/>
                  </a:lnTo>
                  <a:lnTo>
                    <a:pt x="527" y="211"/>
                  </a:lnTo>
                  <a:lnTo>
                    <a:pt x="475" y="237"/>
                  </a:lnTo>
                  <a:lnTo>
                    <a:pt x="426" y="266"/>
                  </a:lnTo>
                  <a:lnTo>
                    <a:pt x="380" y="300"/>
                  </a:lnTo>
                  <a:lnTo>
                    <a:pt x="338" y="340"/>
                  </a:lnTo>
                  <a:lnTo>
                    <a:pt x="299" y="382"/>
                  </a:lnTo>
                  <a:lnTo>
                    <a:pt x="265" y="428"/>
                  </a:lnTo>
                  <a:lnTo>
                    <a:pt x="235" y="477"/>
                  </a:lnTo>
                  <a:lnTo>
                    <a:pt x="210" y="529"/>
                  </a:lnTo>
                  <a:lnTo>
                    <a:pt x="189" y="584"/>
                  </a:lnTo>
                  <a:lnTo>
                    <a:pt x="175" y="642"/>
                  </a:lnTo>
                  <a:lnTo>
                    <a:pt x="166" y="701"/>
                  </a:lnTo>
                  <a:lnTo>
                    <a:pt x="163" y="762"/>
                  </a:lnTo>
                  <a:lnTo>
                    <a:pt x="166" y="823"/>
                  </a:lnTo>
                  <a:lnTo>
                    <a:pt x="175" y="882"/>
                  </a:lnTo>
                  <a:lnTo>
                    <a:pt x="189" y="940"/>
                  </a:lnTo>
                  <a:lnTo>
                    <a:pt x="210" y="995"/>
                  </a:lnTo>
                  <a:lnTo>
                    <a:pt x="235" y="1047"/>
                  </a:lnTo>
                  <a:lnTo>
                    <a:pt x="265" y="1096"/>
                  </a:lnTo>
                  <a:lnTo>
                    <a:pt x="299" y="1142"/>
                  </a:lnTo>
                  <a:lnTo>
                    <a:pt x="338" y="1184"/>
                  </a:lnTo>
                  <a:lnTo>
                    <a:pt x="380" y="1224"/>
                  </a:lnTo>
                  <a:lnTo>
                    <a:pt x="426" y="1258"/>
                  </a:lnTo>
                  <a:lnTo>
                    <a:pt x="475" y="1287"/>
                  </a:lnTo>
                  <a:lnTo>
                    <a:pt x="527" y="1313"/>
                  </a:lnTo>
                  <a:lnTo>
                    <a:pt x="582" y="1333"/>
                  </a:lnTo>
                  <a:lnTo>
                    <a:pt x="639" y="1348"/>
                  </a:lnTo>
                  <a:lnTo>
                    <a:pt x="699" y="1357"/>
                  </a:lnTo>
                  <a:lnTo>
                    <a:pt x="759" y="1360"/>
                  </a:lnTo>
                  <a:lnTo>
                    <a:pt x="819" y="1357"/>
                  </a:lnTo>
                  <a:lnTo>
                    <a:pt x="879" y="1348"/>
                  </a:lnTo>
                  <a:lnTo>
                    <a:pt x="936" y="1333"/>
                  </a:lnTo>
                  <a:lnTo>
                    <a:pt x="991" y="1313"/>
                  </a:lnTo>
                  <a:lnTo>
                    <a:pt x="1043" y="1287"/>
                  </a:lnTo>
                  <a:lnTo>
                    <a:pt x="1092" y="1258"/>
                  </a:lnTo>
                  <a:lnTo>
                    <a:pt x="1138" y="1224"/>
                  </a:lnTo>
                  <a:lnTo>
                    <a:pt x="1180" y="1184"/>
                  </a:lnTo>
                  <a:lnTo>
                    <a:pt x="1219" y="1142"/>
                  </a:lnTo>
                  <a:lnTo>
                    <a:pt x="1253" y="1096"/>
                  </a:lnTo>
                  <a:lnTo>
                    <a:pt x="1283" y="1047"/>
                  </a:lnTo>
                  <a:lnTo>
                    <a:pt x="1308" y="995"/>
                  </a:lnTo>
                  <a:lnTo>
                    <a:pt x="1329" y="940"/>
                  </a:lnTo>
                  <a:lnTo>
                    <a:pt x="1343" y="882"/>
                  </a:lnTo>
                  <a:lnTo>
                    <a:pt x="1352" y="823"/>
                  </a:lnTo>
                  <a:lnTo>
                    <a:pt x="1355" y="762"/>
                  </a:lnTo>
                  <a:lnTo>
                    <a:pt x="1352" y="701"/>
                  </a:lnTo>
                  <a:lnTo>
                    <a:pt x="1343" y="642"/>
                  </a:lnTo>
                  <a:lnTo>
                    <a:pt x="1329" y="584"/>
                  </a:lnTo>
                  <a:lnTo>
                    <a:pt x="1308" y="529"/>
                  </a:lnTo>
                  <a:lnTo>
                    <a:pt x="1283" y="477"/>
                  </a:lnTo>
                  <a:lnTo>
                    <a:pt x="1253" y="428"/>
                  </a:lnTo>
                  <a:lnTo>
                    <a:pt x="1219" y="382"/>
                  </a:lnTo>
                  <a:lnTo>
                    <a:pt x="1180" y="340"/>
                  </a:lnTo>
                  <a:lnTo>
                    <a:pt x="1138" y="300"/>
                  </a:lnTo>
                  <a:lnTo>
                    <a:pt x="1092" y="266"/>
                  </a:lnTo>
                  <a:lnTo>
                    <a:pt x="1043" y="237"/>
                  </a:lnTo>
                  <a:lnTo>
                    <a:pt x="991" y="211"/>
                  </a:lnTo>
                  <a:lnTo>
                    <a:pt x="936" y="191"/>
                  </a:lnTo>
                  <a:lnTo>
                    <a:pt x="879" y="176"/>
                  </a:lnTo>
                  <a:lnTo>
                    <a:pt x="819" y="167"/>
                  </a:lnTo>
                  <a:lnTo>
                    <a:pt x="759" y="164"/>
                  </a:lnTo>
                  <a:close/>
                  <a:moveTo>
                    <a:pt x="759" y="0"/>
                  </a:moveTo>
                  <a:lnTo>
                    <a:pt x="828" y="4"/>
                  </a:lnTo>
                  <a:lnTo>
                    <a:pt x="896" y="12"/>
                  </a:lnTo>
                  <a:lnTo>
                    <a:pt x="961" y="27"/>
                  </a:lnTo>
                  <a:lnTo>
                    <a:pt x="1024" y="48"/>
                  </a:lnTo>
                  <a:lnTo>
                    <a:pt x="1085" y="74"/>
                  </a:lnTo>
                  <a:lnTo>
                    <a:pt x="1142" y="105"/>
                  </a:lnTo>
                  <a:lnTo>
                    <a:pt x="1197" y="140"/>
                  </a:lnTo>
                  <a:lnTo>
                    <a:pt x="1248" y="179"/>
                  </a:lnTo>
                  <a:lnTo>
                    <a:pt x="1296" y="224"/>
                  </a:lnTo>
                  <a:lnTo>
                    <a:pt x="1340" y="272"/>
                  </a:lnTo>
                  <a:lnTo>
                    <a:pt x="1379" y="323"/>
                  </a:lnTo>
                  <a:lnTo>
                    <a:pt x="1414" y="378"/>
                  </a:lnTo>
                  <a:lnTo>
                    <a:pt x="1445" y="435"/>
                  </a:lnTo>
                  <a:lnTo>
                    <a:pt x="1471" y="496"/>
                  </a:lnTo>
                  <a:lnTo>
                    <a:pt x="1492" y="560"/>
                  </a:lnTo>
                  <a:lnTo>
                    <a:pt x="1507" y="625"/>
                  </a:lnTo>
                  <a:lnTo>
                    <a:pt x="1515" y="693"/>
                  </a:lnTo>
                  <a:lnTo>
                    <a:pt x="1518" y="762"/>
                  </a:lnTo>
                  <a:lnTo>
                    <a:pt x="1515" y="831"/>
                  </a:lnTo>
                  <a:lnTo>
                    <a:pt x="1507" y="899"/>
                  </a:lnTo>
                  <a:lnTo>
                    <a:pt x="1492" y="964"/>
                  </a:lnTo>
                  <a:lnTo>
                    <a:pt x="1471" y="1028"/>
                  </a:lnTo>
                  <a:lnTo>
                    <a:pt x="1445" y="1089"/>
                  </a:lnTo>
                  <a:lnTo>
                    <a:pt x="1414" y="1146"/>
                  </a:lnTo>
                  <a:lnTo>
                    <a:pt x="1379" y="1201"/>
                  </a:lnTo>
                  <a:lnTo>
                    <a:pt x="1340" y="1252"/>
                  </a:lnTo>
                  <a:lnTo>
                    <a:pt x="1296" y="1300"/>
                  </a:lnTo>
                  <a:lnTo>
                    <a:pt x="1248" y="1345"/>
                  </a:lnTo>
                  <a:lnTo>
                    <a:pt x="1197" y="1384"/>
                  </a:lnTo>
                  <a:lnTo>
                    <a:pt x="1142" y="1419"/>
                  </a:lnTo>
                  <a:lnTo>
                    <a:pt x="1085" y="1450"/>
                  </a:lnTo>
                  <a:lnTo>
                    <a:pt x="1024" y="1476"/>
                  </a:lnTo>
                  <a:lnTo>
                    <a:pt x="961" y="1497"/>
                  </a:lnTo>
                  <a:lnTo>
                    <a:pt x="896" y="1512"/>
                  </a:lnTo>
                  <a:lnTo>
                    <a:pt x="828" y="1520"/>
                  </a:lnTo>
                  <a:lnTo>
                    <a:pt x="759" y="1524"/>
                  </a:lnTo>
                  <a:lnTo>
                    <a:pt x="690" y="1520"/>
                  </a:lnTo>
                  <a:lnTo>
                    <a:pt x="622" y="1512"/>
                  </a:lnTo>
                  <a:lnTo>
                    <a:pt x="557" y="1497"/>
                  </a:lnTo>
                  <a:lnTo>
                    <a:pt x="494" y="1476"/>
                  </a:lnTo>
                  <a:lnTo>
                    <a:pt x="433" y="1450"/>
                  </a:lnTo>
                  <a:lnTo>
                    <a:pt x="376" y="1419"/>
                  </a:lnTo>
                  <a:lnTo>
                    <a:pt x="321" y="1384"/>
                  </a:lnTo>
                  <a:lnTo>
                    <a:pt x="270" y="1345"/>
                  </a:lnTo>
                  <a:lnTo>
                    <a:pt x="222" y="1300"/>
                  </a:lnTo>
                  <a:lnTo>
                    <a:pt x="178" y="1252"/>
                  </a:lnTo>
                  <a:lnTo>
                    <a:pt x="139" y="1201"/>
                  </a:lnTo>
                  <a:lnTo>
                    <a:pt x="104" y="1146"/>
                  </a:lnTo>
                  <a:lnTo>
                    <a:pt x="73" y="1089"/>
                  </a:lnTo>
                  <a:lnTo>
                    <a:pt x="47" y="1028"/>
                  </a:lnTo>
                  <a:lnTo>
                    <a:pt x="26" y="964"/>
                  </a:lnTo>
                  <a:lnTo>
                    <a:pt x="11" y="899"/>
                  </a:lnTo>
                  <a:lnTo>
                    <a:pt x="3" y="831"/>
                  </a:lnTo>
                  <a:lnTo>
                    <a:pt x="0" y="762"/>
                  </a:lnTo>
                  <a:lnTo>
                    <a:pt x="3" y="693"/>
                  </a:lnTo>
                  <a:lnTo>
                    <a:pt x="11" y="625"/>
                  </a:lnTo>
                  <a:lnTo>
                    <a:pt x="26" y="560"/>
                  </a:lnTo>
                  <a:lnTo>
                    <a:pt x="47" y="496"/>
                  </a:lnTo>
                  <a:lnTo>
                    <a:pt x="73" y="435"/>
                  </a:lnTo>
                  <a:lnTo>
                    <a:pt x="104" y="378"/>
                  </a:lnTo>
                  <a:lnTo>
                    <a:pt x="139" y="323"/>
                  </a:lnTo>
                  <a:lnTo>
                    <a:pt x="178" y="272"/>
                  </a:lnTo>
                  <a:lnTo>
                    <a:pt x="222" y="224"/>
                  </a:lnTo>
                  <a:lnTo>
                    <a:pt x="270" y="179"/>
                  </a:lnTo>
                  <a:lnTo>
                    <a:pt x="321" y="140"/>
                  </a:lnTo>
                  <a:lnTo>
                    <a:pt x="376" y="105"/>
                  </a:lnTo>
                  <a:lnTo>
                    <a:pt x="433" y="74"/>
                  </a:lnTo>
                  <a:lnTo>
                    <a:pt x="494" y="48"/>
                  </a:lnTo>
                  <a:lnTo>
                    <a:pt x="557" y="27"/>
                  </a:lnTo>
                  <a:lnTo>
                    <a:pt x="622" y="12"/>
                  </a:lnTo>
                  <a:lnTo>
                    <a:pt x="690" y="4"/>
                  </a:lnTo>
                  <a:lnTo>
                    <a:pt x="759" y="0"/>
                  </a:lnTo>
                  <a:close/>
                </a:path>
              </a:pathLst>
            </a:custGeom>
            <a:grpFill/>
            <a:ln w="0">
              <a:noFill/>
              <a:prstDash val="solid"/>
              <a:round/>
            </a:ln>
          </p:spPr>
          <p:txBody>
            <a:bodyPr vert="horz" wrap="square" lIns="91440" tIns="45720" rIns="91440" bIns="45720" numCol="1" anchor="t" anchorCtr="0" compatLnSpc="1"/>
            <a:lstStyle/>
            <a:p>
              <a:endParaRPr lang="en-US"/>
            </a:p>
          </p:txBody>
        </p:sp>
      </p:grpSp>
      <p:sp>
        <p:nvSpPr>
          <p:cNvPr id="47" name="Rectangle 11"/>
          <p:cNvSpPr/>
          <p:nvPr/>
        </p:nvSpPr>
        <p:spPr>
          <a:xfrm>
            <a:off x="7868070" y="2272945"/>
            <a:ext cx="2451995" cy="784830"/>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48" name="Rectangle 11"/>
          <p:cNvSpPr/>
          <p:nvPr/>
        </p:nvSpPr>
        <p:spPr>
          <a:xfrm>
            <a:off x="7868071" y="1999632"/>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49" name="Rectangle 11"/>
          <p:cNvSpPr/>
          <p:nvPr/>
        </p:nvSpPr>
        <p:spPr>
          <a:xfrm>
            <a:off x="9022899" y="5319642"/>
            <a:ext cx="2451995" cy="784830"/>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0" name="Rectangle 11"/>
          <p:cNvSpPr/>
          <p:nvPr/>
        </p:nvSpPr>
        <p:spPr>
          <a:xfrm>
            <a:off x="9022900" y="5046329"/>
            <a:ext cx="1349581" cy="372025"/>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1" name="Rectangle 11"/>
          <p:cNvSpPr/>
          <p:nvPr/>
        </p:nvSpPr>
        <p:spPr>
          <a:xfrm>
            <a:off x="879124" y="2981575"/>
            <a:ext cx="2451995" cy="784830"/>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2" name="Rectangle 11"/>
          <p:cNvSpPr/>
          <p:nvPr/>
        </p:nvSpPr>
        <p:spPr>
          <a:xfrm>
            <a:off x="1981538" y="2708262"/>
            <a:ext cx="1349581" cy="372025"/>
          </a:xfrm>
          <a:prstGeom prst="rect">
            <a:avLst/>
          </a:prstGeom>
        </p:spPr>
        <p:txBody>
          <a:bodyPr wrap="square">
            <a:spAutoFit/>
          </a:bodyPr>
          <a:lstStyle/>
          <a:p>
            <a:pPr algn="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3" name="Rectangle 11"/>
          <p:cNvSpPr/>
          <p:nvPr/>
        </p:nvSpPr>
        <p:spPr>
          <a:xfrm>
            <a:off x="879124" y="5218517"/>
            <a:ext cx="2451995" cy="784830"/>
          </a:xfrm>
          <a:prstGeom prst="rect">
            <a:avLst/>
          </a:prstGeom>
        </p:spPr>
        <p:txBody>
          <a:bodyPr wrap="square">
            <a:spAutoFit/>
          </a:bodyPr>
          <a:lstStyle/>
          <a:p>
            <a:pPr algn="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p>
        </p:txBody>
      </p:sp>
      <p:sp>
        <p:nvSpPr>
          <p:cNvPr id="54" name="Rectangle 11"/>
          <p:cNvSpPr/>
          <p:nvPr/>
        </p:nvSpPr>
        <p:spPr>
          <a:xfrm>
            <a:off x="1981538" y="4945204"/>
            <a:ext cx="1349581" cy="372025"/>
          </a:xfrm>
          <a:prstGeom prst="rect">
            <a:avLst/>
          </a:prstGeom>
        </p:spPr>
        <p:txBody>
          <a:bodyPr wrap="square">
            <a:spAutoFit/>
          </a:bodyPr>
          <a:lstStyle/>
          <a:p>
            <a:pPr algn="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l="1736" r="42709"/>
          <a:stretch>
            <a:fillRect/>
          </a:stretch>
        </p:blipFill>
        <p:spPr>
          <a:xfrm flipH="1">
            <a:off x="0" y="0"/>
            <a:ext cx="12192000" cy="6858000"/>
          </a:xfrm>
          <a:prstGeom prst="rect">
            <a:avLst/>
          </a:prstGeom>
        </p:spPr>
      </p:pic>
      <p:sp>
        <p:nvSpPr>
          <p:cNvPr id="30" name="矩形 29"/>
          <p:cNvSpPr/>
          <p:nvPr/>
        </p:nvSpPr>
        <p:spPr>
          <a:xfrm>
            <a:off x="327273" y="-271808"/>
            <a:ext cx="2961067" cy="5684248"/>
          </a:xfrm>
          <a:prstGeom prst="rect">
            <a:avLst/>
          </a:prstGeom>
        </p:spPr>
        <p:txBody>
          <a:bodyPr wrap="none">
            <a:spAutoFit/>
          </a:bodyPr>
          <a:lstStyle/>
          <a:p>
            <a:pPr>
              <a:lnSpc>
                <a:spcPct val="175000"/>
              </a:lnSpc>
            </a:pPr>
            <a:r>
              <a:rPr lang="en-US" altLang="zh-CN" sz="23900" b="1" dirty="0">
                <a:gradFill flip="none" rotWithShape="1">
                  <a:gsLst>
                    <a:gs pos="5000">
                      <a:schemeClr val="bg1"/>
                    </a:gs>
                    <a:gs pos="89000">
                      <a:srgbClr val="119CA1">
                        <a:alpha val="58000"/>
                      </a:srgbClr>
                    </a:gs>
                  </a:gsLst>
                  <a:lin ang="0" scaled="1"/>
                  <a:tileRect/>
                </a:gradFill>
                <a:effectLst>
                  <a:outerShdw blurRad="50800" dist="50800" dir="5400000" algn="ctr" rotWithShape="0">
                    <a:srgbClr val="000000">
                      <a:alpha val="0"/>
                    </a:srgbClr>
                  </a:outerShdw>
                </a:effectLst>
                <a:latin typeface="方正清刻本悦宋简体" panose="02000000000000000000" pitchFamily="2" charset="-122"/>
                <a:ea typeface="方正清刻本悦宋简体" panose="02000000000000000000" pitchFamily="2" charset="-122"/>
              </a:rPr>
              <a:t>02</a:t>
            </a:r>
            <a:endParaRPr lang="zh-CN" altLang="en-US" sz="23900" b="1" dirty="0">
              <a:gradFill flip="none" rotWithShape="1">
                <a:gsLst>
                  <a:gs pos="5000">
                    <a:schemeClr val="bg1"/>
                  </a:gs>
                  <a:gs pos="89000">
                    <a:srgbClr val="119CA1">
                      <a:alpha val="58000"/>
                    </a:srgbClr>
                  </a:gs>
                </a:gsLst>
                <a:lin ang="0" scaled="1"/>
                <a:tileRect/>
              </a:gradFill>
              <a:effectLst>
                <a:outerShdw blurRad="50800" dist="50800" dir="5400000" algn="ctr" rotWithShape="0">
                  <a:srgbClr val="000000">
                    <a:alpha val="0"/>
                  </a:srgbClr>
                </a:outerShdw>
              </a:effectLst>
              <a:latin typeface="方正清刻本悦宋简体" panose="02000000000000000000" pitchFamily="2" charset="-122"/>
              <a:ea typeface="方正清刻本悦宋简体" panose="02000000000000000000" pitchFamily="2" charset="-122"/>
            </a:endParaRPr>
          </a:p>
        </p:txBody>
      </p:sp>
      <p:sp>
        <p:nvSpPr>
          <p:cNvPr id="31" name="矩形 30"/>
          <p:cNvSpPr/>
          <p:nvPr/>
        </p:nvSpPr>
        <p:spPr>
          <a:xfrm>
            <a:off x="1125559" y="2435232"/>
            <a:ext cx="2646878" cy="836319"/>
          </a:xfrm>
          <a:prstGeom prst="rect">
            <a:avLst/>
          </a:prstGeom>
        </p:spPr>
        <p:txBody>
          <a:bodyPr wrap="none">
            <a:spAutoFit/>
          </a:bodyPr>
          <a:lstStyle/>
          <a:p>
            <a:pPr>
              <a:lnSpc>
                <a:spcPct val="175000"/>
              </a:lnSpc>
            </a:pPr>
            <a:r>
              <a:rPr lang="zh-CN" altLang="en-US" sz="3200" dirty="0">
                <a:solidFill>
                  <a:srgbClr val="119CA1"/>
                </a:solidFill>
                <a:latin typeface="微软雅黑" panose="020B0503020204020204" pitchFamily="34" charset="-122"/>
                <a:ea typeface="微软雅黑" panose="020B0503020204020204" pitchFamily="34" charset="-122"/>
              </a:rPr>
              <a:t>年度工作目标</a:t>
            </a:r>
          </a:p>
        </p:txBody>
      </p:sp>
      <p:sp>
        <p:nvSpPr>
          <p:cNvPr id="32" name="文本框 31"/>
          <p:cNvSpPr txBox="1"/>
          <p:nvPr/>
        </p:nvSpPr>
        <p:spPr>
          <a:xfrm>
            <a:off x="1125559" y="3246606"/>
            <a:ext cx="6604000" cy="400110"/>
          </a:xfrm>
          <a:prstGeom prst="rect">
            <a:avLst/>
          </a:prstGeom>
          <a:noFill/>
        </p:spPr>
        <p:txBody>
          <a:bodyPr wrap="square" rtlCol="0">
            <a:spAutoFit/>
          </a:bodyPr>
          <a:lstStyle>
            <a:defPPr>
              <a:defRPr lang="zh-CN"/>
            </a:defPPr>
            <a:lvl1pPr algn="ctr">
              <a:defRPr sz="6000" b="1">
                <a:blipFill dpi="0" rotWithShape="1">
                  <a:blip r:embed="rId3"/>
                  <a:srcRect/>
                  <a:stretch>
                    <a:fillRect/>
                  </a:stretch>
                </a:blipFill>
              </a:defRPr>
            </a:lvl1pPr>
          </a:lstStyle>
          <a:p>
            <a:pPr algn="l"/>
            <a:r>
              <a:rPr lang="en-US" altLang="zh-CN" sz="2000" b="0" dirty="0">
                <a:solidFill>
                  <a:srgbClr val="119CA1"/>
                </a:solidFill>
                <a:latin typeface="Arial" panose="020B0604020202020204" pitchFamily="34" charset="0"/>
                <a:ea typeface="方正清刻本悦宋简体" panose="02000000000000000000" pitchFamily="2" charset="-122"/>
                <a:cs typeface="Arial" panose="020B0604020202020204" pitchFamily="34" charset="0"/>
              </a:rPr>
              <a:t>ANNUAL WORK OBJECTIVE</a:t>
            </a:r>
          </a:p>
        </p:txBody>
      </p:sp>
      <p:sp>
        <p:nvSpPr>
          <p:cNvPr id="33" name="Rectangle 11"/>
          <p:cNvSpPr/>
          <p:nvPr/>
        </p:nvSpPr>
        <p:spPr>
          <a:xfrm>
            <a:off x="1125559" y="3643933"/>
            <a:ext cx="3810000" cy="553998"/>
          </a:xfrm>
          <a:prstGeom prst="rect">
            <a:avLst/>
          </a:prstGeom>
        </p:spPr>
        <p:txBody>
          <a:bodyPr wrap="square">
            <a:spAutoFit/>
          </a:bodyPr>
          <a:lstStyle/>
          <a:p>
            <a:pPr>
              <a:lnSpc>
                <a:spcPct val="125000"/>
              </a:lnSpc>
            </a:pPr>
            <a:r>
              <a:rPr lang="en-US" altLang="zh-CN" sz="1200" dirty="0">
                <a:solidFill>
                  <a:srgbClr val="119CA1"/>
                </a:solidFill>
                <a:latin typeface="方正清刻本悦宋简体" panose="02000000000000000000" pitchFamily="2" charset="-122"/>
                <a:ea typeface="方正清刻本悦宋简体" panose="02000000000000000000" pitchFamily="2" charset="-122"/>
                <a:cs typeface="Arial" panose="020B0604020202020204" pitchFamily="34" charset="0"/>
              </a:rPr>
              <a:t>A company is an association or collection of individuals, whether natural persons, legal persons, or a mixture of both.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年度工作目标</a:t>
            </a:r>
          </a:p>
        </p:txBody>
      </p:sp>
      <p:sp>
        <p:nvSpPr>
          <p:cNvPr id="9" name="文本框 8"/>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ANNUAL WORK OBJECTIVE</a:t>
            </a:r>
          </a:p>
        </p:txBody>
      </p:sp>
      <p:pic>
        <p:nvPicPr>
          <p:cNvPr id="14" name="图片 13"/>
          <p:cNvPicPr>
            <a:picLocks noChangeAspect="1"/>
          </p:cNvPicPr>
          <p:nvPr/>
        </p:nvPicPr>
        <p:blipFill>
          <a:blip r:embed="rId3" cstate="print">
            <a:extLst>
              <a:ext uri="{28A0092B-C50C-407E-A947-70E740481C1C}">
                <a14:useLocalDpi xmlns:a14="http://schemas.microsoft.com/office/drawing/2010/main" val="0"/>
              </a:ext>
            </a:extLst>
          </a:blip>
          <a:srcRect l="17124" t="479" r="17194" b="997"/>
          <a:stretch>
            <a:fillRect/>
          </a:stretch>
        </p:blipFill>
        <p:spPr>
          <a:xfrm>
            <a:off x="1291650" y="2074281"/>
            <a:ext cx="3467534" cy="3467534"/>
          </a:xfrm>
          <a:custGeom>
            <a:avLst/>
            <a:gdLst>
              <a:gd name="connsiteX0" fmla="*/ 1733767 w 3467534"/>
              <a:gd name="connsiteY0" fmla="*/ 0 h 3467534"/>
              <a:gd name="connsiteX1" fmla="*/ 3467534 w 3467534"/>
              <a:gd name="connsiteY1" fmla="*/ 1733767 h 3467534"/>
              <a:gd name="connsiteX2" fmla="*/ 1733767 w 3467534"/>
              <a:gd name="connsiteY2" fmla="*/ 3467534 h 3467534"/>
              <a:gd name="connsiteX3" fmla="*/ 0 w 3467534"/>
              <a:gd name="connsiteY3" fmla="*/ 1733767 h 3467534"/>
              <a:gd name="connsiteX4" fmla="*/ 1733767 w 3467534"/>
              <a:gd name="connsiteY4" fmla="*/ 0 h 34675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7534" h="3467534">
                <a:moveTo>
                  <a:pt x="1733767" y="0"/>
                </a:moveTo>
                <a:cubicBezTo>
                  <a:pt x="2691300" y="0"/>
                  <a:pt x="3467534" y="776234"/>
                  <a:pt x="3467534" y="1733767"/>
                </a:cubicBezTo>
                <a:cubicBezTo>
                  <a:pt x="3467534" y="2691300"/>
                  <a:pt x="2691300" y="3467534"/>
                  <a:pt x="1733767" y="3467534"/>
                </a:cubicBezTo>
                <a:cubicBezTo>
                  <a:pt x="776234" y="3467534"/>
                  <a:pt x="0" y="2691300"/>
                  <a:pt x="0" y="1733767"/>
                </a:cubicBezTo>
                <a:cubicBezTo>
                  <a:pt x="0" y="776234"/>
                  <a:pt x="776234" y="0"/>
                  <a:pt x="1733767" y="0"/>
                </a:cubicBezTo>
                <a:close/>
              </a:path>
            </a:pathLst>
          </a:custGeom>
          <a:solidFill>
            <a:srgbClr val="3D4859"/>
          </a:solidFill>
          <a:ln w="76200">
            <a:solidFill>
              <a:srgbClr val="119CA1"/>
            </a:solidFill>
          </a:ln>
          <a:effectLst/>
        </p:spPr>
      </p:pic>
      <p:sp>
        <p:nvSpPr>
          <p:cNvPr id="15" name="Shape 559"/>
          <p:cNvSpPr/>
          <p:nvPr/>
        </p:nvSpPr>
        <p:spPr>
          <a:xfrm>
            <a:off x="3569210" y="4885564"/>
            <a:ext cx="901224" cy="90122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19CA1"/>
          </a:solidFill>
          <a:ln w="12700" cap="flat">
            <a:noFill/>
            <a:miter lim="400000"/>
          </a:ln>
          <a:effectLst/>
        </p:spPr>
        <p:txBody>
          <a:bodyPr wrap="square" lIns="19050" tIns="19050" rIns="19050" bIns="19050" numCol="1" anchor="ctr">
            <a:noAutofit/>
          </a:bodyPr>
          <a:lstStyle/>
          <a:p>
            <a:pPr lvl="0"/>
            <a:endParaRPr sz="1750"/>
          </a:p>
        </p:txBody>
      </p:sp>
      <p:grpSp>
        <p:nvGrpSpPr>
          <p:cNvPr id="16" name="Group 37"/>
          <p:cNvGrpSpPr/>
          <p:nvPr/>
        </p:nvGrpSpPr>
        <p:grpSpPr>
          <a:xfrm>
            <a:off x="5875955" y="2317475"/>
            <a:ext cx="277647" cy="276819"/>
            <a:chOff x="2138511" y="2464802"/>
            <a:chExt cx="354012" cy="352956"/>
          </a:xfrm>
          <a:solidFill>
            <a:srgbClr val="119CA1"/>
          </a:solidFill>
        </p:grpSpPr>
        <p:sp>
          <p:nvSpPr>
            <p:cNvPr id="17" name="Oval 38"/>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200">
                <a:solidFill>
                  <a:schemeClr val="bg1">
                    <a:lumMod val="65000"/>
                  </a:schemeClr>
                </a:solidFill>
              </a:endParaRPr>
            </a:p>
          </p:txBody>
        </p:sp>
        <p:sp>
          <p:nvSpPr>
            <p:cNvPr id="18" name="Freeform 39"/>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200">
                <a:solidFill>
                  <a:schemeClr val="bg1">
                    <a:lumMod val="65000"/>
                  </a:schemeClr>
                </a:solidFill>
              </a:endParaRPr>
            </a:p>
          </p:txBody>
        </p:sp>
      </p:grpSp>
      <p:grpSp>
        <p:nvGrpSpPr>
          <p:cNvPr id="19" name="Group 40"/>
          <p:cNvGrpSpPr/>
          <p:nvPr/>
        </p:nvGrpSpPr>
        <p:grpSpPr>
          <a:xfrm>
            <a:off x="5875955" y="3056791"/>
            <a:ext cx="277647" cy="276819"/>
            <a:chOff x="2138511" y="2464802"/>
            <a:chExt cx="354012" cy="352956"/>
          </a:xfrm>
          <a:solidFill>
            <a:srgbClr val="119CA1"/>
          </a:solidFill>
        </p:grpSpPr>
        <p:sp>
          <p:nvSpPr>
            <p:cNvPr id="20" name="Oval 41"/>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200">
                <a:solidFill>
                  <a:schemeClr val="bg1">
                    <a:lumMod val="65000"/>
                  </a:schemeClr>
                </a:solidFill>
              </a:endParaRPr>
            </a:p>
          </p:txBody>
        </p:sp>
        <p:sp>
          <p:nvSpPr>
            <p:cNvPr id="21" name="Freeform 42"/>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200">
                <a:solidFill>
                  <a:schemeClr val="bg1">
                    <a:lumMod val="65000"/>
                  </a:schemeClr>
                </a:solidFill>
              </a:endParaRPr>
            </a:p>
          </p:txBody>
        </p:sp>
      </p:grpSp>
      <p:grpSp>
        <p:nvGrpSpPr>
          <p:cNvPr id="22" name="Group 43"/>
          <p:cNvGrpSpPr/>
          <p:nvPr/>
        </p:nvGrpSpPr>
        <p:grpSpPr>
          <a:xfrm>
            <a:off x="5875955" y="3796107"/>
            <a:ext cx="277647" cy="276819"/>
            <a:chOff x="2138511" y="2464802"/>
            <a:chExt cx="354012" cy="352956"/>
          </a:xfrm>
          <a:solidFill>
            <a:srgbClr val="119CA1"/>
          </a:solidFill>
        </p:grpSpPr>
        <p:sp>
          <p:nvSpPr>
            <p:cNvPr id="23" name="Oval 44"/>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200">
                <a:solidFill>
                  <a:schemeClr val="bg1">
                    <a:lumMod val="65000"/>
                  </a:schemeClr>
                </a:solidFill>
              </a:endParaRPr>
            </a:p>
          </p:txBody>
        </p:sp>
        <p:sp>
          <p:nvSpPr>
            <p:cNvPr id="24" name="Freeform 45"/>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200">
                <a:solidFill>
                  <a:schemeClr val="bg1">
                    <a:lumMod val="65000"/>
                  </a:schemeClr>
                </a:solidFill>
              </a:endParaRPr>
            </a:p>
          </p:txBody>
        </p:sp>
      </p:grpSp>
      <p:grpSp>
        <p:nvGrpSpPr>
          <p:cNvPr id="25" name="Group 55"/>
          <p:cNvGrpSpPr/>
          <p:nvPr/>
        </p:nvGrpSpPr>
        <p:grpSpPr>
          <a:xfrm>
            <a:off x="5875953" y="4535423"/>
            <a:ext cx="277647" cy="276819"/>
            <a:chOff x="2138511" y="2464802"/>
            <a:chExt cx="354012" cy="352956"/>
          </a:xfrm>
          <a:solidFill>
            <a:srgbClr val="119CA1"/>
          </a:solidFill>
        </p:grpSpPr>
        <p:sp>
          <p:nvSpPr>
            <p:cNvPr id="26" name="Oval 56"/>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200">
                <a:solidFill>
                  <a:schemeClr val="bg1">
                    <a:lumMod val="65000"/>
                  </a:schemeClr>
                </a:solidFill>
              </a:endParaRPr>
            </a:p>
          </p:txBody>
        </p:sp>
        <p:sp>
          <p:nvSpPr>
            <p:cNvPr id="27" name="Freeform 57"/>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200">
                <a:solidFill>
                  <a:schemeClr val="bg1">
                    <a:lumMod val="65000"/>
                  </a:schemeClr>
                </a:solidFill>
              </a:endParaRPr>
            </a:p>
          </p:txBody>
        </p:sp>
      </p:grpSp>
      <p:grpSp>
        <p:nvGrpSpPr>
          <p:cNvPr id="28" name="Group 58"/>
          <p:cNvGrpSpPr/>
          <p:nvPr/>
        </p:nvGrpSpPr>
        <p:grpSpPr>
          <a:xfrm>
            <a:off x="5875953" y="5274738"/>
            <a:ext cx="277647" cy="276819"/>
            <a:chOff x="2138511" y="2464802"/>
            <a:chExt cx="354012" cy="352956"/>
          </a:xfrm>
          <a:solidFill>
            <a:srgbClr val="119CA1"/>
          </a:solidFill>
        </p:grpSpPr>
        <p:sp>
          <p:nvSpPr>
            <p:cNvPr id="29" name="Oval 59"/>
            <p:cNvSpPr>
              <a:spLocks noChangeArrowheads="1"/>
            </p:cNvSpPr>
            <p:nvPr/>
          </p:nvSpPr>
          <p:spPr bwMode="auto">
            <a:xfrm>
              <a:off x="2229830" y="2555417"/>
              <a:ext cx="171376" cy="171727"/>
            </a:xfrm>
            <a:prstGeom prst="ellipse">
              <a:avLst/>
            </a:prstGeom>
            <a:grpFill/>
            <a:ln>
              <a:noFill/>
            </a:ln>
          </p:spPr>
          <p:txBody>
            <a:bodyPr vert="horz" wrap="square" lIns="91440" tIns="45720" rIns="91440" bIns="45720" numCol="1" anchor="t" anchorCtr="0" compatLnSpc="1"/>
            <a:lstStyle/>
            <a:p>
              <a:endParaRPr lang="id-ID" sz="1200">
                <a:solidFill>
                  <a:schemeClr val="bg1">
                    <a:lumMod val="65000"/>
                  </a:schemeClr>
                </a:solidFill>
              </a:endParaRPr>
            </a:p>
          </p:txBody>
        </p:sp>
        <p:sp>
          <p:nvSpPr>
            <p:cNvPr id="30" name="Freeform 60"/>
            <p:cNvSpPr>
              <a:spLocks noEditPoints="1"/>
            </p:cNvSpPr>
            <p:nvPr/>
          </p:nvSpPr>
          <p:spPr bwMode="auto">
            <a:xfrm>
              <a:off x="2138511" y="2464802"/>
              <a:ext cx="354012" cy="352956"/>
            </a:xfrm>
            <a:custGeom>
              <a:avLst/>
              <a:gdLst>
                <a:gd name="T0" fmla="*/ 212 w 423"/>
                <a:gd name="T1" fmla="*/ 0 h 424"/>
                <a:gd name="T2" fmla="*/ 0 w 423"/>
                <a:gd name="T3" fmla="*/ 212 h 424"/>
                <a:gd name="T4" fmla="*/ 212 w 423"/>
                <a:gd name="T5" fmla="*/ 424 h 424"/>
                <a:gd name="T6" fmla="*/ 423 w 423"/>
                <a:gd name="T7" fmla="*/ 212 h 424"/>
                <a:gd name="T8" fmla="*/ 212 w 423"/>
                <a:gd name="T9" fmla="*/ 0 h 424"/>
                <a:gd name="T10" fmla="*/ 212 w 423"/>
                <a:gd name="T11" fmla="*/ 386 h 424"/>
                <a:gd name="T12" fmla="*/ 38 w 423"/>
                <a:gd name="T13" fmla="*/ 212 h 424"/>
                <a:gd name="T14" fmla="*/ 212 w 423"/>
                <a:gd name="T15" fmla="*/ 38 h 424"/>
                <a:gd name="T16" fmla="*/ 386 w 423"/>
                <a:gd name="T17" fmla="*/ 212 h 424"/>
                <a:gd name="T18" fmla="*/ 212 w 423"/>
                <a:gd name="T19" fmla="*/ 386 h 4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3" h="424">
                  <a:moveTo>
                    <a:pt x="212" y="0"/>
                  </a:moveTo>
                  <a:cubicBezTo>
                    <a:pt x="95" y="0"/>
                    <a:pt x="0" y="95"/>
                    <a:pt x="0" y="212"/>
                  </a:cubicBezTo>
                  <a:cubicBezTo>
                    <a:pt x="0" y="329"/>
                    <a:pt x="95" y="424"/>
                    <a:pt x="212" y="424"/>
                  </a:cubicBezTo>
                  <a:cubicBezTo>
                    <a:pt x="329" y="424"/>
                    <a:pt x="423" y="329"/>
                    <a:pt x="423" y="212"/>
                  </a:cubicBezTo>
                  <a:cubicBezTo>
                    <a:pt x="423" y="95"/>
                    <a:pt x="329" y="0"/>
                    <a:pt x="212" y="0"/>
                  </a:cubicBezTo>
                  <a:close/>
                  <a:moveTo>
                    <a:pt x="212" y="386"/>
                  </a:moveTo>
                  <a:cubicBezTo>
                    <a:pt x="116" y="386"/>
                    <a:pt x="38" y="308"/>
                    <a:pt x="38" y="212"/>
                  </a:cubicBezTo>
                  <a:cubicBezTo>
                    <a:pt x="38" y="116"/>
                    <a:pt x="116" y="38"/>
                    <a:pt x="212" y="38"/>
                  </a:cubicBezTo>
                  <a:cubicBezTo>
                    <a:pt x="308" y="38"/>
                    <a:pt x="386" y="116"/>
                    <a:pt x="386" y="212"/>
                  </a:cubicBezTo>
                  <a:cubicBezTo>
                    <a:pt x="386" y="308"/>
                    <a:pt x="308" y="386"/>
                    <a:pt x="212" y="386"/>
                  </a:cubicBezTo>
                  <a:close/>
                </a:path>
              </a:pathLst>
            </a:custGeom>
            <a:grpFill/>
            <a:ln>
              <a:noFill/>
            </a:ln>
          </p:spPr>
          <p:txBody>
            <a:bodyPr vert="horz" wrap="square" lIns="91440" tIns="45720" rIns="91440" bIns="45720" numCol="1" anchor="t" anchorCtr="0" compatLnSpc="1"/>
            <a:lstStyle/>
            <a:p>
              <a:endParaRPr lang="id-ID" sz="1200">
                <a:solidFill>
                  <a:schemeClr val="bg1">
                    <a:lumMod val="65000"/>
                  </a:schemeClr>
                </a:solidFill>
              </a:endParaRPr>
            </a:p>
          </p:txBody>
        </p:sp>
      </p:grpSp>
      <p:sp>
        <p:nvSpPr>
          <p:cNvPr id="31" name="文本框 30"/>
          <p:cNvSpPr txBox="1"/>
          <p:nvPr/>
        </p:nvSpPr>
        <p:spPr>
          <a:xfrm>
            <a:off x="6225222" y="2178885"/>
            <a:ext cx="467578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32" name="文本框 31"/>
          <p:cNvSpPr txBox="1"/>
          <p:nvPr/>
        </p:nvSpPr>
        <p:spPr>
          <a:xfrm>
            <a:off x="6225222" y="2918201"/>
            <a:ext cx="467578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33" name="文本框 32"/>
          <p:cNvSpPr txBox="1"/>
          <p:nvPr/>
        </p:nvSpPr>
        <p:spPr>
          <a:xfrm>
            <a:off x="6225222" y="3657517"/>
            <a:ext cx="467578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34" name="文本框 33"/>
          <p:cNvSpPr txBox="1"/>
          <p:nvPr/>
        </p:nvSpPr>
        <p:spPr>
          <a:xfrm>
            <a:off x="6225222" y="4396833"/>
            <a:ext cx="467578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
        <p:nvSpPr>
          <p:cNvPr id="35" name="文本框 34"/>
          <p:cNvSpPr txBox="1"/>
          <p:nvPr/>
        </p:nvSpPr>
        <p:spPr>
          <a:xfrm>
            <a:off x="6225222" y="5136149"/>
            <a:ext cx="4675780" cy="553998"/>
          </a:xfrm>
          <a:prstGeom prst="rect">
            <a:avLst/>
          </a:prstGeom>
          <a:noFill/>
        </p:spPr>
        <p:txBody>
          <a:bodyPr wrap="square" rtlCol="0">
            <a:spAutoFit/>
          </a:bodyPr>
          <a:lstStyle/>
          <a:p>
            <a:pPr algn="just">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点击文本框即可进行编辑输入相关内容点击文本框即可进行编辑输入相关内容点击文本框即可进行编辑输入相关内容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96605" y="1"/>
            <a:ext cx="616739" cy="618067"/>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583146" y="299014"/>
            <a:ext cx="642139" cy="643521"/>
          </a:xfrm>
          <a:prstGeom prst="rect">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矩形 11"/>
          <p:cNvSpPr/>
          <p:nvPr/>
        </p:nvSpPr>
        <p:spPr>
          <a:xfrm>
            <a:off x="0" y="608629"/>
            <a:ext cx="284841" cy="285454"/>
          </a:xfrm>
          <a:prstGeom prst="rect">
            <a:avLst/>
          </a:prstGeom>
          <a:solidFill>
            <a:srgbClr val="119CA1">
              <a:alpha val="5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文本框 12"/>
          <p:cNvSpPr txBox="1"/>
          <p:nvPr/>
        </p:nvSpPr>
        <p:spPr>
          <a:xfrm>
            <a:off x="516780" y="297609"/>
            <a:ext cx="774870" cy="646331"/>
          </a:xfrm>
          <a:prstGeom prst="rect">
            <a:avLst/>
          </a:prstGeom>
          <a:noFill/>
        </p:spPr>
        <p:txBody>
          <a:bodyPr wrap="square" rtlCol="0">
            <a:spAutoFit/>
          </a:bodyPr>
          <a:lstStyle>
            <a:defPPr>
              <a:defRPr lang="zh-CN"/>
            </a:defPPr>
            <a:lvl1pPr algn="ctr">
              <a:defRPr sz="6000" b="1">
                <a:blipFill dpi="0" rotWithShape="1">
                  <a:blip r:embed="rId2"/>
                  <a:srcRect/>
                  <a:stretch>
                    <a:fillRect/>
                  </a:stretch>
                </a:blipFill>
              </a:defRPr>
            </a:lvl1pPr>
          </a:lstStyle>
          <a:p>
            <a:r>
              <a:rPr lang="en-US" altLang="zh-CN"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rPr>
              <a:t>02</a:t>
            </a:r>
            <a:endParaRPr lang="zh-CN" altLang="en-US" sz="3600" b="0" dirty="0">
              <a:solidFill>
                <a:srgbClr val="FEFEFE"/>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矩形 7"/>
          <p:cNvSpPr/>
          <p:nvPr/>
        </p:nvSpPr>
        <p:spPr>
          <a:xfrm>
            <a:off x="1291650" y="67834"/>
            <a:ext cx="2031325" cy="650306"/>
          </a:xfrm>
          <a:prstGeom prst="rect">
            <a:avLst/>
          </a:prstGeom>
        </p:spPr>
        <p:txBody>
          <a:bodyPr wrap="none">
            <a:spAutoFit/>
          </a:bodyPr>
          <a:lstStyle/>
          <a:p>
            <a:pPr algn="ctr">
              <a:lnSpc>
                <a:spcPct val="175000"/>
              </a:lnSpc>
            </a:pPr>
            <a:r>
              <a:rPr lang="zh-CN" altLang="en-US" sz="2400" dirty="0">
                <a:solidFill>
                  <a:srgbClr val="119CA1"/>
                </a:solidFill>
                <a:latin typeface="微软雅黑" panose="020B0503020204020204" pitchFamily="34" charset="-122"/>
                <a:ea typeface="微软雅黑" panose="020B0503020204020204" pitchFamily="34" charset="-122"/>
              </a:rPr>
              <a:t>年度工作目标</a:t>
            </a:r>
          </a:p>
        </p:txBody>
      </p:sp>
      <p:sp>
        <p:nvSpPr>
          <p:cNvPr id="9" name="文本框 8"/>
          <p:cNvSpPr txBox="1"/>
          <p:nvPr/>
        </p:nvSpPr>
        <p:spPr>
          <a:xfrm>
            <a:off x="1234415" y="650164"/>
            <a:ext cx="5022106" cy="307777"/>
          </a:xfrm>
          <a:prstGeom prst="snip1Rect">
            <a:avLst>
              <a:gd name="adj" fmla="val 0"/>
            </a:avLst>
          </a:prstGeom>
          <a:noFill/>
          <a:ln w="28575">
            <a:noFill/>
          </a:ln>
        </p:spPr>
        <p:txBody>
          <a:bodyPr wrap="square" rtlCol="0">
            <a:spAutoFit/>
          </a:bodyPr>
          <a:lstStyle/>
          <a:p>
            <a:r>
              <a:rPr lang="en-US" altLang="zh-CN" sz="1400" dirty="0">
                <a:solidFill>
                  <a:srgbClr val="119CA1"/>
                </a:solidFill>
                <a:latin typeface="Arial" panose="020B0604020202020204" pitchFamily="34" charset="0"/>
                <a:ea typeface="华文仿宋" panose="02010600040101010101" pitchFamily="2" charset="-122"/>
                <a:cs typeface="Arial" panose="020B0604020202020204" pitchFamily="34" charset="0"/>
              </a:rPr>
              <a:t> </a:t>
            </a:r>
            <a:r>
              <a:rPr lang="en-US" altLang="zh-CN" sz="1400" dirty="0">
                <a:solidFill>
                  <a:srgbClr val="119CA1"/>
                </a:solidFill>
                <a:latin typeface="Arial" panose="020B0604020202020204" pitchFamily="34" charset="0"/>
                <a:cs typeface="Arial" panose="020B0604020202020204" pitchFamily="34" charset="0"/>
              </a:rPr>
              <a:t>ANNUAL WORK OBJECTIVE</a:t>
            </a:r>
          </a:p>
        </p:txBody>
      </p:sp>
      <p:grpSp>
        <p:nvGrpSpPr>
          <p:cNvPr id="5" name="组合 4"/>
          <p:cNvGrpSpPr/>
          <p:nvPr/>
        </p:nvGrpSpPr>
        <p:grpSpPr>
          <a:xfrm>
            <a:off x="6143169" y="2403884"/>
            <a:ext cx="649514" cy="3521891"/>
            <a:chOff x="5867400" y="2159455"/>
            <a:chExt cx="731520" cy="3966556"/>
          </a:xfrm>
        </p:grpSpPr>
        <p:sp>
          <p:nvSpPr>
            <p:cNvPr id="14" name="Oval 30"/>
            <p:cNvSpPr/>
            <p:nvPr/>
          </p:nvSpPr>
          <p:spPr>
            <a:xfrm>
              <a:off x="5867400" y="2159455"/>
              <a:ext cx="731520" cy="731520"/>
            </a:xfrm>
            <a:prstGeom prst="ellipse">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80455" y="2370355"/>
              <a:ext cx="304800" cy="304800"/>
            </a:xfrm>
            <a:prstGeom prst="rect">
              <a:avLst/>
            </a:prstGeom>
          </p:spPr>
        </p:pic>
        <p:sp>
          <p:nvSpPr>
            <p:cNvPr id="16" name="Oval 34"/>
            <p:cNvSpPr/>
            <p:nvPr/>
          </p:nvSpPr>
          <p:spPr>
            <a:xfrm>
              <a:off x="5867400" y="3181315"/>
              <a:ext cx="731520" cy="731520"/>
            </a:xfrm>
            <a:prstGeom prst="ellipse">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7"/>
            <p:cNvSpPr/>
            <p:nvPr/>
          </p:nvSpPr>
          <p:spPr>
            <a:xfrm>
              <a:off x="5867400" y="4287903"/>
              <a:ext cx="731520" cy="731520"/>
            </a:xfrm>
            <a:prstGeom prst="ellipse">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40"/>
            <p:cNvSpPr/>
            <p:nvPr/>
          </p:nvSpPr>
          <p:spPr>
            <a:xfrm>
              <a:off x="5867400" y="5394491"/>
              <a:ext cx="731520" cy="731520"/>
            </a:xfrm>
            <a:prstGeom prst="ellipse">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9212" y="3377038"/>
              <a:ext cx="304800" cy="304800"/>
            </a:xfrm>
            <a:prstGeom prst="rect">
              <a:avLst/>
            </a:prstGeom>
          </p:spPr>
        </p:pic>
        <p:pic>
          <p:nvPicPr>
            <p:cNvPr id="20"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64875" y="4501263"/>
              <a:ext cx="304800" cy="304800"/>
            </a:xfrm>
            <a:prstGeom prst="rect">
              <a:avLst/>
            </a:prstGeom>
          </p:spPr>
        </p:pic>
        <p:pic>
          <p:nvPicPr>
            <p:cNvPr id="21" name="Picture 4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78943" y="5574003"/>
              <a:ext cx="304800" cy="304800"/>
            </a:xfrm>
            <a:prstGeom prst="rect">
              <a:avLst/>
            </a:prstGeom>
          </p:spPr>
        </p:pic>
      </p:grpSp>
      <p:graphicFrame>
        <p:nvGraphicFramePr>
          <p:cNvPr id="42" name="Chart 3"/>
          <p:cNvGraphicFramePr/>
          <p:nvPr/>
        </p:nvGraphicFramePr>
        <p:xfrm>
          <a:off x="1026430" y="2231798"/>
          <a:ext cx="1912232" cy="159725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3" name="Chart 4"/>
          <p:cNvGraphicFramePr/>
          <p:nvPr/>
        </p:nvGraphicFramePr>
        <p:xfrm>
          <a:off x="3153464" y="2227979"/>
          <a:ext cx="1912232" cy="159725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44" name="Chart 6"/>
          <p:cNvGraphicFramePr/>
          <p:nvPr/>
        </p:nvGraphicFramePr>
        <p:xfrm>
          <a:off x="1034067" y="4141162"/>
          <a:ext cx="1912232" cy="159725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5" name="Chart 7"/>
          <p:cNvGraphicFramePr/>
          <p:nvPr/>
        </p:nvGraphicFramePr>
        <p:xfrm>
          <a:off x="3142007" y="4152619"/>
          <a:ext cx="1912232" cy="1597251"/>
        </p:xfrm>
        <a:graphic>
          <a:graphicData uri="http://schemas.openxmlformats.org/drawingml/2006/chart">
            <c:chart xmlns:c="http://schemas.openxmlformats.org/drawingml/2006/chart" xmlns:r="http://schemas.openxmlformats.org/officeDocument/2006/relationships" r:id="rId10"/>
          </a:graphicData>
        </a:graphic>
      </p:graphicFrame>
      <p:sp>
        <p:nvSpPr>
          <p:cNvPr id="46" name="Oval 8"/>
          <p:cNvSpPr/>
          <p:nvPr/>
        </p:nvSpPr>
        <p:spPr>
          <a:xfrm>
            <a:off x="1480858" y="2516930"/>
            <a:ext cx="1026474" cy="1026474"/>
          </a:xfrm>
          <a:prstGeom prst="ellipse">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9"/>
          <p:cNvSpPr/>
          <p:nvPr/>
        </p:nvSpPr>
        <p:spPr>
          <a:xfrm>
            <a:off x="3607892" y="2516930"/>
            <a:ext cx="1026474" cy="1026474"/>
          </a:xfrm>
          <a:prstGeom prst="ellipse">
            <a:avLst/>
          </a:prstGeom>
          <a:solidFill>
            <a:srgbClr val="119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10"/>
          <p:cNvSpPr/>
          <p:nvPr/>
        </p:nvSpPr>
        <p:spPr>
          <a:xfrm>
            <a:off x="1480858" y="4426295"/>
            <a:ext cx="1026474" cy="1026474"/>
          </a:xfrm>
          <a:prstGeom prst="ellipse">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1"/>
          <p:cNvSpPr/>
          <p:nvPr/>
        </p:nvSpPr>
        <p:spPr>
          <a:xfrm>
            <a:off x="3607892" y="4426295"/>
            <a:ext cx="1026474" cy="1026474"/>
          </a:xfrm>
          <a:prstGeom prst="ellipse">
            <a:avLst/>
          </a:prstGeom>
          <a:solidFill>
            <a:srgbClr val="64CB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3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1896" y="2907968"/>
            <a:ext cx="244399" cy="244399"/>
          </a:xfrm>
          <a:prstGeom prst="rect">
            <a:avLst/>
          </a:prstGeom>
        </p:spPr>
      </p:pic>
      <p:pic>
        <p:nvPicPr>
          <p:cNvPr id="51" name="Picture 3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1218" y="2907968"/>
            <a:ext cx="244399" cy="244399"/>
          </a:xfrm>
          <a:prstGeom prst="rect">
            <a:avLst/>
          </a:prstGeom>
        </p:spPr>
      </p:pic>
      <p:pic>
        <p:nvPicPr>
          <p:cNvPr id="52" name="Picture 3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012675" y="4828790"/>
            <a:ext cx="244399" cy="244399"/>
          </a:xfrm>
          <a:prstGeom prst="rect">
            <a:avLst/>
          </a:prstGeom>
        </p:spPr>
      </p:pic>
      <p:pic>
        <p:nvPicPr>
          <p:cNvPr id="53" name="Picture 3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881065" y="4813895"/>
            <a:ext cx="244399" cy="244399"/>
          </a:xfrm>
          <a:prstGeom prst="rect">
            <a:avLst/>
          </a:prstGeom>
        </p:spPr>
      </p:pic>
      <p:sp>
        <p:nvSpPr>
          <p:cNvPr id="54" name="Rectangle 11"/>
          <p:cNvSpPr/>
          <p:nvPr/>
        </p:nvSpPr>
        <p:spPr>
          <a:xfrm>
            <a:off x="1330107" y="3724091"/>
            <a:ext cx="1286149" cy="354539"/>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5" name="Rectangle 11"/>
          <p:cNvSpPr/>
          <p:nvPr/>
        </p:nvSpPr>
        <p:spPr>
          <a:xfrm>
            <a:off x="3466505" y="3724091"/>
            <a:ext cx="1286149" cy="354539"/>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6" name="Rectangle 11"/>
          <p:cNvSpPr/>
          <p:nvPr/>
        </p:nvSpPr>
        <p:spPr>
          <a:xfrm>
            <a:off x="1330107" y="5641340"/>
            <a:ext cx="1286149" cy="354539"/>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7" name="Rectangle 11"/>
          <p:cNvSpPr/>
          <p:nvPr/>
        </p:nvSpPr>
        <p:spPr>
          <a:xfrm>
            <a:off x="3466505" y="5641340"/>
            <a:ext cx="1286149" cy="354539"/>
          </a:xfrm>
          <a:prstGeom prst="rect">
            <a:avLst/>
          </a:prstGeom>
        </p:spPr>
        <p:txBody>
          <a:bodyPr wrap="square">
            <a:spAutoFit/>
          </a:bodyPr>
          <a:lstStyle/>
          <a:p>
            <a:pPr algn="ct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58" name="Rectangle 11"/>
          <p:cNvSpPr/>
          <p:nvPr/>
        </p:nvSpPr>
        <p:spPr>
          <a:xfrm>
            <a:off x="6980704" y="2591141"/>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9" name="Rectangle 11"/>
          <p:cNvSpPr/>
          <p:nvPr/>
        </p:nvSpPr>
        <p:spPr>
          <a:xfrm>
            <a:off x="6980704" y="2290178"/>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0" name="Rectangle 11"/>
          <p:cNvSpPr/>
          <p:nvPr/>
        </p:nvSpPr>
        <p:spPr>
          <a:xfrm>
            <a:off x="6980704" y="3461606"/>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1" name="Rectangle 11"/>
          <p:cNvSpPr/>
          <p:nvPr/>
        </p:nvSpPr>
        <p:spPr>
          <a:xfrm>
            <a:off x="6980704" y="3160643"/>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2" name="Rectangle 11"/>
          <p:cNvSpPr/>
          <p:nvPr/>
        </p:nvSpPr>
        <p:spPr>
          <a:xfrm>
            <a:off x="6980704" y="4493354"/>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3" name="Rectangle 11"/>
          <p:cNvSpPr/>
          <p:nvPr/>
        </p:nvSpPr>
        <p:spPr>
          <a:xfrm>
            <a:off x="6980704" y="4192391"/>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64" name="Rectangle 11"/>
          <p:cNvSpPr/>
          <p:nvPr/>
        </p:nvSpPr>
        <p:spPr>
          <a:xfrm>
            <a:off x="6980704" y="5465417"/>
            <a:ext cx="4267462" cy="553998"/>
          </a:xfrm>
          <a:prstGeom prst="rect">
            <a:avLst/>
          </a:prstGeom>
        </p:spPr>
        <p:txBody>
          <a:bodyPr wrap="square">
            <a:spAutoFit/>
          </a:bodyPr>
          <a:lstStyle/>
          <a:p>
            <a:pPr>
              <a:lnSpc>
                <a:spcPct val="125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点击文本框即可进行编辑输入相关内容点击文本框即可进行编辑输入相关内容</a:t>
            </a:r>
            <a:endParaRPr lang="zh-CN" altLang="en-US"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5" name="Rectangle 11"/>
          <p:cNvSpPr/>
          <p:nvPr/>
        </p:nvSpPr>
        <p:spPr>
          <a:xfrm>
            <a:off x="6980704" y="5164454"/>
            <a:ext cx="1349581" cy="400110"/>
          </a:xfrm>
          <a:prstGeom prst="rect">
            <a:avLst/>
          </a:prstGeom>
        </p:spPr>
        <p:txBody>
          <a:bodyPr wrap="square">
            <a:spAutoFit/>
          </a:bodyPr>
          <a:lstStyle/>
          <a:p>
            <a:pPr>
              <a:lnSpc>
                <a:spcPct val="125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宽屏</PresentationFormat>
  <Paragraphs>175</Paragraphs>
  <Slides>20</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20</vt:i4>
      </vt:variant>
    </vt:vector>
  </HeadingPairs>
  <TitlesOfParts>
    <vt:vector size="29" baseType="lpstr">
      <vt:lpstr>等线</vt:lpstr>
      <vt:lpstr>等线 Light</vt:lpstr>
      <vt:lpstr>方正清刻本悦宋简体</vt:lpstr>
      <vt:lpstr>微软雅黑</vt:lpstr>
      <vt:lpstr>Arial</vt:lpstr>
      <vt:lpstr>Calibri</vt:lpstr>
      <vt:lpstr>Raleway</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稻壳儿演示武汉组</dc:creator>
  <cp:lastModifiedBy>天 下</cp:lastModifiedBy>
  <cp:revision>12</cp:revision>
  <dcterms:created xsi:type="dcterms:W3CDTF">2018-04-16T07:55:00Z</dcterms:created>
  <dcterms:modified xsi:type="dcterms:W3CDTF">2021-01-06T03:09:57Z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