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59" r:id="rId2"/>
    <p:sldId id="370" r:id="rId3"/>
    <p:sldId id="322" r:id="rId4"/>
    <p:sldId id="389" r:id="rId5"/>
    <p:sldId id="386" r:id="rId6"/>
    <p:sldId id="394" r:id="rId7"/>
    <p:sldId id="393" r:id="rId8"/>
    <p:sldId id="321" r:id="rId9"/>
    <p:sldId id="390" r:id="rId10"/>
    <p:sldId id="391" r:id="rId11"/>
    <p:sldId id="392" r:id="rId12"/>
    <p:sldId id="387" r:id="rId13"/>
    <p:sldId id="357" r:id="rId14"/>
    <p:sldId id="388" r:id="rId15"/>
    <p:sldId id="398" r:id="rId16"/>
    <p:sldId id="396" r:id="rId17"/>
    <p:sldId id="400" r:id="rId18"/>
    <p:sldId id="379" r:id="rId19"/>
    <p:sldId id="401" r:id="rId20"/>
    <p:sldId id="320" r:id="rId21"/>
    <p:sldId id="397" r:id="rId22"/>
    <p:sldId id="395" r:id="rId23"/>
    <p:sldId id="399" r:id="rId24"/>
    <p:sldId id="385" r:id="rId25"/>
    <p:sldId id="318" r:id="rId2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B7C3"/>
    <a:srgbClr val="E6E6E6"/>
    <a:srgbClr val="38425D"/>
    <a:srgbClr val="C0C0C0"/>
    <a:srgbClr val="9CCBBB"/>
    <a:srgbClr val="5A895C"/>
    <a:srgbClr val="7EBA88"/>
    <a:srgbClr val="427B45"/>
    <a:srgbClr val="F4FAF7"/>
    <a:srgbClr val="DCF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5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108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透明背景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4866640"/>
            <a:ext cx="810895" cy="2768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5400000">
            <a:off x="-181016" y="736543"/>
            <a:ext cx="3831065" cy="3469033"/>
          </a:xfrm>
          <a:prstGeom prst="triangle">
            <a:avLst/>
          </a:prstGeom>
          <a:solidFill>
            <a:srgbClr val="C0C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-143154" y="970782"/>
            <a:ext cx="3029727" cy="2743421"/>
          </a:xfrm>
          <a:prstGeom prst="triangl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等腰三角形 12"/>
          <p:cNvSpPr/>
          <p:nvPr/>
        </p:nvSpPr>
        <p:spPr>
          <a:xfrm rot="5400000">
            <a:off x="-112190" y="2855350"/>
            <a:ext cx="2374384" cy="2150007"/>
          </a:xfrm>
          <a:prstGeom prst="triangle">
            <a:avLst/>
          </a:prstGeom>
          <a:solidFill>
            <a:srgbClr val="68B7C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等腰三角形 15"/>
          <p:cNvSpPr/>
          <p:nvPr/>
        </p:nvSpPr>
        <p:spPr>
          <a:xfrm rot="16200000" flipH="1">
            <a:off x="2082088" y="2831434"/>
            <a:ext cx="1868226" cy="1691680"/>
          </a:xfrm>
          <a:prstGeom prst="triangle">
            <a:avLst/>
          </a:prstGeom>
          <a:solidFill>
            <a:srgbClr val="38425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0"/>
            <a:ext cx="9144000" cy="5109882"/>
          </a:xfrm>
          <a:custGeom>
            <a:avLst/>
            <a:gdLst>
              <a:gd name="connsiteX0" fmla="*/ 0 w 9144000"/>
              <a:gd name="connsiteY0" fmla="*/ 0 h 5117546"/>
              <a:gd name="connsiteX1" fmla="*/ 9144000 w 9144000"/>
              <a:gd name="connsiteY1" fmla="*/ 0 h 5117546"/>
              <a:gd name="connsiteX2" fmla="*/ 9144000 w 9144000"/>
              <a:gd name="connsiteY2" fmla="*/ 5117546 h 5117546"/>
              <a:gd name="connsiteX3" fmla="*/ 0 w 9144000"/>
              <a:gd name="connsiteY3" fmla="*/ 5117546 h 5117546"/>
              <a:gd name="connsiteX4" fmla="*/ 0 w 9144000"/>
              <a:gd name="connsiteY4" fmla="*/ 0 h 5117546"/>
              <a:gd name="connsiteX0-1" fmla="*/ 0 w 9144000"/>
              <a:gd name="connsiteY0-2" fmla="*/ 0 h 5117546"/>
              <a:gd name="connsiteX1-3" fmla="*/ 9144000 w 9144000"/>
              <a:gd name="connsiteY1-4" fmla="*/ 0 h 5117546"/>
              <a:gd name="connsiteX2-5" fmla="*/ 9144000 w 9144000"/>
              <a:gd name="connsiteY2-6" fmla="*/ 5117546 h 5117546"/>
              <a:gd name="connsiteX3-7" fmla="*/ 0 w 9144000"/>
              <a:gd name="connsiteY3-8" fmla="*/ 0 h 51175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144000" h="5117546">
                <a:moveTo>
                  <a:pt x="0" y="0"/>
                </a:moveTo>
                <a:lnTo>
                  <a:pt x="9144000" y="0"/>
                </a:lnTo>
                <a:lnTo>
                  <a:pt x="9144000" y="5117546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 1"/>
          <p:cNvSpPr/>
          <p:nvPr/>
        </p:nvSpPr>
        <p:spPr>
          <a:xfrm>
            <a:off x="892044" y="0"/>
            <a:ext cx="8251956" cy="4611387"/>
          </a:xfrm>
          <a:custGeom>
            <a:avLst/>
            <a:gdLst>
              <a:gd name="connsiteX0" fmla="*/ 0 w 9144000"/>
              <a:gd name="connsiteY0" fmla="*/ 0 h 5117546"/>
              <a:gd name="connsiteX1" fmla="*/ 9144000 w 9144000"/>
              <a:gd name="connsiteY1" fmla="*/ 0 h 5117546"/>
              <a:gd name="connsiteX2" fmla="*/ 9144000 w 9144000"/>
              <a:gd name="connsiteY2" fmla="*/ 5117546 h 5117546"/>
              <a:gd name="connsiteX3" fmla="*/ 0 w 9144000"/>
              <a:gd name="connsiteY3" fmla="*/ 5117546 h 5117546"/>
              <a:gd name="connsiteX4" fmla="*/ 0 w 9144000"/>
              <a:gd name="connsiteY4" fmla="*/ 0 h 5117546"/>
              <a:gd name="connsiteX0-1" fmla="*/ 0 w 9144000"/>
              <a:gd name="connsiteY0-2" fmla="*/ 0 h 5117546"/>
              <a:gd name="connsiteX1-3" fmla="*/ 9144000 w 9144000"/>
              <a:gd name="connsiteY1-4" fmla="*/ 0 h 5117546"/>
              <a:gd name="connsiteX2-5" fmla="*/ 9144000 w 9144000"/>
              <a:gd name="connsiteY2-6" fmla="*/ 5117546 h 5117546"/>
              <a:gd name="connsiteX3-7" fmla="*/ 0 w 9144000"/>
              <a:gd name="connsiteY3-8" fmla="*/ 0 h 51175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144000" h="5117546">
                <a:moveTo>
                  <a:pt x="0" y="0"/>
                </a:moveTo>
                <a:lnTo>
                  <a:pt x="9144000" y="0"/>
                </a:lnTo>
                <a:lnTo>
                  <a:pt x="9144000" y="5117546"/>
                </a:lnTo>
                <a:lnTo>
                  <a:pt x="0" y="0"/>
                </a:lnTo>
                <a:close/>
              </a:path>
            </a:pathLst>
          </a:cu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等腰三角形 14"/>
          <p:cNvSpPr/>
          <p:nvPr/>
        </p:nvSpPr>
        <p:spPr>
          <a:xfrm rot="5400000">
            <a:off x="4081308" y="847226"/>
            <a:ext cx="749080" cy="678293"/>
          </a:xfrm>
          <a:prstGeom prst="triangle">
            <a:avLst/>
          </a:prstGeom>
          <a:solidFill>
            <a:srgbClr val="68B7C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TextBox 26"/>
          <p:cNvSpPr txBox="1"/>
          <p:nvPr/>
        </p:nvSpPr>
        <p:spPr>
          <a:xfrm>
            <a:off x="4794887" y="1667120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【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年终总结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】【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新年计划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】【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述职报告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】【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工作汇报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】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04993" y="319796"/>
            <a:ext cx="5002462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spc="300" dirty="0">
                <a:solidFill>
                  <a:schemeClr val="bg1"/>
                </a:solidFill>
                <a:cs typeface="+mn-ea"/>
                <a:sym typeface="+mn-lt"/>
              </a:rPr>
              <a:t>2029</a:t>
            </a:r>
            <a:endParaRPr lang="zh-CN" altLang="en-US" sz="60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44953" y="1084598"/>
            <a:ext cx="5002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spc="300" dirty="0">
                <a:solidFill>
                  <a:schemeClr val="bg1"/>
                </a:solidFill>
                <a:cs typeface="+mn-ea"/>
                <a:sym typeface="+mn-lt"/>
              </a:rPr>
              <a:t>  工作总结报告</a:t>
            </a:r>
            <a:r>
              <a:rPr lang="en-US" altLang="zh-CN" sz="3600" b="1" spc="300" dirty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zh-CN" altLang="en-US" sz="3600" b="1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等腰三角形 19"/>
          <p:cNvSpPr/>
          <p:nvPr/>
        </p:nvSpPr>
        <p:spPr>
          <a:xfrm rot="5400000">
            <a:off x="3959018" y="3666531"/>
            <a:ext cx="1327370" cy="1201935"/>
          </a:xfrm>
          <a:prstGeom prst="triangle">
            <a:avLst/>
          </a:prstGeom>
          <a:solidFill>
            <a:srgbClr val="68B7C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" presetClass="entr" presetSubtype="8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8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8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2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5" presetID="2" presetClass="entr" presetSubtype="8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2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3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3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8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5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5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2" grpId="0" animBg="1"/>
          <p:bldP spid="13" grpId="0" animBg="1"/>
          <p:bldP spid="16" grpId="0" animBg="1"/>
          <p:bldP spid="2" grpId="0" animBg="1"/>
          <p:bldP spid="17" grpId="0" animBg="1"/>
          <p:bldP spid="15" grpId="0" animBg="1"/>
          <p:bldP spid="9" grpId="0"/>
          <p:bldP spid="10" grpId="0"/>
          <p:bldP spid="8" grpId="0"/>
          <p:bldP spid="2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2" grpId="0" animBg="1"/>
          <p:bldP spid="13" grpId="0" animBg="1"/>
          <p:bldP spid="16" grpId="0" animBg="1"/>
          <p:bldP spid="2" grpId="0" animBg="1"/>
          <p:bldP spid="17" grpId="0" animBg="1"/>
          <p:bldP spid="15" grpId="0" animBg="1"/>
          <p:bldP spid="9" grpId="0"/>
          <p:bldP spid="10" grpId="0"/>
          <p:bldP spid="8" grpId="0"/>
          <p:bldP spid="20" grpId="0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3902293" y="669784"/>
            <a:ext cx="1679070" cy="1906483"/>
            <a:chOff x="3902293" y="669784"/>
            <a:chExt cx="1679070" cy="1906483"/>
          </a:xfrm>
        </p:grpSpPr>
        <p:sp>
          <p:nvSpPr>
            <p:cNvPr id="10" name="Rectangle 31"/>
            <p:cNvSpPr/>
            <p:nvPr/>
          </p:nvSpPr>
          <p:spPr>
            <a:xfrm>
              <a:off x="3902293" y="870696"/>
              <a:ext cx="1679070" cy="4320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anchor="ctr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25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25">
                  <a:cs typeface="+mn-ea"/>
                  <a:sym typeface="+mn-lt"/>
                </a:rPr>
              </a:br>
              <a:r>
                <a:rPr lang="zh-CN" altLang="en-US" sz="1125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1" name="Rectangle 32"/>
            <p:cNvSpPr/>
            <p:nvPr/>
          </p:nvSpPr>
          <p:spPr>
            <a:xfrm>
              <a:off x="3902293" y="669784"/>
              <a:ext cx="1339413" cy="1674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r>
                <a:rPr lang="zh-CN" altLang="en-US" sz="1405" b="1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7" name="Freeform: Shape 19"/>
            <p:cNvSpPr/>
            <p:nvPr/>
          </p:nvSpPr>
          <p:spPr>
            <a:xfrm>
              <a:off x="4149014" y="1368194"/>
              <a:ext cx="837780" cy="120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extrusionOk="0">
                  <a:moveTo>
                    <a:pt x="2817" y="7689"/>
                  </a:moveTo>
                  <a:cubicBezTo>
                    <a:pt x="164" y="11117"/>
                    <a:pt x="-760" y="15289"/>
                    <a:pt x="670" y="19391"/>
                  </a:cubicBezTo>
                  <a:cubicBezTo>
                    <a:pt x="937" y="20158"/>
                    <a:pt x="1275" y="20895"/>
                    <a:pt x="1681" y="21600"/>
                  </a:cubicBezTo>
                  <a:cubicBezTo>
                    <a:pt x="2702" y="21510"/>
                    <a:pt x="3727" y="21360"/>
                    <a:pt x="4751" y="21149"/>
                  </a:cubicBezTo>
                  <a:cubicBezTo>
                    <a:pt x="10229" y="20021"/>
                    <a:pt x="14610" y="17338"/>
                    <a:pt x="17263" y="13911"/>
                  </a:cubicBezTo>
                  <a:cubicBezTo>
                    <a:pt x="19916" y="10483"/>
                    <a:pt x="20840" y="6311"/>
                    <a:pt x="19410" y="2209"/>
                  </a:cubicBezTo>
                  <a:cubicBezTo>
                    <a:pt x="19143" y="1442"/>
                    <a:pt x="18805" y="705"/>
                    <a:pt x="18399" y="0"/>
                  </a:cubicBezTo>
                  <a:cubicBezTo>
                    <a:pt x="17378" y="90"/>
                    <a:pt x="16353" y="240"/>
                    <a:pt x="15329" y="451"/>
                  </a:cubicBezTo>
                  <a:cubicBezTo>
                    <a:pt x="9851" y="1579"/>
                    <a:pt x="5470" y="4262"/>
                    <a:pt x="2817" y="7689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Rectangle 20"/>
            <p:cNvSpPr/>
            <p:nvPr/>
          </p:nvSpPr>
          <p:spPr>
            <a:xfrm rot="18000000">
              <a:off x="4069237" y="1883276"/>
              <a:ext cx="1005714" cy="1674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 lnSpcReduction="10000"/>
            </a:bodyPr>
            <a:lstStyle/>
            <a:p>
              <a:pPr algn="ctr"/>
              <a:r>
                <a:rPr lang="zh-CN" altLang="en-US" sz="12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812810" y="669784"/>
            <a:ext cx="1679070" cy="1901287"/>
            <a:chOff x="1812810" y="669784"/>
            <a:chExt cx="1679070" cy="1901287"/>
          </a:xfrm>
        </p:grpSpPr>
        <p:sp>
          <p:nvSpPr>
            <p:cNvPr id="4" name="Rectangle 37"/>
            <p:cNvSpPr/>
            <p:nvPr/>
          </p:nvSpPr>
          <p:spPr>
            <a:xfrm>
              <a:off x="1812810" y="870696"/>
              <a:ext cx="1679070" cy="4320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anchor="ctr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25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25">
                  <a:cs typeface="+mn-ea"/>
                  <a:sym typeface="+mn-lt"/>
                </a:rPr>
              </a:br>
              <a:r>
                <a:rPr lang="zh-CN" altLang="en-US" sz="1125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5" name="Rectangle 38"/>
            <p:cNvSpPr/>
            <p:nvPr/>
          </p:nvSpPr>
          <p:spPr>
            <a:xfrm>
              <a:off x="1812810" y="669784"/>
              <a:ext cx="1339413" cy="1674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r>
                <a:rPr lang="zh-CN" altLang="en-US" sz="1405" b="1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9" name="Freeform: Shape 17"/>
            <p:cNvSpPr/>
            <p:nvPr/>
          </p:nvSpPr>
          <p:spPr>
            <a:xfrm>
              <a:off x="1821739" y="1362999"/>
              <a:ext cx="837780" cy="1208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extrusionOk="0">
                  <a:moveTo>
                    <a:pt x="2817" y="7689"/>
                  </a:moveTo>
                  <a:cubicBezTo>
                    <a:pt x="164" y="11117"/>
                    <a:pt x="-760" y="15289"/>
                    <a:pt x="670" y="19391"/>
                  </a:cubicBezTo>
                  <a:cubicBezTo>
                    <a:pt x="937" y="20158"/>
                    <a:pt x="1275" y="20895"/>
                    <a:pt x="1681" y="21600"/>
                  </a:cubicBezTo>
                  <a:cubicBezTo>
                    <a:pt x="2702" y="21510"/>
                    <a:pt x="3727" y="21360"/>
                    <a:pt x="4751" y="21149"/>
                  </a:cubicBezTo>
                  <a:cubicBezTo>
                    <a:pt x="10229" y="20021"/>
                    <a:pt x="14610" y="17338"/>
                    <a:pt x="17263" y="13911"/>
                  </a:cubicBezTo>
                  <a:cubicBezTo>
                    <a:pt x="19916" y="10483"/>
                    <a:pt x="20840" y="6311"/>
                    <a:pt x="19410" y="2209"/>
                  </a:cubicBezTo>
                  <a:cubicBezTo>
                    <a:pt x="19143" y="1442"/>
                    <a:pt x="18805" y="705"/>
                    <a:pt x="18399" y="0"/>
                  </a:cubicBezTo>
                  <a:cubicBezTo>
                    <a:pt x="17378" y="90"/>
                    <a:pt x="16353" y="240"/>
                    <a:pt x="15329" y="451"/>
                  </a:cubicBezTo>
                  <a:cubicBezTo>
                    <a:pt x="9851" y="1579"/>
                    <a:pt x="5470" y="4262"/>
                    <a:pt x="2817" y="7689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Rectangle 18"/>
            <p:cNvSpPr/>
            <p:nvPr/>
          </p:nvSpPr>
          <p:spPr>
            <a:xfrm rot="18000000">
              <a:off x="1737480" y="1883276"/>
              <a:ext cx="1005713" cy="1674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 lnSpcReduction="10000"/>
            </a:bodyPr>
            <a:lstStyle/>
            <a:p>
              <a:pPr algn="ctr"/>
              <a:r>
                <a:rPr lang="zh-CN" altLang="en-US" sz="12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0" y="2076709"/>
            <a:ext cx="7670858" cy="1351424"/>
            <a:chOff x="0" y="2076709"/>
            <a:chExt cx="7670858" cy="1351424"/>
          </a:xfrm>
        </p:grpSpPr>
        <p:sp>
          <p:nvSpPr>
            <p:cNvPr id="14" name="Freeform: Shape 21"/>
            <p:cNvSpPr/>
            <p:nvPr/>
          </p:nvSpPr>
          <p:spPr>
            <a:xfrm>
              <a:off x="0" y="2076709"/>
              <a:ext cx="7670858" cy="135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extrusionOk="0">
                  <a:moveTo>
                    <a:pt x="4816" y="1"/>
                  </a:moveTo>
                  <a:cubicBezTo>
                    <a:pt x="3131" y="-46"/>
                    <a:pt x="1481" y="1187"/>
                    <a:pt x="5" y="3399"/>
                  </a:cubicBezTo>
                  <a:lnTo>
                    <a:pt x="0" y="21554"/>
                  </a:lnTo>
                  <a:cubicBezTo>
                    <a:pt x="1109" y="15102"/>
                    <a:pt x="2649" y="10604"/>
                    <a:pt x="4369" y="8786"/>
                  </a:cubicBezTo>
                  <a:cubicBezTo>
                    <a:pt x="6694" y="6332"/>
                    <a:pt x="9069" y="8974"/>
                    <a:pt x="11416" y="10696"/>
                  </a:cubicBezTo>
                  <a:cubicBezTo>
                    <a:pt x="12629" y="11585"/>
                    <a:pt x="13851" y="12212"/>
                    <a:pt x="15078" y="12231"/>
                  </a:cubicBezTo>
                  <a:cubicBezTo>
                    <a:pt x="17128" y="12264"/>
                    <a:pt x="19207" y="10216"/>
                    <a:pt x="20976" y="5372"/>
                  </a:cubicBezTo>
                  <a:cubicBezTo>
                    <a:pt x="21195" y="4774"/>
                    <a:pt x="21393" y="4037"/>
                    <a:pt x="21600" y="3376"/>
                  </a:cubicBezTo>
                  <a:lnTo>
                    <a:pt x="21600" y="3296"/>
                  </a:lnTo>
                  <a:cubicBezTo>
                    <a:pt x="21303" y="3964"/>
                    <a:pt x="20992" y="4545"/>
                    <a:pt x="20680" y="5071"/>
                  </a:cubicBezTo>
                  <a:cubicBezTo>
                    <a:pt x="19230" y="7511"/>
                    <a:pt x="17709" y="9115"/>
                    <a:pt x="16147" y="9417"/>
                  </a:cubicBezTo>
                  <a:cubicBezTo>
                    <a:pt x="14053" y="9823"/>
                    <a:pt x="12715" y="7258"/>
                    <a:pt x="11190" y="5181"/>
                  </a:cubicBezTo>
                  <a:cubicBezTo>
                    <a:pt x="9396" y="2740"/>
                    <a:pt x="7477" y="581"/>
                    <a:pt x="5539" y="101"/>
                  </a:cubicBezTo>
                  <a:cubicBezTo>
                    <a:pt x="5298" y="41"/>
                    <a:pt x="5056" y="8"/>
                    <a:pt x="481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Freeform: Shape 23"/>
            <p:cNvSpPr/>
            <p:nvPr/>
          </p:nvSpPr>
          <p:spPr>
            <a:xfrm rot="10800000" flipH="1">
              <a:off x="4687664" y="2135981"/>
              <a:ext cx="1466029" cy="41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extrusionOk="0">
                  <a:moveTo>
                    <a:pt x="3946" y="0"/>
                  </a:moveTo>
                  <a:lnTo>
                    <a:pt x="0" y="3319"/>
                  </a:lnTo>
                  <a:cubicBezTo>
                    <a:pt x="1053" y="6000"/>
                    <a:pt x="2601" y="9469"/>
                    <a:pt x="4417" y="12351"/>
                  </a:cubicBezTo>
                  <a:cubicBezTo>
                    <a:pt x="7113" y="16632"/>
                    <a:pt x="9944" y="18906"/>
                    <a:pt x="12783" y="20223"/>
                  </a:cubicBezTo>
                  <a:cubicBezTo>
                    <a:pt x="14166" y="20865"/>
                    <a:pt x="15556" y="21284"/>
                    <a:pt x="16951" y="21434"/>
                  </a:cubicBezTo>
                  <a:cubicBezTo>
                    <a:pt x="18502" y="21600"/>
                    <a:pt x="20053" y="21443"/>
                    <a:pt x="21600" y="20959"/>
                  </a:cubicBezTo>
                  <a:lnTo>
                    <a:pt x="21568" y="20547"/>
                  </a:lnTo>
                  <a:cubicBezTo>
                    <a:pt x="20119" y="20362"/>
                    <a:pt x="16673" y="19195"/>
                    <a:pt x="12893" y="15491"/>
                  </a:cubicBezTo>
                  <a:cubicBezTo>
                    <a:pt x="9808" y="12469"/>
                    <a:pt x="6568" y="7945"/>
                    <a:pt x="3946" y="0"/>
                  </a:cubicBezTo>
                  <a:close/>
                </a:path>
              </a:pathLst>
            </a:custGeom>
            <a:solidFill>
              <a:srgbClr val="E5E5E5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Freeform: Shape 22"/>
            <p:cNvSpPr/>
            <p:nvPr/>
          </p:nvSpPr>
          <p:spPr>
            <a:xfrm>
              <a:off x="5932132" y="2794214"/>
              <a:ext cx="1738726" cy="47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75" extrusionOk="0">
                  <a:moveTo>
                    <a:pt x="3081" y="0"/>
                  </a:moveTo>
                  <a:lnTo>
                    <a:pt x="0" y="1084"/>
                  </a:lnTo>
                  <a:cubicBezTo>
                    <a:pt x="1009" y="3651"/>
                    <a:pt x="3269" y="9083"/>
                    <a:pt x="6411" y="13330"/>
                  </a:cubicBezTo>
                  <a:cubicBezTo>
                    <a:pt x="11171" y="19763"/>
                    <a:pt x="16496" y="21600"/>
                    <a:pt x="21600" y="18190"/>
                  </a:cubicBezTo>
                  <a:lnTo>
                    <a:pt x="21600" y="18076"/>
                  </a:lnTo>
                  <a:cubicBezTo>
                    <a:pt x="20877" y="18184"/>
                    <a:pt x="17615" y="18411"/>
                    <a:pt x="13876" y="16276"/>
                  </a:cubicBezTo>
                  <a:cubicBezTo>
                    <a:pt x="10044" y="14088"/>
                    <a:pt x="5727" y="9423"/>
                    <a:pt x="3081" y="0"/>
                  </a:cubicBezTo>
                  <a:close/>
                </a:path>
              </a:pathLst>
            </a:custGeom>
            <a:solidFill>
              <a:srgbClr val="E5E5E5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988050" y="669784"/>
            <a:ext cx="1679070" cy="2023813"/>
            <a:chOff x="5988050" y="669784"/>
            <a:chExt cx="1679070" cy="2023813"/>
          </a:xfrm>
        </p:grpSpPr>
        <p:sp>
          <p:nvSpPr>
            <p:cNvPr id="12" name="Rectangle 29"/>
            <p:cNvSpPr/>
            <p:nvPr/>
          </p:nvSpPr>
          <p:spPr>
            <a:xfrm>
              <a:off x="5988050" y="870696"/>
              <a:ext cx="1679070" cy="4320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anchor="ctr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25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25">
                  <a:cs typeface="+mn-ea"/>
                  <a:sym typeface="+mn-lt"/>
                </a:rPr>
              </a:br>
              <a:r>
                <a:rPr lang="zh-CN" altLang="en-US" sz="1125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3" name="Rectangle 30"/>
            <p:cNvSpPr/>
            <p:nvPr/>
          </p:nvSpPr>
          <p:spPr>
            <a:xfrm>
              <a:off x="5988050" y="669784"/>
              <a:ext cx="1339413" cy="1674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r>
                <a:rPr lang="zh-CN" altLang="en-US" sz="1405" b="1" dirty="0">
                  <a:solidFill>
                    <a:schemeClr val="accent5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1" name="Freeform: Shape 15"/>
            <p:cNvSpPr/>
            <p:nvPr/>
          </p:nvSpPr>
          <p:spPr>
            <a:xfrm>
              <a:off x="6238868" y="1485524"/>
              <a:ext cx="837780" cy="120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extrusionOk="0">
                  <a:moveTo>
                    <a:pt x="2817" y="7689"/>
                  </a:moveTo>
                  <a:cubicBezTo>
                    <a:pt x="5470" y="4262"/>
                    <a:pt x="9851" y="1579"/>
                    <a:pt x="15329" y="451"/>
                  </a:cubicBezTo>
                  <a:cubicBezTo>
                    <a:pt x="16353" y="240"/>
                    <a:pt x="17378" y="90"/>
                    <a:pt x="18399" y="0"/>
                  </a:cubicBezTo>
                  <a:cubicBezTo>
                    <a:pt x="18805" y="705"/>
                    <a:pt x="19143" y="1442"/>
                    <a:pt x="19410" y="2209"/>
                  </a:cubicBezTo>
                  <a:cubicBezTo>
                    <a:pt x="20840" y="6312"/>
                    <a:pt x="19916" y="10483"/>
                    <a:pt x="17263" y="13911"/>
                  </a:cubicBezTo>
                  <a:cubicBezTo>
                    <a:pt x="14610" y="17338"/>
                    <a:pt x="10229" y="20021"/>
                    <a:pt x="4751" y="21149"/>
                  </a:cubicBezTo>
                  <a:cubicBezTo>
                    <a:pt x="3727" y="21360"/>
                    <a:pt x="2702" y="21510"/>
                    <a:pt x="1681" y="21600"/>
                  </a:cubicBezTo>
                  <a:cubicBezTo>
                    <a:pt x="1275" y="20895"/>
                    <a:pt x="937" y="20158"/>
                    <a:pt x="670" y="19391"/>
                  </a:cubicBezTo>
                  <a:cubicBezTo>
                    <a:pt x="-760" y="15289"/>
                    <a:pt x="164" y="11117"/>
                    <a:pt x="2817" y="7689"/>
                  </a:cubicBez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Rectangle 16"/>
            <p:cNvSpPr/>
            <p:nvPr/>
          </p:nvSpPr>
          <p:spPr>
            <a:xfrm rot="18000000">
              <a:off x="6154900" y="2012160"/>
              <a:ext cx="1005713" cy="1674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 lnSpcReduction="10000"/>
            </a:bodyPr>
            <a:lstStyle/>
            <a:p>
              <a:pPr algn="ctr"/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176021" y="2664604"/>
            <a:ext cx="1679070" cy="1809112"/>
            <a:chOff x="5176021" y="2664604"/>
            <a:chExt cx="1679070" cy="1809112"/>
          </a:xfrm>
        </p:grpSpPr>
        <p:sp>
          <p:nvSpPr>
            <p:cNvPr id="8" name="Rectangle 33"/>
            <p:cNvSpPr/>
            <p:nvPr/>
          </p:nvSpPr>
          <p:spPr>
            <a:xfrm>
              <a:off x="5176021" y="4041685"/>
              <a:ext cx="1679070" cy="4320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anchor="ctr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25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25">
                  <a:cs typeface="+mn-ea"/>
                  <a:sym typeface="+mn-lt"/>
                </a:rPr>
              </a:br>
              <a:r>
                <a:rPr lang="zh-CN" altLang="en-US" sz="1125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9" name="Rectangle 34"/>
            <p:cNvSpPr/>
            <p:nvPr/>
          </p:nvSpPr>
          <p:spPr>
            <a:xfrm>
              <a:off x="5176021" y="3840773"/>
              <a:ext cx="1339413" cy="1674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r>
                <a:rPr lang="zh-CN" altLang="en-US" sz="1405" b="1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3" name="Freeform: Shape 13"/>
            <p:cNvSpPr/>
            <p:nvPr/>
          </p:nvSpPr>
          <p:spPr>
            <a:xfrm>
              <a:off x="5176021" y="2664604"/>
              <a:ext cx="886917" cy="114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7" h="21600" extrusionOk="0">
                  <a:moveTo>
                    <a:pt x="16713" y="7027"/>
                  </a:moveTo>
                  <a:cubicBezTo>
                    <a:pt x="13800" y="3600"/>
                    <a:pt x="9323" y="1075"/>
                    <a:pt x="3973" y="264"/>
                  </a:cubicBezTo>
                  <a:cubicBezTo>
                    <a:pt x="2973" y="112"/>
                    <a:pt x="1980" y="25"/>
                    <a:pt x="996" y="0"/>
                  </a:cubicBezTo>
                  <a:cubicBezTo>
                    <a:pt x="688" y="770"/>
                    <a:pt x="448" y="1569"/>
                    <a:pt x="279" y="2396"/>
                  </a:cubicBezTo>
                  <a:cubicBezTo>
                    <a:pt x="-626" y="6815"/>
                    <a:pt x="722" y="11145"/>
                    <a:pt x="3635" y="14573"/>
                  </a:cubicBezTo>
                  <a:cubicBezTo>
                    <a:pt x="6548" y="18000"/>
                    <a:pt x="11025" y="20525"/>
                    <a:pt x="16375" y="21336"/>
                  </a:cubicBezTo>
                  <a:cubicBezTo>
                    <a:pt x="17375" y="21488"/>
                    <a:pt x="18368" y="21575"/>
                    <a:pt x="19352" y="21600"/>
                  </a:cubicBezTo>
                  <a:cubicBezTo>
                    <a:pt x="19660" y="20830"/>
                    <a:pt x="19900" y="20031"/>
                    <a:pt x="20069" y="19204"/>
                  </a:cubicBezTo>
                  <a:cubicBezTo>
                    <a:pt x="20974" y="14785"/>
                    <a:pt x="19626" y="10455"/>
                    <a:pt x="16713" y="7027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Rectangle 14"/>
            <p:cNvSpPr/>
            <p:nvPr/>
          </p:nvSpPr>
          <p:spPr>
            <a:xfrm rot="3300000">
              <a:off x="5091931" y="3119189"/>
              <a:ext cx="1005713" cy="1674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 lnSpcReduction="10000"/>
            </a:bodyPr>
            <a:lstStyle/>
            <a:p>
              <a:pPr algn="ctr"/>
              <a:r>
                <a:rPr lang="zh-CN" altLang="en-US" sz="12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946094" y="2332938"/>
            <a:ext cx="1679070" cy="2140778"/>
            <a:chOff x="2946094" y="2332938"/>
            <a:chExt cx="1679070" cy="2140778"/>
          </a:xfrm>
        </p:grpSpPr>
        <p:sp>
          <p:nvSpPr>
            <p:cNvPr id="6" name="Rectangle 35"/>
            <p:cNvSpPr/>
            <p:nvPr/>
          </p:nvSpPr>
          <p:spPr>
            <a:xfrm>
              <a:off x="2946094" y="4041685"/>
              <a:ext cx="1679070" cy="4320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anchor="ctr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25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25">
                  <a:cs typeface="+mn-ea"/>
                  <a:sym typeface="+mn-lt"/>
                </a:rPr>
              </a:br>
              <a:r>
                <a:rPr lang="zh-CN" altLang="en-US" sz="1125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7" name="Rectangle 36"/>
            <p:cNvSpPr/>
            <p:nvPr/>
          </p:nvSpPr>
          <p:spPr>
            <a:xfrm>
              <a:off x="2946094" y="3840773"/>
              <a:ext cx="1339413" cy="1674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r>
                <a:rPr lang="zh-CN" altLang="en-US" sz="1405" b="1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5" name="Freeform: Shape 11"/>
            <p:cNvSpPr/>
            <p:nvPr/>
          </p:nvSpPr>
          <p:spPr>
            <a:xfrm>
              <a:off x="3045111" y="2332938"/>
              <a:ext cx="837780" cy="120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extrusionOk="0">
                  <a:moveTo>
                    <a:pt x="17263" y="7689"/>
                  </a:moveTo>
                  <a:cubicBezTo>
                    <a:pt x="14610" y="4262"/>
                    <a:pt x="10229" y="1579"/>
                    <a:pt x="4751" y="451"/>
                  </a:cubicBezTo>
                  <a:cubicBezTo>
                    <a:pt x="3727" y="240"/>
                    <a:pt x="2702" y="90"/>
                    <a:pt x="1681" y="0"/>
                  </a:cubicBezTo>
                  <a:cubicBezTo>
                    <a:pt x="1275" y="705"/>
                    <a:pt x="937" y="1442"/>
                    <a:pt x="670" y="2209"/>
                  </a:cubicBezTo>
                  <a:cubicBezTo>
                    <a:pt x="-760" y="6312"/>
                    <a:pt x="164" y="10483"/>
                    <a:pt x="2817" y="13911"/>
                  </a:cubicBezTo>
                  <a:cubicBezTo>
                    <a:pt x="5470" y="17338"/>
                    <a:pt x="9851" y="20021"/>
                    <a:pt x="15329" y="21149"/>
                  </a:cubicBezTo>
                  <a:cubicBezTo>
                    <a:pt x="16353" y="21360"/>
                    <a:pt x="17378" y="21510"/>
                    <a:pt x="18399" y="21600"/>
                  </a:cubicBezTo>
                  <a:cubicBezTo>
                    <a:pt x="18805" y="20895"/>
                    <a:pt x="19143" y="20158"/>
                    <a:pt x="19410" y="19391"/>
                  </a:cubicBezTo>
                  <a:cubicBezTo>
                    <a:pt x="20840" y="15289"/>
                    <a:pt x="19916" y="11117"/>
                    <a:pt x="17263" y="7689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Rectangle 12"/>
            <p:cNvSpPr/>
            <p:nvPr/>
          </p:nvSpPr>
          <p:spPr>
            <a:xfrm rot="3600000">
              <a:off x="2934355" y="2844062"/>
              <a:ext cx="1005713" cy="1674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 lnSpcReduction="10000"/>
            </a:bodyPr>
            <a:lstStyle/>
            <a:p>
              <a:pPr algn="ctr"/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3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1438784" y="1300536"/>
            <a:ext cx="3133216" cy="2622841"/>
            <a:chOff x="1438784" y="1300536"/>
            <a:chExt cx="3133216" cy="2622841"/>
          </a:xfrm>
        </p:grpSpPr>
        <p:sp>
          <p:nvSpPr>
            <p:cNvPr id="6" name="Freeform: Shape 5"/>
            <p:cNvSpPr/>
            <p:nvPr/>
          </p:nvSpPr>
          <p:spPr>
            <a:xfrm>
              <a:off x="3886200" y="1837402"/>
              <a:ext cx="685800" cy="2085975"/>
            </a:xfrm>
            <a:custGeom>
              <a:avLst/>
              <a:gdLst>
                <a:gd name="connsiteX0" fmla="*/ 914400 w 914400"/>
                <a:gd name="connsiteY0" fmla="*/ 0 h 2781300"/>
                <a:gd name="connsiteX1" fmla="*/ 914400 w 914400"/>
                <a:gd name="connsiteY1" fmla="*/ 2781300 h 2781300"/>
                <a:gd name="connsiteX2" fmla="*/ 0 w 914400"/>
                <a:gd name="connsiteY2" fmla="*/ 2781300 h 2781300"/>
                <a:gd name="connsiteX3" fmla="*/ 0 w 914400"/>
                <a:gd name="connsiteY3" fmla="*/ 777656 h 2781300"/>
                <a:gd name="connsiteX4" fmla="*/ 93241 w 914400"/>
                <a:gd name="connsiteY4" fmla="*/ 631646 h 2781300"/>
                <a:gd name="connsiteX5" fmla="*/ 914400 w 914400"/>
                <a:gd name="connsiteY5" fmla="*/ 0 h 278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" h="2781300">
                  <a:moveTo>
                    <a:pt x="914400" y="0"/>
                  </a:moveTo>
                  <a:lnTo>
                    <a:pt x="914400" y="2781300"/>
                  </a:lnTo>
                  <a:lnTo>
                    <a:pt x="0" y="2781300"/>
                  </a:lnTo>
                  <a:lnTo>
                    <a:pt x="0" y="777656"/>
                  </a:lnTo>
                  <a:lnTo>
                    <a:pt x="93241" y="631646"/>
                  </a:lnTo>
                  <a:cubicBezTo>
                    <a:pt x="339289" y="258654"/>
                    <a:pt x="571500" y="0"/>
                    <a:pt x="9144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Oval 18"/>
            <p:cNvSpPr/>
            <p:nvPr/>
          </p:nvSpPr>
          <p:spPr>
            <a:xfrm>
              <a:off x="4168378" y="1658429"/>
              <a:ext cx="121444" cy="121444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17" name="Straight Connector 22"/>
            <p:cNvCxnSpPr/>
            <p:nvPr/>
          </p:nvCxnSpPr>
          <p:spPr>
            <a:xfrm>
              <a:off x="4221955" y="1473449"/>
              <a:ext cx="0" cy="137160"/>
            </a:xfrm>
            <a:prstGeom prst="line">
              <a:avLst/>
            </a:prstGeom>
            <a:ln>
              <a:solidFill>
                <a:srgbClr val="7F8C8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4"/>
            <p:cNvCxnSpPr/>
            <p:nvPr/>
          </p:nvCxnSpPr>
          <p:spPr>
            <a:xfrm>
              <a:off x="3193254" y="1452018"/>
              <a:ext cx="1028701" cy="0"/>
            </a:xfrm>
            <a:prstGeom prst="line">
              <a:avLst/>
            </a:prstGeom>
            <a:ln>
              <a:solidFill>
                <a:srgbClr val="7F8C8D"/>
              </a:solidFill>
              <a:prstDash val="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11"/>
            <p:cNvGrpSpPr/>
            <p:nvPr/>
          </p:nvGrpSpPr>
          <p:grpSpPr>
            <a:xfrm>
              <a:off x="1438784" y="1300536"/>
              <a:ext cx="1761617" cy="668729"/>
              <a:chOff x="1918379" y="1734048"/>
              <a:chExt cx="2348822" cy="891638"/>
            </a:xfrm>
          </p:grpSpPr>
          <p:sp>
            <p:nvSpPr>
              <p:cNvPr id="44" name="TextBox 36"/>
              <p:cNvSpPr txBox="1"/>
              <p:nvPr/>
            </p:nvSpPr>
            <p:spPr>
              <a:xfrm>
                <a:off x="1918379" y="2071688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rIns="216000" anchor="t" anchorCtr="0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45" name="Rectangle 10"/>
              <p:cNvSpPr/>
              <p:nvPr/>
            </p:nvSpPr>
            <p:spPr>
              <a:xfrm>
                <a:off x="2971874" y="1734048"/>
                <a:ext cx="1295327" cy="323165"/>
              </a:xfrm>
              <a:prstGeom prst="rect">
                <a:avLst/>
              </a:prstGeom>
            </p:spPr>
            <p:txBody>
              <a:bodyPr wrap="none" lIns="0" tIns="0" rIns="216000" bIns="0" anchor="b" anchorCtr="0">
                <a:normAutofit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745839" y="2096474"/>
            <a:ext cx="3140361" cy="1826903"/>
            <a:chOff x="745839" y="2096474"/>
            <a:chExt cx="3140361" cy="1826903"/>
          </a:xfrm>
        </p:grpSpPr>
        <p:sp>
          <p:nvSpPr>
            <p:cNvPr id="5" name="Freeform: Shape 4"/>
            <p:cNvSpPr/>
            <p:nvPr/>
          </p:nvSpPr>
          <p:spPr>
            <a:xfrm>
              <a:off x="3200400" y="2420644"/>
              <a:ext cx="685800" cy="1502733"/>
            </a:xfrm>
            <a:custGeom>
              <a:avLst/>
              <a:gdLst>
                <a:gd name="connsiteX0" fmla="*/ 914400 w 914400"/>
                <a:gd name="connsiteY0" fmla="*/ 0 h 2003644"/>
                <a:gd name="connsiteX1" fmla="*/ 914400 w 914400"/>
                <a:gd name="connsiteY1" fmla="*/ 2003644 h 2003644"/>
                <a:gd name="connsiteX2" fmla="*/ 0 w 914400"/>
                <a:gd name="connsiteY2" fmla="*/ 2003644 h 2003644"/>
                <a:gd name="connsiteX3" fmla="*/ 0 w 914400"/>
                <a:gd name="connsiteY3" fmla="*/ 1282128 h 2003644"/>
                <a:gd name="connsiteX4" fmla="*/ 103466 w 914400"/>
                <a:gd name="connsiteY4" fmla="*/ 1171666 h 2003644"/>
                <a:gd name="connsiteX5" fmla="*/ 882888 w 914400"/>
                <a:gd name="connsiteY5" fmla="*/ 49346 h 2003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" h="2003644">
                  <a:moveTo>
                    <a:pt x="914400" y="0"/>
                  </a:moveTo>
                  <a:lnTo>
                    <a:pt x="914400" y="2003644"/>
                  </a:lnTo>
                  <a:lnTo>
                    <a:pt x="0" y="2003644"/>
                  </a:lnTo>
                  <a:lnTo>
                    <a:pt x="0" y="1282128"/>
                  </a:lnTo>
                  <a:lnTo>
                    <a:pt x="103466" y="1171666"/>
                  </a:lnTo>
                  <a:cubicBezTo>
                    <a:pt x="435336" y="790538"/>
                    <a:pt x="671123" y="388593"/>
                    <a:pt x="882888" y="49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Oval 17"/>
            <p:cNvSpPr/>
            <p:nvPr/>
          </p:nvSpPr>
          <p:spPr>
            <a:xfrm>
              <a:off x="3482579" y="2438126"/>
              <a:ext cx="121444" cy="12144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21" name="Straight Connector 26"/>
            <p:cNvCxnSpPr/>
            <p:nvPr/>
          </p:nvCxnSpPr>
          <p:spPr>
            <a:xfrm>
              <a:off x="3536155" y="2244974"/>
              <a:ext cx="0" cy="137160"/>
            </a:xfrm>
            <a:prstGeom prst="line">
              <a:avLst/>
            </a:prstGeom>
            <a:ln>
              <a:solidFill>
                <a:srgbClr val="7F8C8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8"/>
            <p:cNvCxnSpPr/>
            <p:nvPr/>
          </p:nvCxnSpPr>
          <p:spPr>
            <a:xfrm>
              <a:off x="2507456" y="2234258"/>
              <a:ext cx="1028701" cy="0"/>
            </a:xfrm>
            <a:prstGeom prst="line">
              <a:avLst/>
            </a:prstGeom>
            <a:ln>
              <a:solidFill>
                <a:srgbClr val="7F8C8D"/>
              </a:solidFill>
              <a:prstDash val="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39"/>
            <p:cNvGrpSpPr/>
            <p:nvPr/>
          </p:nvGrpSpPr>
          <p:grpSpPr>
            <a:xfrm>
              <a:off x="745839" y="2096474"/>
              <a:ext cx="1761617" cy="668729"/>
              <a:chOff x="1918379" y="1734048"/>
              <a:chExt cx="2348822" cy="891638"/>
            </a:xfrm>
          </p:grpSpPr>
          <p:sp>
            <p:nvSpPr>
              <p:cNvPr id="42" name="TextBox 40"/>
              <p:cNvSpPr txBox="1"/>
              <p:nvPr/>
            </p:nvSpPr>
            <p:spPr>
              <a:xfrm>
                <a:off x="1918379" y="2071688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rIns="216000" anchor="t" anchorCtr="0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43" name="Rectangle 41"/>
              <p:cNvSpPr/>
              <p:nvPr/>
            </p:nvSpPr>
            <p:spPr>
              <a:xfrm>
                <a:off x="2971874" y="1734048"/>
                <a:ext cx="1295327" cy="323165"/>
              </a:xfrm>
              <a:prstGeom prst="rect">
                <a:avLst/>
              </a:prstGeom>
            </p:spPr>
            <p:txBody>
              <a:bodyPr wrap="none" lIns="0" tIns="0" rIns="216000" bIns="0" anchor="b" anchorCtr="0">
                <a:normAutofit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2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402939" y="2983066"/>
            <a:ext cx="2797461" cy="940311"/>
            <a:chOff x="402939" y="2983066"/>
            <a:chExt cx="2797461" cy="940311"/>
          </a:xfrm>
        </p:grpSpPr>
        <p:sp>
          <p:nvSpPr>
            <p:cNvPr id="4" name="Freeform: Shape 3"/>
            <p:cNvSpPr/>
            <p:nvPr/>
          </p:nvSpPr>
          <p:spPr>
            <a:xfrm>
              <a:off x="2514600" y="3382240"/>
              <a:ext cx="685800" cy="541137"/>
            </a:xfrm>
            <a:custGeom>
              <a:avLst/>
              <a:gdLst>
                <a:gd name="connsiteX0" fmla="*/ 914400 w 914400"/>
                <a:gd name="connsiteY0" fmla="*/ 0 h 721516"/>
                <a:gd name="connsiteX1" fmla="*/ 914400 w 914400"/>
                <a:gd name="connsiteY1" fmla="*/ 721516 h 721516"/>
                <a:gd name="connsiteX2" fmla="*/ 0 w 914400"/>
                <a:gd name="connsiteY2" fmla="*/ 721516 h 721516"/>
                <a:gd name="connsiteX3" fmla="*/ 806637 w 914400"/>
                <a:gd name="connsiteY3" fmla="*/ 115049 h 72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400" h="721516">
                  <a:moveTo>
                    <a:pt x="914400" y="0"/>
                  </a:moveTo>
                  <a:lnTo>
                    <a:pt x="914400" y="721516"/>
                  </a:lnTo>
                  <a:lnTo>
                    <a:pt x="0" y="721516"/>
                  </a:lnTo>
                  <a:cubicBezTo>
                    <a:pt x="319035" y="544894"/>
                    <a:pt x="582726" y="336725"/>
                    <a:pt x="806637" y="1150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Oval 16"/>
            <p:cNvSpPr/>
            <p:nvPr/>
          </p:nvSpPr>
          <p:spPr>
            <a:xfrm>
              <a:off x="2800349" y="3321518"/>
              <a:ext cx="121444" cy="121444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25" name="Straight Connector 30"/>
            <p:cNvCxnSpPr/>
            <p:nvPr/>
          </p:nvCxnSpPr>
          <p:spPr>
            <a:xfrm>
              <a:off x="2857500" y="3136292"/>
              <a:ext cx="0" cy="137160"/>
            </a:xfrm>
            <a:prstGeom prst="line">
              <a:avLst/>
            </a:prstGeom>
            <a:ln>
              <a:solidFill>
                <a:srgbClr val="7F8C8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32"/>
            <p:cNvCxnSpPr/>
            <p:nvPr/>
          </p:nvCxnSpPr>
          <p:spPr>
            <a:xfrm>
              <a:off x="2164556" y="3124750"/>
              <a:ext cx="685800" cy="0"/>
            </a:xfrm>
            <a:prstGeom prst="line">
              <a:avLst/>
            </a:prstGeom>
            <a:ln>
              <a:solidFill>
                <a:srgbClr val="7F8C8D"/>
              </a:solidFill>
              <a:prstDash val="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42"/>
            <p:cNvGrpSpPr/>
            <p:nvPr/>
          </p:nvGrpSpPr>
          <p:grpSpPr>
            <a:xfrm>
              <a:off x="402939" y="2983066"/>
              <a:ext cx="1761617" cy="668729"/>
              <a:chOff x="1918379" y="1734048"/>
              <a:chExt cx="2348822" cy="891638"/>
            </a:xfrm>
          </p:grpSpPr>
          <p:sp>
            <p:nvSpPr>
              <p:cNvPr id="40" name="TextBox 43"/>
              <p:cNvSpPr txBox="1"/>
              <p:nvPr/>
            </p:nvSpPr>
            <p:spPr>
              <a:xfrm>
                <a:off x="1918379" y="2071688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rIns="216000" anchor="t" anchorCtr="0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41" name="Rectangle 44"/>
              <p:cNvSpPr/>
              <p:nvPr/>
            </p:nvSpPr>
            <p:spPr>
              <a:xfrm>
                <a:off x="2971874" y="1734048"/>
                <a:ext cx="1295327" cy="323165"/>
              </a:xfrm>
              <a:prstGeom prst="rect">
                <a:avLst/>
              </a:prstGeom>
            </p:spPr>
            <p:txBody>
              <a:bodyPr wrap="none" lIns="0" tIns="0" rIns="216000" bIns="0" anchor="b" anchorCtr="0">
                <a:normAutofit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grpSp>
        <p:nvGrpSpPr>
          <p:cNvPr id="49" name="组合 48"/>
          <p:cNvGrpSpPr/>
          <p:nvPr/>
        </p:nvGrpSpPr>
        <p:grpSpPr>
          <a:xfrm>
            <a:off x="4572000" y="1301198"/>
            <a:ext cx="3187223" cy="2622179"/>
            <a:chOff x="4572000" y="1301198"/>
            <a:chExt cx="3187223" cy="2622179"/>
          </a:xfrm>
        </p:grpSpPr>
        <p:sp>
          <p:nvSpPr>
            <p:cNvPr id="7" name="Freeform: Shape 6"/>
            <p:cNvSpPr/>
            <p:nvPr/>
          </p:nvSpPr>
          <p:spPr>
            <a:xfrm>
              <a:off x="4572000" y="1837402"/>
              <a:ext cx="685800" cy="2085975"/>
            </a:xfrm>
            <a:custGeom>
              <a:avLst/>
              <a:gdLst>
                <a:gd name="connsiteX0" fmla="*/ 0 w 914400"/>
                <a:gd name="connsiteY0" fmla="*/ 0 h 2781300"/>
                <a:gd name="connsiteX1" fmla="*/ 821159 w 914400"/>
                <a:gd name="connsiteY1" fmla="*/ 631646 h 2781300"/>
                <a:gd name="connsiteX2" fmla="*/ 914400 w 914400"/>
                <a:gd name="connsiteY2" fmla="*/ 777656 h 2781300"/>
                <a:gd name="connsiteX3" fmla="*/ 914400 w 914400"/>
                <a:gd name="connsiteY3" fmla="*/ 2781300 h 2781300"/>
                <a:gd name="connsiteX4" fmla="*/ 0 w 914400"/>
                <a:gd name="connsiteY4" fmla="*/ 2781300 h 278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2781300">
                  <a:moveTo>
                    <a:pt x="0" y="0"/>
                  </a:moveTo>
                  <a:cubicBezTo>
                    <a:pt x="342900" y="0"/>
                    <a:pt x="575112" y="258654"/>
                    <a:pt x="821159" y="631646"/>
                  </a:cubicBezTo>
                  <a:lnTo>
                    <a:pt x="914400" y="777656"/>
                  </a:lnTo>
                  <a:lnTo>
                    <a:pt x="914400" y="2781300"/>
                  </a:lnTo>
                  <a:lnTo>
                    <a:pt x="0" y="2781300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Oval 19"/>
            <p:cNvSpPr/>
            <p:nvPr/>
          </p:nvSpPr>
          <p:spPr>
            <a:xfrm>
              <a:off x="4854178" y="1658429"/>
              <a:ext cx="121444" cy="121444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16" name="Straight Connector 21"/>
            <p:cNvCxnSpPr/>
            <p:nvPr/>
          </p:nvCxnSpPr>
          <p:spPr>
            <a:xfrm>
              <a:off x="4914900" y="1473449"/>
              <a:ext cx="0" cy="137160"/>
            </a:xfrm>
            <a:prstGeom prst="line">
              <a:avLst/>
            </a:prstGeom>
            <a:ln>
              <a:solidFill>
                <a:srgbClr val="7F8C8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3"/>
            <p:cNvCxnSpPr/>
            <p:nvPr/>
          </p:nvCxnSpPr>
          <p:spPr>
            <a:xfrm>
              <a:off x="4914899" y="1452018"/>
              <a:ext cx="1028701" cy="0"/>
            </a:xfrm>
            <a:prstGeom prst="line">
              <a:avLst/>
            </a:prstGeom>
            <a:ln>
              <a:solidFill>
                <a:srgbClr val="7F8C8D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12"/>
            <p:cNvGrpSpPr/>
            <p:nvPr/>
          </p:nvGrpSpPr>
          <p:grpSpPr>
            <a:xfrm>
              <a:off x="5997606" y="1301198"/>
              <a:ext cx="1761617" cy="657872"/>
              <a:chOff x="7996808" y="1734930"/>
              <a:chExt cx="2348822" cy="877163"/>
            </a:xfrm>
          </p:grpSpPr>
          <p:sp>
            <p:nvSpPr>
              <p:cNvPr id="38" name="TextBox 46"/>
              <p:cNvSpPr txBox="1"/>
              <p:nvPr/>
            </p:nvSpPr>
            <p:spPr>
              <a:xfrm>
                <a:off x="7996808" y="2058095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lIns="216000" rIns="216000" anchor="ctr" anchorCtr="0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39" name="Rectangle 47"/>
              <p:cNvSpPr/>
              <p:nvPr/>
            </p:nvSpPr>
            <p:spPr>
              <a:xfrm>
                <a:off x="7996808" y="1734930"/>
                <a:ext cx="1513437" cy="323165"/>
              </a:xfrm>
              <a:prstGeom prst="rect">
                <a:avLst/>
              </a:prstGeom>
            </p:spPr>
            <p:txBody>
              <a:bodyPr wrap="none" lIns="216000" tIns="0" rIns="216000" bIns="0" anchor="ctr" anchorCtr="0">
                <a:normAutofit/>
              </a:bodyPr>
              <a:lstStyle/>
              <a:p>
                <a:r>
                  <a:rPr lang="zh-CN" altLang="en-US" sz="1400" b="1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5257800" y="2110757"/>
            <a:ext cx="3133217" cy="1812620"/>
            <a:chOff x="5257800" y="2110757"/>
            <a:chExt cx="3133217" cy="1812620"/>
          </a:xfrm>
        </p:grpSpPr>
        <p:sp>
          <p:nvSpPr>
            <p:cNvPr id="8" name="Freeform: Shape 7"/>
            <p:cNvSpPr/>
            <p:nvPr/>
          </p:nvSpPr>
          <p:spPr>
            <a:xfrm>
              <a:off x="5257800" y="2420644"/>
              <a:ext cx="685800" cy="1502733"/>
            </a:xfrm>
            <a:custGeom>
              <a:avLst/>
              <a:gdLst>
                <a:gd name="connsiteX0" fmla="*/ 0 w 914400"/>
                <a:gd name="connsiteY0" fmla="*/ 0 h 2003644"/>
                <a:gd name="connsiteX1" fmla="*/ 31512 w 914400"/>
                <a:gd name="connsiteY1" fmla="*/ 49346 h 2003644"/>
                <a:gd name="connsiteX2" fmla="*/ 810934 w 914400"/>
                <a:gd name="connsiteY2" fmla="*/ 1171666 h 2003644"/>
                <a:gd name="connsiteX3" fmla="*/ 914400 w 914400"/>
                <a:gd name="connsiteY3" fmla="*/ 1282128 h 2003644"/>
                <a:gd name="connsiteX4" fmla="*/ 914400 w 914400"/>
                <a:gd name="connsiteY4" fmla="*/ 2003644 h 2003644"/>
                <a:gd name="connsiteX5" fmla="*/ 0 w 914400"/>
                <a:gd name="connsiteY5" fmla="*/ 2003644 h 2003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" h="2003644">
                  <a:moveTo>
                    <a:pt x="0" y="0"/>
                  </a:moveTo>
                  <a:lnTo>
                    <a:pt x="31512" y="49346"/>
                  </a:lnTo>
                  <a:cubicBezTo>
                    <a:pt x="243278" y="388593"/>
                    <a:pt x="479064" y="790538"/>
                    <a:pt x="810934" y="1171666"/>
                  </a:cubicBezTo>
                  <a:lnTo>
                    <a:pt x="914400" y="1282128"/>
                  </a:lnTo>
                  <a:lnTo>
                    <a:pt x="914400" y="2003644"/>
                  </a:lnTo>
                  <a:lnTo>
                    <a:pt x="0" y="2003644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Oval 20"/>
            <p:cNvSpPr/>
            <p:nvPr/>
          </p:nvSpPr>
          <p:spPr>
            <a:xfrm>
              <a:off x="5539978" y="2438126"/>
              <a:ext cx="121444" cy="12144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20" name="Straight Connector 25"/>
            <p:cNvCxnSpPr/>
            <p:nvPr/>
          </p:nvCxnSpPr>
          <p:spPr>
            <a:xfrm>
              <a:off x="5593555" y="2244974"/>
              <a:ext cx="0" cy="137160"/>
            </a:xfrm>
            <a:prstGeom prst="line">
              <a:avLst/>
            </a:prstGeom>
            <a:ln>
              <a:solidFill>
                <a:srgbClr val="7F8C8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7"/>
            <p:cNvCxnSpPr/>
            <p:nvPr/>
          </p:nvCxnSpPr>
          <p:spPr>
            <a:xfrm>
              <a:off x="5600700" y="2234258"/>
              <a:ext cx="1028701" cy="0"/>
            </a:xfrm>
            <a:prstGeom prst="line">
              <a:avLst/>
            </a:prstGeom>
            <a:ln>
              <a:solidFill>
                <a:srgbClr val="7F8C8D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13"/>
            <p:cNvGrpSpPr/>
            <p:nvPr/>
          </p:nvGrpSpPr>
          <p:grpSpPr>
            <a:xfrm>
              <a:off x="6629400" y="2110757"/>
              <a:ext cx="1761617" cy="657872"/>
              <a:chOff x="9660396" y="2814343"/>
              <a:chExt cx="2348822" cy="877163"/>
            </a:xfrm>
          </p:grpSpPr>
          <p:sp>
            <p:nvSpPr>
              <p:cNvPr id="36" name="TextBox 49"/>
              <p:cNvSpPr txBox="1"/>
              <p:nvPr/>
            </p:nvSpPr>
            <p:spPr>
              <a:xfrm>
                <a:off x="9660396" y="3137508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lIns="216000" rIns="216000" anchor="ctr" anchorCtr="0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37" name="Rectangle 50"/>
              <p:cNvSpPr/>
              <p:nvPr/>
            </p:nvSpPr>
            <p:spPr>
              <a:xfrm>
                <a:off x="9660396" y="2814343"/>
                <a:ext cx="1513437" cy="323165"/>
              </a:xfrm>
              <a:prstGeom prst="rect">
                <a:avLst/>
              </a:prstGeom>
            </p:spPr>
            <p:txBody>
              <a:bodyPr wrap="none" lIns="216000" tIns="0" rIns="216000" bIns="0" anchor="ctr" anchorCtr="0">
                <a:normAutofit/>
              </a:bodyPr>
              <a:lstStyle/>
              <a:p>
                <a:r>
                  <a:rPr lang="zh-CN" altLang="en-US" sz="1400" b="1">
                    <a:solidFill>
                      <a:schemeClr val="accent2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grpSp>
        <p:nvGrpSpPr>
          <p:cNvPr id="51" name="组合 50"/>
          <p:cNvGrpSpPr/>
          <p:nvPr/>
        </p:nvGrpSpPr>
        <p:grpSpPr>
          <a:xfrm>
            <a:off x="5943600" y="2997349"/>
            <a:ext cx="2790317" cy="926028"/>
            <a:chOff x="5943600" y="2997349"/>
            <a:chExt cx="2790317" cy="926028"/>
          </a:xfrm>
        </p:grpSpPr>
        <p:sp>
          <p:nvSpPr>
            <p:cNvPr id="9" name="Freeform: Shape 8"/>
            <p:cNvSpPr/>
            <p:nvPr/>
          </p:nvSpPr>
          <p:spPr>
            <a:xfrm>
              <a:off x="5943600" y="3382240"/>
              <a:ext cx="685800" cy="541137"/>
            </a:xfrm>
            <a:custGeom>
              <a:avLst/>
              <a:gdLst>
                <a:gd name="connsiteX0" fmla="*/ 0 w 914400"/>
                <a:gd name="connsiteY0" fmla="*/ 0 h 721516"/>
                <a:gd name="connsiteX1" fmla="*/ 107763 w 914400"/>
                <a:gd name="connsiteY1" fmla="*/ 115049 h 721516"/>
                <a:gd name="connsiteX2" fmla="*/ 914400 w 914400"/>
                <a:gd name="connsiteY2" fmla="*/ 721516 h 721516"/>
                <a:gd name="connsiteX3" fmla="*/ 0 w 914400"/>
                <a:gd name="connsiteY3" fmla="*/ 721516 h 72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400" h="721516">
                  <a:moveTo>
                    <a:pt x="0" y="0"/>
                  </a:moveTo>
                  <a:lnTo>
                    <a:pt x="107763" y="115049"/>
                  </a:lnTo>
                  <a:cubicBezTo>
                    <a:pt x="331675" y="336725"/>
                    <a:pt x="595365" y="544894"/>
                    <a:pt x="914400" y="721516"/>
                  </a:cubicBezTo>
                  <a:lnTo>
                    <a:pt x="0" y="721516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Oval 15"/>
            <p:cNvSpPr/>
            <p:nvPr/>
          </p:nvSpPr>
          <p:spPr>
            <a:xfrm>
              <a:off x="6229350" y="3321518"/>
              <a:ext cx="121444" cy="121444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24" name="Straight Connector 29"/>
            <p:cNvCxnSpPr/>
            <p:nvPr/>
          </p:nvCxnSpPr>
          <p:spPr>
            <a:xfrm>
              <a:off x="6286500" y="3136292"/>
              <a:ext cx="0" cy="137160"/>
            </a:xfrm>
            <a:prstGeom prst="line">
              <a:avLst/>
            </a:prstGeom>
            <a:ln>
              <a:solidFill>
                <a:srgbClr val="7F8C8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31"/>
            <p:cNvCxnSpPr/>
            <p:nvPr/>
          </p:nvCxnSpPr>
          <p:spPr>
            <a:xfrm>
              <a:off x="6286500" y="3124750"/>
              <a:ext cx="685800" cy="0"/>
            </a:xfrm>
            <a:prstGeom prst="line">
              <a:avLst/>
            </a:prstGeom>
            <a:ln>
              <a:solidFill>
                <a:srgbClr val="7F8C8D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14"/>
            <p:cNvGrpSpPr/>
            <p:nvPr/>
          </p:nvGrpSpPr>
          <p:grpSpPr>
            <a:xfrm>
              <a:off x="6972300" y="2997349"/>
              <a:ext cx="1761617" cy="657872"/>
              <a:chOff x="9660396" y="3996465"/>
              <a:chExt cx="2348822" cy="877163"/>
            </a:xfrm>
          </p:grpSpPr>
          <p:sp>
            <p:nvSpPr>
              <p:cNvPr id="34" name="TextBox 52"/>
              <p:cNvSpPr txBox="1"/>
              <p:nvPr/>
            </p:nvSpPr>
            <p:spPr>
              <a:xfrm>
                <a:off x="9660396" y="4319630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lIns="216000" rIns="216000" anchor="ctr" anchorCtr="0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35" name="Rectangle 53"/>
              <p:cNvSpPr/>
              <p:nvPr/>
            </p:nvSpPr>
            <p:spPr>
              <a:xfrm>
                <a:off x="9660396" y="3996465"/>
                <a:ext cx="1513437" cy="323165"/>
              </a:xfrm>
              <a:prstGeom prst="rect">
                <a:avLst/>
              </a:prstGeom>
            </p:spPr>
            <p:txBody>
              <a:bodyPr wrap="none" lIns="216000" tIns="0" rIns="216000" bIns="0" anchor="ctr" anchorCtr="0">
                <a:normAutofit/>
              </a:bodyPr>
              <a:lstStyle/>
              <a:p>
                <a:r>
                  <a:rPr lang="zh-CN" altLang="en-US" sz="1400" b="1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sp>
        <p:nvSpPr>
          <p:cNvPr id="5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6"/>
          <p:cNvGrpSpPr/>
          <p:nvPr/>
        </p:nvGrpSpPr>
        <p:grpSpPr>
          <a:xfrm>
            <a:off x="1947829" y="842963"/>
            <a:ext cx="5265607" cy="2671827"/>
            <a:chOff x="2597105" y="1706793"/>
            <a:chExt cx="7020809" cy="3562437"/>
          </a:xfrm>
        </p:grpSpPr>
        <p:sp>
          <p:nvSpPr>
            <p:cNvPr id="15" name="Trapezoid 87"/>
            <p:cNvSpPr/>
            <p:nvPr/>
          </p:nvSpPr>
          <p:spPr>
            <a:xfrm>
              <a:off x="7316039" y="2275927"/>
              <a:ext cx="2301875" cy="2042791"/>
            </a:xfrm>
            <a:prstGeom prst="trapezoid">
              <a:avLst>
                <a:gd name="adj" fmla="val 13571"/>
              </a:avLst>
            </a:prstGeom>
            <a:solidFill>
              <a:schemeClr val="accent3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Oval 88"/>
            <p:cNvSpPr/>
            <p:nvPr/>
          </p:nvSpPr>
          <p:spPr>
            <a:xfrm>
              <a:off x="7891507" y="2448566"/>
              <a:ext cx="129787" cy="12978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Oval 89"/>
            <p:cNvSpPr/>
            <p:nvPr/>
          </p:nvSpPr>
          <p:spPr>
            <a:xfrm>
              <a:off x="8918781" y="2448566"/>
              <a:ext cx="129787" cy="12978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Arc 90"/>
            <p:cNvSpPr/>
            <p:nvPr/>
          </p:nvSpPr>
          <p:spPr>
            <a:xfrm rot="18894015">
              <a:off x="7897842" y="1710012"/>
              <a:ext cx="1138267" cy="1131830"/>
            </a:xfrm>
            <a:prstGeom prst="arc">
              <a:avLst>
                <a:gd name="adj1" fmla="val 11954411"/>
                <a:gd name="adj2" fmla="val 4303291"/>
              </a:avLst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9" name="Group 91"/>
            <p:cNvGrpSpPr/>
            <p:nvPr/>
          </p:nvGrpSpPr>
          <p:grpSpPr>
            <a:xfrm>
              <a:off x="2597105" y="1706793"/>
              <a:ext cx="2301875" cy="2611925"/>
              <a:chOff x="2900758" y="1478193"/>
              <a:chExt cx="2301875" cy="2611925"/>
            </a:xfrm>
          </p:grpSpPr>
          <p:sp>
            <p:nvSpPr>
              <p:cNvPr id="34" name="Trapezoid 106"/>
              <p:cNvSpPr/>
              <p:nvPr/>
            </p:nvSpPr>
            <p:spPr>
              <a:xfrm>
                <a:off x="2900758" y="2047327"/>
                <a:ext cx="2301875" cy="2042791"/>
              </a:xfrm>
              <a:prstGeom prst="trapezoid">
                <a:avLst>
                  <a:gd name="adj" fmla="val 13571"/>
                </a:avLst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Oval 107"/>
              <p:cNvSpPr/>
              <p:nvPr/>
            </p:nvSpPr>
            <p:spPr>
              <a:xfrm>
                <a:off x="3476226" y="2219966"/>
                <a:ext cx="129787" cy="129787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Oval 108"/>
              <p:cNvSpPr/>
              <p:nvPr/>
            </p:nvSpPr>
            <p:spPr>
              <a:xfrm>
                <a:off x="4503500" y="2219966"/>
                <a:ext cx="129787" cy="129787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Arc 109"/>
              <p:cNvSpPr/>
              <p:nvPr/>
            </p:nvSpPr>
            <p:spPr>
              <a:xfrm rot="18894015">
                <a:off x="3482561" y="1481412"/>
                <a:ext cx="1138267" cy="1131830"/>
              </a:xfrm>
              <a:prstGeom prst="arc">
                <a:avLst>
                  <a:gd name="adj1" fmla="val 11954411"/>
                  <a:gd name="adj2" fmla="val 4303291"/>
                </a:avLst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Group 92"/>
            <p:cNvGrpSpPr/>
            <p:nvPr/>
          </p:nvGrpSpPr>
          <p:grpSpPr>
            <a:xfrm>
              <a:off x="4603750" y="1882735"/>
              <a:ext cx="2984500" cy="3386495"/>
              <a:chOff x="4603750" y="1654135"/>
              <a:chExt cx="2984500" cy="3386495"/>
            </a:xfrm>
          </p:grpSpPr>
          <p:sp>
            <p:nvSpPr>
              <p:cNvPr id="30" name="Trapezoid 102"/>
              <p:cNvSpPr/>
              <p:nvPr/>
            </p:nvSpPr>
            <p:spPr>
              <a:xfrm>
                <a:off x="4603750" y="2392045"/>
                <a:ext cx="2984500" cy="2648585"/>
              </a:xfrm>
              <a:prstGeom prst="trapezoid">
                <a:avLst>
                  <a:gd name="adj" fmla="val 13571"/>
                </a:avLst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Oval 103"/>
              <p:cNvSpPr/>
              <p:nvPr/>
            </p:nvSpPr>
            <p:spPr>
              <a:xfrm>
                <a:off x="5349874" y="2615881"/>
                <a:ext cx="168275" cy="1682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Oval 104"/>
              <p:cNvSpPr/>
              <p:nvPr/>
            </p:nvSpPr>
            <p:spPr>
              <a:xfrm>
                <a:off x="6681788" y="2615881"/>
                <a:ext cx="168275" cy="1682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Arc 105"/>
              <p:cNvSpPr/>
              <p:nvPr/>
            </p:nvSpPr>
            <p:spPr>
              <a:xfrm rot="18894015">
                <a:off x="5358088" y="1658308"/>
                <a:ext cx="1475822" cy="1467476"/>
              </a:xfrm>
              <a:prstGeom prst="arc">
                <a:avLst>
                  <a:gd name="adj1" fmla="val 11954411"/>
                  <a:gd name="adj2" fmla="val 4303291"/>
                </a:avLst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1" name="TextBox 93"/>
            <p:cNvSpPr txBox="1"/>
            <p:nvPr/>
          </p:nvSpPr>
          <p:spPr>
            <a:xfrm>
              <a:off x="5049000" y="4390948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 fontScale="92500" lnSpcReduction="200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50">
                  <a:solidFill>
                    <a:schemeClr val="bg1"/>
                  </a:solidFill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  <p:sp>
          <p:nvSpPr>
            <p:cNvPr id="22" name="Rectangle 94"/>
            <p:cNvSpPr/>
            <p:nvPr/>
          </p:nvSpPr>
          <p:spPr>
            <a:xfrm>
              <a:off x="5048999" y="4062457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2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3" name="Freeform: Shape 95"/>
            <p:cNvSpPr/>
            <p:nvPr/>
          </p:nvSpPr>
          <p:spPr bwMode="auto">
            <a:xfrm>
              <a:off x="3476534" y="2594108"/>
              <a:ext cx="543016" cy="530268"/>
            </a:xfrm>
            <a:custGeom>
              <a:avLst/>
              <a:gdLst>
                <a:gd name="connsiteX0" fmla="*/ 279401 w 338138"/>
                <a:gd name="connsiteY0" fmla="*/ 293687 h 330200"/>
                <a:gd name="connsiteX1" fmla="*/ 274109 w 338138"/>
                <a:gd name="connsiteY1" fmla="*/ 296374 h 330200"/>
                <a:gd name="connsiteX2" fmla="*/ 271463 w 338138"/>
                <a:gd name="connsiteY2" fmla="*/ 303090 h 330200"/>
                <a:gd name="connsiteX3" fmla="*/ 274109 w 338138"/>
                <a:gd name="connsiteY3" fmla="*/ 308464 h 330200"/>
                <a:gd name="connsiteX4" fmla="*/ 279401 w 338138"/>
                <a:gd name="connsiteY4" fmla="*/ 311150 h 330200"/>
                <a:gd name="connsiteX5" fmla="*/ 286015 w 338138"/>
                <a:gd name="connsiteY5" fmla="*/ 308464 h 330200"/>
                <a:gd name="connsiteX6" fmla="*/ 287338 w 338138"/>
                <a:gd name="connsiteY6" fmla="*/ 303090 h 330200"/>
                <a:gd name="connsiteX7" fmla="*/ 286015 w 338138"/>
                <a:gd name="connsiteY7" fmla="*/ 296374 h 330200"/>
                <a:gd name="connsiteX8" fmla="*/ 279401 w 338138"/>
                <a:gd name="connsiteY8" fmla="*/ 293687 h 330200"/>
                <a:gd name="connsiteX9" fmla="*/ 222250 w 338138"/>
                <a:gd name="connsiteY9" fmla="*/ 282575 h 330200"/>
                <a:gd name="connsiteX10" fmla="*/ 223567 w 338138"/>
                <a:gd name="connsiteY10" fmla="*/ 282575 h 330200"/>
                <a:gd name="connsiteX11" fmla="*/ 338138 w 338138"/>
                <a:gd name="connsiteY11" fmla="*/ 282575 h 330200"/>
                <a:gd name="connsiteX12" fmla="*/ 338138 w 338138"/>
                <a:gd name="connsiteY12" fmla="*/ 298450 h 330200"/>
                <a:gd name="connsiteX13" fmla="*/ 305215 w 338138"/>
                <a:gd name="connsiteY13" fmla="*/ 330200 h 330200"/>
                <a:gd name="connsiteX14" fmla="*/ 255173 w 338138"/>
                <a:gd name="connsiteY14" fmla="*/ 330200 h 330200"/>
                <a:gd name="connsiteX15" fmla="*/ 222250 w 338138"/>
                <a:gd name="connsiteY15" fmla="*/ 298450 h 330200"/>
                <a:gd name="connsiteX16" fmla="*/ 222250 w 338138"/>
                <a:gd name="connsiteY16" fmla="*/ 282575 h 330200"/>
                <a:gd name="connsiteX17" fmla="*/ 55563 w 338138"/>
                <a:gd name="connsiteY17" fmla="*/ 274637 h 330200"/>
                <a:gd name="connsiteX18" fmla="*/ 149226 w 338138"/>
                <a:gd name="connsiteY18" fmla="*/ 274637 h 330200"/>
                <a:gd name="connsiteX19" fmla="*/ 103054 w 338138"/>
                <a:gd name="connsiteY19" fmla="*/ 312737 h 330200"/>
                <a:gd name="connsiteX20" fmla="*/ 55563 w 338138"/>
                <a:gd name="connsiteY20" fmla="*/ 274637 h 330200"/>
                <a:gd name="connsiteX21" fmla="*/ 168911 w 338138"/>
                <a:gd name="connsiteY21" fmla="*/ 244475 h 330200"/>
                <a:gd name="connsiteX22" fmla="*/ 205459 w 338138"/>
                <a:gd name="connsiteY22" fmla="*/ 244475 h 330200"/>
                <a:gd name="connsiteX23" fmla="*/ 215901 w 338138"/>
                <a:gd name="connsiteY23" fmla="*/ 256381 h 330200"/>
                <a:gd name="connsiteX24" fmla="*/ 205459 w 338138"/>
                <a:gd name="connsiteY24" fmla="*/ 268288 h 330200"/>
                <a:gd name="connsiteX25" fmla="*/ 168911 w 338138"/>
                <a:gd name="connsiteY25" fmla="*/ 268288 h 330200"/>
                <a:gd name="connsiteX26" fmla="*/ 157163 w 338138"/>
                <a:gd name="connsiteY26" fmla="*/ 256381 h 330200"/>
                <a:gd name="connsiteX27" fmla="*/ 168911 w 338138"/>
                <a:gd name="connsiteY27" fmla="*/ 244475 h 330200"/>
                <a:gd name="connsiteX28" fmla="*/ 53975 w 338138"/>
                <a:gd name="connsiteY28" fmla="*/ 236537 h 330200"/>
                <a:gd name="connsiteX29" fmla="*/ 150813 w 338138"/>
                <a:gd name="connsiteY29" fmla="*/ 236537 h 330200"/>
                <a:gd name="connsiteX30" fmla="*/ 150813 w 338138"/>
                <a:gd name="connsiteY30" fmla="*/ 258762 h 330200"/>
                <a:gd name="connsiteX31" fmla="*/ 53975 w 338138"/>
                <a:gd name="connsiteY31" fmla="*/ 258762 h 330200"/>
                <a:gd name="connsiteX32" fmla="*/ 255173 w 338138"/>
                <a:gd name="connsiteY32" fmla="*/ 150812 h 330200"/>
                <a:gd name="connsiteX33" fmla="*/ 305215 w 338138"/>
                <a:gd name="connsiteY33" fmla="*/ 150812 h 330200"/>
                <a:gd name="connsiteX34" fmla="*/ 338138 w 338138"/>
                <a:gd name="connsiteY34" fmla="*/ 182063 h 330200"/>
                <a:gd name="connsiteX35" fmla="*/ 338138 w 338138"/>
                <a:gd name="connsiteY35" fmla="*/ 266700 h 330200"/>
                <a:gd name="connsiteX36" fmla="*/ 223567 w 338138"/>
                <a:gd name="connsiteY36" fmla="*/ 266700 h 330200"/>
                <a:gd name="connsiteX37" fmla="*/ 222250 w 338138"/>
                <a:gd name="connsiteY37" fmla="*/ 266700 h 330200"/>
                <a:gd name="connsiteX38" fmla="*/ 222250 w 338138"/>
                <a:gd name="connsiteY38" fmla="*/ 182063 h 330200"/>
                <a:gd name="connsiteX39" fmla="*/ 255173 w 338138"/>
                <a:gd name="connsiteY39" fmla="*/ 150812 h 330200"/>
                <a:gd name="connsiteX40" fmla="*/ 85111 w 338138"/>
                <a:gd name="connsiteY40" fmla="*/ 128587 h 330200"/>
                <a:gd name="connsiteX41" fmla="*/ 97913 w 338138"/>
                <a:gd name="connsiteY41" fmla="*/ 135164 h 330200"/>
                <a:gd name="connsiteX42" fmla="*/ 106875 w 338138"/>
                <a:gd name="connsiteY42" fmla="*/ 135164 h 330200"/>
                <a:gd name="connsiteX43" fmla="*/ 119678 w 338138"/>
                <a:gd name="connsiteY43" fmla="*/ 128587 h 330200"/>
                <a:gd name="connsiteX44" fmla="*/ 122238 w 338138"/>
                <a:gd name="connsiteY44" fmla="*/ 129902 h 330200"/>
                <a:gd name="connsiteX45" fmla="*/ 109435 w 338138"/>
                <a:gd name="connsiteY45" fmla="*/ 220662 h 330200"/>
                <a:gd name="connsiteX46" fmla="*/ 95353 w 338138"/>
                <a:gd name="connsiteY46" fmla="*/ 220662 h 330200"/>
                <a:gd name="connsiteX47" fmla="*/ 82550 w 338138"/>
                <a:gd name="connsiteY47" fmla="*/ 129902 h 330200"/>
                <a:gd name="connsiteX48" fmla="*/ 85111 w 338138"/>
                <a:gd name="connsiteY48" fmla="*/ 128587 h 330200"/>
                <a:gd name="connsiteX49" fmla="*/ 224631 w 338138"/>
                <a:gd name="connsiteY49" fmla="*/ 60325 h 330200"/>
                <a:gd name="connsiteX50" fmla="*/ 280194 w 338138"/>
                <a:gd name="connsiteY50" fmla="*/ 60325 h 330200"/>
                <a:gd name="connsiteX51" fmla="*/ 292100 w 338138"/>
                <a:gd name="connsiteY51" fmla="*/ 70872 h 330200"/>
                <a:gd name="connsiteX52" fmla="*/ 292100 w 338138"/>
                <a:gd name="connsiteY52" fmla="*/ 127565 h 330200"/>
                <a:gd name="connsiteX53" fmla="*/ 280194 w 338138"/>
                <a:gd name="connsiteY53" fmla="*/ 138113 h 330200"/>
                <a:gd name="connsiteX54" fmla="*/ 269610 w 338138"/>
                <a:gd name="connsiteY54" fmla="*/ 127565 h 330200"/>
                <a:gd name="connsiteX55" fmla="*/ 269610 w 338138"/>
                <a:gd name="connsiteY55" fmla="*/ 82738 h 330200"/>
                <a:gd name="connsiteX56" fmla="*/ 224631 w 338138"/>
                <a:gd name="connsiteY56" fmla="*/ 82738 h 330200"/>
                <a:gd name="connsiteX57" fmla="*/ 212725 w 338138"/>
                <a:gd name="connsiteY57" fmla="*/ 70872 h 330200"/>
                <a:gd name="connsiteX58" fmla="*/ 224631 w 338138"/>
                <a:gd name="connsiteY58" fmla="*/ 60325 h 330200"/>
                <a:gd name="connsiteX59" fmla="*/ 103055 w 338138"/>
                <a:gd name="connsiteY59" fmla="*/ 0 h 330200"/>
                <a:gd name="connsiteX60" fmla="*/ 204788 w 338138"/>
                <a:gd name="connsiteY60" fmla="*/ 101137 h 330200"/>
                <a:gd name="connsiteX61" fmla="*/ 161188 w 338138"/>
                <a:gd name="connsiteY61" fmla="*/ 185199 h 330200"/>
                <a:gd name="connsiteX62" fmla="*/ 151940 w 338138"/>
                <a:gd name="connsiteY62" fmla="*/ 220663 h 330200"/>
                <a:gd name="connsiteX63" fmla="*/ 125515 w 338138"/>
                <a:gd name="connsiteY63" fmla="*/ 220663 h 330200"/>
                <a:gd name="connsiteX64" fmla="*/ 137406 w 338138"/>
                <a:gd name="connsiteY64" fmla="*/ 136601 h 330200"/>
                <a:gd name="connsiteX65" fmla="*/ 138727 w 338138"/>
                <a:gd name="connsiteY65" fmla="*/ 136601 h 330200"/>
                <a:gd name="connsiteX66" fmla="*/ 149297 w 338138"/>
                <a:gd name="connsiteY66" fmla="*/ 130033 h 330200"/>
                <a:gd name="connsiteX67" fmla="*/ 144012 w 338138"/>
                <a:gd name="connsiteY67" fmla="*/ 115585 h 330200"/>
                <a:gd name="connsiteX68" fmla="*/ 125515 w 338138"/>
                <a:gd name="connsiteY68" fmla="*/ 106391 h 330200"/>
                <a:gd name="connsiteX69" fmla="*/ 116267 w 338138"/>
                <a:gd name="connsiteY69" fmla="*/ 106391 h 330200"/>
                <a:gd name="connsiteX70" fmla="*/ 103055 w 338138"/>
                <a:gd name="connsiteY70" fmla="*/ 112958 h 330200"/>
                <a:gd name="connsiteX71" fmla="*/ 88521 w 338138"/>
                <a:gd name="connsiteY71" fmla="*/ 106391 h 330200"/>
                <a:gd name="connsiteX72" fmla="*/ 79273 w 338138"/>
                <a:gd name="connsiteY72" fmla="*/ 106391 h 330200"/>
                <a:gd name="connsiteX73" fmla="*/ 60776 w 338138"/>
                <a:gd name="connsiteY73" fmla="*/ 115585 h 330200"/>
                <a:gd name="connsiteX74" fmla="*/ 55491 w 338138"/>
                <a:gd name="connsiteY74" fmla="*/ 130033 h 330200"/>
                <a:gd name="connsiteX75" fmla="*/ 67382 w 338138"/>
                <a:gd name="connsiteY75" fmla="*/ 136601 h 330200"/>
                <a:gd name="connsiteX76" fmla="*/ 79273 w 338138"/>
                <a:gd name="connsiteY76" fmla="*/ 220663 h 330200"/>
                <a:gd name="connsiteX77" fmla="*/ 52848 w 338138"/>
                <a:gd name="connsiteY77" fmla="*/ 220663 h 330200"/>
                <a:gd name="connsiteX78" fmla="*/ 43600 w 338138"/>
                <a:gd name="connsiteY78" fmla="*/ 185199 h 330200"/>
                <a:gd name="connsiteX79" fmla="*/ 0 w 338138"/>
                <a:gd name="connsiteY79" fmla="*/ 101137 h 330200"/>
                <a:gd name="connsiteX80" fmla="*/ 103055 w 338138"/>
                <a:gd name="connsiteY80" fmla="*/ 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338138" h="330200">
                  <a:moveTo>
                    <a:pt x="279401" y="293687"/>
                  </a:moveTo>
                  <a:cubicBezTo>
                    <a:pt x="276755" y="293687"/>
                    <a:pt x="275432" y="295030"/>
                    <a:pt x="274109" y="296374"/>
                  </a:cubicBezTo>
                  <a:cubicBezTo>
                    <a:pt x="271463" y="297717"/>
                    <a:pt x="271463" y="300404"/>
                    <a:pt x="271463" y="303090"/>
                  </a:cubicBezTo>
                  <a:cubicBezTo>
                    <a:pt x="271463" y="304434"/>
                    <a:pt x="271463" y="307120"/>
                    <a:pt x="274109" y="308464"/>
                  </a:cubicBezTo>
                  <a:cubicBezTo>
                    <a:pt x="275432" y="309807"/>
                    <a:pt x="276755" y="311150"/>
                    <a:pt x="279401" y="311150"/>
                  </a:cubicBezTo>
                  <a:cubicBezTo>
                    <a:pt x="282046" y="311150"/>
                    <a:pt x="283369" y="309807"/>
                    <a:pt x="286015" y="308464"/>
                  </a:cubicBezTo>
                  <a:cubicBezTo>
                    <a:pt x="287338" y="307120"/>
                    <a:pt x="287338" y="304434"/>
                    <a:pt x="287338" y="303090"/>
                  </a:cubicBezTo>
                  <a:cubicBezTo>
                    <a:pt x="287338" y="300404"/>
                    <a:pt x="287338" y="297717"/>
                    <a:pt x="286015" y="296374"/>
                  </a:cubicBezTo>
                  <a:cubicBezTo>
                    <a:pt x="283369" y="295030"/>
                    <a:pt x="282046" y="293687"/>
                    <a:pt x="279401" y="293687"/>
                  </a:cubicBezTo>
                  <a:close/>
                  <a:moveTo>
                    <a:pt x="222250" y="282575"/>
                  </a:moveTo>
                  <a:cubicBezTo>
                    <a:pt x="223567" y="282575"/>
                    <a:pt x="223567" y="282575"/>
                    <a:pt x="223567" y="282575"/>
                  </a:cubicBezTo>
                  <a:lnTo>
                    <a:pt x="338138" y="282575"/>
                  </a:lnTo>
                  <a:cubicBezTo>
                    <a:pt x="338138" y="282575"/>
                    <a:pt x="338138" y="282575"/>
                    <a:pt x="338138" y="298450"/>
                  </a:cubicBezTo>
                  <a:cubicBezTo>
                    <a:pt x="338138" y="315648"/>
                    <a:pt x="323652" y="330200"/>
                    <a:pt x="305215" y="330200"/>
                  </a:cubicBezTo>
                  <a:cubicBezTo>
                    <a:pt x="305215" y="330200"/>
                    <a:pt x="305215" y="330200"/>
                    <a:pt x="255173" y="330200"/>
                  </a:cubicBezTo>
                  <a:cubicBezTo>
                    <a:pt x="236736" y="330200"/>
                    <a:pt x="222250" y="315648"/>
                    <a:pt x="222250" y="298450"/>
                  </a:cubicBezTo>
                  <a:cubicBezTo>
                    <a:pt x="222250" y="298450"/>
                    <a:pt x="222250" y="298450"/>
                    <a:pt x="222250" y="282575"/>
                  </a:cubicBezTo>
                  <a:close/>
                  <a:moveTo>
                    <a:pt x="55563" y="274637"/>
                  </a:moveTo>
                  <a:cubicBezTo>
                    <a:pt x="55563" y="274637"/>
                    <a:pt x="55563" y="274637"/>
                    <a:pt x="149226" y="274637"/>
                  </a:cubicBezTo>
                  <a:cubicBezTo>
                    <a:pt x="145268" y="296227"/>
                    <a:pt x="125481" y="312737"/>
                    <a:pt x="103054" y="312737"/>
                  </a:cubicBezTo>
                  <a:cubicBezTo>
                    <a:pt x="79309" y="312737"/>
                    <a:pt x="59521" y="296227"/>
                    <a:pt x="55563" y="274637"/>
                  </a:cubicBezTo>
                  <a:close/>
                  <a:moveTo>
                    <a:pt x="168911" y="244475"/>
                  </a:moveTo>
                  <a:cubicBezTo>
                    <a:pt x="168911" y="244475"/>
                    <a:pt x="168911" y="244475"/>
                    <a:pt x="205459" y="244475"/>
                  </a:cubicBezTo>
                  <a:cubicBezTo>
                    <a:pt x="211985" y="244475"/>
                    <a:pt x="215901" y="249767"/>
                    <a:pt x="215901" y="256381"/>
                  </a:cubicBezTo>
                  <a:cubicBezTo>
                    <a:pt x="215901" y="262996"/>
                    <a:pt x="211985" y="268288"/>
                    <a:pt x="205459" y="268288"/>
                  </a:cubicBezTo>
                  <a:cubicBezTo>
                    <a:pt x="205459" y="268288"/>
                    <a:pt x="205459" y="268288"/>
                    <a:pt x="168911" y="268288"/>
                  </a:cubicBezTo>
                  <a:cubicBezTo>
                    <a:pt x="162384" y="268288"/>
                    <a:pt x="157163" y="262996"/>
                    <a:pt x="157163" y="256381"/>
                  </a:cubicBezTo>
                  <a:cubicBezTo>
                    <a:pt x="157163" y="249767"/>
                    <a:pt x="162384" y="244475"/>
                    <a:pt x="168911" y="244475"/>
                  </a:cubicBezTo>
                  <a:close/>
                  <a:moveTo>
                    <a:pt x="53975" y="236537"/>
                  </a:moveTo>
                  <a:lnTo>
                    <a:pt x="150813" y="236537"/>
                  </a:lnTo>
                  <a:lnTo>
                    <a:pt x="150813" y="258762"/>
                  </a:lnTo>
                  <a:lnTo>
                    <a:pt x="53975" y="258762"/>
                  </a:lnTo>
                  <a:close/>
                  <a:moveTo>
                    <a:pt x="255173" y="150812"/>
                  </a:moveTo>
                  <a:cubicBezTo>
                    <a:pt x="255173" y="150812"/>
                    <a:pt x="255173" y="150812"/>
                    <a:pt x="305215" y="150812"/>
                  </a:cubicBezTo>
                  <a:cubicBezTo>
                    <a:pt x="323652" y="150812"/>
                    <a:pt x="338138" y="165135"/>
                    <a:pt x="338138" y="182063"/>
                  </a:cubicBezTo>
                  <a:cubicBezTo>
                    <a:pt x="338138" y="182063"/>
                    <a:pt x="338138" y="182063"/>
                    <a:pt x="338138" y="266700"/>
                  </a:cubicBezTo>
                  <a:cubicBezTo>
                    <a:pt x="338138" y="266700"/>
                    <a:pt x="338138" y="266700"/>
                    <a:pt x="223567" y="266700"/>
                  </a:cubicBezTo>
                  <a:cubicBezTo>
                    <a:pt x="223567" y="266700"/>
                    <a:pt x="223567" y="266700"/>
                    <a:pt x="222250" y="266700"/>
                  </a:cubicBezTo>
                  <a:cubicBezTo>
                    <a:pt x="222250" y="266700"/>
                    <a:pt x="222250" y="266700"/>
                    <a:pt x="222250" y="182063"/>
                  </a:cubicBezTo>
                  <a:cubicBezTo>
                    <a:pt x="222250" y="165135"/>
                    <a:pt x="236736" y="150812"/>
                    <a:pt x="255173" y="150812"/>
                  </a:cubicBezTo>
                  <a:close/>
                  <a:moveTo>
                    <a:pt x="85111" y="128587"/>
                  </a:moveTo>
                  <a:cubicBezTo>
                    <a:pt x="85111" y="128587"/>
                    <a:pt x="85111" y="128587"/>
                    <a:pt x="97913" y="135164"/>
                  </a:cubicBezTo>
                  <a:cubicBezTo>
                    <a:pt x="100474" y="136479"/>
                    <a:pt x="104314" y="136479"/>
                    <a:pt x="106875" y="135164"/>
                  </a:cubicBezTo>
                  <a:cubicBezTo>
                    <a:pt x="106875" y="135164"/>
                    <a:pt x="106875" y="135164"/>
                    <a:pt x="119678" y="128587"/>
                  </a:cubicBezTo>
                  <a:cubicBezTo>
                    <a:pt x="119678" y="128587"/>
                    <a:pt x="119678" y="128587"/>
                    <a:pt x="122238" y="129902"/>
                  </a:cubicBezTo>
                  <a:lnTo>
                    <a:pt x="109435" y="220662"/>
                  </a:lnTo>
                  <a:cubicBezTo>
                    <a:pt x="109435" y="220662"/>
                    <a:pt x="109435" y="220662"/>
                    <a:pt x="95353" y="220662"/>
                  </a:cubicBezTo>
                  <a:cubicBezTo>
                    <a:pt x="95353" y="220662"/>
                    <a:pt x="95353" y="220662"/>
                    <a:pt x="82550" y="129902"/>
                  </a:cubicBezTo>
                  <a:cubicBezTo>
                    <a:pt x="82550" y="129902"/>
                    <a:pt x="82550" y="129902"/>
                    <a:pt x="85111" y="128587"/>
                  </a:cubicBezTo>
                  <a:close/>
                  <a:moveTo>
                    <a:pt x="224631" y="60325"/>
                  </a:moveTo>
                  <a:cubicBezTo>
                    <a:pt x="224631" y="60325"/>
                    <a:pt x="224631" y="60325"/>
                    <a:pt x="280194" y="60325"/>
                  </a:cubicBezTo>
                  <a:cubicBezTo>
                    <a:pt x="286808" y="60325"/>
                    <a:pt x="292100" y="65599"/>
                    <a:pt x="292100" y="70872"/>
                  </a:cubicBezTo>
                  <a:cubicBezTo>
                    <a:pt x="292100" y="70872"/>
                    <a:pt x="292100" y="70872"/>
                    <a:pt x="292100" y="127565"/>
                  </a:cubicBezTo>
                  <a:cubicBezTo>
                    <a:pt x="292100" y="132839"/>
                    <a:pt x="286808" y="138113"/>
                    <a:pt x="280194" y="138113"/>
                  </a:cubicBezTo>
                  <a:cubicBezTo>
                    <a:pt x="273579" y="138113"/>
                    <a:pt x="269610" y="132839"/>
                    <a:pt x="269610" y="127565"/>
                  </a:cubicBezTo>
                  <a:cubicBezTo>
                    <a:pt x="269610" y="127565"/>
                    <a:pt x="269610" y="127565"/>
                    <a:pt x="269610" y="82738"/>
                  </a:cubicBezTo>
                  <a:cubicBezTo>
                    <a:pt x="269610" y="82738"/>
                    <a:pt x="269610" y="82738"/>
                    <a:pt x="224631" y="82738"/>
                  </a:cubicBezTo>
                  <a:cubicBezTo>
                    <a:pt x="218017" y="82738"/>
                    <a:pt x="212725" y="77465"/>
                    <a:pt x="212725" y="70872"/>
                  </a:cubicBezTo>
                  <a:cubicBezTo>
                    <a:pt x="212725" y="65599"/>
                    <a:pt x="218017" y="60325"/>
                    <a:pt x="224631" y="60325"/>
                  </a:cubicBezTo>
                  <a:close/>
                  <a:moveTo>
                    <a:pt x="103055" y="0"/>
                  </a:moveTo>
                  <a:cubicBezTo>
                    <a:pt x="158546" y="0"/>
                    <a:pt x="204788" y="44658"/>
                    <a:pt x="204788" y="101137"/>
                  </a:cubicBezTo>
                  <a:cubicBezTo>
                    <a:pt x="204788" y="135287"/>
                    <a:pt x="188934" y="165497"/>
                    <a:pt x="161188" y="185199"/>
                  </a:cubicBezTo>
                  <a:cubicBezTo>
                    <a:pt x="161188" y="185199"/>
                    <a:pt x="161188" y="185199"/>
                    <a:pt x="151940" y="220663"/>
                  </a:cubicBezTo>
                  <a:cubicBezTo>
                    <a:pt x="151940" y="220663"/>
                    <a:pt x="151940" y="220663"/>
                    <a:pt x="125515" y="220663"/>
                  </a:cubicBezTo>
                  <a:cubicBezTo>
                    <a:pt x="125515" y="220663"/>
                    <a:pt x="125515" y="220663"/>
                    <a:pt x="137406" y="136601"/>
                  </a:cubicBezTo>
                  <a:cubicBezTo>
                    <a:pt x="137406" y="136601"/>
                    <a:pt x="138727" y="136601"/>
                    <a:pt x="138727" y="136601"/>
                  </a:cubicBezTo>
                  <a:cubicBezTo>
                    <a:pt x="142691" y="136601"/>
                    <a:pt x="146655" y="133974"/>
                    <a:pt x="149297" y="130033"/>
                  </a:cubicBezTo>
                  <a:cubicBezTo>
                    <a:pt x="151940" y="124780"/>
                    <a:pt x="149297" y="118212"/>
                    <a:pt x="144012" y="115585"/>
                  </a:cubicBezTo>
                  <a:cubicBezTo>
                    <a:pt x="144012" y="115585"/>
                    <a:pt x="144012" y="115585"/>
                    <a:pt x="125515" y="106391"/>
                  </a:cubicBezTo>
                  <a:cubicBezTo>
                    <a:pt x="122873" y="105077"/>
                    <a:pt x="118909" y="105077"/>
                    <a:pt x="116267" y="106391"/>
                  </a:cubicBezTo>
                  <a:cubicBezTo>
                    <a:pt x="116267" y="106391"/>
                    <a:pt x="116267" y="106391"/>
                    <a:pt x="103055" y="112958"/>
                  </a:cubicBezTo>
                  <a:cubicBezTo>
                    <a:pt x="103055" y="112958"/>
                    <a:pt x="103055" y="112958"/>
                    <a:pt x="88521" y="106391"/>
                  </a:cubicBezTo>
                  <a:cubicBezTo>
                    <a:pt x="85879" y="105077"/>
                    <a:pt x="81915" y="105077"/>
                    <a:pt x="79273" y="106391"/>
                  </a:cubicBezTo>
                  <a:cubicBezTo>
                    <a:pt x="79273" y="106391"/>
                    <a:pt x="79273" y="106391"/>
                    <a:pt x="60776" y="115585"/>
                  </a:cubicBezTo>
                  <a:cubicBezTo>
                    <a:pt x="55491" y="118212"/>
                    <a:pt x="52848" y="124780"/>
                    <a:pt x="55491" y="130033"/>
                  </a:cubicBezTo>
                  <a:cubicBezTo>
                    <a:pt x="58133" y="135287"/>
                    <a:pt x="63418" y="136601"/>
                    <a:pt x="67382" y="136601"/>
                  </a:cubicBezTo>
                  <a:cubicBezTo>
                    <a:pt x="67382" y="136601"/>
                    <a:pt x="67382" y="136601"/>
                    <a:pt x="79273" y="220663"/>
                  </a:cubicBezTo>
                  <a:cubicBezTo>
                    <a:pt x="79273" y="220663"/>
                    <a:pt x="79273" y="220663"/>
                    <a:pt x="52848" y="220663"/>
                  </a:cubicBezTo>
                  <a:cubicBezTo>
                    <a:pt x="52848" y="220663"/>
                    <a:pt x="52848" y="220663"/>
                    <a:pt x="43600" y="185199"/>
                  </a:cubicBezTo>
                  <a:cubicBezTo>
                    <a:pt x="15854" y="165497"/>
                    <a:pt x="0" y="135287"/>
                    <a:pt x="0" y="101137"/>
                  </a:cubicBezTo>
                  <a:cubicBezTo>
                    <a:pt x="0" y="44658"/>
                    <a:pt x="46242" y="0"/>
                    <a:pt x="1030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TextBox 96"/>
            <p:cNvSpPr txBox="1"/>
            <p:nvPr/>
          </p:nvSpPr>
          <p:spPr>
            <a:xfrm>
              <a:off x="2737555" y="3589035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 fontScale="925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00">
                  <a:solidFill>
                    <a:schemeClr val="bg1"/>
                  </a:solidFill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  <p:sp>
          <p:nvSpPr>
            <p:cNvPr id="25" name="Rectangle 97"/>
            <p:cNvSpPr/>
            <p:nvPr/>
          </p:nvSpPr>
          <p:spPr>
            <a:xfrm>
              <a:off x="2737554" y="326054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1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6" name="TextBox 98"/>
            <p:cNvSpPr txBox="1"/>
            <p:nvPr/>
          </p:nvSpPr>
          <p:spPr>
            <a:xfrm>
              <a:off x="7435024" y="3589035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 fontScale="925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  <p:sp>
          <p:nvSpPr>
            <p:cNvPr id="27" name="Rectangle 99"/>
            <p:cNvSpPr/>
            <p:nvPr/>
          </p:nvSpPr>
          <p:spPr>
            <a:xfrm>
              <a:off x="7435023" y="326054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1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8" name="Freeform: Shape 100"/>
            <p:cNvSpPr/>
            <p:nvPr/>
          </p:nvSpPr>
          <p:spPr bwMode="auto">
            <a:xfrm>
              <a:off x="5729930" y="3205103"/>
              <a:ext cx="732140" cy="618711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Freeform: Shape 101"/>
            <p:cNvSpPr/>
            <p:nvPr/>
          </p:nvSpPr>
          <p:spPr bwMode="auto">
            <a:xfrm>
              <a:off x="8253090" y="2624098"/>
              <a:ext cx="427771" cy="532840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1327743" y="3768234"/>
            <a:ext cx="6488513" cy="642945"/>
            <a:chOff x="1768931" y="4705020"/>
            <a:chExt cx="8651351" cy="857260"/>
          </a:xfrm>
        </p:grpSpPr>
        <p:grpSp>
          <p:nvGrpSpPr>
            <p:cNvPr id="6" name="Group 29"/>
            <p:cNvGrpSpPr/>
            <p:nvPr/>
          </p:nvGrpSpPr>
          <p:grpSpPr>
            <a:xfrm>
              <a:off x="1768931" y="4705020"/>
              <a:ext cx="2213143" cy="857260"/>
              <a:chOff x="1732858" y="5001250"/>
              <a:chExt cx="2213143" cy="857260"/>
            </a:xfrm>
          </p:grpSpPr>
          <p:sp>
            <p:nvSpPr>
              <p:cNvPr id="13" name="TextBox 36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4" name="TextBox 37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>
                    <a:cs typeface="+mn-ea"/>
                    <a:sym typeface="+mn-lt"/>
                  </a:rPr>
                </a:br>
                <a:r>
                  <a:rPr lang="zh-CN" altLang="en-US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7" name="Group 30"/>
            <p:cNvGrpSpPr/>
            <p:nvPr/>
          </p:nvGrpSpPr>
          <p:grpSpPr>
            <a:xfrm>
              <a:off x="4988035" y="4705020"/>
              <a:ext cx="2213143" cy="857260"/>
              <a:chOff x="1732858" y="5001250"/>
              <a:chExt cx="2213143" cy="857260"/>
            </a:xfrm>
          </p:grpSpPr>
          <p:sp>
            <p:nvSpPr>
              <p:cNvPr id="11" name="TextBox 34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2" name="TextBox 35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>
                    <a:cs typeface="+mn-ea"/>
                    <a:sym typeface="+mn-lt"/>
                  </a:rPr>
                </a:br>
                <a:r>
                  <a:rPr lang="zh-CN" altLang="en-US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8207139" y="4705020"/>
              <a:ext cx="2213143" cy="857260"/>
              <a:chOff x="1732858" y="5001250"/>
              <a:chExt cx="2213143" cy="857260"/>
            </a:xfrm>
          </p:grpSpPr>
          <p:sp>
            <p:nvSpPr>
              <p:cNvPr id="9" name="TextBox 32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0" name="TextBox 33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>
                    <a:cs typeface="+mn-ea"/>
                    <a:sym typeface="+mn-lt"/>
                  </a:rPr>
                </a:br>
                <a:r>
                  <a:rPr lang="zh-CN" altLang="en-US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3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44 -0.541966 L 0 0 E" pathEditMode="relative" ptsTypes="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  <p:from x="5470" y="1078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/>
          <p:cNvSpPr/>
          <p:nvPr/>
        </p:nvSpPr>
        <p:spPr>
          <a:xfrm rot="5400000">
            <a:off x="-309962" y="-2734914"/>
            <a:ext cx="6560073" cy="5940152"/>
          </a:xfrm>
          <a:prstGeom prst="triangle">
            <a:avLst/>
          </a:prstGeom>
          <a:solidFill>
            <a:srgbClr val="38425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等腰三角形 5"/>
          <p:cNvSpPr/>
          <p:nvPr/>
        </p:nvSpPr>
        <p:spPr>
          <a:xfrm rot="5400000">
            <a:off x="-143154" y="977336"/>
            <a:ext cx="3029727" cy="2743421"/>
          </a:xfrm>
          <a:prstGeom prst="triangl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等腰三角形 6"/>
          <p:cNvSpPr/>
          <p:nvPr/>
        </p:nvSpPr>
        <p:spPr>
          <a:xfrm rot="16200000" flipH="1">
            <a:off x="6076035" y="2130981"/>
            <a:ext cx="3220114" cy="2915816"/>
          </a:xfrm>
          <a:prstGeom prst="triangle">
            <a:avLst/>
          </a:prstGeom>
          <a:solidFill>
            <a:srgbClr val="68B7C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TextBox 48"/>
          <p:cNvSpPr txBox="1"/>
          <p:nvPr/>
        </p:nvSpPr>
        <p:spPr>
          <a:xfrm>
            <a:off x="3326485" y="2102826"/>
            <a:ext cx="441386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03</a:t>
            </a:r>
            <a:r>
              <a:rPr lang="en-GB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成功项目展示</a:t>
            </a:r>
            <a:endParaRPr lang="en-GB" altLang="zh-CN" sz="3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TextBox 49"/>
          <p:cNvSpPr txBox="1"/>
          <p:nvPr/>
        </p:nvSpPr>
        <p:spPr>
          <a:xfrm>
            <a:off x="4044131" y="2715766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rgbClr val="778495"/>
                </a:solidFill>
                <a:cs typeface="+mn-ea"/>
                <a:sym typeface="+mn-lt"/>
              </a:rPr>
              <a:t>请替换文字内容，点击添加相关标题文字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2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180"/>
                                </p:stCondLst>
                                <p:childTnLst>
                                  <p:par>
                                    <p:cTn id="2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2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14" grpId="0"/>
          <p:bldP spid="1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2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180"/>
                                </p:stCondLst>
                                <p:childTnLst>
                                  <p:par>
                                    <p:cTn id="2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2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14" grpId="0"/>
          <p:bldP spid="15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接连接符 3"/>
          <p:cNvSpPr/>
          <p:nvPr/>
        </p:nvSpPr>
        <p:spPr bwMode="auto">
          <a:xfrm>
            <a:off x="1276350" y="20201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直接连接符 4"/>
          <p:cNvSpPr/>
          <p:nvPr/>
        </p:nvSpPr>
        <p:spPr bwMode="auto">
          <a:xfrm>
            <a:off x="1276350" y="20201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直接连接符 5"/>
          <p:cNvSpPr/>
          <p:nvPr/>
        </p:nvSpPr>
        <p:spPr bwMode="auto">
          <a:xfrm>
            <a:off x="1347788" y="202134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直接连接符 6"/>
          <p:cNvSpPr/>
          <p:nvPr/>
        </p:nvSpPr>
        <p:spPr bwMode="auto">
          <a:xfrm>
            <a:off x="1347788" y="202134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465326" y="1950681"/>
            <a:ext cx="1515732" cy="1718470"/>
            <a:chOff x="662073" y="3346215"/>
            <a:chExt cx="2020976" cy="2291293"/>
          </a:xfrm>
        </p:grpSpPr>
        <p:sp>
          <p:nvSpPr>
            <p:cNvPr id="18" name="任意多边形: 形状 17"/>
            <p:cNvSpPr/>
            <p:nvPr/>
          </p:nvSpPr>
          <p:spPr bwMode="auto">
            <a:xfrm rot="18988399" flipH="1">
              <a:off x="1314205" y="3346215"/>
              <a:ext cx="1203050" cy="1201446"/>
            </a:xfrm>
            <a:custGeom>
              <a:avLst/>
              <a:gdLst>
                <a:gd name="T0" fmla="*/ 3188 w 3399"/>
                <a:gd name="T1" fmla="*/ 209 h 3399"/>
                <a:gd name="T2" fmla="*/ 2961 w 3399"/>
                <a:gd name="T3" fmla="*/ 104 h 3399"/>
                <a:gd name="T4" fmla="*/ 1582 w 3399"/>
                <a:gd name="T5" fmla="*/ 562 h 3399"/>
                <a:gd name="T6" fmla="*/ 855 w 3399"/>
                <a:gd name="T7" fmla="*/ 624 h 3399"/>
                <a:gd name="T8" fmla="*/ 684 w 3399"/>
                <a:gd name="T9" fmla="*/ 795 h 3399"/>
                <a:gd name="T10" fmla="*/ 1099 w 3399"/>
                <a:gd name="T11" fmla="*/ 1209 h 3399"/>
                <a:gd name="T12" fmla="*/ 978 w 3399"/>
                <a:gd name="T13" fmla="*/ 2218 h 3399"/>
                <a:gd name="T14" fmla="*/ 336 w 3399"/>
                <a:gd name="T15" fmla="*/ 2339 h 3399"/>
                <a:gd name="T16" fmla="*/ 111 w 3399"/>
                <a:gd name="T17" fmla="*/ 2565 h 3399"/>
                <a:gd name="T18" fmla="*/ 550 w 3399"/>
                <a:gd name="T19" fmla="*/ 2769 h 3399"/>
                <a:gd name="T20" fmla="*/ 643 w 3399"/>
                <a:gd name="T21" fmla="*/ 2883 h 3399"/>
                <a:gd name="T22" fmla="*/ 835 w 3399"/>
                <a:gd name="T23" fmla="*/ 3289 h 3399"/>
                <a:gd name="T24" fmla="*/ 1061 w 3399"/>
                <a:gd name="T25" fmla="*/ 3063 h 3399"/>
                <a:gd name="T26" fmla="*/ 1182 w 3399"/>
                <a:gd name="T27" fmla="*/ 2421 h 3399"/>
                <a:gd name="T28" fmla="*/ 2190 w 3399"/>
                <a:gd name="T29" fmla="*/ 2299 h 3399"/>
                <a:gd name="T30" fmla="*/ 2605 w 3399"/>
                <a:gd name="T31" fmla="*/ 2713 h 3399"/>
                <a:gd name="T32" fmla="*/ 2775 w 3399"/>
                <a:gd name="T33" fmla="*/ 2543 h 3399"/>
                <a:gd name="T34" fmla="*/ 2837 w 3399"/>
                <a:gd name="T35" fmla="*/ 1816 h 3399"/>
                <a:gd name="T36" fmla="*/ 3294 w 3399"/>
                <a:gd name="T37" fmla="*/ 436 h 3399"/>
                <a:gd name="T38" fmla="*/ 3188 w 3399"/>
                <a:gd name="T39" fmla="*/ 210 h 3399"/>
                <a:gd name="T40" fmla="*/ 3188 w 3399"/>
                <a:gd name="T41" fmla="*/ 210 h 3399"/>
                <a:gd name="T42" fmla="*/ 3188 w 3399"/>
                <a:gd name="T43" fmla="*/ 210 h 3399"/>
                <a:gd name="T44" fmla="*/ 3188 w 3399"/>
                <a:gd name="T45" fmla="*/ 209 h 3399"/>
                <a:gd name="T46" fmla="*/ 3188 w 3399"/>
                <a:gd name="T47" fmla="*/ 209 h 3399"/>
                <a:gd name="T48" fmla="*/ 2864 w 3399"/>
                <a:gd name="T49" fmla="*/ 824 h 3399"/>
                <a:gd name="T50" fmla="*/ 2578 w 3399"/>
                <a:gd name="T51" fmla="*/ 821 h 3399"/>
                <a:gd name="T52" fmla="*/ 2574 w 3399"/>
                <a:gd name="T53" fmla="*/ 534 h 3399"/>
                <a:gd name="T54" fmla="*/ 2861 w 3399"/>
                <a:gd name="T55" fmla="*/ 537 h 3399"/>
                <a:gd name="T56" fmla="*/ 2864 w 3399"/>
                <a:gd name="T57" fmla="*/ 824 h 3399"/>
                <a:gd name="T58" fmla="*/ 2864 w 3399"/>
                <a:gd name="T59" fmla="*/ 824 h 3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99" h="3399">
                  <a:moveTo>
                    <a:pt x="3188" y="209"/>
                  </a:moveTo>
                  <a:cubicBezTo>
                    <a:pt x="3132" y="154"/>
                    <a:pt x="3037" y="117"/>
                    <a:pt x="2961" y="104"/>
                  </a:cubicBezTo>
                  <a:cubicBezTo>
                    <a:pt x="2375" y="0"/>
                    <a:pt x="1855" y="327"/>
                    <a:pt x="1582" y="562"/>
                  </a:cubicBezTo>
                  <a:cubicBezTo>
                    <a:pt x="1431" y="552"/>
                    <a:pt x="855" y="624"/>
                    <a:pt x="855" y="624"/>
                  </a:cubicBezTo>
                  <a:cubicBezTo>
                    <a:pt x="551" y="663"/>
                    <a:pt x="684" y="795"/>
                    <a:pt x="684" y="795"/>
                  </a:cubicBezTo>
                  <a:cubicBezTo>
                    <a:pt x="1099" y="1209"/>
                    <a:pt x="1099" y="1209"/>
                    <a:pt x="1099" y="1209"/>
                  </a:cubicBezTo>
                  <a:cubicBezTo>
                    <a:pt x="884" y="1916"/>
                    <a:pt x="1014" y="2047"/>
                    <a:pt x="978" y="2218"/>
                  </a:cubicBezTo>
                  <a:cubicBezTo>
                    <a:pt x="942" y="2389"/>
                    <a:pt x="655" y="2319"/>
                    <a:pt x="336" y="2339"/>
                  </a:cubicBezTo>
                  <a:cubicBezTo>
                    <a:pt x="18" y="2359"/>
                    <a:pt x="0" y="2473"/>
                    <a:pt x="111" y="2565"/>
                  </a:cubicBezTo>
                  <a:cubicBezTo>
                    <a:pt x="194" y="2634"/>
                    <a:pt x="436" y="2727"/>
                    <a:pt x="550" y="2769"/>
                  </a:cubicBezTo>
                  <a:cubicBezTo>
                    <a:pt x="577" y="2783"/>
                    <a:pt x="616" y="2814"/>
                    <a:pt x="643" y="2883"/>
                  </a:cubicBezTo>
                  <a:cubicBezTo>
                    <a:pt x="688" y="3005"/>
                    <a:pt x="772" y="3213"/>
                    <a:pt x="835" y="3289"/>
                  </a:cubicBezTo>
                  <a:cubicBezTo>
                    <a:pt x="927" y="3399"/>
                    <a:pt x="1041" y="3382"/>
                    <a:pt x="1061" y="3063"/>
                  </a:cubicBezTo>
                  <a:cubicBezTo>
                    <a:pt x="1081" y="2744"/>
                    <a:pt x="1011" y="2458"/>
                    <a:pt x="1182" y="2421"/>
                  </a:cubicBezTo>
                  <a:cubicBezTo>
                    <a:pt x="1353" y="2385"/>
                    <a:pt x="1483" y="2515"/>
                    <a:pt x="2190" y="2299"/>
                  </a:cubicBezTo>
                  <a:cubicBezTo>
                    <a:pt x="2605" y="2713"/>
                    <a:pt x="2605" y="2713"/>
                    <a:pt x="2605" y="2713"/>
                  </a:cubicBezTo>
                  <a:cubicBezTo>
                    <a:pt x="2605" y="2713"/>
                    <a:pt x="2737" y="2847"/>
                    <a:pt x="2775" y="2543"/>
                  </a:cubicBezTo>
                  <a:cubicBezTo>
                    <a:pt x="2775" y="2543"/>
                    <a:pt x="2847" y="1967"/>
                    <a:pt x="2837" y="1816"/>
                  </a:cubicBezTo>
                  <a:cubicBezTo>
                    <a:pt x="3072" y="1542"/>
                    <a:pt x="3399" y="1022"/>
                    <a:pt x="3294" y="436"/>
                  </a:cubicBezTo>
                  <a:cubicBezTo>
                    <a:pt x="3280" y="360"/>
                    <a:pt x="3244" y="266"/>
                    <a:pt x="3188" y="210"/>
                  </a:cubicBezTo>
                  <a:cubicBezTo>
                    <a:pt x="3188" y="210"/>
                    <a:pt x="3188" y="210"/>
                    <a:pt x="3188" y="210"/>
                  </a:cubicBezTo>
                  <a:cubicBezTo>
                    <a:pt x="3188" y="210"/>
                    <a:pt x="3188" y="210"/>
                    <a:pt x="3188" y="210"/>
                  </a:cubicBezTo>
                  <a:cubicBezTo>
                    <a:pt x="3188" y="209"/>
                    <a:pt x="3188" y="209"/>
                    <a:pt x="3188" y="209"/>
                  </a:cubicBezTo>
                  <a:cubicBezTo>
                    <a:pt x="3188" y="209"/>
                    <a:pt x="3188" y="209"/>
                    <a:pt x="3188" y="209"/>
                  </a:cubicBezTo>
                  <a:close/>
                  <a:moveTo>
                    <a:pt x="2864" y="824"/>
                  </a:moveTo>
                  <a:cubicBezTo>
                    <a:pt x="2786" y="902"/>
                    <a:pt x="2657" y="900"/>
                    <a:pt x="2578" y="821"/>
                  </a:cubicBezTo>
                  <a:cubicBezTo>
                    <a:pt x="2497" y="740"/>
                    <a:pt x="2496" y="612"/>
                    <a:pt x="2574" y="534"/>
                  </a:cubicBezTo>
                  <a:cubicBezTo>
                    <a:pt x="2652" y="456"/>
                    <a:pt x="2780" y="457"/>
                    <a:pt x="2861" y="537"/>
                  </a:cubicBezTo>
                  <a:cubicBezTo>
                    <a:pt x="2940" y="617"/>
                    <a:pt x="2942" y="746"/>
                    <a:pt x="2864" y="824"/>
                  </a:cubicBezTo>
                  <a:cubicBezTo>
                    <a:pt x="2864" y="824"/>
                    <a:pt x="2864" y="824"/>
                    <a:pt x="2864" y="8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文本框 26"/>
            <p:cNvSpPr txBox="1"/>
            <p:nvPr/>
          </p:nvSpPr>
          <p:spPr>
            <a:xfrm>
              <a:off x="662074" y="5203287"/>
              <a:ext cx="2020975" cy="434221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 lnSpcReduction="100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662073" y="4709467"/>
              <a:ext cx="2020976" cy="325410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sz="1600" b="1">
                  <a:solidFill>
                    <a:schemeClr val="accent2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533777" y="1231650"/>
            <a:ext cx="1515732" cy="1728552"/>
            <a:chOff x="4711702" y="3332772"/>
            <a:chExt cx="2020976" cy="2304736"/>
          </a:xfrm>
        </p:grpSpPr>
        <p:sp>
          <p:nvSpPr>
            <p:cNvPr id="14" name="直接连接符 13"/>
            <p:cNvSpPr/>
            <p:nvPr/>
          </p:nvSpPr>
          <p:spPr bwMode="auto">
            <a:xfrm>
              <a:off x="5363703" y="3332772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 bwMode="auto">
            <a:xfrm rot="18988399" flipH="1">
              <a:off x="5363703" y="3346215"/>
              <a:ext cx="1203050" cy="1201446"/>
            </a:xfrm>
            <a:custGeom>
              <a:avLst/>
              <a:gdLst>
                <a:gd name="T0" fmla="*/ 3188 w 3399"/>
                <a:gd name="T1" fmla="*/ 209 h 3399"/>
                <a:gd name="T2" fmla="*/ 2961 w 3399"/>
                <a:gd name="T3" fmla="*/ 104 h 3399"/>
                <a:gd name="T4" fmla="*/ 1582 w 3399"/>
                <a:gd name="T5" fmla="*/ 562 h 3399"/>
                <a:gd name="T6" fmla="*/ 855 w 3399"/>
                <a:gd name="T7" fmla="*/ 624 h 3399"/>
                <a:gd name="T8" fmla="*/ 684 w 3399"/>
                <a:gd name="T9" fmla="*/ 795 h 3399"/>
                <a:gd name="T10" fmla="*/ 1099 w 3399"/>
                <a:gd name="T11" fmla="*/ 1209 h 3399"/>
                <a:gd name="T12" fmla="*/ 978 w 3399"/>
                <a:gd name="T13" fmla="*/ 2218 h 3399"/>
                <a:gd name="T14" fmla="*/ 336 w 3399"/>
                <a:gd name="T15" fmla="*/ 2339 h 3399"/>
                <a:gd name="T16" fmla="*/ 111 w 3399"/>
                <a:gd name="T17" fmla="*/ 2565 h 3399"/>
                <a:gd name="T18" fmla="*/ 550 w 3399"/>
                <a:gd name="T19" fmla="*/ 2769 h 3399"/>
                <a:gd name="T20" fmla="*/ 643 w 3399"/>
                <a:gd name="T21" fmla="*/ 2883 h 3399"/>
                <a:gd name="T22" fmla="*/ 835 w 3399"/>
                <a:gd name="T23" fmla="*/ 3289 h 3399"/>
                <a:gd name="T24" fmla="*/ 1061 w 3399"/>
                <a:gd name="T25" fmla="*/ 3063 h 3399"/>
                <a:gd name="T26" fmla="*/ 1182 w 3399"/>
                <a:gd name="T27" fmla="*/ 2421 h 3399"/>
                <a:gd name="T28" fmla="*/ 2190 w 3399"/>
                <a:gd name="T29" fmla="*/ 2299 h 3399"/>
                <a:gd name="T30" fmla="*/ 2605 w 3399"/>
                <a:gd name="T31" fmla="*/ 2713 h 3399"/>
                <a:gd name="T32" fmla="*/ 2775 w 3399"/>
                <a:gd name="T33" fmla="*/ 2543 h 3399"/>
                <a:gd name="T34" fmla="*/ 2837 w 3399"/>
                <a:gd name="T35" fmla="*/ 1816 h 3399"/>
                <a:gd name="T36" fmla="*/ 3294 w 3399"/>
                <a:gd name="T37" fmla="*/ 436 h 3399"/>
                <a:gd name="T38" fmla="*/ 3188 w 3399"/>
                <a:gd name="T39" fmla="*/ 210 h 3399"/>
                <a:gd name="T40" fmla="*/ 3188 w 3399"/>
                <a:gd name="T41" fmla="*/ 210 h 3399"/>
                <a:gd name="T42" fmla="*/ 3188 w 3399"/>
                <a:gd name="T43" fmla="*/ 210 h 3399"/>
                <a:gd name="T44" fmla="*/ 3188 w 3399"/>
                <a:gd name="T45" fmla="*/ 209 h 3399"/>
                <a:gd name="T46" fmla="*/ 3188 w 3399"/>
                <a:gd name="T47" fmla="*/ 209 h 3399"/>
                <a:gd name="T48" fmla="*/ 2864 w 3399"/>
                <a:gd name="T49" fmla="*/ 824 h 3399"/>
                <a:gd name="T50" fmla="*/ 2578 w 3399"/>
                <a:gd name="T51" fmla="*/ 821 h 3399"/>
                <a:gd name="T52" fmla="*/ 2574 w 3399"/>
                <a:gd name="T53" fmla="*/ 534 h 3399"/>
                <a:gd name="T54" fmla="*/ 2861 w 3399"/>
                <a:gd name="T55" fmla="*/ 537 h 3399"/>
                <a:gd name="T56" fmla="*/ 2864 w 3399"/>
                <a:gd name="T57" fmla="*/ 824 h 3399"/>
                <a:gd name="T58" fmla="*/ 2864 w 3399"/>
                <a:gd name="T59" fmla="*/ 824 h 3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99" h="3399">
                  <a:moveTo>
                    <a:pt x="3188" y="209"/>
                  </a:moveTo>
                  <a:cubicBezTo>
                    <a:pt x="3132" y="154"/>
                    <a:pt x="3037" y="117"/>
                    <a:pt x="2961" y="104"/>
                  </a:cubicBezTo>
                  <a:cubicBezTo>
                    <a:pt x="2375" y="0"/>
                    <a:pt x="1855" y="327"/>
                    <a:pt x="1582" y="562"/>
                  </a:cubicBezTo>
                  <a:cubicBezTo>
                    <a:pt x="1431" y="552"/>
                    <a:pt x="855" y="624"/>
                    <a:pt x="855" y="624"/>
                  </a:cubicBezTo>
                  <a:cubicBezTo>
                    <a:pt x="551" y="663"/>
                    <a:pt x="684" y="795"/>
                    <a:pt x="684" y="795"/>
                  </a:cubicBezTo>
                  <a:cubicBezTo>
                    <a:pt x="1099" y="1209"/>
                    <a:pt x="1099" y="1209"/>
                    <a:pt x="1099" y="1209"/>
                  </a:cubicBezTo>
                  <a:cubicBezTo>
                    <a:pt x="884" y="1916"/>
                    <a:pt x="1014" y="2047"/>
                    <a:pt x="978" y="2218"/>
                  </a:cubicBezTo>
                  <a:cubicBezTo>
                    <a:pt x="942" y="2389"/>
                    <a:pt x="655" y="2319"/>
                    <a:pt x="336" y="2339"/>
                  </a:cubicBezTo>
                  <a:cubicBezTo>
                    <a:pt x="18" y="2359"/>
                    <a:pt x="0" y="2473"/>
                    <a:pt x="111" y="2565"/>
                  </a:cubicBezTo>
                  <a:cubicBezTo>
                    <a:pt x="194" y="2634"/>
                    <a:pt x="436" y="2727"/>
                    <a:pt x="550" y="2769"/>
                  </a:cubicBezTo>
                  <a:cubicBezTo>
                    <a:pt x="577" y="2783"/>
                    <a:pt x="616" y="2814"/>
                    <a:pt x="643" y="2883"/>
                  </a:cubicBezTo>
                  <a:cubicBezTo>
                    <a:pt x="688" y="3005"/>
                    <a:pt x="772" y="3213"/>
                    <a:pt x="835" y="3289"/>
                  </a:cubicBezTo>
                  <a:cubicBezTo>
                    <a:pt x="927" y="3399"/>
                    <a:pt x="1041" y="3382"/>
                    <a:pt x="1061" y="3063"/>
                  </a:cubicBezTo>
                  <a:cubicBezTo>
                    <a:pt x="1081" y="2744"/>
                    <a:pt x="1011" y="2458"/>
                    <a:pt x="1182" y="2421"/>
                  </a:cubicBezTo>
                  <a:cubicBezTo>
                    <a:pt x="1353" y="2385"/>
                    <a:pt x="1483" y="2515"/>
                    <a:pt x="2190" y="2299"/>
                  </a:cubicBezTo>
                  <a:cubicBezTo>
                    <a:pt x="2605" y="2713"/>
                    <a:pt x="2605" y="2713"/>
                    <a:pt x="2605" y="2713"/>
                  </a:cubicBezTo>
                  <a:cubicBezTo>
                    <a:pt x="2605" y="2713"/>
                    <a:pt x="2737" y="2847"/>
                    <a:pt x="2775" y="2543"/>
                  </a:cubicBezTo>
                  <a:cubicBezTo>
                    <a:pt x="2775" y="2543"/>
                    <a:pt x="2847" y="1967"/>
                    <a:pt x="2837" y="1816"/>
                  </a:cubicBezTo>
                  <a:cubicBezTo>
                    <a:pt x="3072" y="1542"/>
                    <a:pt x="3399" y="1022"/>
                    <a:pt x="3294" y="436"/>
                  </a:cubicBezTo>
                  <a:cubicBezTo>
                    <a:pt x="3280" y="360"/>
                    <a:pt x="3244" y="266"/>
                    <a:pt x="3188" y="210"/>
                  </a:cubicBezTo>
                  <a:cubicBezTo>
                    <a:pt x="3188" y="210"/>
                    <a:pt x="3188" y="210"/>
                    <a:pt x="3188" y="210"/>
                  </a:cubicBezTo>
                  <a:cubicBezTo>
                    <a:pt x="3188" y="210"/>
                    <a:pt x="3188" y="210"/>
                    <a:pt x="3188" y="210"/>
                  </a:cubicBezTo>
                  <a:cubicBezTo>
                    <a:pt x="3188" y="209"/>
                    <a:pt x="3188" y="209"/>
                    <a:pt x="3188" y="209"/>
                  </a:cubicBezTo>
                  <a:cubicBezTo>
                    <a:pt x="3188" y="209"/>
                    <a:pt x="3188" y="209"/>
                    <a:pt x="3188" y="209"/>
                  </a:cubicBezTo>
                  <a:close/>
                  <a:moveTo>
                    <a:pt x="2864" y="824"/>
                  </a:moveTo>
                  <a:cubicBezTo>
                    <a:pt x="2786" y="902"/>
                    <a:pt x="2657" y="900"/>
                    <a:pt x="2578" y="821"/>
                  </a:cubicBezTo>
                  <a:cubicBezTo>
                    <a:pt x="2497" y="740"/>
                    <a:pt x="2496" y="612"/>
                    <a:pt x="2574" y="534"/>
                  </a:cubicBezTo>
                  <a:cubicBezTo>
                    <a:pt x="2652" y="456"/>
                    <a:pt x="2780" y="457"/>
                    <a:pt x="2861" y="537"/>
                  </a:cubicBezTo>
                  <a:cubicBezTo>
                    <a:pt x="2940" y="617"/>
                    <a:pt x="2942" y="746"/>
                    <a:pt x="2864" y="824"/>
                  </a:cubicBezTo>
                  <a:cubicBezTo>
                    <a:pt x="2864" y="824"/>
                    <a:pt x="2864" y="824"/>
                    <a:pt x="2864" y="8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文本框 38"/>
            <p:cNvSpPr txBox="1"/>
            <p:nvPr/>
          </p:nvSpPr>
          <p:spPr>
            <a:xfrm>
              <a:off x="4711703" y="5203287"/>
              <a:ext cx="2020975" cy="434221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 lnSpcReduction="100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4711702" y="4709467"/>
              <a:ext cx="2020976" cy="325410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sz="1600" b="1">
                  <a:solidFill>
                    <a:schemeClr val="accent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598318" y="1950681"/>
            <a:ext cx="1515732" cy="1718470"/>
            <a:chOff x="8904586" y="3346215"/>
            <a:chExt cx="2020976" cy="2291293"/>
          </a:xfrm>
        </p:grpSpPr>
        <p:sp>
          <p:nvSpPr>
            <p:cNvPr id="11" name="任意多边形: 形状 10"/>
            <p:cNvSpPr/>
            <p:nvPr/>
          </p:nvSpPr>
          <p:spPr bwMode="auto">
            <a:xfrm rot="18988399" flipH="1">
              <a:off x="9413202" y="3346215"/>
              <a:ext cx="1203050" cy="1201446"/>
            </a:xfrm>
            <a:custGeom>
              <a:avLst/>
              <a:gdLst>
                <a:gd name="T0" fmla="*/ 3188 w 3399"/>
                <a:gd name="T1" fmla="*/ 209 h 3399"/>
                <a:gd name="T2" fmla="*/ 2961 w 3399"/>
                <a:gd name="T3" fmla="*/ 104 h 3399"/>
                <a:gd name="T4" fmla="*/ 1582 w 3399"/>
                <a:gd name="T5" fmla="*/ 562 h 3399"/>
                <a:gd name="T6" fmla="*/ 855 w 3399"/>
                <a:gd name="T7" fmla="*/ 624 h 3399"/>
                <a:gd name="T8" fmla="*/ 684 w 3399"/>
                <a:gd name="T9" fmla="*/ 795 h 3399"/>
                <a:gd name="T10" fmla="*/ 1099 w 3399"/>
                <a:gd name="T11" fmla="*/ 1209 h 3399"/>
                <a:gd name="T12" fmla="*/ 978 w 3399"/>
                <a:gd name="T13" fmla="*/ 2218 h 3399"/>
                <a:gd name="T14" fmla="*/ 336 w 3399"/>
                <a:gd name="T15" fmla="*/ 2339 h 3399"/>
                <a:gd name="T16" fmla="*/ 111 w 3399"/>
                <a:gd name="T17" fmla="*/ 2565 h 3399"/>
                <a:gd name="T18" fmla="*/ 550 w 3399"/>
                <a:gd name="T19" fmla="*/ 2769 h 3399"/>
                <a:gd name="T20" fmla="*/ 643 w 3399"/>
                <a:gd name="T21" fmla="*/ 2883 h 3399"/>
                <a:gd name="T22" fmla="*/ 835 w 3399"/>
                <a:gd name="T23" fmla="*/ 3289 h 3399"/>
                <a:gd name="T24" fmla="*/ 1061 w 3399"/>
                <a:gd name="T25" fmla="*/ 3063 h 3399"/>
                <a:gd name="T26" fmla="*/ 1182 w 3399"/>
                <a:gd name="T27" fmla="*/ 2421 h 3399"/>
                <a:gd name="T28" fmla="*/ 2190 w 3399"/>
                <a:gd name="T29" fmla="*/ 2299 h 3399"/>
                <a:gd name="T30" fmla="*/ 2605 w 3399"/>
                <a:gd name="T31" fmla="*/ 2713 h 3399"/>
                <a:gd name="T32" fmla="*/ 2775 w 3399"/>
                <a:gd name="T33" fmla="*/ 2543 h 3399"/>
                <a:gd name="T34" fmla="*/ 2837 w 3399"/>
                <a:gd name="T35" fmla="*/ 1816 h 3399"/>
                <a:gd name="T36" fmla="*/ 3294 w 3399"/>
                <a:gd name="T37" fmla="*/ 436 h 3399"/>
                <a:gd name="T38" fmla="*/ 3188 w 3399"/>
                <a:gd name="T39" fmla="*/ 210 h 3399"/>
                <a:gd name="T40" fmla="*/ 3188 w 3399"/>
                <a:gd name="T41" fmla="*/ 210 h 3399"/>
                <a:gd name="T42" fmla="*/ 3188 w 3399"/>
                <a:gd name="T43" fmla="*/ 210 h 3399"/>
                <a:gd name="T44" fmla="*/ 3188 w 3399"/>
                <a:gd name="T45" fmla="*/ 209 h 3399"/>
                <a:gd name="T46" fmla="*/ 3188 w 3399"/>
                <a:gd name="T47" fmla="*/ 209 h 3399"/>
                <a:gd name="T48" fmla="*/ 2864 w 3399"/>
                <a:gd name="T49" fmla="*/ 824 h 3399"/>
                <a:gd name="T50" fmla="*/ 2578 w 3399"/>
                <a:gd name="T51" fmla="*/ 821 h 3399"/>
                <a:gd name="T52" fmla="*/ 2574 w 3399"/>
                <a:gd name="T53" fmla="*/ 534 h 3399"/>
                <a:gd name="T54" fmla="*/ 2861 w 3399"/>
                <a:gd name="T55" fmla="*/ 537 h 3399"/>
                <a:gd name="T56" fmla="*/ 2864 w 3399"/>
                <a:gd name="T57" fmla="*/ 824 h 3399"/>
                <a:gd name="T58" fmla="*/ 2864 w 3399"/>
                <a:gd name="T59" fmla="*/ 824 h 3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99" h="3399">
                  <a:moveTo>
                    <a:pt x="3188" y="209"/>
                  </a:moveTo>
                  <a:cubicBezTo>
                    <a:pt x="3132" y="154"/>
                    <a:pt x="3037" y="117"/>
                    <a:pt x="2961" y="104"/>
                  </a:cubicBezTo>
                  <a:cubicBezTo>
                    <a:pt x="2375" y="0"/>
                    <a:pt x="1855" y="327"/>
                    <a:pt x="1582" y="562"/>
                  </a:cubicBezTo>
                  <a:cubicBezTo>
                    <a:pt x="1431" y="552"/>
                    <a:pt x="855" y="624"/>
                    <a:pt x="855" y="624"/>
                  </a:cubicBezTo>
                  <a:cubicBezTo>
                    <a:pt x="551" y="663"/>
                    <a:pt x="684" y="795"/>
                    <a:pt x="684" y="795"/>
                  </a:cubicBezTo>
                  <a:cubicBezTo>
                    <a:pt x="1099" y="1209"/>
                    <a:pt x="1099" y="1209"/>
                    <a:pt x="1099" y="1209"/>
                  </a:cubicBezTo>
                  <a:cubicBezTo>
                    <a:pt x="884" y="1916"/>
                    <a:pt x="1014" y="2047"/>
                    <a:pt x="978" y="2218"/>
                  </a:cubicBezTo>
                  <a:cubicBezTo>
                    <a:pt x="942" y="2389"/>
                    <a:pt x="655" y="2319"/>
                    <a:pt x="336" y="2339"/>
                  </a:cubicBezTo>
                  <a:cubicBezTo>
                    <a:pt x="18" y="2359"/>
                    <a:pt x="0" y="2473"/>
                    <a:pt x="111" y="2565"/>
                  </a:cubicBezTo>
                  <a:cubicBezTo>
                    <a:pt x="194" y="2634"/>
                    <a:pt x="436" y="2727"/>
                    <a:pt x="550" y="2769"/>
                  </a:cubicBezTo>
                  <a:cubicBezTo>
                    <a:pt x="577" y="2783"/>
                    <a:pt x="616" y="2814"/>
                    <a:pt x="643" y="2883"/>
                  </a:cubicBezTo>
                  <a:cubicBezTo>
                    <a:pt x="688" y="3005"/>
                    <a:pt x="772" y="3213"/>
                    <a:pt x="835" y="3289"/>
                  </a:cubicBezTo>
                  <a:cubicBezTo>
                    <a:pt x="927" y="3399"/>
                    <a:pt x="1041" y="3382"/>
                    <a:pt x="1061" y="3063"/>
                  </a:cubicBezTo>
                  <a:cubicBezTo>
                    <a:pt x="1081" y="2744"/>
                    <a:pt x="1011" y="2458"/>
                    <a:pt x="1182" y="2421"/>
                  </a:cubicBezTo>
                  <a:cubicBezTo>
                    <a:pt x="1353" y="2385"/>
                    <a:pt x="1483" y="2515"/>
                    <a:pt x="2190" y="2299"/>
                  </a:cubicBezTo>
                  <a:cubicBezTo>
                    <a:pt x="2605" y="2713"/>
                    <a:pt x="2605" y="2713"/>
                    <a:pt x="2605" y="2713"/>
                  </a:cubicBezTo>
                  <a:cubicBezTo>
                    <a:pt x="2605" y="2713"/>
                    <a:pt x="2737" y="2847"/>
                    <a:pt x="2775" y="2543"/>
                  </a:cubicBezTo>
                  <a:cubicBezTo>
                    <a:pt x="2775" y="2543"/>
                    <a:pt x="2847" y="1967"/>
                    <a:pt x="2837" y="1816"/>
                  </a:cubicBezTo>
                  <a:cubicBezTo>
                    <a:pt x="3072" y="1542"/>
                    <a:pt x="3399" y="1022"/>
                    <a:pt x="3294" y="436"/>
                  </a:cubicBezTo>
                  <a:cubicBezTo>
                    <a:pt x="3280" y="360"/>
                    <a:pt x="3244" y="266"/>
                    <a:pt x="3188" y="210"/>
                  </a:cubicBezTo>
                  <a:cubicBezTo>
                    <a:pt x="3188" y="210"/>
                    <a:pt x="3188" y="210"/>
                    <a:pt x="3188" y="210"/>
                  </a:cubicBezTo>
                  <a:cubicBezTo>
                    <a:pt x="3188" y="210"/>
                    <a:pt x="3188" y="210"/>
                    <a:pt x="3188" y="210"/>
                  </a:cubicBezTo>
                  <a:cubicBezTo>
                    <a:pt x="3188" y="209"/>
                    <a:pt x="3188" y="209"/>
                    <a:pt x="3188" y="209"/>
                  </a:cubicBezTo>
                  <a:cubicBezTo>
                    <a:pt x="3188" y="209"/>
                    <a:pt x="3188" y="209"/>
                    <a:pt x="3188" y="209"/>
                  </a:cubicBezTo>
                  <a:close/>
                  <a:moveTo>
                    <a:pt x="2864" y="824"/>
                  </a:moveTo>
                  <a:cubicBezTo>
                    <a:pt x="2786" y="902"/>
                    <a:pt x="2657" y="900"/>
                    <a:pt x="2578" y="821"/>
                  </a:cubicBezTo>
                  <a:cubicBezTo>
                    <a:pt x="2497" y="740"/>
                    <a:pt x="2496" y="612"/>
                    <a:pt x="2574" y="534"/>
                  </a:cubicBezTo>
                  <a:cubicBezTo>
                    <a:pt x="2652" y="456"/>
                    <a:pt x="2780" y="457"/>
                    <a:pt x="2861" y="537"/>
                  </a:cubicBezTo>
                  <a:cubicBezTo>
                    <a:pt x="2940" y="617"/>
                    <a:pt x="2942" y="746"/>
                    <a:pt x="2864" y="824"/>
                  </a:cubicBezTo>
                  <a:cubicBezTo>
                    <a:pt x="2864" y="824"/>
                    <a:pt x="2864" y="824"/>
                    <a:pt x="2864" y="82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文本框 40"/>
            <p:cNvSpPr txBox="1"/>
            <p:nvPr/>
          </p:nvSpPr>
          <p:spPr>
            <a:xfrm>
              <a:off x="8904587" y="5203287"/>
              <a:ext cx="2020975" cy="434221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 lnSpcReduction="100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8904586" y="4709467"/>
              <a:ext cx="2020976" cy="325410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sz="1600" b="1">
                  <a:solidFill>
                    <a:schemeClr val="accent6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2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4"/>
          <p:cNvGrpSpPr/>
          <p:nvPr/>
        </p:nvGrpSpPr>
        <p:grpSpPr>
          <a:xfrm>
            <a:off x="4923039" y="1103759"/>
            <a:ext cx="3520267" cy="3191449"/>
            <a:chOff x="5827486" y="1471680"/>
            <a:chExt cx="4693689" cy="4255265"/>
          </a:xfrm>
        </p:grpSpPr>
        <p:sp>
          <p:nvSpPr>
            <p:cNvPr id="21" name="Oval 1"/>
            <p:cNvSpPr/>
            <p:nvPr/>
          </p:nvSpPr>
          <p:spPr>
            <a:xfrm>
              <a:off x="6445756" y="1870738"/>
              <a:ext cx="3457147" cy="3457147"/>
            </a:xfrm>
            <a:prstGeom prst="ellipse">
              <a:avLst/>
            </a:prstGeom>
            <a:noFill/>
            <a:ln w="19050">
              <a:solidFill>
                <a:schemeClr val="tx2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2" name="Group 2"/>
            <p:cNvGrpSpPr/>
            <p:nvPr/>
          </p:nvGrpSpPr>
          <p:grpSpPr>
            <a:xfrm rot="5400000">
              <a:off x="7255029" y="1905999"/>
              <a:ext cx="2138089" cy="1269452"/>
              <a:chOff x="1371600" y="1272983"/>
              <a:chExt cx="1603567" cy="952089"/>
            </a:xfrm>
            <a:solidFill>
              <a:schemeClr val="accent1"/>
            </a:solidFill>
          </p:grpSpPr>
          <p:sp>
            <p:nvSpPr>
              <p:cNvPr id="35" name="Rectangle: Rounded Corners 3"/>
              <p:cNvSpPr/>
              <p:nvPr/>
            </p:nvSpPr>
            <p:spPr>
              <a:xfrm>
                <a:off x="1371600" y="1733550"/>
                <a:ext cx="1524000" cy="3048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Rectangle: Rounded Corners 4"/>
              <p:cNvSpPr/>
              <p:nvPr/>
            </p:nvSpPr>
            <p:spPr>
              <a:xfrm rot="2700000">
                <a:off x="2132204" y="1542065"/>
                <a:ext cx="842963" cy="3048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Rectangle: Rounded Corners 5"/>
              <p:cNvSpPr/>
              <p:nvPr/>
            </p:nvSpPr>
            <p:spPr>
              <a:xfrm rot="18900000" flipV="1">
                <a:off x="2132204" y="1920272"/>
                <a:ext cx="842963" cy="3048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Group 6"/>
            <p:cNvGrpSpPr/>
            <p:nvPr/>
          </p:nvGrpSpPr>
          <p:grpSpPr>
            <a:xfrm rot="10800000">
              <a:off x="8383086" y="3154537"/>
              <a:ext cx="2138089" cy="1269452"/>
              <a:chOff x="1371600" y="1272983"/>
              <a:chExt cx="1603567" cy="952089"/>
            </a:xfrm>
            <a:solidFill>
              <a:schemeClr val="accent2">
                <a:alpha val="50000"/>
              </a:schemeClr>
            </a:solidFill>
          </p:grpSpPr>
          <p:sp>
            <p:nvSpPr>
              <p:cNvPr id="32" name="Rectangle: Rounded Corners 7"/>
              <p:cNvSpPr/>
              <p:nvPr/>
            </p:nvSpPr>
            <p:spPr>
              <a:xfrm>
                <a:off x="1371600" y="1733550"/>
                <a:ext cx="1524000" cy="3048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Rectangle: Rounded Corners 8"/>
              <p:cNvSpPr/>
              <p:nvPr/>
            </p:nvSpPr>
            <p:spPr>
              <a:xfrm rot="2700000">
                <a:off x="2132204" y="1542065"/>
                <a:ext cx="842963" cy="3048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Rectangle: Rounded Corners 9"/>
              <p:cNvSpPr/>
              <p:nvPr/>
            </p:nvSpPr>
            <p:spPr>
              <a:xfrm rot="18900000" flipV="1">
                <a:off x="2132204" y="1920272"/>
                <a:ext cx="842963" cy="3048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Group 10"/>
            <p:cNvGrpSpPr/>
            <p:nvPr/>
          </p:nvGrpSpPr>
          <p:grpSpPr>
            <a:xfrm>
              <a:off x="5827486" y="2768771"/>
              <a:ext cx="2138089" cy="1269452"/>
              <a:chOff x="1371600" y="1272983"/>
              <a:chExt cx="1603567" cy="952089"/>
            </a:xfrm>
            <a:solidFill>
              <a:schemeClr val="accent4">
                <a:alpha val="50000"/>
              </a:schemeClr>
            </a:solidFill>
          </p:grpSpPr>
          <p:sp>
            <p:nvSpPr>
              <p:cNvPr id="29" name="Rectangle: Rounded Corners 11"/>
              <p:cNvSpPr/>
              <p:nvPr/>
            </p:nvSpPr>
            <p:spPr>
              <a:xfrm>
                <a:off x="1371600" y="1733550"/>
                <a:ext cx="1524000" cy="304800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Rectangle: Rounded Corners 12"/>
              <p:cNvSpPr/>
              <p:nvPr/>
            </p:nvSpPr>
            <p:spPr>
              <a:xfrm rot="2700000">
                <a:off x="2132204" y="1542065"/>
                <a:ext cx="842963" cy="304800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Rectangle: Rounded Corners 13"/>
              <p:cNvSpPr/>
              <p:nvPr/>
            </p:nvSpPr>
            <p:spPr>
              <a:xfrm rot="18900000" flipV="1">
                <a:off x="2132204" y="1920272"/>
                <a:ext cx="842963" cy="304800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Group 30"/>
            <p:cNvGrpSpPr/>
            <p:nvPr/>
          </p:nvGrpSpPr>
          <p:grpSpPr>
            <a:xfrm>
              <a:off x="7351487" y="3588854"/>
              <a:ext cx="1269452" cy="2138091"/>
              <a:chOff x="5513615" y="3097307"/>
              <a:chExt cx="952089" cy="1603568"/>
            </a:xfrm>
          </p:grpSpPr>
          <p:sp>
            <p:nvSpPr>
              <p:cNvPr id="26" name="Rectangle: Rounded Corners 31"/>
              <p:cNvSpPr/>
              <p:nvPr/>
            </p:nvSpPr>
            <p:spPr>
              <a:xfrm rot="16200000">
                <a:off x="5364581" y="3786475"/>
                <a:ext cx="1524000" cy="3048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Rectangle: Rounded Corners 32"/>
              <p:cNvSpPr/>
              <p:nvPr/>
            </p:nvSpPr>
            <p:spPr>
              <a:xfrm rot="18900000">
                <a:off x="5513615" y="3366389"/>
                <a:ext cx="842963" cy="3048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Rectangle: Rounded Corners 33"/>
              <p:cNvSpPr/>
              <p:nvPr/>
            </p:nvSpPr>
            <p:spPr>
              <a:xfrm rot="13500000" flipV="1">
                <a:off x="5891822" y="3366389"/>
                <a:ext cx="842963" cy="3048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882146" y="1153216"/>
            <a:ext cx="3969284" cy="3100842"/>
            <a:chOff x="882146" y="1153216"/>
            <a:chExt cx="3969284" cy="3100842"/>
          </a:xfrm>
        </p:grpSpPr>
        <p:grpSp>
          <p:nvGrpSpPr>
            <p:cNvPr id="4" name="Group 14"/>
            <p:cNvGrpSpPr/>
            <p:nvPr/>
          </p:nvGrpSpPr>
          <p:grpSpPr>
            <a:xfrm>
              <a:off x="882146" y="1196783"/>
              <a:ext cx="409616" cy="412538"/>
              <a:chOff x="5931156" y="1399652"/>
              <a:chExt cx="644626" cy="649224"/>
            </a:xfrm>
          </p:grpSpPr>
          <p:sp>
            <p:nvSpPr>
              <p:cNvPr id="44" name="Oval 15"/>
              <p:cNvSpPr/>
              <p:nvPr/>
            </p:nvSpPr>
            <p:spPr>
              <a:xfrm>
                <a:off x="5931156" y="1399652"/>
                <a:ext cx="644626" cy="64922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Freeform: Shape 16"/>
              <p:cNvSpPr/>
              <p:nvPr/>
            </p:nvSpPr>
            <p:spPr bwMode="auto">
              <a:xfrm>
                <a:off x="6057730" y="1551942"/>
                <a:ext cx="400552" cy="359916"/>
              </a:xfrm>
              <a:custGeom>
                <a:avLst/>
                <a:gdLst/>
                <a:ahLst/>
                <a:cxnLst>
                  <a:cxn ang="0">
                    <a:pos x="23" y="39"/>
                  </a:cxn>
                  <a:cxn ang="0">
                    <a:pos x="21" y="41"/>
                  </a:cxn>
                  <a:cxn ang="0">
                    <a:pos x="20" y="41"/>
                  </a:cxn>
                  <a:cxn ang="0">
                    <a:pos x="19" y="40"/>
                  </a:cxn>
                  <a:cxn ang="0">
                    <a:pos x="0" y="22"/>
                  </a:cxn>
                  <a:cxn ang="0">
                    <a:pos x="0" y="19"/>
                  </a:cxn>
                  <a:cxn ang="0">
                    <a:pos x="19" y="1"/>
                  </a:cxn>
                  <a:cxn ang="0">
                    <a:pos x="21" y="0"/>
                  </a:cxn>
                  <a:cxn ang="0">
                    <a:pos x="23" y="2"/>
                  </a:cxn>
                  <a:cxn ang="0">
                    <a:pos x="23" y="5"/>
                  </a:cxn>
                  <a:cxn ang="0">
                    <a:pos x="8" y="19"/>
                  </a:cxn>
                  <a:cxn ang="0">
                    <a:pos x="8" y="22"/>
                  </a:cxn>
                  <a:cxn ang="0">
                    <a:pos x="23" y="36"/>
                  </a:cxn>
                  <a:cxn ang="0">
                    <a:pos x="23" y="39"/>
                  </a:cxn>
                  <a:cxn ang="0">
                    <a:pos x="58" y="57"/>
                  </a:cxn>
                  <a:cxn ang="0">
                    <a:pos x="57" y="57"/>
                  </a:cxn>
                  <a:cxn ang="0">
                    <a:pos x="57" y="57"/>
                  </a:cxn>
                  <a:cxn ang="0">
                    <a:pos x="56" y="56"/>
                  </a:cxn>
                  <a:cxn ang="0">
                    <a:pos x="52" y="36"/>
                  </a:cxn>
                  <a:cxn ang="0">
                    <a:pos x="36" y="30"/>
                  </a:cxn>
                  <a:cxn ang="0">
                    <a:pos x="36" y="39"/>
                  </a:cxn>
                  <a:cxn ang="0">
                    <a:pos x="35" y="41"/>
                  </a:cxn>
                  <a:cxn ang="0">
                    <a:pos x="34" y="41"/>
                  </a:cxn>
                  <a:cxn ang="0">
                    <a:pos x="32" y="40"/>
                  </a:cxn>
                  <a:cxn ang="0">
                    <a:pos x="14" y="22"/>
                  </a:cxn>
                  <a:cxn ang="0">
                    <a:pos x="14" y="19"/>
                  </a:cxn>
                  <a:cxn ang="0">
                    <a:pos x="32" y="1"/>
                  </a:cxn>
                  <a:cxn ang="0">
                    <a:pos x="35" y="0"/>
                  </a:cxn>
                  <a:cxn ang="0">
                    <a:pos x="36" y="2"/>
                  </a:cxn>
                  <a:cxn ang="0">
                    <a:pos x="36" y="12"/>
                  </a:cxn>
                  <a:cxn ang="0">
                    <a:pos x="58" y="20"/>
                  </a:cxn>
                  <a:cxn ang="0">
                    <a:pos x="64" y="38"/>
                  </a:cxn>
                  <a:cxn ang="0">
                    <a:pos x="58" y="57"/>
                  </a:cxn>
                </a:cxnLst>
                <a:rect l="0" t="0" r="r" b="b"/>
                <a:pathLst>
                  <a:path w="64" h="57">
                    <a:moveTo>
                      <a:pt x="23" y="39"/>
                    </a:moveTo>
                    <a:cubicBezTo>
                      <a:pt x="23" y="40"/>
                      <a:pt x="22" y="41"/>
                      <a:pt x="21" y="41"/>
                    </a:cubicBezTo>
                    <a:cubicBezTo>
                      <a:pt x="21" y="41"/>
                      <a:pt x="21" y="41"/>
                      <a:pt x="20" y="41"/>
                    </a:cubicBezTo>
                    <a:cubicBezTo>
                      <a:pt x="20" y="41"/>
                      <a:pt x="19" y="41"/>
                      <a:pt x="19" y="40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1"/>
                      <a:pt x="0" y="20"/>
                      <a:pt x="0" y="19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9" y="0"/>
                      <a:pt x="20" y="0"/>
                      <a:pt x="21" y="0"/>
                    </a:cubicBezTo>
                    <a:cubicBezTo>
                      <a:pt x="22" y="1"/>
                      <a:pt x="23" y="1"/>
                      <a:pt x="23" y="2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20"/>
                      <a:pt x="8" y="21"/>
                      <a:pt x="8" y="22"/>
                    </a:cubicBezTo>
                    <a:cubicBezTo>
                      <a:pt x="23" y="36"/>
                      <a:pt x="23" y="36"/>
                      <a:pt x="23" y="36"/>
                    </a:cubicBezTo>
                    <a:lnTo>
                      <a:pt x="23" y="39"/>
                    </a:lnTo>
                    <a:close/>
                    <a:moveTo>
                      <a:pt x="58" y="57"/>
                    </a:moveTo>
                    <a:cubicBezTo>
                      <a:pt x="58" y="57"/>
                      <a:pt x="57" y="57"/>
                      <a:pt x="57" y="57"/>
                    </a:cubicBezTo>
                    <a:cubicBezTo>
                      <a:pt x="57" y="57"/>
                      <a:pt x="57" y="57"/>
                      <a:pt x="57" y="57"/>
                    </a:cubicBezTo>
                    <a:cubicBezTo>
                      <a:pt x="56" y="57"/>
                      <a:pt x="56" y="56"/>
                      <a:pt x="56" y="56"/>
                    </a:cubicBezTo>
                    <a:cubicBezTo>
                      <a:pt x="57" y="46"/>
                      <a:pt x="56" y="40"/>
                      <a:pt x="52" y="36"/>
                    </a:cubicBezTo>
                    <a:cubicBezTo>
                      <a:pt x="49" y="32"/>
                      <a:pt x="44" y="31"/>
                      <a:pt x="36" y="30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40"/>
                      <a:pt x="36" y="41"/>
                      <a:pt x="35" y="41"/>
                    </a:cubicBezTo>
                    <a:cubicBezTo>
                      <a:pt x="35" y="41"/>
                      <a:pt x="34" y="41"/>
                      <a:pt x="34" y="41"/>
                    </a:cubicBezTo>
                    <a:cubicBezTo>
                      <a:pt x="33" y="41"/>
                      <a:pt x="33" y="41"/>
                      <a:pt x="32" y="40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3" y="21"/>
                      <a:pt x="13" y="20"/>
                      <a:pt x="14" y="19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3" y="0"/>
                      <a:pt x="34" y="0"/>
                      <a:pt x="35" y="0"/>
                    </a:cubicBezTo>
                    <a:cubicBezTo>
                      <a:pt x="36" y="1"/>
                      <a:pt x="36" y="1"/>
                      <a:pt x="36" y="2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46" y="12"/>
                      <a:pt x="53" y="15"/>
                      <a:pt x="58" y="20"/>
                    </a:cubicBezTo>
                    <a:cubicBezTo>
                      <a:pt x="63" y="25"/>
                      <a:pt x="64" y="33"/>
                      <a:pt x="64" y="38"/>
                    </a:cubicBezTo>
                    <a:cubicBezTo>
                      <a:pt x="64" y="45"/>
                      <a:pt x="58" y="56"/>
                      <a:pt x="58" y="5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Group 18"/>
            <p:cNvGrpSpPr/>
            <p:nvPr/>
          </p:nvGrpSpPr>
          <p:grpSpPr>
            <a:xfrm>
              <a:off x="882146" y="2061070"/>
              <a:ext cx="409616" cy="412538"/>
              <a:chOff x="5950091" y="2237852"/>
              <a:chExt cx="644626" cy="649224"/>
            </a:xfrm>
          </p:grpSpPr>
          <p:sp>
            <p:nvSpPr>
              <p:cNvPr id="42" name="Oval 19"/>
              <p:cNvSpPr/>
              <p:nvPr/>
            </p:nvSpPr>
            <p:spPr>
              <a:xfrm flipH="1">
                <a:off x="5950091" y="2237852"/>
                <a:ext cx="644626" cy="649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Freeform: Shape 20"/>
              <p:cNvSpPr/>
              <p:nvPr/>
            </p:nvSpPr>
            <p:spPr bwMode="auto">
              <a:xfrm>
                <a:off x="6100406" y="2400386"/>
                <a:ext cx="315200" cy="347304"/>
              </a:xfrm>
              <a:custGeom>
                <a:avLst/>
                <a:gdLst/>
                <a:ahLst/>
                <a:cxnLst>
                  <a:cxn ang="0">
                    <a:pos x="40" y="55"/>
                  </a:cxn>
                  <a:cxn ang="0">
                    <a:pos x="32" y="51"/>
                  </a:cxn>
                  <a:cxn ang="0">
                    <a:pos x="4" y="24"/>
                  </a:cxn>
                  <a:cxn ang="0">
                    <a:pos x="0" y="14"/>
                  </a:cxn>
                  <a:cxn ang="0">
                    <a:pos x="13" y="0"/>
                  </a:cxn>
                  <a:cxn ang="0">
                    <a:pos x="23" y="5"/>
                  </a:cxn>
                  <a:cxn ang="0">
                    <a:pos x="45" y="26"/>
                  </a:cxn>
                  <a:cxn ang="0">
                    <a:pos x="45" y="27"/>
                  </a:cxn>
                  <a:cxn ang="0">
                    <a:pos x="42" y="30"/>
                  </a:cxn>
                  <a:cxn ang="0">
                    <a:pos x="42" y="29"/>
                  </a:cxn>
                  <a:cxn ang="0">
                    <a:pos x="20" y="8"/>
                  </a:cxn>
                  <a:cxn ang="0">
                    <a:pos x="13" y="5"/>
                  </a:cxn>
                  <a:cxn ang="0">
                    <a:pos x="4" y="14"/>
                  </a:cxn>
                  <a:cxn ang="0">
                    <a:pos x="7" y="21"/>
                  </a:cxn>
                  <a:cxn ang="0">
                    <a:pos x="35" y="48"/>
                  </a:cxn>
                  <a:cxn ang="0">
                    <a:pos x="40" y="50"/>
                  </a:cxn>
                  <a:cxn ang="0">
                    <a:pos x="45" y="45"/>
                  </a:cxn>
                  <a:cxn ang="0">
                    <a:pos x="43" y="40"/>
                  </a:cxn>
                  <a:cxn ang="0">
                    <a:pos x="22" y="19"/>
                  </a:cxn>
                  <a:cxn ang="0">
                    <a:pos x="20" y="18"/>
                  </a:cxn>
                  <a:cxn ang="0">
                    <a:pos x="18" y="21"/>
                  </a:cxn>
                  <a:cxn ang="0">
                    <a:pos x="19" y="23"/>
                  </a:cxn>
                  <a:cxn ang="0">
                    <a:pos x="33" y="38"/>
                  </a:cxn>
                  <a:cxn ang="0">
                    <a:pos x="34" y="38"/>
                  </a:cxn>
                  <a:cxn ang="0">
                    <a:pos x="31" y="41"/>
                  </a:cxn>
                  <a:cxn ang="0">
                    <a:pos x="30" y="41"/>
                  </a:cxn>
                  <a:cxn ang="0">
                    <a:pos x="16" y="26"/>
                  </a:cxn>
                  <a:cxn ang="0">
                    <a:pos x="13" y="21"/>
                  </a:cxn>
                  <a:cxn ang="0">
                    <a:pos x="20" y="14"/>
                  </a:cxn>
                  <a:cxn ang="0">
                    <a:pos x="26" y="16"/>
                  </a:cxn>
                  <a:cxn ang="0">
                    <a:pos x="46" y="37"/>
                  </a:cxn>
                  <a:cxn ang="0">
                    <a:pos x="50" y="45"/>
                  </a:cxn>
                  <a:cxn ang="0">
                    <a:pos x="40" y="55"/>
                  </a:cxn>
                </a:cxnLst>
                <a:rect l="0" t="0" r="r" b="b"/>
                <a:pathLst>
                  <a:path w="50" h="55">
                    <a:moveTo>
                      <a:pt x="40" y="55"/>
                    </a:moveTo>
                    <a:cubicBezTo>
                      <a:pt x="37" y="55"/>
                      <a:pt x="34" y="54"/>
                      <a:pt x="32" y="51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1" y="21"/>
                      <a:pt x="0" y="18"/>
                      <a:pt x="0" y="14"/>
                    </a:cubicBezTo>
                    <a:cubicBezTo>
                      <a:pt x="0" y="7"/>
                      <a:pt x="6" y="0"/>
                      <a:pt x="13" y="0"/>
                    </a:cubicBezTo>
                    <a:cubicBezTo>
                      <a:pt x="17" y="0"/>
                      <a:pt x="21" y="2"/>
                      <a:pt x="23" y="5"/>
                    </a:cubicBezTo>
                    <a:cubicBezTo>
                      <a:pt x="45" y="26"/>
                      <a:pt x="45" y="26"/>
                      <a:pt x="45" y="26"/>
                    </a:cubicBezTo>
                    <a:cubicBezTo>
                      <a:pt x="45" y="26"/>
                      <a:pt x="45" y="27"/>
                      <a:pt x="45" y="27"/>
                    </a:cubicBezTo>
                    <a:cubicBezTo>
                      <a:pt x="45" y="28"/>
                      <a:pt x="43" y="30"/>
                      <a:pt x="42" y="30"/>
                    </a:cubicBezTo>
                    <a:cubicBezTo>
                      <a:pt x="42" y="30"/>
                      <a:pt x="42" y="30"/>
                      <a:pt x="42" y="2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8" y="6"/>
                      <a:pt x="16" y="5"/>
                      <a:pt x="13" y="5"/>
                    </a:cubicBezTo>
                    <a:cubicBezTo>
                      <a:pt x="8" y="5"/>
                      <a:pt x="4" y="9"/>
                      <a:pt x="4" y="14"/>
                    </a:cubicBezTo>
                    <a:cubicBezTo>
                      <a:pt x="4" y="16"/>
                      <a:pt x="5" y="19"/>
                      <a:pt x="7" y="21"/>
                    </a:cubicBezTo>
                    <a:cubicBezTo>
                      <a:pt x="35" y="48"/>
                      <a:pt x="35" y="48"/>
                      <a:pt x="35" y="48"/>
                    </a:cubicBezTo>
                    <a:cubicBezTo>
                      <a:pt x="36" y="50"/>
                      <a:pt x="38" y="50"/>
                      <a:pt x="40" y="50"/>
                    </a:cubicBezTo>
                    <a:cubicBezTo>
                      <a:pt x="43" y="50"/>
                      <a:pt x="45" y="48"/>
                      <a:pt x="45" y="45"/>
                    </a:cubicBezTo>
                    <a:cubicBezTo>
                      <a:pt x="45" y="43"/>
                      <a:pt x="44" y="41"/>
                      <a:pt x="43" y="40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1" y="18"/>
                      <a:pt x="20" y="18"/>
                    </a:cubicBezTo>
                    <a:cubicBezTo>
                      <a:pt x="19" y="18"/>
                      <a:pt x="18" y="19"/>
                      <a:pt x="18" y="21"/>
                    </a:cubicBezTo>
                    <a:cubicBezTo>
                      <a:pt x="18" y="22"/>
                      <a:pt x="18" y="22"/>
                      <a:pt x="19" y="23"/>
                    </a:cubicBezTo>
                    <a:cubicBezTo>
                      <a:pt x="33" y="38"/>
                      <a:pt x="33" y="38"/>
                      <a:pt x="33" y="38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4" y="39"/>
                      <a:pt x="32" y="41"/>
                      <a:pt x="31" y="41"/>
                    </a:cubicBezTo>
                    <a:cubicBezTo>
                      <a:pt x="31" y="41"/>
                      <a:pt x="30" y="41"/>
                      <a:pt x="30" y="41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4" y="25"/>
                      <a:pt x="13" y="23"/>
                      <a:pt x="13" y="21"/>
                    </a:cubicBezTo>
                    <a:cubicBezTo>
                      <a:pt x="13" y="17"/>
                      <a:pt x="16" y="14"/>
                      <a:pt x="20" y="14"/>
                    </a:cubicBezTo>
                    <a:cubicBezTo>
                      <a:pt x="22" y="14"/>
                      <a:pt x="24" y="15"/>
                      <a:pt x="26" y="16"/>
                    </a:cubicBezTo>
                    <a:cubicBezTo>
                      <a:pt x="46" y="37"/>
                      <a:pt x="46" y="37"/>
                      <a:pt x="46" y="37"/>
                    </a:cubicBezTo>
                    <a:cubicBezTo>
                      <a:pt x="49" y="39"/>
                      <a:pt x="50" y="42"/>
                      <a:pt x="50" y="45"/>
                    </a:cubicBezTo>
                    <a:cubicBezTo>
                      <a:pt x="50" y="51"/>
                      <a:pt x="46" y="55"/>
                      <a:pt x="40" y="5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Group 22"/>
            <p:cNvGrpSpPr/>
            <p:nvPr/>
          </p:nvGrpSpPr>
          <p:grpSpPr>
            <a:xfrm>
              <a:off x="882146" y="2925356"/>
              <a:ext cx="409616" cy="412538"/>
              <a:chOff x="5931156" y="3059486"/>
              <a:chExt cx="644626" cy="649224"/>
            </a:xfrm>
          </p:grpSpPr>
          <p:sp>
            <p:nvSpPr>
              <p:cNvPr id="40" name="Oval 23"/>
              <p:cNvSpPr/>
              <p:nvPr/>
            </p:nvSpPr>
            <p:spPr>
              <a:xfrm>
                <a:off x="5931156" y="3059486"/>
                <a:ext cx="644626" cy="64922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Freeform: Shape 24"/>
              <p:cNvSpPr/>
              <p:nvPr/>
            </p:nvSpPr>
            <p:spPr bwMode="auto">
              <a:xfrm>
                <a:off x="6058775" y="3227031"/>
                <a:ext cx="398463" cy="345165"/>
              </a:xfrm>
              <a:custGeom>
                <a:avLst/>
                <a:gdLst/>
                <a:ahLst/>
                <a:cxnLst>
                  <a:cxn ang="0">
                    <a:pos x="67" y="63"/>
                  </a:cxn>
                  <a:cxn ang="0">
                    <a:pos x="0" y="57"/>
                  </a:cxn>
                  <a:cxn ang="0">
                    <a:pos x="7" y="0"/>
                  </a:cxn>
                  <a:cxn ang="0">
                    <a:pos x="73" y="6"/>
                  </a:cxn>
                  <a:cxn ang="0">
                    <a:pos x="15" y="7"/>
                  </a:cxn>
                  <a:cxn ang="0">
                    <a:pos x="8" y="4"/>
                  </a:cxn>
                  <a:cxn ang="0">
                    <a:pos x="5" y="12"/>
                  </a:cxn>
                  <a:cxn ang="0">
                    <a:pos x="13" y="14"/>
                  </a:cxn>
                  <a:cxn ang="0">
                    <a:pos x="15" y="7"/>
                  </a:cxn>
                  <a:cxn ang="0">
                    <a:pos x="13" y="19"/>
                  </a:cxn>
                  <a:cxn ang="0">
                    <a:pos x="5" y="21"/>
                  </a:cxn>
                  <a:cxn ang="0">
                    <a:pos x="8" y="29"/>
                  </a:cxn>
                  <a:cxn ang="0">
                    <a:pos x="15" y="26"/>
                  </a:cxn>
                  <a:cxn ang="0">
                    <a:pos x="15" y="36"/>
                  </a:cxn>
                  <a:cxn ang="0">
                    <a:pos x="8" y="34"/>
                  </a:cxn>
                  <a:cxn ang="0">
                    <a:pos x="5" y="41"/>
                  </a:cxn>
                  <a:cxn ang="0">
                    <a:pos x="13" y="43"/>
                  </a:cxn>
                  <a:cxn ang="0">
                    <a:pos x="15" y="36"/>
                  </a:cxn>
                  <a:cxn ang="0">
                    <a:pos x="13" y="48"/>
                  </a:cxn>
                  <a:cxn ang="0">
                    <a:pos x="5" y="51"/>
                  </a:cxn>
                  <a:cxn ang="0">
                    <a:pos x="8" y="58"/>
                  </a:cxn>
                  <a:cxn ang="0">
                    <a:pos x="15" y="55"/>
                  </a:cxn>
                  <a:cxn ang="0">
                    <a:pos x="54" y="7"/>
                  </a:cxn>
                  <a:cxn ang="0">
                    <a:pos x="22" y="4"/>
                  </a:cxn>
                  <a:cxn ang="0">
                    <a:pos x="20" y="26"/>
                  </a:cxn>
                  <a:cxn ang="0">
                    <a:pos x="51" y="29"/>
                  </a:cxn>
                  <a:cxn ang="0">
                    <a:pos x="54" y="7"/>
                  </a:cxn>
                  <a:cxn ang="0">
                    <a:pos x="51" y="34"/>
                  </a:cxn>
                  <a:cxn ang="0">
                    <a:pos x="20" y="36"/>
                  </a:cxn>
                  <a:cxn ang="0">
                    <a:pos x="22" y="58"/>
                  </a:cxn>
                  <a:cxn ang="0">
                    <a:pos x="54" y="55"/>
                  </a:cxn>
                  <a:cxn ang="0">
                    <a:pos x="68" y="7"/>
                  </a:cxn>
                  <a:cxn ang="0">
                    <a:pos x="61" y="4"/>
                  </a:cxn>
                  <a:cxn ang="0">
                    <a:pos x="59" y="12"/>
                  </a:cxn>
                  <a:cxn ang="0">
                    <a:pos x="66" y="14"/>
                  </a:cxn>
                  <a:cxn ang="0">
                    <a:pos x="68" y="7"/>
                  </a:cxn>
                  <a:cxn ang="0">
                    <a:pos x="66" y="19"/>
                  </a:cxn>
                  <a:cxn ang="0">
                    <a:pos x="59" y="21"/>
                  </a:cxn>
                  <a:cxn ang="0">
                    <a:pos x="61" y="29"/>
                  </a:cxn>
                  <a:cxn ang="0">
                    <a:pos x="68" y="26"/>
                  </a:cxn>
                  <a:cxn ang="0">
                    <a:pos x="68" y="36"/>
                  </a:cxn>
                  <a:cxn ang="0">
                    <a:pos x="61" y="34"/>
                  </a:cxn>
                  <a:cxn ang="0">
                    <a:pos x="59" y="41"/>
                  </a:cxn>
                  <a:cxn ang="0">
                    <a:pos x="66" y="43"/>
                  </a:cxn>
                  <a:cxn ang="0">
                    <a:pos x="68" y="36"/>
                  </a:cxn>
                  <a:cxn ang="0">
                    <a:pos x="66" y="48"/>
                  </a:cxn>
                  <a:cxn ang="0">
                    <a:pos x="59" y="51"/>
                  </a:cxn>
                  <a:cxn ang="0">
                    <a:pos x="61" y="58"/>
                  </a:cxn>
                  <a:cxn ang="0">
                    <a:pos x="68" y="55"/>
                  </a:cxn>
                </a:cxnLst>
                <a:rect l="0" t="0" r="r" b="b"/>
                <a:pathLst>
                  <a:path w="73" h="63">
                    <a:moveTo>
                      <a:pt x="73" y="57"/>
                    </a:moveTo>
                    <a:cubicBezTo>
                      <a:pt x="73" y="60"/>
                      <a:pt x="71" y="63"/>
                      <a:pt x="67" y="63"/>
                    </a:cubicBezTo>
                    <a:cubicBezTo>
                      <a:pt x="7" y="63"/>
                      <a:pt x="7" y="63"/>
                      <a:pt x="7" y="63"/>
                    </a:cubicBezTo>
                    <a:cubicBezTo>
                      <a:pt x="3" y="63"/>
                      <a:pt x="0" y="60"/>
                      <a:pt x="0" y="57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71" y="0"/>
                      <a:pt x="73" y="2"/>
                      <a:pt x="73" y="6"/>
                    </a:cubicBezTo>
                    <a:lnTo>
                      <a:pt x="73" y="57"/>
                    </a:lnTo>
                    <a:close/>
                    <a:moveTo>
                      <a:pt x="15" y="7"/>
                    </a:moveTo>
                    <a:cubicBezTo>
                      <a:pt x="15" y="6"/>
                      <a:pt x="14" y="4"/>
                      <a:pt x="13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6" y="4"/>
                      <a:pt x="5" y="6"/>
                      <a:pt x="5" y="7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3"/>
                      <a:pt x="6" y="14"/>
                      <a:pt x="8" y="14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4" y="14"/>
                      <a:pt x="15" y="13"/>
                      <a:pt x="15" y="12"/>
                    </a:cubicBezTo>
                    <a:lnTo>
                      <a:pt x="15" y="7"/>
                    </a:lnTo>
                    <a:close/>
                    <a:moveTo>
                      <a:pt x="15" y="21"/>
                    </a:moveTo>
                    <a:cubicBezTo>
                      <a:pt x="15" y="20"/>
                      <a:pt x="14" y="19"/>
                      <a:pt x="13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6" y="19"/>
                      <a:pt x="5" y="20"/>
                      <a:pt x="5" y="21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8"/>
                      <a:pt x="6" y="29"/>
                      <a:pt x="8" y="29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4" y="29"/>
                      <a:pt x="15" y="28"/>
                      <a:pt x="15" y="26"/>
                    </a:cubicBezTo>
                    <a:lnTo>
                      <a:pt x="15" y="21"/>
                    </a:lnTo>
                    <a:close/>
                    <a:moveTo>
                      <a:pt x="15" y="36"/>
                    </a:moveTo>
                    <a:cubicBezTo>
                      <a:pt x="15" y="35"/>
                      <a:pt x="14" y="34"/>
                      <a:pt x="13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6" y="34"/>
                      <a:pt x="5" y="35"/>
                      <a:pt x="5" y="36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2"/>
                      <a:pt x="6" y="43"/>
                      <a:pt x="8" y="43"/>
                    </a:cubicBezTo>
                    <a:cubicBezTo>
                      <a:pt x="13" y="43"/>
                      <a:pt x="13" y="43"/>
                      <a:pt x="13" y="43"/>
                    </a:cubicBezTo>
                    <a:cubicBezTo>
                      <a:pt x="14" y="43"/>
                      <a:pt x="15" y="42"/>
                      <a:pt x="15" y="41"/>
                    </a:cubicBezTo>
                    <a:lnTo>
                      <a:pt x="15" y="36"/>
                    </a:lnTo>
                    <a:close/>
                    <a:moveTo>
                      <a:pt x="15" y="51"/>
                    </a:moveTo>
                    <a:cubicBezTo>
                      <a:pt x="15" y="49"/>
                      <a:pt x="14" y="48"/>
                      <a:pt x="13" y="48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6" y="48"/>
                      <a:pt x="5" y="49"/>
                      <a:pt x="5" y="51"/>
                    </a:cubicBezTo>
                    <a:cubicBezTo>
                      <a:pt x="5" y="55"/>
                      <a:pt x="5" y="55"/>
                      <a:pt x="5" y="55"/>
                    </a:cubicBezTo>
                    <a:cubicBezTo>
                      <a:pt x="5" y="57"/>
                      <a:pt x="6" y="58"/>
                      <a:pt x="8" y="58"/>
                    </a:cubicBezTo>
                    <a:cubicBezTo>
                      <a:pt x="13" y="58"/>
                      <a:pt x="13" y="58"/>
                      <a:pt x="13" y="58"/>
                    </a:cubicBezTo>
                    <a:cubicBezTo>
                      <a:pt x="14" y="58"/>
                      <a:pt x="15" y="57"/>
                      <a:pt x="15" y="55"/>
                    </a:cubicBezTo>
                    <a:lnTo>
                      <a:pt x="15" y="51"/>
                    </a:lnTo>
                    <a:close/>
                    <a:moveTo>
                      <a:pt x="54" y="7"/>
                    </a:moveTo>
                    <a:cubicBezTo>
                      <a:pt x="54" y="6"/>
                      <a:pt x="53" y="4"/>
                      <a:pt x="51" y="4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1" y="4"/>
                      <a:pt x="20" y="6"/>
                      <a:pt x="20" y="7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8"/>
                      <a:pt x="21" y="29"/>
                      <a:pt x="22" y="29"/>
                    </a:cubicBezTo>
                    <a:cubicBezTo>
                      <a:pt x="51" y="29"/>
                      <a:pt x="51" y="29"/>
                      <a:pt x="51" y="29"/>
                    </a:cubicBezTo>
                    <a:cubicBezTo>
                      <a:pt x="53" y="29"/>
                      <a:pt x="54" y="28"/>
                      <a:pt x="54" y="26"/>
                    </a:cubicBezTo>
                    <a:lnTo>
                      <a:pt x="54" y="7"/>
                    </a:lnTo>
                    <a:close/>
                    <a:moveTo>
                      <a:pt x="54" y="36"/>
                    </a:moveTo>
                    <a:cubicBezTo>
                      <a:pt x="54" y="35"/>
                      <a:pt x="53" y="34"/>
                      <a:pt x="51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1" y="34"/>
                      <a:pt x="20" y="35"/>
                      <a:pt x="20" y="36"/>
                    </a:cubicBezTo>
                    <a:cubicBezTo>
                      <a:pt x="20" y="55"/>
                      <a:pt x="20" y="55"/>
                      <a:pt x="20" y="55"/>
                    </a:cubicBezTo>
                    <a:cubicBezTo>
                      <a:pt x="20" y="57"/>
                      <a:pt x="21" y="58"/>
                      <a:pt x="22" y="58"/>
                    </a:cubicBezTo>
                    <a:cubicBezTo>
                      <a:pt x="51" y="58"/>
                      <a:pt x="51" y="58"/>
                      <a:pt x="51" y="58"/>
                    </a:cubicBezTo>
                    <a:cubicBezTo>
                      <a:pt x="53" y="58"/>
                      <a:pt x="54" y="57"/>
                      <a:pt x="54" y="55"/>
                    </a:cubicBezTo>
                    <a:lnTo>
                      <a:pt x="54" y="36"/>
                    </a:lnTo>
                    <a:close/>
                    <a:moveTo>
                      <a:pt x="68" y="7"/>
                    </a:moveTo>
                    <a:cubicBezTo>
                      <a:pt x="68" y="6"/>
                      <a:pt x="67" y="4"/>
                      <a:pt x="66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4"/>
                      <a:pt x="59" y="6"/>
                      <a:pt x="59" y="7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9" y="13"/>
                      <a:pt x="60" y="14"/>
                      <a:pt x="61" y="14"/>
                    </a:cubicBezTo>
                    <a:cubicBezTo>
                      <a:pt x="66" y="14"/>
                      <a:pt x="66" y="14"/>
                      <a:pt x="66" y="14"/>
                    </a:cubicBezTo>
                    <a:cubicBezTo>
                      <a:pt x="67" y="14"/>
                      <a:pt x="68" y="13"/>
                      <a:pt x="68" y="12"/>
                    </a:cubicBezTo>
                    <a:lnTo>
                      <a:pt x="68" y="7"/>
                    </a:lnTo>
                    <a:close/>
                    <a:moveTo>
                      <a:pt x="68" y="21"/>
                    </a:moveTo>
                    <a:cubicBezTo>
                      <a:pt x="68" y="20"/>
                      <a:pt x="67" y="19"/>
                      <a:pt x="66" y="19"/>
                    </a:cubicBezTo>
                    <a:cubicBezTo>
                      <a:pt x="61" y="19"/>
                      <a:pt x="61" y="19"/>
                      <a:pt x="61" y="19"/>
                    </a:cubicBezTo>
                    <a:cubicBezTo>
                      <a:pt x="60" y="19"/>
                      <a:pt x="59" y="20"/>
                      <a:pt x="59" y="21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59" y="28"/>
                      <a:pt x="60" y="29"/>
                      <a:pt x="61" y="29"/>
                    </a:cubicBezTo>
                    <a:cubicBezTo>
                      <a:pt x="66" y="29"/>
                      <a:pt x="66" y="29"/>
                      <a:pt x="66" y="29"/>
                    </a:cubicBezTo>
                    <a:cubicBezTo>
                      <a:pt x="67" y="29"/>
                      <a:pt x="68" y="28"/>
                      <a:pt x="68" y="26"/>
                    </a:cubicBezTo>
                    <a:lnTo>
                      <a:pt x="68" y="21"/>
                    </a:lnTo>
                    <a:close/>
                    <a:moveTo>
                      <a:pt x="68" y="36"/>
                    </a:moveTo>
                    <a:cubicBezTo>
                      <a:pt x="68" y="35"/>
                      <a:pt x="67" y="34"/>
                      <a:pt x="66" y="34"/>
                    </a:cubicBezTo>
                    <a:cubicBezTo>
                      <a:pt x="61" y="34"/>
                      <a:pt x="61" y="34"/>
                      <a:pt x="61" y="34"/>
                    </a:cubicBezTo>
                    <a:cubicBezTo>
                      <a:pt x="60" y="34"/>
                      <a:pt x="59" y="35"/>
                      <a:pt x="59" y="36"/>
                    </a:cubicBezTo>
                    <a:cubicBezTo>
                      <a:pt x="59" y="41"/>
                      <a:pt x="59" y="41"/>
                      <a:pt x="59" y="41"/>
                    </a:cubicBezTo>
                    <a:cubicBezTo>
                      <a:pt x="59" y="42"/>
                      <a:pt x="60" y="43"/>
                      <a:pt x="61" y="4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7" y="43"/>
                      <a:pt x="68" y="42"/>
                      <a:pt x="68" y="41"/>
                    </a:cubicBezTo>
                    <a:lnTo>
                      <a:pt x="68" y="36"/>
                    </a:lnTo>
                    <a:close/>
                    <a:moveTo>
                      <a:pt x="68" y="51"/>
                    </a:moveTo>
                    <a:cubicBezTo>
                      <a:pt x="68" y="49"/>
                      <a:pt x="67" y="48"/>
                      <a:pt x="66" y="48"/>
                    </a:cubicBezTo>
                    <a:cubicBezTo>
                      <a:pt x="61" y="48"/>
                      <a:pt x="61" y="48"/>
                      <a:pt x="61" y="48"/>
                    </a:cubicBezTo>
                    <a:cubicBezTo>
                      <a:pt x="60" y="48"/>
                      <a:pt x="59" y="49"/>
                      <a:pt x="59" y="51"/>
                    </a:cubicBezTo>
                    <a:cubicBezTo>
                      <a:pt x="59" y="55"/>
                      <a:pt x="59" y="55"/>
                      <a:pt x="59" y="55"/>
                    </a:cubicBezTo>
                    <a:cubicBezTo>
                      <a:pt x="59" y="57"/>
                      <a:pt x="60" y="58"/>
                      <a:pt x="61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7" y="58"/>
                      <a:pt x="68" y="57"/>
                      <a:pt x="68" y="55"/>
                    </a:cubicBezTo>
                    <a:lnTo>
                      <a:pt x="68" y="5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Group 26"/>
            <p:cNvGrpSpPr/>
            <p:nvPr/>
          </p:nvGrpSpPr>
          <p:grpSpPr>
            <a:xfrm>
              <a:off x="882146" y="3789643"/>
              <a:ext cx="409616" cy="412538"/>
              <a:chOff x="5937844" y="3877809"/>
              <a:chExt cx="644626" cy="649224"/>
            </a:xfrm>
          </p:grpSpPr>
          <p:sp>
            <p:nvSpPr>
              <p:cNvPr id="38" name="Oval 27"/>
              <p:cNvSpPr/>
              <p:nvPr/>
            </p:nvSpPr>
            <p:spPr>
              <a:xfrm flipH="1">
                <a:off x="5937844" y="3877809"/>
                <a:ext cx="644626" cy="649224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Freeform: Shape 28"/>
              <p:cNvSpPr/>
              <p:nvPr/>
            </p:nvSpPr>
            <p:spPr bwMode="auto">
              <a:xfrm>
                <a:off x="6018978" y="4057735"/>
                <a:ext cx="478057" cy="320400"/>
              </a:xfrm>
              <a:custGeom>
                <a:avLst/>
                <a:gdLst/>
                <a:ahLst/>
                <a:cxnLst>
                  <a:cxn ang="0">
                    <a:pos x="86" y="15"/>
                  </a:cxn>
                  <a:cxn ang="0">
                    <a:pos x="44" y="29"/>
                  </a:cxn>
                  <a:cxn ang="0">
                    <a:pos x="43" y="29"/>
                  </a:cxn>
                  <a:cxn ang="0">
                    <a:pos x="43" y="29"/>
                  </a:cxn>
                  <a:cxn ang="0">
                    <a:pos x="18" y="21"/>
                  </a:cxn>
                  <a:cxn ang="0">
                    <a:pos x="14" y="32"/>
                  </a:cxn>
                  <a:cxn ang="0">
                    <a:pos x="17" y="36"/>
                  </a:cxn>
                  <a:cxn ang="0">
                    <a:pos x="15" y="40"/>
                  </a:cxn>
                  <a:cxn ang="0">
                    <a:pos x="17" y="56"/>
                  </a:cxn>
                  <a:cxn ang="0">
                    <a:pos x="16" y="57"/>
                  </a:cxn>
                  <a:cxn ang="0">
                    <a:pos x="16" y="58"/>
                  </a:cxn>
                  <a:cxn ang="0">
                    <a:pos x="8" y="58"/>
                  </a:cxn>
                  <a:cxn ang="0">
                    <a:pos x="7" y="57"/>
                  </a:cxn>
                  <a:cxn ang="0">
                    <a:pos x="7" y="56"/>
                  </a:cxn>
                  <a:cxn ang="0">
                    <a:pos x="9" y="40"/>
                  </a:cxn>
                  <a:cxn ang="0">
                    <a:pos x="7" y="36"/>
                  </a:cxn>
                  <a:cxn ang="0">
                    <a:pos x="10" y="32"/>
                  </a:cxn>
                  <a:cxn ang="0">
                    <a:pos x="13" y="19"/>
                  </a:cxn>
                  <a:cxn ang="0">
                    <a:pos x="1" y="15"/>
                  </a:cxn>
                  <a:cxn ang="0">
                    <a:pos x="0" y="14"/>
                  </a:cxn>
                  <a:cxn ang="0">
                    <a:pos x="1" y="13"/>
                  </a:cxn>
                  <a:cxn ang="0">
                    <a:pos x="43" y="0"/>
                  </a:cxn>
                  <a:cxn ang="0">
                    <a:pos x="43" y="0"/>
                  </a:cxn>
                  <a:cxn ang="0">
                    <a:pos x="44" y="0"/>
                  </a:cxn>
                  <a:cxn ang="0">
                    <a:pos x="86" y="13"/>
                  </a:cxn>
                  <a:cxn ang="0">
                    <a:pos x="87" y="14"/>
                  </a:cxn>
                  <a:cxn ang="0">
                    <a:pos x="86" y="15"/>
                  </a:cxn>
                  <a:cxn ang="0">
                    <a:pos x="68" y="38"/>
                  </a:cxn>
                  <a:cxn ang="0">
                    <a:pos x="43" y="48"/>
                  </a:cxn>
                  <a:cxn ang="0">
                    <a:pos x="19" y="38"/>
                  </a:cxn>
                  <a:cxn ang="0">
                    <a:pos x="20" y="26"/>
                  </a:cxn>
                  <a:cxn ang="0">
                    <a:pos x="42" y="33"/>
                  </a:cxn>
                  <a:cxn ang="0">
                    <a:pos x="43" y="34"/>
                  </a:cxn>
                  <a:cxn ang="0">
                    <a:pos x="45" y="33"/>
                  </a:cxn>
                  <a:cxn ang="0">
                    <a:pos x="67" y="26"/>
                  </a:cxn>
                  <a:cxn ang="0">
                    <a:pos x="68" y="38"/>
                  </a:cxn>
                </a:cxnLst>
                <a:rect l="0" t="0" r="r" b="b"/>
                <a:pathLst>
                  <a:path w="87" h="58">
                    <a:moveTo>
                      <a:pt x="86" y="15"/>
                    </a:move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9"/>
                      <a:pt x="44" y="29"/>
                      <a:pt x="43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6" y="23"/>
                      <a:pt x="15" y="27"/>
                      <a:pt x="14" y="32"/>
                    </a:cubicBezTo>
                    <a:cubicBezTo>
                      <a:pt x="16" y="33"/>
                      <a:pt x="17" y="34"/>
                      <a:pt x="17" y="36"/>
                    </a:cubicBezTo>
                    <a:cubicBezTo>
                      <a:pt x="17" y="38"/>
                      <a:pt x="16" y="39"/>
                      <a:pt x="15" y="40"/>
                    </a:cubicBezTo>
                    <a:cubicBezTo>
                      <a:pt x="17" y="56"/>
                      <a:pt x="17" y="56"/>
                      <a:pt x="17" y="56"/>
                    </a:cubicBezTo>
                    <a:cubicBezTo>
                      <a:pt x="17" y="57"/>
                      <a:pt x="17" y="57"/>
                      <a:pt x="16" y="57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8" y="58"/>
                      <a:pt x="8" y="58"/>
                      <a:pt x="8" y="58"/>
                    </a:cubicBezTo>
                    <a:cubicBezTo>
                      <a:pt x="8" y="58"/>
                      <a:pt x="8" y="58"/>
                      <a:pt x="7" y="57"/>
                    </a:cubicBezTo>
                    <a:cubicBezTo>
                      <a:pt x="7" y="57"/>
                      <a:pt x="7" y="57"/>
                      <a:pt x="7" y="56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8" y="39"/>
                      <a:pt x="7" y="38"/>
                      <a:pt x="7" y="36"/>
                    </a:cubicBezTo>
                    <a:cubicBezTo>
                      <a:pt x="7" y="34"/>
                      <a:pt x="8" y="33"/>
                      <a:pt x="10" y="32"/>
                    </a:cubicBezTo>
                    <a:cubicBezTo>
                      <a:pt x="10" y="27"/>
                      <a:pt x="11" y="23"/>
                      <a:pt x="13" y="19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0" y="15"/>
                      <a:pt x="0" y="15"/>
                      <a:pt x="0" y="14"/>
                    </a:cubicBezTo>
                    <a:cubicBezTo>
                      <a:pt x="0" y="14"/>
                      <a:pt x="0" y="13"/>
                      <a:pt x="1" y="13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86" y="13"/>
                      <a:pt x="86" y="13"/>
                      <a:pt x="86" y="13"/>
                    </a:cubicBezTo>
                    <a:cubicBezTo>
                      <a:pt x="87" y="13"/>
                      <a:pt x="87" y="14"/>
                      <a:pt x="87" y="14"/>
                    </a:cubicBezTo>
                    <a:cubicBezTo>
                      <a:pt x="87" y="15"/>
                      <a:pt x="87" y="15"/>
                      <a:pt x="86" y="15"/>
                    </a:cubicBezTo>
                    <a:close/>
                    <a:moveTo>
                      <a:pt x="68" y="38"/>
                    </a:moveTo>
                    <a:cubicBezTo>
                      <a:pt x="68" y="44"/>
                      <a:pt x="57" y="48"/>
                      <a:pt x="43" y="48"/>
                    </a:cubicBezTo>
                    <a:cubicBezTo>
                      <a:pt x="30" y="48"/>
                      <a:pt x="19" y="44"/>
                      <a:pt x="19" y="38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42" y="33"/>
                      <a:pt x="43" y="34"/>
                      <a:pt x="43" y="34"/>
                    </a:cubicBezTo>
                    <a:cubicBezTo>
                      <a:pt x="44" y="34"/>
                      <a:pt x="45" y="33"/>
                      <a:pt x="45" y="33"/>
                    </a:cubicBezTo>
                    <a:cubicBezTo>
                      <a:pt x="67" y="26"/>
                      <a:pt x="67" y="26"/>
                      <a:pt x="67" y="26"/>
                    </a:cubicBezTo>
                    <a:lnTo>
                      <a:pt x="68" y="3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Group 37"/>
            <p:cNvGrpSpPr/>
            <p:nvPr/>
          </p:nvGrpSpPr>
          <p:grpSpPr>
            <a:xfrm>
              <a:off x="1291762" y="1153216"/>
              <a:ext cx="3559668" cy="507831"/>
              <a:chOff x="1817828" y="1400217"/>
              <a:chExt cx="4746224" cy="677108"/>
            </a:xfrm>
          </p:grpSpPr>
          <p:sp>
            <p:nvSpPr>
              <p:cNvPr id="19" name="TextBox 17"/>
              <p:cNvSpPr txBox="1"/>
              <p:nvPr/>
            </p:nvSpPr>
            <p:spPr>
              <a:xfrm>
                <a:off x="1817828" y="1400217"/>
                <a:ext cx="4746224" cy="338554"/>
              </a:xfrm>
              <a:prstGeom prst="rect">
                <a:avLst/>
              </a:prstGeom>
              <a:noFill/>
            </p:spPr>
            <p:txBody>
              <a:bodyPr wrap="none" lIns="144000" tIns="0" rIns="144000" bIns="0" anchor="b" anchorCtr="0">
                <a:normAutofit/>
              </a:bodyPr>
              <a:lstStyle/>
              <a:p>
                <a:r>
                  <a:rPr lang="zh-CN" altLang="en-US" sz="1600" b="1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0" name="TextBox 36"/>
              <p:cNvSpPr txBox="1"/>
              <p:nvPr/>
            </p:nvSpPr>
            <p:spPr>
              <a:xfrm>
                <a:off x="1817828" y="1738771"/>
                <a:ext cx="4746224" cy="338554"/>
              </a:xfrm>
              <a:prstGeom prst="rect">
                <a:avLst/>
              </a:prstGeom>
              <a:noFill/>
            </p:spPr>
            <p:txBody>
              <a:bodyPr wrap="square" lIns="144000" tIns="0" rIns="144000" bIns="0" anchor="t" anchorCtr="0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335" dirty="0">
                    <a:solidFill>
                      <a:srgbClr val="000000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10" name="Group 38"/>
            <p:cNvGrpSpPr/>
            <p:nvPr/>
          </p:nvGrpSpPr>
          <p:grpSpPr>
            <a:xfrm>
              <a:off x="1291762" y="2022468"/>
              <a:ext cx="3559668" cy="507831"/>
              <a:chOff x="1817828" y="1400217"/>
              <a:chExt cx="4746224" cy="677108"/>
            </a:xfrm>
          </p:grpSpPr>
          <p:sp>
            <p:nvSpPr>
              <p:cNvPr id="17" name="TextBox 39"/>
              <p:cNvSpPr txBox="1"/>
              <p:nvPr/>
            </p:nvSpPr>
            <p:spPr>
              <a:xfrm>
                <a:off x="1817828" y="1400217"/>
                <a:ext cx="4746224" cy="338554"/>
              </a:xfrm>
              <a:prstGeom prst="rect">
                <a:avLst/>
              </a:prstGeom>
              <a:noFill/>
            </p:spPr>
            <p:txBody>
              <a:bodyPr wrap="none" lIns="144000" tIns="0" rIns="144000" bIns="0" anchor="b" anchorCtr="0">
                <a:normAutofit/>
              </a:bodyPr>
              <a:lstStyle/>
              <a:p>
                <a:r>
                  <a:rPr lang="zh-CN" altLang="en-US" sz="1600" b="1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8" name="TextBox 40"/>
              <p:cNvSpPr txBox="1"/>
              <p:nvPr/>
            </p:nvSpPr>
            <p:spPr>
              <a:xfrm>
                <a:off x="1817828" y="1738771"/>
                <a:ext cx="4746224" cy="338554"/>
              </a:xfrm>
              <a:prstGeom prst="rect">
                <a:avLst/>
              </a:prstGeom>
              <a:noFill/>
            </p:spPr>
            <p:txBody>
              <a:bodyPr wrap="square" lIns="144000" tIns="0" rIns="144000" bIns="0" anchor="t" anchorCtr="0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335">
                    <a:solidFill>
                      <a:srgbClr val="000000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11" name="Group 41"/>
            <p:cNvGrpSpPr/>
            <p:nvPr/>
          </p:nvGrpSpPr>
          <p:grpSpPr>
            <a:xfrm>
              <a:off x="1291762" y="2887568"/>
              <a:ext cx="3559668" cy="507831"/>
              <a:chOff x="1817828" y="1400217"/>
              <a:chExt cx="4746224" cy="677108"/>
            </a:xfrm>
          </p:grpSpPr>
          <p:sp>
            <p:nvSpPr>
              <p:cNvPr id="15" name="TextBox 42"/>
              <p:cNvSpPr txBox="1"/>
              <p:nvPr/>
            </p:nvSpPr>
            <p:spPr>
              <a:xfrm>
                <a:off x="1817828" y="1400217"/>
                <a:ext cx="4746224" cy="338554"/>
              </a:xfrm>
              <a:prstGeom prst="rect">
                <a:avLst/>
              </a:prstGeom>
              <a:noFill/>
            </p:spPr>
            <p:txBody>
              <a:bodyPr wrap="none" lIns="144000" tIns="0" rIns="144000" bIns="0" anchor="b" anchorCtr="0">
                <a:normAutofit/>
              </a:bodyPr>
              <a:lstStyle/>
              <a:p>
                <a:r>
                  <a:rPr lang="zh-CN" altLang="en-US" sz="1600" b="1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6" name="TextBox 43"/>
              <p:cNvSpPr txBox="1"/>
              <p:nvPr/>
            </p:nvSpPr>
            <p:spPr>
              <a:xfrm>
                <a:off x="1817828" y="1738771"/>
                <a:ext cx="4746224" cy="338554"/>
              </a:xfrm>
              <a:prstGeom prst="rect">
                <a:avLst/>
              </a:prstGeom>
              <a:noFill/>
            </p:spPr>
            <p:txBody>
              <a:bodyPr wrap="square" lIns="144000" tIns="0" rIns="144000" bIns="0" anchor="t" anchorCtr="0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335">
                    <a:solidFill>
                      <a:srgbClr val="000000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12" name="Group 44"/>
            <p:cNvGrpSpPr/>
            <p:nvPr/>
          </p:nvGrpSpPr>
          <p:grpSpPr>
            <a:xfrm>
              <a:off x="1291762" y="3746227"/>
              <a:ext cx="3559668" cy="507831"/>
              <a:chOff x="1817828" y="1400217"/>
              <a:chExt cx="4746224" cy="677108"/>
            </a:xfrm>
          </p:grpSpPr>
          <p:sp>
            <p:nvSpPr>
              <p:cNvPr id="13" name="TextBox 45"/>
              <p:cNvSpPr txBox="1"/>
              <p:nvPr/>
            </p:nvSpPr>
            <p:spPr>
              <a:xfrm>
                <a:off x="1817828" y="1400217"/>
                <a:ext cx="4746224" cy="338554"/>
              </a:xfrm>
              <a:prstGeom prst="rect">
                <a:avLst/>
              </a:prstGeom>
              <a:noFill/>
            </p:spPr>
            <p:txBody>
              <a:bodyPr wrap="none" lIns="144000" tIns="0" rIns="144000" bIns="0" anchor="b" anchorCtr="0">
                <a:normAutofit/>
              </a:bodyPr>
              <a:lstStyle/>
              <a:p>
                <a:r>
                  <a:rPr lang="zh-CN" altLang="en-US" sz="1600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4" name="TextBox 46"/>
              <p:cNvSpPr txBox="1"/>
              <p:nvPr/>
            </p:nvSpPr>
            <p:spPr>
              <a:xfrm>
                <a:off x="1817828" y="1738771"/>
                <a:ext cx="4746224" cy="338554"/>
              </a:xfrm>
              <a:prstGeom prst="rect">
                <a:avLst/>
              </a:prstGeom>
              <a:noFill/>
            </p:spPr>
            <p:txBody>
              <a:bodyPr wrap="square" lIns="144000" tIns="0" rIns="144000" bIns="0" anchor="t" anchorCtr="0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335">
                    <a:solidFill>
                      <a:srgbClr val="000000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</p:grpSp>
      </p:grpSp>
      <p:sp>
        <p:nvSpPr>
          <p:cNvPr id="4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5370308" y="1765124"/>
            <a:ext cx="2355126" cy="2205573"/>
            <a:chOff x="7133415" y="1668270"/>
            <a:chExt cx="4322441" cy="4047961"/>
          </a:xfrm>
          <a:effectLst/>
        </p:grpSpPr>
        <p:grpSp>
          <p:nvGrpSpPr>
            <p:cNvPr id="46" name="组合 45"/>
            <p:cNvGrpSpPr/>
            <p:nvPr/>
          </p:nvGrpSpPr>
          <p:grpSpPr>
            <a:xfrm>
              <a:off x="7133415" y="2987835"/>
              <a:ext cx="4322441" cy="2728396"/>
              <a:chOff x="1685115" y="3521460"/>
              <a:chExt cx="4322441" cy="2728396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59" name="任意多边形: 形状 58"/>
              <p:cNvSpPr/>
              <p:nvPr/>
            </p:nvSpPr>
            <p:spPr bwMode="auto">
              <a:xfrm>
                <a:off x="3925886" y="4199156"/>
                <a:ext cx="2081670" cy="2050700"/>
              </a:xfrm>
              <a:custGeom>
                <a:avLst/>
                <a:gdLst>
                  <a:gd name="T0" fmla="*/ 3577 w 3638"/>
                  <a:gd name="T1" fmla="*/ 3090 h 3585"/>
                  <a:gd name="T2" fmla="*/ 3555 w 3638"/>
                  <a:gd name="T3" fmla="*/ 3072 h 3585"/>
                  <a:gd name="T4" fmla="*/ 3556 w 3638"/>
                  <a:gd name="T5" fmla="*/ 3071 h 3585"/>
                  <a:gd name="T6" fmla="*/ 468 w 3638"/>
                  <a:gd name="T7" fmla="*/ 0 h 3585"/>
                  <a:gd name="T8" fmla="*/ 0 w 3638"/>
                  <a:gd name="T9" fmla="*/ 470 h 3585"/>
                  <a:gd name="T10" fmla="*/ 3062 w 3638"/>
                  <a:gd name="T11" fmla="*/ 3516 h 3585"/>
                  <a:gd name="T12" fmla="*/ 3067 w 3638"/>
                  <a:gd name="T13" fmla="*/ 3522 h 3585"/>
                  <a:gd name="T14" fmla="*/ 3084 w 3638"/>
                  <a:gd name="T15" fmla="*/ 3537 h 3585"/>
                  <a:gd name="T16" fmla="*/ 3088 w 3638"/>
                  <a:gd name="T17" fmla="*/ 3541 h 3585"/>
                  <a:gd name="T18" fmla="*/ 3088 w 3638"/>
                  <a:gd name="T19" fmla="*/ 3540 h 3585"/>
                  <a:gd name="T20" fmla="*/ 3432 w 3638"/>
                  <a:gd name="T21" fmla="*/ 3436 h 3585"/>
                  <a:gd name="T22" fmla="*/ 3577 w 3638"/>
                  <a:gd name="T23" fmla="*/ 3090 h 3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638" h="3585">
                    <a:moveTo>
                      <a:pt x="3577" y="3090"/>
                    </a:moveTo>
                    <a:cubicBezTo>
                      <a:pt x="3570" y="3083"/>
                      <a:pt x="3563" y="3077"/>
                      <a:pt x="3555" y="3072"/>
                    </a:cubicBezTo>
                    <a:cubicBezTo>
                      <a:pt x="3556" y="3071"/>
                      <a:pt x="3556" y="3071"/>
                      <a:pt x="3556" y="3071"/>
                    </a:cubicBezTo>
                    <a:cubicBezTo>
                      <a:pt x="468" y="0"/>
                      <a:pt x="468" y="0"/>
                      <a:pt x="468" y="0"/>
                    </a:cubicBezTo>
                    <a:cubicBezTo>
                      <a:pt x="0" y="470"/>
                      <a:pt x="0" y="470"/>
                      <a:pt x="0" y="470"/>
                    </a:cubicBezTo>
                    <a:cubicBezTo>
                      <a:pt x="3062" y="3516"/>
                      <a:pt x="3062" y="3516"/>
                      <a:pt x="3062" y="3516"/>
                    </a:cubicBezTo>
                    <a:cubicBezTo>
                      <a:pt x="3064" y="3518"/>
                      <a:pt x="3065" y="3520"/>
                      <a:pt x="3067" y="3522"/>
                    </a:cubicBezTo>
                    <a:cubicBezTo>
                      <a:pt x="3072" y="3528"/>
                      <a:pt x="3078" y="3533"/>
                      <a:pt x="3084" y="3537"/>
                    </a:cubicBezTo>
                    <a:cubicBezTo>
                      <a:pt x="3088" y="3541"/>
                      <a:pt x="3088" y="3541"/>
                      <a:pt x="3088" y="3541"/>
                    </a:cubicBezTo>
                    <a:cubicBezTo>
                      <a:pt x="3088" y="3540"/>
                      <a:pt x="3088" y="3540"/>
                      <a:pt x="3088" y="3540"/>
                    </a:cubicBezTo>
                    <a:cubicBezTo>
                      <a:pt x="3160" y="3585"/>
                      <a:pt x="3305" y="3544"/>
                      <a:pt x="3432" y="3436"/>
                    </a:cubicBezTo>
                    <a:cubicBezTo>
                      <a:pt x="3573" y="3317"/>
                      <a:pt x="3638" y="3162"/>
                      <a:pt x="3577" y="309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393700" dir="18900000" sy="23000" kx="-1200000" algn="b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任意多边形: 形状 59"/>
              <p:cNvSpPr/>
              <p:nvPr/>
            </p:nvSpPr>
            <p:spPr bwMode="auto">
              <a:xfrm>
                <a:off x="1685115" y="4199156"/>
                <a:ext cx="2081063" cy="2050700"/>
              </a:xfrm>
              <a:custGeom>
                <a:avLst/>
                <a:gdLst>
                  <a:gd name="T0" fmla="*/ 3637 w 3637"/>
                  <a:gd name="T1" fmla="*/ 470 h 3585"/>
                  <a:gd name="T2" fmla="*/ 3169 w 3637"/>
                  <a:gd name="T3" fmla="*/ 0 h 3585"/>
                  <a:gd name="T4" fmla="*/ 82 w 3637"/>
                  <a:gd name="T5" fmla="*/ 3071 h 3585"/>
                  <a:gd name="T6" fmla="*/ 83 w 3637"/>
                  <a:gd name="T7" fmla="*/ 3072 h 3585"/>
                  <a:gd name="T8" fmla="*/ 61 w 3637"/>
                  <a:gd name="T9" fmla="*/ 3090 h 3585"/>
                  <a:gd name="T10" fmla="*/ 205 w 3637"/>
                  <a:gd name="T11" fmla="*/ 3436 h 3585"/>
                  <a:gd name="T12" fmla="*/ 549 w 3637"/>
                  <a:gd name="T13" fmla="*/ 3540 h 3585"/>
                  <a:gd name="T14" fmla="*/ 550 w 3637"/>
                  <a:gd name="T15" fmla="*/ 3541 h 3585"/>
                  <a:gd name="T16" fmla="*/ 553 w 3637"/>
                  <a:gd name="T17" fmla="*/ 3537 h 3585"/>
                  <a:gd name="T18" fmla="*/ 570 w 3637"/>
                  <a:gd name="T19" fmla="*/ 3522 h 3585"/>
                  <a:gd name="T20" fmla="*/ 575 w 3637"/>
                  <a:gd name="T21" fmla="*/ 3516 h 3585"/>
                  <a:gd name="T22" fmla="*/ 3637 w 3637"/>
                  <a:gd name="T23" fmla="*/ 470 h 3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637" h="3585">
                    <a:moveTo>
                      <a:pt x="3637" y="470"/>
                    </a:moveTo>
                    <a:cubicBezTo>
                      <a:pt x="3169" y="0"/>
                      <a:pt x="3169" y="0"/>
                      <a:pt x="3169" y="0"/>
                    </a:cubicBezTo>
                    <a:cubicBezTo>
                      <a:pt x="82" y="3071"/>
                      <a:pt x="82" y="3071"/>
                      <a:pt x="82" y="3071"/>
                    </a:cubicBezTo>
                    <a:cubicBezTo>
                      <a:pt x="83" y="3072"/>
                      <a:pt x="83" y="3072"/>
                      <a:pt x="83" y="3072"/>
                    </a:cubicBezTo>
                    <a:cubicBezTo>
                      <a:pt x="74" y="3077"/>
                      <a:pt x="67" y="3083"/>
                      <a:pt x="61" y="3090"/>
                    </a:cubicBezTo>
                    <a:cubicBezTo>
                      <a:pt x="0" y="3162"/>
                      <a:pt x="65" y="3317"/>
                      <a:pt x="205" y="3436"/>
                    </a:cubicBezTo>
                    <a:cubicBezTo>
                      <a:pt x="332" y="3544"/>
                      <a:pt x="477" y="3585"/>
                      <a:pt x="549" y="3540"/>
                    </a:cubicBezTo>
                    <a:cubicBezTo>
                      <a:pt x="550" y="3541"/>
                      <a:pt x="550" y="3541"/>
                      <a:pt x="550" y="3541"/>
                    </a:cubicBezTo>
                    <a:cubicBezTo>
                      <a:pt x="553" y="3537"/>
                      <a:pt x="553" y="3537"/>
                      <a:pt x="553" y="3537"/>
                    </a:cubicBezTo>
                    <a:cubicBezTo>
                      <a:pt x="560" y="3533"/>
                      <a:pt x="565" y="3528"/>
                      <a:pt x="570" y="3522"/>
                    </a:cubicBezTo>
                    <a:cubicBezTo>
                      <a:pt x="572" y="3520"/>
                      <a:pt x="574" y="3518"/>
                      <a:pt x="575" y="3516"/>
                    </a:cubicBezTo>
                    <a:lnTo>
                      <a:pt x="3637" y="470"/>
                    </a:ln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393700" dir="18900000" sy="23000" kx="-1200000" algn="b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任意多边形: 形状 60"/>
              <p:cNvSpPr/>
              <p:nvPr/>
            </p:nvSpPr>
            <p:spPr bwMode="auto">
              <a:xfrm>
                <a:off x="3668410" y="3521460"/>
                <a:ext cx="411112" cy="2598444"/>
              </a:xfrm>
              <a:custGeom>
                <a:avLst/>
                <a:gdLst>
                  <a:gd name="T0" fmla="*/ 667 w 719"/>
                  <a:gd name="T1" fmla="*/ 4334 h 4542"/>
                  <a:gd name="T2" fmla="*/ 666 w 719"/>
                  <a:gd name="T3" fmla="*/ 4326 h 4542"/>
                  <a:gd name="T4" fmla="*/ 719 w 719"/>
                  <a:gd name="T5" fmla="*/ 8 h 4542"/>
                  <a:gd name="T6" fmla="*/ 56 w 719"/>
                  <a:gd name="T7" fmla="*/ 0 h 4542"/>
                  <a:gd name="T8" fmla="*/ 2 w 719"/>
                  <a:gd name="T9" fmla="*/ 4354 h 4542"/>
                  <a:gd name="T10" fmla="*/ 4 w 719"/>
                  <a:gd name="T11" fmla="*/ 4354 h 4542"/>
                  <a:gd name="T12" fmla="*/ 1 w 719"/>
                  <a:gd name="T13" fmla="*/ 4383 h 4542"/>
                  <a:gd name="T14" fmla="*/ 347 w 719"/>
                  <a:gd name="T15" fmla="*/ 4529 h 4542"/>
                  <a:gd name="T16" fmla="*/ 665 w 719"/>
                  <a:gd name="T17" fmla="*/ 4362 h 4542"/>
                  <a:gd name="T18" fmla="*/ 666 w 719"/>
                  <a:gd name="T19" fmla="*/ 4362 h 4542"/>
                  <a:gd name="T20" fmla="*/ 666 w 719"/>
                  <a:gd name="T21" fmla="*/ 4357 h 4542"/>
                  <a:gd name="T22" fmla="*/ 667 w 719"/>
                  <a:gd name="T23" fmla="*/ 4334 h 4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19" h="4542">
                    <a:moveTo>
                      <a:pt x="667" y="4334"/>
                    </a:moveTo>
                    <a:cubicBezTo>
                      <a:pt x="667" y="4332"/>
                      <a:pt x="667" y="4329"/>
                      <a:pt x="666" y="4326"/>
                    </a:cubicBezTo>
                    <a:cubicBezTo>
                      <a:pt x="719" y="8"/>
                      <a:pt x="719" y="8"/>
                      <a:pt x="719" y="8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2" y="4354"/>
                      <a:pt x="2" y="4354"/>
                      <a:pt x="2" y="4354"/>
                    </a:cubicBezTo>
                    <a:cubicBezTo>
                      <a:pt x="4" y="4354"/>
                      <a:pt x="4" y="4354"/>
                      <a:pt x="4" y="4354"/>
                    </a:cubicBezTo>
                    <a:cubicBezTo>
                      <a:pt x="1" y="4364"/>
                      <a:pt x="0" y="4373"/>
                      <a:pt x="1" y="4383"/>
                    </a:cubicBezTo>
                    <a:cubicBezTo>
                      <a:pt x="8" y="4477"/>
                      <a:pt x="163" y="4542"/>
                      <a:pt x="347" y="4529"/>
                    </a:cubicBezTo>
                    <a:cubicBezTo>
                      <a:pt x="512" y="4517"/>
                      <a:pt x="645" y="4445"/>
                      <a:pt x="665" y="4362"/>
                    </a:cubicBezTo>
                    <a:cubicBezTo>
                      <a:pt x="666" y="4362"/>
                      <a:pt x="666" y="4362"/>
                      <a:pt x="666" y="4362"/>
                    </a:cubicBezTo>
                    <a:cubicBezTo>
                      <a:pt x="666" y="4357"/>
                      <a:pt x="666" y="4357"/>
                      <a:pt x="666" y="4357"/>
                    </a:cubicBezTo>
                    <a:cubicBezTo>
                      <a:pt x="667" y="4350"/>
                      <a:pt x="668" y="4342"/>
                      <a:pt x="667" y="433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393700" dir="18900000" sy="23000" kx="-1200000" algn="b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7876695" y="2814767"/>
              <a:ext cx="2864422" cy="2524359"/>
              <a:chOff x="2428395" y="3348392"/>
              <a:chExt cx="2864422" cy="2524359"/>
            </a:xfrm>
            <a:solidFill>
              <a:schemeClr val="tx1">
                <a:alpha val="50000"/>
              </a:schemeClr>
            </a:solidFill>
          </p:grpSpPr>
          <p:sp>
            <p:nvSpPr>
              <p:cNvPr id="56" name="任意多边形: 形状 55"/>
              <p:cNvSpPr/>
              <p:nvPr/>
            </p:nvSpPr>
            <p:spPr bwMode="auto">
              <a:xfrm>
                <a:off x="2428395" y="4143896"/>
                <a:ext cx="1392436" cy="1374218"/>
              </a:xfrm>
              <a:custGeom>
                <a:avLst/>
                <a:gdLst>
                  <a:gd name="T0" fmla="*/ 0 w 2434"/>
                  <a:gd name="T1" fmla="*/ 1956 h 2402"/>
                  <a:gd name="T2" fmla="*/ 492 w 2434"/>
                  <a:gd name="T3" fmla="*/ 2402 h 2402"/>
                  <a:gd name="T4" fmla="*/ 2434 w 2434"/>
                  <a:gd name="T5" fmla="*/ 470 h 2402"/>
                  <a:gd name="T6" fmla="*/ 1966 w 2434"/>
                  <a:gd name="T7" fmla="*/ 0 h 2402"/>
                  <a:gd name="T8" fmla="*/ 0 w 2434"/>
                  <a:gd name="T9" fmla="*/ 1956 h 2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34" h="2402">
                    <a:moveTo>
                      <a:pt x="0" y="1956"/>
                    </a:moveTo>
                    <a:cubicBezTo>
                      <a:pt x="90" y="2246"/>
                      <a:pt x="246" y="2330"/>
                      <a:pt x="492" y="2402"/>
                    </a:cubicBezTo>
                    <a:cubicBezTo>
                      <a:pt x="2434" y="470"/>
                      <a:pt x="2434" y="470"/>
                      <a:pt x="2434" y="470"/>
                    </a:cubicBezTo>
                    <a:cubicBezTo>
                      <a:pt x="1966" y="0"/>
                      <a:pt x="1966" y="0"/>
                      <a:pt x="1966" y="0"/>
                    </a:cubicBezTo>
                    <a:lnTo>
                      <a:pt x="0" y="19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" name="任意多边形: 形状 56"/>
              <p:cNvSpPr/>
              <p:nvPr/>
            </p:nvSpPr>
            <p:spPr bwMode="auto">
              <a:xfrm>
                <a:off x="3877913" y="4151183"/>
                <a:ext cx="1414904" cy="1392435"/>
              </a:xfrm>
              <a:custGeom>
                <a:avLst/>
                <a:gdLst>
                  <a:gd name="T0" fmla="*/ 468 w 2473"/>
                  <a:gd name="T1" fmla="*/ 0 h 2434"/>
                  <a:gd name="T2" fmla="*/ 0 w 2473"/>
                  <a:gd name="T3" fmla="*/ 470 h 2434"/>
                  <a:gd name="T4" fmla="*/ 1974 w 2473"/>
                  <a:gd name="T5" fmla="*/ 2434 h 2434"/>
                  <a:gd name="T6" fmla="*/ 2473 w 2473"/>
                  <a:gd name="T7" fmla="*/ 1994 h 2434"/>
                  <a:gd name="T8" fmla="*/ 468 w 2473"/>
                  <a:gd name="T9" fmla="*/ 0 h 2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3" h="2434">
                    <a:moveTo>
                      <a:pt x="468" y="0"/>
                    </a:moveTo>
                    <a:cubicBezTo>
                      <a:pt x="0" y="470"/>
                      <a:pt x="0" y="470"/>
                      <a:pt x="0" y="470"/>
                    </a:cubicBezTo>
                    <a:cubicBezTo>
                      <a:pt x="1974" y="2434"/>
                      <a:pt x="1974" y="2434"/>
                      <a:pt x="1974" y="2434"/>
                    </a:cubicBezTo>
                    <a:cubicBezTo>
                      <a:pt x="2200" y="2366"/>
                      <a:pt x="2332" y="2258"/>
                      <a:pt x="2473" y="1994"/>
                    </a:cubicBezTo>
                    <a:lnTo>
                      <a:pt x="4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" name="任意多边形: 形状 57"/>
              <p:cNvSpPr/>
              <p:nvPr/>
            </p:nvSpPr>
            <p:spPr bwMode="auto">
              <a:xfrm>
                <a:off x="3670232" y="3348392"/>
                <a:ext cx="409290" cy="2524359"/>
              </a:xfrm>
              <a:custGeom>
                <a:avLst/>
                <a:gdLst>
                  <a:gd name="T0" fmla="*/ 0 w 715"/>
                  <a:gd name="T1" fmla="*/ 4252 h 4412"/>
                  <a:gd name="T2" fmla="*/ 663 w 715"/>
                  <a:gd name="T3" fmla="*/ 4275 h 4412"/>
                  <a:gd name="T4" fmla="*/ 715 w 715"/>
                  <a:gd name="T5" fmla="*/ 9 h 4412"/>
                  <a:gd name="T6" fmla="*/ 52 w 715"/>
                  <a:gd name="T7" fmla="*/ 0 h 4412"/>
                  <a:gd name="T8" fmla="*/ 0 w 715"/>
                  <a:gd name="T9" fmla="*/ 4252 h 4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5" h="4412">
                    <a:moveTo>
                      <a:pt x="0" y="4252"/>
                    </a:moveTo>
                    <a:cubicBezTo>
                      <a:pt x="196" y="4412"/>
                      <a:pt x="476" y="4402"/>
                      <a:pt x="663" y="4275"/>
                    </a:cubicBezTo>
                    <a:cubicBezTo>
                      <a:pt x="715" y="9"/>
                      <a:pt x="715" y="9"/>
                      <a:pt x="715" y="9"/>
                    </a:cubicBezTo>
                    <a:cubicBezTo>
                      <a:pt x="52" y="0"/>
                      <a:pt x="52" y="0"/>
                      <a:pt x="52" y="0"/>
                    </a:cubicBezTo>
                    <a:lnTo>
                      <a:pt x="0" y="42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7565173" y="1668270"/>
              <a:ext cx="3500825" cy="3500217"/>
              <a:chOff x="2116873" y="2201895"/>
              <a:chExt cx="3500825" cy="3500217"/>
            </a:xfrm>
          </p:grpSpPr>
          <p:sp>
            <p:nvSpPr>
              <p:cNvPr id="49" name="椭圆 48"/>
              <p:cNvSpPr/>
              <p:nvPr/>
            </p:nvSpPr>
            <p:spPr bwMode="auto">
              <a:xfrm>
                <a:off x="2116873" y="2201895"/>
                <a:ext cx="3500825" cy="3500217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 bwMode="auto">
              <a:xfrm>
                <a:off x="2377993" y="2463014"/>
                <a:ext cx="2979193" cy="297858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 bwMode="auto">
              <a:xfrm>
                <a:off x="2693765" y="2778180"/>
                <a:ext cx="2347648" cy="2347648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 bwMode="auto">
              <a:xfrm>
                <a:off x="2996179" y="3079985"/>
                <a:ext cx="1742822" cy="174403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 bwMode="auto">
              <a:xfrm>
                <a:off x="3284018" y="3368432"/>
                <a:ext cx="1166537" cy="1167144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 bwMode="auto">
              <a:xfrm>
                <a:off x="3530563" y="3615584"/>
                <a:ext cx="672839" cy="67283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 bwMode="auto">
              <a:xfrm>
                <a:off x="3709096" y="3794117"/>
                <a:ext cx="315773" cy="315773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5342507" y="1448247"/>
            <a:ext cx="1216177" cy="1242534"/>
            <a:chOff x="6076950" y="2555876"/>
            <a:chExt cx="3076576" cy="3143249"/>
          </a:xfrm>
          <a:effectLst/>
        </p:grpSpPr>
        <p:sp>
          <p:nvSpPr>
            <p:cNvPr id="38" name="任意多边形: 形状 37"/>
            <p:cNvSpPr/>
            <p:nvPr/>
          </p:nvSpPr>
          <p:spPr bwMode="auto">
            <a:xfrm>
              <a:off x="8840788" y="5375275"/>
              <a:ext cx="312738" cy="323850"/>
            </a:xfrm>
            <a:custGeom>
              <a:avLst/>
              <a:gdLst>
                <a:gd name="T0" fmla="*/ 68 w 83"/>
                <a:gd name="T1" fmla="*/ 68 h 86"/>
                <a:gd name="T2" fmla="*/ 34 w 83"/>
                <a:gd name="T3" fmla="*/ 30 h 86"/>
                <a:gd name="T4" fmla="*/ 16 w 83"/>
                <a:gd name="T5" fmla="*/ 10 h 86"/>
                <a:gd name="T6" fmla="*/ 6 w 83"/>
                <a:gd name="T7" fmla="*/ 0 h 86"/>
                <a:gd name="T8" fmla="*/ 3 w 83"/>
                <a:gd name="T9" fmla="*/ 5 h 86"/>
                <a:gd name="T10" fmla="*/ 0 w 83"/>
                <a:gd name="T11" fmla="*/ 11 h 86"/>
                <a:gd name="T12" fmla="*/ 9 w 83"/>
                <a:gd name="T13" fmla="*/ 21 h 86"/>
                <a:gd name="T14" fmla="*/ 29 w 83"/>
                <a:gd name="T15" fmla="*/ 39 h 86"/>
                <a:gd name="T16" fmla="*/ 66 w 83"/>
                <a:gd name="T17" fmla="*/ 72 h 86"/>
                <a:gd name="T18" fmla="*/ 83 w 83"/>
                <a:gd name="T19" fmla="*/ 86 h 86"/>
                <a:gd name="T20" fmla="*/ 83 w 83"/>
                <a:gd name="T21" fmla="*/ 85 h 86"/>
                <a:gd name="T22" fmla="*/ 68 w 83"/>
                <a:gd name="T23" fmla="*/ 6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86">
                  <a:moveTo>
                    <a:pt x="68" y="68"/>
                  </a:moveTo>
                  <a:cubicBezTo>
                    <a:pt x="59" y="57"/>
                    <a:pt x="46" y="44"/>
                    <a:pt x="34" y="30"/>
                  </a:cubicBezTo>
                  <a:cubicBezTo>
                    <a:pt x="28" y="23"/>
                    <a:pt x="22" y="16"/>
                    <a:pt x="16" y="10"/>
                  </a:cubicBezTo>
                  <a:cubicBezTo>
                    <a:pt x="13" y="6"/>
                    <a:pt x="9" y="3"/>
                    <a:pt x="6" y="0"/>
                  </a:cubicBezTo>
                  <a:cubicBezTo>
                    <a:pt x="5" y="2"/>
                    <a:pt x="4" y="4"/>
                    <a:pt x="3" y="5"/>
                  </a:cubicBezTo>
                  <a:cubicBezTo>
                    <a:pt x="2" y="7"/>
                    <a:pt x="1" y="9"/>
                    <a:pt x="0" y="11"/>
                  </a:cubicBezTo>
                  <a:cubicBezTo>
                    <a:pt x="3" y="14"/>
                    <a:pt x="6" y="18"/>
                    <a:pt x="9" y="21"/>
                  </a:cubicBezTo>
                  <a:cubicBezTo>
                    <a:pt x="15" y="27"/>
                    <a:pt x="22" y="33"/>
                    <a:pt x="29" y="39"/>
                  </a:cubicBezTo>
                  <a:cubicBezTo>
                    <a:pt x="42" y="51"/>
                    <a:pt x="56" y="63"/>
                    <a:pt x="66" y="72"/>
                  </a:cubicBezTo>
                  <a:cubicBezTo>
                    <a:pt x="76" y="81"/>
                    <a:pt x="83" y="86"/>
                    <a:pt x="83" y="86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3" y="85"/>
                    <a:pt x="77" y="78"/>
                    <a:pt x="68" y="68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8129588" y="4606925"/>
              <a:ext cx="782638" cy="903287"/>
            </a:xfrm>
            <a:custGeom>
              <a:avLst/>
              <a:gdLst>
                <a:gd name="T0" fmla="*/ 204 w 208"/>
                <a:gd name="T1" fmla="*/ 156 h 240"/>
                <a:gd name="T2" fmla="*/ 48 w 208"/>
                <a:gd name="T3" fmla="*/ 0 h 240"/>
                <a:gd name="T4" fmla="*/ 48 w 208"/>
                <a:gd name="T5" fmla="*/ 0 h 240"/>
                <a:gd name="T6" fmla="*/ 35 w 208"/>
                <a:gd name="T7" fmla="*/ 53 h 240"/>
                <a:gd name="T8" fmla="*/ 0 w 208"/>
                <a:gd name="T9" fmla="*/ 84 h 240"/>
                <a:gd name="T10" fmla="*/ 156 w 208"/>
                <a:gd name="T11" fmla="*/ 240 h 240"/>
                <a:gd name="T12" fmla="*/ 189 w 208"/>
                <a:gd name="T13" fmla="*/ 215 h 240"/>
                <a:gd name="T14" fmla="*/ 192 w 208"/>
                <a:gd name="T15" fmla="*/ 209 h 240"/>
                <a:gd name="T16" fmla="*/ 195 w 208"/>
                <a:gd name="T17" fmla="*/ 204 h 240"/>
                <a:gd name="T18" fmla="*/ 204 w 208"/>
                <a:gd name="T19" fmla="*/ 15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8" h="240">
                  <a:moveTo>
                    <a:pt x="204" y="15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6"/>
                    <a:pt x="48" y="30"/>
                    <a:pt x="35" y="53"/>
                  </a:cubicBezTo>
                  <a:cubicBezTo>
                    <a:pt x="22" y="75"/>
                    <a:pt x="7" y="89"/>
                    <a:pt x="0" y="84"/>
                  </a:cubicBezTo>
                  <a:cubicBezTo>
                    <a:pt x="156" y="240"/>
                    <a:pt x="156" y="240"/>
                    <a:pt x="156" y="240"/>
                  </a:cubicBezTo>
                  <a:cubicBezTo>
                    <a:pt x="156" y="240"/>
                    <a:pt x="173" y="237"/>
                    <a:pt x="189" y="215"/>
                  </a:cubicBezTo>
                  <a:cubicBezTo>
                    <a:pt x="190" y="213"/>
                    <a:pt x="191" y="211"/>
                    <a:pt x="192" y="209"/>
                  </a:cubicBezTo>
                  <a:cubicBezTo>
                    <a:pt x="193" y="208"/>
                    <a:pt x="194" y="206"/>
                    <a:pt x="195" y="204"/>
                  </a:cubicBezTo>
                  <a:cubicBezTo>
                    <a:pt x="208" y="179"/>
                    <a:pt x="204" y="156"/>
                    <a:pt x="204" y="156"/>
                  </a:cubicBezTo>
                  <a:close/>
                </a:path>
              </a:pathLst>
            </a:custGeom>
            <a:solidFill>
              <a:srgbClr val="C5C5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任意多边形: 形状 39"/>
            <p:cNvSpPr/>
            <p:nvPr/>
          </p:nvSpPr>
          <p:spPr bwMode="auto">
            <a:xfrm>
              <a:off x="8113713" y="4592638"/>
              <a:ext cx="219075" cy="349250"/>
            </a:xfrm>
            <a:custGeom>
              <a:avLst/>
              <a:gdLst>
                <a:gd name="T0" fmla="*/ 52 w 58"/>
                <a:gd name="T1" fmla="*/ 4 h 93"/>
                <a:gd name="T2" fmla="*/ 32 w 58"/>
                <a:gd name="T3" fmla="*/ 13 h 93"/>
                <a:gd name="T4" fmla="*/ 39 w 58"/>
                <a:gd name="T5" fmla="*/ 21 h 93"/>
                <a:gd name="T6" fmla="*/ 39 w 58"/>
                <a:gd name="T7" fmla="*/ 26 h 93"/>
                <a:gd name="T8" fmla="*/ 32 w 58"/>
                <a:gd name="T9" fmla="*/ 51 h 93"/>
                <a:gd name="T10" fmla="*/ 16 w 58"/>
                <a:gd name="T11" fmla="*/ 66 h 93"/>
                <a:gd name="T12" fmla="*/ 13 w 58"/>
                <a:gd name="T13" fmla="*/ 67 h 93"/>
                <a:gd name="T14" fmla="*/ 5 w 58"/>
                <a:gd name="T15" fmla="*/ 59 h 93"/>
                <a:gd name="T16" fmla="*/ 4 w 58"/>
                <a:gd name="T17" fmla="*/ 87 h 93"/>
                <a:gd name="T18" fmla="*/ 4 w 58"/>
                <a:gd name="T19" fmla="*/ 88 h 93"/>
                <a:gd name="T20" fmla="*/ 39 w 58"/>
                <a:gd name="T21" fmla="*/ 57 h 93"/>
                <a:gd name="T22" fmla="*/ 52 w 58"/>
                <a:gd name="T23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93">
                  <a:moveTo>
                    <a:pt x="52" y="4"/>
                  </a:moveTo>
                  <a:cubicBezTo>
                    <a:pt x="48" y="0"/>
                    <a:pt x="40" y="4"/>
                    <a:pt x="32" y="13"/>
                  </a:cubicBezTo>
                  <a:cubicBezTo>
                    <a:pt x="37" y="18"/>
                    <a:pt x="39" y="21"/>
                    <a:pt x="39" y="21"/>
                  </a:cubicBezTo>
                  <a:cubicBezTo>
                    <a:pt x="39" y="21"/>
                    <a:pt x="40" y="23"/>
                    <a:pt x="39" y="26"/>
                  </a:cubicBezTo>
                  <a:cubicBezTo>
                    <a:pt x="39" y="31"/>
                    <a:pt x="38" y="40"/>
                    <a:pt x="32" y="51"/>
                  </a:cubicBezTo>
                  <a:cubicBezTo>
                    <a:pt x="25" y="61"/>
                    <a:pt x="20" y="65"/>
                    <a:pt x="16" y="66"/>
                  </a:cubicBezTo>
                  <a:cubicBezTo>
                    <a:pt x="14" y="67"/>
                    <a:pt x="13" y="67"/>
                    <a:pt x="13" y="67"/>
                  </a:cubicBezTo>
                  <a:cubicBezTo>
                    <a:pt x="13" y="67"/>
                    <a:pt x="10" y="64"/>
                    <a:pt x="5" y="59"/>
                  </a:cubicBezTo>
                  <a:cubicBezTo>
                    <a:pt x="1" y="72"/>
                    <a:pt x="0" y="83"/>
                    <a:pt x="4" y="87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11" y="93"/>
                    <a:pt x="26" y="79"/>
                    <a:pt x="39" y="57"/>
                  </a:cubicBezTo>
                  <a:cubicBezTo>
                    <a:pt x="52" y="34"/>
                    <a:pt x="58" y="10"/>
                    <a:pt x="52" y="4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/>
            <p:nvPr/>
          </p:nvSpPr>
          <p:spPr bwMode="auto">
            <a:xfrm>
              <a:off x="6076950" y="3233738"/>
              <a:ext cx="754063" cy="647700"/>
            </a:xfrm>
            <a:custGeom>
              <a:avLst/>
              <a:gdLst>
                <a:gd name="T0" fmla="*/ 82 w 200"/>
                <a:gd name="T1" fmla="*/ 64 h 172"/>
                <a:gd name="T2" fmla="*/ 200 w 200"/>
                <a:gd name="T3" fmla="*/ 38 h 172"/>
                <a:gd name="T4" fmla="*/ 200 w 200"/>
                <a:gd name="T5" fmla="*/ 36 h 172"/>
                <a:gd name="T6" fmla="*/ 73 w 200"/>
                <a:gd name="T7" fmla="*/ 14 h 172"/>
                <a:gd name="T8" fmla="*/ 8 w 200"/>
                <a:gd name="T9" fmla="*/ 126 h 172"/>
                <a:gd name="T10" fmla="*/ 63 w 200"/>
                <a:gd name="T11" fmla="*/ 172 h 172"/>
                <a:gd name="T12" fmla="*/ 82 w 200"/>
                <a:gd name="T13" fmla="*/ 6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72">
                  <a:moveTo>
                    <a:pt x="82" y="64"/>
                  </a:moveTo>
                  <a:cubicBezTo>
                    <a:pt x="105" y="25"/>
                    <a:pt x="156" y="22"/>
                    <a:pt x="200" y="38"/>
                  </a:cubicBezTo>
                  <a:cubicBezTo>
                    <a:pt x="200" y="37"/>
                    <a:pt x="199" y="36"/>
                    <a:pt x="200" y="36"/>
                  </a:cubicBezTo>
                  <a:cubicBezTo>
                    <a:pt x="159" y="13"/>
                    <a:pt x="108" y="0"/>
                    <a:pt x="73" y="14"/>
                  </a:cubicBezTo>
                  <a:cubicBezTo>
                    <a:pt x="5" y="41"/>
                    <a:pt x="0" y="80"/>
                    <a:pt x="8" y="126"/>
                  </a:cubicBezTo>
                  <a:cubicBezTo>
                    <a:pt x="13" y="151"/>
                    <a:pt x="34" y="167"/>
                    <a:pt x="63" y="172"/>
                  </a:cubicBezTo>
                  <a:cubicBezTo>
                    <a:pt x="57" y="136"/>
                    <a:pt x="63" y="96"/>
                    <a:pt x="82" y="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任意多边形: 形状 41"/>
            <p:cNvSpPr/>
            <p:nvPr/>
          </p:nvSpPr>
          <p:spPr bwMode="auto">
            <a:xfrm>
              <a:off x="6634163" y="2638425"/>
              <a:ext cx="279400" cy="730250"/>
            </a:xfrm>
            <a:custGeom>
              <a:avLst/>
              <a:gdLst>
                <a:gd name="T0" fmla="*/ 40 w 74"/>
                <a:gd name="T1" fmla="*/ 38 h 194"/>
                <a:gd name="T2" fmla="*/ 74 w 74"/>
                <a:gd name="T3" fmla="*/ 0 h 194"/>
                <a:gd name="T4" fmla="*/ 1 w 74"/>
                <a:gd name="T5" fmla="*/ 100 h 194"/>
                <a:gd name="T6" fmla="*/ 52 w 74"/>
                <a:gd name="T7" fmla="*/ 194 h 194"/>
                <a:gd name="T8" fmla="*/ 52 w 74"/>
                <a:gd name="T9" fmla="*/ 194 h 194"/>
                <a:gd name="T10" fmla="*/ 40 w 74"/>
                <a:gd name="T11" fmla="*/ 38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4">
                  <a:moveTo>
                    <a:pt x="40" y="38"/>
                  </a:moveTo>
                  <a:cubicBezTo>
                    <a:pt x="50" y="21"/>
                    <a:pt x="62" y="9"/>
                    <a:pt x="74" y="0"/>
                  </a:cubicBezTo>
                  <a:cubicBezTo>
                    <a:pt x="32" y="10"/>
                    <a:pt x="0" y="31"/>
                    <a:pt x="1" y="100"/>
                  </a:cubicBezTo>
                  <a:cubicBezTo>
                    <a:pt x="1" y="132"/>
                    <a:pt x="23" y="166"/>
                    <a:pt x="52" y="194"/>
                  </a:cubicBezTo>
                  <a:cubicBezTo>
                    <a:pt x="52" y="194"/>
                    <a:pt x="52" y="194"/>
                    <a:pt x="52" y="194"/>
                  </a:cubicBezTo>
                  <a:cubicBezTo>
                    <a:pt x="29" y="143"/>
                    <a:pt x="18" y="77"/>
                    <a:pt x="40" y="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任意多边形: 形状 42"/>
            <p:cNvSpPr/>
            <p:nvPr/>
          </p:nvSpPr>
          <p:spPr bwMode="auto">
            <a:xfrm>
              <a:off x="6291263" y="3316288"/>
              <a:ext cx="803275" cy="974725"/>
            </a:xfrm>
            <a:custGeom>
              <a:avLst/>
              <a:gdLst>
                <a:gd name="T0" fmla="*/ 199 w 213"/>
                <a:gd name="T1" fmla="*/ 83 h 259"/>
                <a:gd name="T2" fmla="*/ 143 w 213"/>
                <a:gd name="T3" fmla="*/ 16 h 259"/>
                <a:gd name="T4" fmla="*/ 25 w 213"/>
                <a:gd name="T5" fmla="*/ 42 h 259"/>
                <a:gd name="T6" fmla="*/ 6 w 213"/>
                <a:gd name="T7" fmla="*/ 150 h 259"/>
                <a:gd name="T8" fmla="*/ 39 w 213"/>
                <a:gd name="T9" fmla="*/ 218 h 259"/>
                <a:gd name="T10" fmla="*/ 172 w 213"/>
                <a:gd name="T11" fmla="*/ 190 h 259"/>
                <a:gd name="T12" fmla="*/ 211 w 213"/>
                <a:gd name="T13" fmla="*/ 104 h 259"/>
                <a:gd name="T14" fmla="*/ 213 w 213"/>
                <a:gd name="T15" fmla="*/ 99 h 259"/>
                <a:gd name="T16" fmla="*/ 212 w 213"/>
                <a:gd name="T17" fmla="*/ 98 h 259"/>
                <a:gd name="T18" fmla="*/ 199 w 213"/>
                <a:gd name="T19" fmla="*/ 83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259">
                  <a:moveTo>
                    <a:pt x="199" y="83"/>
                  </a:moveTo>
                  <a:cubicBezTo>
                    <a:pt x="173" y="54"/>
                    <a:pt x="145" y="23"/>
                    <a:pt x="143" y="16"/>
                  </a:cubicBezTo>
                  <a:cubicBezTo>
                    <a:pt x="99" y="0"/>
                    <a:pt x="48" y="3"/>
                    <a:pt x="25" y="42"/>
                  </a:cubicBezTo>
                  <a:cubicBezTo>
                    <a:pt x="6" y="74"/>
                    <a:pt x="0" y="114"/>
                    <a:pt x="6" y="150"/>
                  </a:cubicBezTo>
                  <a:cubicBezTo>
                    <a:pt x="11" y="176"/>
                    <a:pt x="22" y="201"/>
                    <a:pt x="39" y="218"/>
                  </a:cubicBezTo>
                  <a:cubicBezTo>
                    <a:pt x="80" y="259"/>
                    <a:pt x="140" y="246"/>
                    <a:pt x="172" y="190"/>
                  </a:cubicBezTo>
                  <a:cubicBezTo>
                    <a:pt x="191" y="158"/>
                    <a:pt x="207" y="130"/>
                    <a:pt x="211" y="104"/>
                  </a:cubicBezTo>
                  <a:cubicBezTo>
                    <a:pt x="212" y="102"/>
                    <a:pt x="213" y="101"/>
                    <a:pt x="213" y="99"/>
                  </a:cubicBezTo>
                  <a:cubicBezTo>
                    <a:pt x="213" y="99"/>
                    <a:pt x="213" y="98"/>
                    <a:pt x="212" y="98"/>
                  </a:cubicBezTo>
                  <a:cubicBezTo>
                    <a:pt x="207" y="92"/>
                    <a:pt x="203" y="87"/>
                    <a:pt x="199" y="8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任意多边形: 形状 43"/>
            <p:cNvSpPr/>
            <p:nvPr/>
          </p:nvSpPr>
          <p:spPr bwMode="auto">
            <a:xfrm>
              <a:off x="6702425" y="2555876"/>
              <a:ext cx="763588" cy="1065212"/>
            </a:xfrm>
            <a:custGeom>
              <a:avLst/>
              <a:gdLst>
                <a:gd name="T0" fmla="*/ 22 w 203"/>
                <a:gd name="T1" fmla="*/ 60 h 283"/>
                <a:gd name="T2" fmla="*/ 34 w 203"/>
                <a:gd name="T3" fmla="*/ 216 h 283"/>
                <a:gd name="T4" fmla="*/ 72 w 203"/>
                <a:gd name="T5" fmla="*/ 246 h 283"/>
                <a:gd name="T6" fmla="*/ 95 w 203"/>
                <a:gd name="T7" fmla="*/ 267 h 283"/>
                <a:gd name="T8" fmla="*/ 99 w 203"/>
                <a:gd name="T9" fmla="*/ 270 h 283"/>
                <a:gd name="T10" fmla="*/ 113 w 203"/>
                <a:gd name="T11" fmla="*/ 283 h 283"/>
                <a:gd name="T12" fmla="*/ 170 w 203"/>
                <a:gd name="T13" fmla="*/ 207 h 283"/>
                <a:gd name="T14" fmla="*/ 155 w 203"/>
                <a:gd name="T15" fmla="*/ 31 h 283"/>
                <a:gd name="T16" fmla="*/ 56 w 203"/>
                <a:gd name="T17" fmla="*/ 22 h 283"/>
                <a:gd name="T18" fmla="*/ 22 w 203"/>
                <a:gd name="T19" fmla="*/ 6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83">
                  <a:moveTo>
                    <a:pt x="22" y="60"/>
                  </a:moveTo>
                  <a:cubicBezTo>
                    <a:pt x="0" y="99"/>
                    <a:pt x="11" y="165"/>
                    <a:pt x="34" y="216"/>
                  </a:cubicBezTo>
                  <a:cubicBezTo>
                    <a:pt x="37" y="216"/>
                    <a:pt x="55" y="231"/>
                    <a:pt x="72" y="246"/>
                  </a:cubicBezTo>
                  <a:cubicBezTo>
                    <a:pt x="79" y="252"/>
                    <a:pt x="87" y="259"/>
                    <a:pt x="95" y="267"/>
                  </a:cubicBezTo>
                  <a:cubicBezTo>
                    <a:pt x="97" y="268"/>
                    <a:pt x="98" y="269"/>
                    <a:pt x="99" y="270"/>
                  </a:cubicBezTo>
                  <a:cubicBezTo>
                    <a:pt x="103" y="274"/>
                    <a:pt x="108" y="278"/>
                    <a:pt x="113" y="283"/>
                  </a:cubicBezTo>
                  <a:cubicBezTo>
                    <a:pt x="133" y="272"/>
                    <a:pt x="150" y="241"/>
                    <a:pt x="170" y="207"/>
                  </a:cubicBezTo>
                  <a:cubicBezTo>
                    <a:pt x="203" y="151"/>
                    <a:pt x="196" y="72"/>
                    <a:pt x="155" y="31"/>
                  </a:cubicBezTo>
                  <a:cubicBezTo>
                    <a:pt x="126" y="2"/>
                    <a:pt x="88" y="0"/>
                    <a:pt x="56" y="22"/>
                  </a:cubicBezTo>
                  <a:cubicBezTo>
                    <a:pt x="44" y="31"/>
                    <a:pt x="32" y="43"/>
                    <a:pt x="22" y="6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任意多边形: 形状 44"/>
            <p:cNvSpPr/>
            <p:nvPr/>
          </p:nvSpPr>
          <p:spPr bwMode="auto">
            <a:xfrm>
              <a:off x="6826250" y="3368675"/>
              <a:ext cx="1438275" cy="1476375"/>
            </a:xfrm>
            <a:custGeom>
              <a:avLst/>
              <a:gdLst>
                <a:gd name="T0" fmla="*/ 381 w 382"/>
                <a:gd name="T1" fmla="*/ 346 h 392"/>
                <a:gd name="T2" fmla="*/ 374 w 382"/>
                <a:gd name="T3" fmla="*/ 338 h 392"/>
                <a:gd name="T4" fmla="*/ 80 w 382"/>
                <a:gd name="T5" fmla="*/ 67 h 392"/>
                <a:gd name="T6" fmla="*/ 66 w 382"/>
                <a:gd name="T7" fmla="*/ 54 h 392"/>
                <a:gd name="T8" fmla="*/ 62 w 382"/>
                <a:gd name="T9" fmla="*/ 51 h 392"/>
                <a:gd name="T10" fmla="*/ 39 w 382"/>
                <a:gd name="T11" fmla="*/ 30 h 392"/>
                <a:gd name="T12" fmla="*/ 1 w 382"/>
                <a:gd name="T13" fmla="*/ 0 h 392"/>
                <a:gd name="T14" fmla="*/ 1 w 382"/>
                <a:gd name="T15" fmla="*/ 0 h 392"/>
                <a:gd name="T16" fmla="*/ 1 w 382"/>
                <a:gd name="T17" fmla="*/ 0 h 392"/>
                <a:gd name="T18" fmla="*/ 1 w 382"/>
                <a:gd name="T19" fmla="*/ 0 h 392"/>
                <a:gd name="T20" fmla="*/ 1 w 382"/>
                <a:gd name="T21" fmla="*/ 2 h 392"/>
                <a:gd name="T22" fmla="*/ 57 w 382"/>
                <a:gd name="T23" fmla="*/ 69 h 392"/>
                <a:gd name="T24" fmla="*/ 70 w 382"/>
                <a:gd name="T25" fmla="*/ 84 h 392"/>
                <a:gd name="T26" fmla="*/ 71 w 382"/>
                <a:gd name="T27" fmla="*/ 85 h 392"/>
                <a:gd name="T28" fmla="*/ 347 w 382"/>
                <a:gd name="T29" fmla="*/ 384 h 392"/>
                <a:gd name="T30" fmla="*/ 355 w 382"/>
                <a:gd name="T31" fmla="*/ 392 h 392"/>
                <a:gd name="T32" fmla="*/ 358 w 382"/>
                <a:gd name="T33" fmla="*/ 391 h 392"/>
                <a:gd name="T34" fmla="*/ 374 w 382"/>
                <a:gd name="T35" fmla="*/ 376 h 392"/>
                <a:gd name="T36" fmla="*/ 381 w 382"/>
                <a:gd name="T37" fmla="*/ 351 h 392"/>
                <a:gd name="T38" fmla="*/ 381 w 382"/>
                <a:gd name="T39" fmla="*/ 3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2" h="392">
                  <a:moveTo>
                    <a:pt x="381" y="346"/>
                  </a:moveTo>
                  <a:cubicBezTo>
                    <a:pt x="381" y="346"/>
                    <a:pt x="379" y="343"/>
                    <a:pt x="374" y="338"/>
                  </a:cubicBezTo>
                  <a:cubicBezTo>
                    <a:pt x="337" y="304"/>
                    <a:pt x="177" y="154"/>
                    <a:pt x="80" y="67"/>
                  </a:cubicBezTo>
                  <a:cubicBezTo>
                    <a:pt x="75" y="62"/>
                    <a:pt x="70" y="58"/>
                    <a:pt x="66" y="54"/>
                  </a:cubicBezTo>
                  <a:cubicBezTo>
                    <a:pt x="65" y="53"/>
                    <a:pt x="64" y="52"/>
                    <a:pt x="62" y="51"/>
                  </a:cubicBezTo>
                  <a:cubicBezTo>
                    <a:pt x="54" y="43"/>
                    <a:pt x="46" y="36"/>
                    <a:pt x="39" y="30"/>
                  </a:cubicBezTo>
                  <a:cubicBezTo>
                    <a:pt x="22" y="15"/>
                    <a:pt x="4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3" y="9"/>
                    <a:pt x="31" y="40"/>
                    <a:pt x="57" y="69"/>
                  </a:cubicBezTo>
                  <a:cubicBezTo>
                    <a:pt x="61" y="73"/>
                    <a:pt x="65" y="78"/>
                    <a:pt x="70" y="84"/>
                  </a:cubicBezTo>
                  <a:cubicBezTo>
                    <a:pt x="71" y="84"/>
                    <a:pt x="71" y="85"/>
                    <a:pt x="71" y="85"/>
                  </a:cubicBezTo>
                  <a:cubicBezTo>
                    <a:pt x="162" y="186"/>
                    <a:pt x="312" y="347"/>
                    <a:pt x="347" y="384"/>
                  </a:cubicBezTo>
                  <a:cubicBezTo>
                    <a:pt x="352" y="389"/>
                    <a:pt x="355" y="392"/>
                    <a:pt x="355" y="392"/>
                  </a:cubicBezTo>
                  <a:cubicBezTo>
                    <a:pt x="355" y="392"/>
                    <a:pt x="356" y="392"/>
                    <a:pt x="358" y="391"/>
                  </a:cubicBezTo>
                  <a:cubicBezTo>
                    <a:pt x="362" y="390"/>
                    <a:pt x="367" y="386"/>
                    <a:pt x="374" y="376"/>
                  </a:cubicBezTo>
                  <a:cubicBezTo>
                    <a:pt x="380" y="365"/>
                    <a:pt x="381" y="356"/>
                    <a:pt x="381" y="351"/>
                  </a:cubicBezTo>
                  <a:cubicBezTo>
                    <a:pt x="382" y="348"/>
                    <a:pt x="381" y="346"/>
                    <a:pt x="381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923033" y="1921003"/>
            <a:ext cx="1440244" cy="1471456"/>
            <a:chOff x="5920323" y="2302554"/>
            <a:chExt cx="2180669" cy="2227927"/>
          </a:xfrm>
          <a:effectLst/>
        </p:grpSpPr>
        <p:sp>
          <p:nvSpPr>
            <p:cNvPr id="30" name="任意多边形: 形状 29"/>
            <p:cNvSpPr/>
            <p:nvPr/>
          </p:nvSpPr>
          <p:spPr bwMode="auto">
            <a:xfrm>
              <a:off x="7879324" y="4300937"/>
              <a:ext cx="221668" cy="229544"/>
            </a:xfrm>
            <a:custGeom>
              <a:avLst/>
              <a:gdLst>
                <a:gd name="T0" fmla="*/ 68 w 83"/>
                <a:gd name="T1" fmla="*/ 68 h 86"/>
                <a:gd name="T2" fmla="*/ 34 w 83"/>
                <a:gd name="T3" fmla="*/ 30 h 86"/>
                <a:gd name="T4" fmla="*/ 16 w 83"/>
                <a:gd name="T5" fmla="*/ 10 h 86"/>
                <a:gd name="T6" fmla="*/ 6 w 83"/>
                <a:gd name="T7" fmla="*/ 0 h 86"/>
                <a:gd name="T8" fmla="*/ 3 w 83"/>
                <a:gd name="T9" fmla="*/ 5 h 86"/>
                <a:gd name="T10" fmla="*/ 0 w 83"/>
                <a:gd name="T11" fmla="*/ 11 h 86"/>
                <a:gd name="T12" fmla="*/ 9 w 83"/>
                <a:gd name="T13" fmla="*/ 21 h 86"/>
                <a:gd name="T14" fmla="*/ 29 w 83"/>
                <a:gd name="T15" fmla="*/ 39 h 86"/>
                <a:gd name="T16" fmla="*/ 66 w 83"/>
                <a:gd name="T17" fmla="*/ 72 h 86"/>
                <a:gd name="T18" fmla="*/ 83 w 83"/>
                <a:gd name="T19" fmla="*/ 86 h 86"/>
                <a:gd name="T20" fmla="*/ 83 w 83"/>
                <a:gd name="T21" fmla="*/ 85 h 86"/>
                <a:gd name="T22" fmla="*/ 68 w 83"/>
                <a:gd name="T23" fmla="*/ 6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86">
                  <a:moveTo>
                    <a:pt x="68" y="68"/>
                  </a:moveTo>
                  <a:cubicBezTo>
                    <a:pt x="59" y="57"/>
                    <a:pt x="46" y="44"/>
                    <a:pt x="34" y="30"/>
                  </a:cubicBezTo>
                  <a:cubicBezTo>
                    <a:pt x="28" y="23"/>
                    <a:pt x="22" y="16"/>
                    <a:pt x="16" y="10"/>
                  </a:cubicBezTo>
                  <a:cubicBezTo>
                    <a:pt x="13" y="6"/>
                    <a:pt x="9" y="3"/>
                    <a:pt x="6" y="0"/>
                  </a:cubicBezTo>
                  <a:cubicBezTo>
                    <a:pt x="5" y="2"/>
                    <a:pt x="4" y="4"/>
                    <a:pt x="3" y="5"/>
                  </a:cubicBezTo>
                  <a:cubicBezTo>
                    <a:pt x="2" y="7"/>
                    <a:pt x="1" y="9"/>
                    <a:pt x="0" y="11"/>
                  </a:cubicBezTo>
                  <a:cubicBezTo>
                    <a:pt x="3" y="14"/>
                    <a:pt x="6" y="18"/>
                    <a:pt x="9" y="21"/>
                  </a:cubicBezTo>
                  <a:cubicBezTo>
                    <a:pt x="15" y="27"/>
                    <a:pt x="22" y="33"/>
                    <a:pt x="29" y="39"/>
                  </a:cubicBezTo>
                  <a:cubicBezTo>
                    <a:pt x="42" y="51"/>
                    <a:pt x="56" y="63"/>
                    <a:pt x="66" y="72"/>
                  </a:cubicBezTo>
                  <a:cubicBezTo>
                    <a:pt x="76" y="81"/>
                    <a:pt x="83" y="86"/>
                    <a:pt x="83" y="86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3" y="85"/>
                    <a:pt x="77" y="78"/>
                    <a:pt x="68" y="68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7375227" y="3756332"/>
              <a:ext cx="554732" cy="640248"/>
            </a:xfrm>
            <a:custGeom>
              <a:avLst/>
              <a:gdLst>
                <a:gd name="T0" fmla="*/ 204 w 208"/>
                <a:gd name="T1" fmla="*/ 156 h 240"/>
                <a:gd name="T2" fmla="*/ 48 w 208"/>
                <a:gd name="T3" fmla="*/ 0 h 240"/>
                <a:gd name="T4" fmla="*/ 48 w 208"/>
                <a:gd name="T5" fmla="*/ 0 h 240"/>
                <a:gd name="T6" fmla="*/ 35 w 208"/>
                <a:gd name="T7" fmla="*/ 53 h 240"/>
                <a:gd name="T8" fmla="*/ 0 w 208"/>
                <a:gd name="T9" fmla="*/ 84 h 240"/>
                <a:gd name="T10" fmla="*/ 156 w 208"/>
                <a:gd name="T11" fmla="*/ 240 h 240"/>
                <a:gd name="T12" fmla="*/ 189 w 208"/>
                <a:gd name="T13" fmla="*/ 215 h 240"/>
                <a:gd name="T14" fmla="*/ 192 w 208"/>
                <a:gd name="T15" fmla="*/ 209 h 240"/>
                <a:gd name="T16" fmla="*/ 195 w 208"/>
                <a:gd name="T17" fmla="*/ 204 h 240"/>
                <a:gd name="T18" fmla="*/ 204 w 208"/>
                <a:gd name="T19" fmla="*/ 15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8" h="240">
                  <a:moveTo>
                    <a:pt x="204" y="15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6"/>
                    <a:pt x="48" y="30"/>
                    <a:pt x="35" y="53"/>
                  </a:cubicBezTo>
                  <a:cubicBezTo>
                    <a:pt x="22" y="75"/>
                    <a:pt x="7" y="89"/>
                    <a:pt x="0" y="84"/>
                  </a:cubicBezTo>
                  <a:cubicBezTo>
                    <a:pt x="156" y="240"/>
                    <a:pt x="156" y="240"/>
                    <a:pt x="156" y="240"/>
                  </a:cubicBezTo>
                  <a:cubicBezTo>
                    <a:pt x="156" y="240"/>
                    <a:pt x="173" y="237"/>
                    <a:pt x="189" y="215"/>
                  </a:cubicBezTo>
                  <a:cubicBezTo>
                    <a:pt x="190" y="213"/>
                    <a:pt x="191" y="211"/>
                    <a:pt x="192" y="209"/>
                  </a:cubicBezTo>
                  <a:cubicBezTo>
                    <a:pt x="193" y="208"/>
                    <a:pt x="194" y="206"/>
                    <a:pt x="195" y="204"/>
                  </a:cubicBezTo>
                  <a:cubicBezTo>
                    <a:pt x="208" y="179"/>
                    <a:pt x="204" y="156"/>
                    <a:pt x="204" y="156"/>
                  </a:cubicBezTo>
                  <a:close/>
                </a:path>
              </a:pathLst>
            </a:custGeom>
            <a:solidFill>
              <a:srgbClr val="C5C5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7363975" y="3746206"/>
              <a:ext cx="155280" cy="247548"/>
            </a:xfrm>
            <a:custGeom>
              <a:avLst/>
              <a:gdLst>
                <a:gd name="T0" fmla="*/ 52 w 58"/>
                <a:gd name="T1" fmla="*/ 4 h 93"/>
                <a:gd name="T2" fmla="*/ 32 w 58"/>
                <a:gd name="T3" fmla="*/ 13 h 93"/>
                <a:gd name="T4" fmla="*/ 39 w 58"/>
                <a:gd name="T5" fmla="*/ 21 h 93"/>
                <a:gd name="T6" fmla="*/ 39 w 58"/>
                <a:gd name="T7" fmla="*/ 26 h 93"/>
                <a:gd name="T8" fmla="*/ 32 w 58"/>
                <a:gd name="T9" fmla="*/ 51 h 93"/>
                <a:gd name="T10" fmla="*/ 16 w 58"/>
                <a:gd name="T11" fmla="*/ 66 h 93"/>
                <a:gd name="T12" fmla="*/ 13 w 58"/>
                <a:gd name="T13" fmla="*/ 67 h 93"/>
                <a:gd name="T14" fmla="*/ 5 w 58"/>
                <a:gd name="T15" fmla="*/ 59 h 93"/>
                <a:gd name="T16" fmla="*/ 4 w 58"/>
                <a:gd name="T17" fmla="*/ 87 h 93"/>
                <a:gd name="T18" fmla="*/ 4 w 58"/>
                <a:gd name="T19" fmla="*/ 88 h 93"/>
                <a:gd name="T20" fmla="*/ 39 w 58"/>
                <a:gd name="T21" fmla="*/ 57 h 93"/>
                <a:gd name="T22" fmla="*/ 52 w 58"/>
                <a:gd name="T23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93">
                  <a:moveTo>
                    <a:pt x="52" y="4"/>
                  </a:moveTo>
                  <a:cubicBezTo>
                    <a:pt x="48" y="0"/>
                    <a:pt x="40" y="4"/>
                    <a:pt x="32" y="13"/>
                  </a:cubicBezTo>
                  <a:cubicBezTo>
                    <a:pt x="37" y="18"/>
                    <a:pt x="39" y="21"/>
                    <a:pt x="39" y="21"/>
                  </a:cubicBezTo>
                  <a:cubicBezTo>
                    <a:pt x="39" y="21"/>
                    <a:pt x="40" y="23"/>
                    <a:pt x="39" y="26"/>
                  </a:cubicBezTo>
                  <a:cubicBezTo>
                    <a:pt x="39" y="31"/>
                    <a:pt x="38" y="40"/>
                    <a:pt x="32" y="51"/>
                  </a:cubicBezTo>
                  <a:cubicBezTo>
                    <a:pt x="25" y="61"/>
                    <a:pt x="20" y="65"/>
                    <a:pt x="16" y="66"/>
                  </a:cubicBezTo>
                  <a:cubicBezTo>
                    <a:pt x="14" y="67"/>
                    <a:pt x="13" y="67"/>
                    <a:pt x="13" y="67"/>
                  </a:cubicBezTo>
                  <a:cubicBezTo>
                    <a:pt x="13" y="67"/>
                    <a:pt x="10" y="64"/>
                    <a:pt x="5" y="59"/>
                  </a:cubicBezTo>
                  <a:cubicBezTo>
                    <a:pt x="1" y="72"/>
                    <a:pt x="0" y="83"/>
                    <a:pt x="4" y="87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11" y="93"/>
                    <a:pt x="26" y="79"/>
                    <a:pt x="39" y="57"/>
                  </a:cubicBezTo>
                  <a:cubicBezTo>
                    <a:pt x="52" y="34"/>
                    <a:pt x="58" y="10"/>
                    <a:pt x="52" y="4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任意多边形: 形状 32"/>
            <p:cNvSpPr/>
            <p:nvPr/>
          </p:nvSpPr>
          <p:spPr bwMode="auto">
            <a:xfrm>
              <a:off x="5920323" y="2783021"/>
              <a:ext cx="534478" cy="459088"/>
            </a:xfrm>
            <a:custGeom>
              <a:avLst/>
              <a:gdLst>
                <a:gd name="T0" fmla="*/ 82 w 200"/>
                <a:gd name="T1" fmla="*/ 64 h 172"/>
                <a:gd name="T2" fmla="*/ 200 w 200"/>
                <a:gd name="T3" fmla="*/ 38 h 172"/>
                <a:gd name="T4" fmla="*/ 200 w 200"/>
                <a:gd name="T5" fmla="*/ 36 h 172"/>
                <a:gd name="T6" fmla="*/ 73 w 200"/>
                <a:gd name="T7" fmla="*/ 14 h 172"/>
                <a:gd name="T8" fmla="*/ 8 w 200"/>
                <a:gd name="T9" fmla="*/ 126 h 172"/>
                <a:gd name="T10" fmla="*/ 63 w 200"/>
                <a:gd name="T11" fmla="*/ 172 h 172"/>
                <a:gd name="T12" fmla="*/ 82 w 200"/>
                <a:gd name="T13" fmla="*/ 6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72">
                  <a:moveTo>
                    <a:pt x="82" y="64"/>
                  </a:moveTo>
                  <a:cubicBezTo>
                    <a:pt x="105" y="25"/>
                    <a:pt x="156" y="22"/>
                    <a:pt x="200" y="38"/>
                  </a:cubicBezTo>
                  <a:cubicBezTo>
                    <a:pt x="200" y="37"/>
                    <a:pt x="199" y="36"/>
                    <a:pt x="200" y="36"/>
                  </a:cubicBezTo>
                  <a:cubicBezTo>
                    <a:pt x="159" y="13"/>
                    <a:pt x="108" y="0"/>
                    <a:pt x="73" y="14"/>
                  </a:cubicBezTo>
                  <a:cubicBezTo>
                    <a:pt x="5" y="41"/>
                    <a:pt x="0" y="80"/>
                    <a:pt x="8" y="126"/>
                  </a:cubicBezTo>
                  <a:cubicBezTo>
                    <a:pt x="13" y="151"/>
                    <a:pt x="34" y="167"/>
                    <a:pt x="63" y="172"/>
                  </a:cubicBezTo>
                  <a:cubicBezTo>
                    <a:pt x="57" y="136"/>
                    <a:pt x="63" y="96"/>
                    <a:pt x="82" y="6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6315274" y="2361065"/>
              <a:ext cx="198038" cy="517599"/>
            </a:xfrm>
            <a:custGeom>
              <a:avLst/>
              <a:gdLst>
                <a:gd name="T0" fmla="*/ 40 w 74"/>
                <a:gd name="T1" fmla="*/ 38 h 194"/>
                <a:gd name="T2" fmla="*/ 74 w 74"/>
                <a:gd name="T3" fmla="*/ 0 h 194"/>
                <a:gd name="T4" fmla="*/ 1 w 74"/>
                <a:gd name="T5" fmla="*/ 100 h 194"/>
                <a:gd name="T6" fmla="*/ 52 w 74"/>
                <a:gd name="T7" fmla="*/ 194 h 194"/>
                <a:gd name="T8" fmla="*/ 52 w 74"/>
                <a:gd name="T9" fmla="*/ 194 h 194"/>
                <a:gd name="T10" fmla="*/ 40 w 74"/>
                <a:gd name="T11" fmla="*/ 38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4">
                  <a:moveTo>
                    <a:pt x="40" y="38"/>
                  </a:moveTo>
                  <a:cubicBezTo>
                    <a:pt x="50" y="21"/>
                    <a:pt x="62" y="9"/>
                    <a:pt x="74" y="0"/>
                  </a:cubicBezTo>
                  <a:cubicBezTo>
                    <a:pt x="32" y="10"/>
                    <a:pt x="0" y="31"/>
                    <a:pt x="1" y="100"/>
                  </a:cubicBezTo>
                  <a:cubicBezTo>
                    <a:pt x="1" y="132"/>
                    <a:pt x="23" y="166"/>
                    <a:pt x="52" y="194"/>
                  </a:cubicBezTo>
                  <a:cubicBezTo>
                    <a:pt x="52" y="194"/>
                    <a:pt x="52" y="194"/>
                    <a:pt x="52" y="194"/>
                  </a:cubicBezTo>
                  <a:cubicBezTo>
                    <a:pt x="29" y="143"/>
                    <a:pt x="18" y="77"/>
                    <a:pt x="40" y="38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6072227" y="2841532"/>
              <a:ext cx="569359" cy="690883"/>
            </a:xfrm>
            <a:custGeom>
              <a:avLst/>
              <a:gdLst>
                <a:gd name="T0" fmla="*/ 199 w 213"/>
                <a:gd name="T1" fmla="*/ 83 h 259"/>
                <a:gd name="T2" fmla="*/ 143 w 213"/>
                <a:gd name="T3" fmla="*/ 16 h 259"/>
                <a:gd name="T4" fmla="*/ 25 w 213"/>
                <a:gd name="T5" fmla="*/ 42 h 259"/>
                <a:gd name="T6" fmla="*/ 6 w 213"/>
                <a:gd name="T7" fmla="*/ 150 h 259"/>
                <a:gd name="T8" fmla="*/ 39 w 213"/>
                <a:gd name="T9" fmla="*/ 218 h 259"/>
                <a:gd name="T10" fmla="*/ 172 w 213"/>
                <a:gd name="T11" fmla="*/ 190 h 259"/>
                <a:gd name="T12" fmla="*/ 211 w 213"/>
                <a:gd name="T13" fmla="*/ 104 h 259"/>
                <a:gd name="T14" fmla="*/ 213 w 213"/>
                <a:gd name="T15" fmla="*/ 99 h 259"/>
                <a:gd name="T16" fmla="*/ 212 w 213"/>
                <a:gd name="T17" fmla="*/ 98 h 259"/>
                <a:gd name="T18" fmla="*/ 199 w 213"/>
                <a:gd name="T19" fmla="*/ 83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259">
                  <a:moveTo>
                    <a:pt x="199" y="83"/>
                  </a:moveTo>
                  <a:cubicBezTo>
                    <a:pt x="173" y="54"/>
                    <a:pt x="145" y="23"/>
                    <a:pt x="143" y="16"/>
                  </a:cubicBezTo>
                  <a:cubicBezTo>
                    <a:pt x="99" y="0"/>
                    <a:pt x="48" y="3"/>
                    <a:pt x="25" y="42"/>
                  </a:cubicBezTo>
                  <a:cubicBezTo>
                    <a:pt x="6" y="74"/>
                    <a:pt x="0" y="114"/>
                    <a:pt x="6" y="150"/>
                  </a:cubicBezTo>
                  <a:cubicBezTo>
                    <a:pt x="11" y="176"/>
                    <a:pt x="22" y="201"/>
                    <a:pt x="39" y="218"/>
                  </a:cubicBezTo>
                  <a:cubicBezTo>
                    <a:pt x="80" y="259"/>
                    <a:pt x="140" y="246"/>
                    <a:pt x="172" y="190"/>
                  </a:cubicBezTo>
                  <a:cubicBezTo>
                    <a:pt x="191" y="158"/>
                    <a:pt x="207" y="130"/>
                    <a:pt x="211" y="104"/>
                  </a:cubicBezTo>
                  <a:cubicBezTo>
                    <a:pt x="212" y="102"/>
                    <a:pt x="213" y="101"/>
                    <a:pt x="213" y="99"/>
                  </a:cubicBezTo>
                  <a:cubicBezTo>
                    <a:pt x="213" y="99"/>
                    <a:pt x="213" y="98"/>
                    <a:pt x="212" y="98"/>
                  </a:cubicBezTo>
                  <a:cubicBezTo>
                    <a:pt x="207" y="92"/>
                    <a:pt x="203" y="87"/>
                    <a:pt x="199" y="8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任意多边形: 形状 35"/>
            <p:cNvSpPr/>
            <p:nvPr/>
          </p:nvSpPr>
          <p:spPr bwMode="auto">
            <a:xfrm>
              <a:off x="6363658" y="2302554"/>
              <a:ext cx="541229" cy="755020"/>
            </a:xfrm>
            <a:custGeom>
              <a:avLst/>
              <a:gdLst>
                <a:gd name="T0" fmla="*/ 22 w 203"/>
                <a:gd name="T1" fmla="*/ 60 h 283"/>
                <a:gd name="T2" fmla="*/ 34 w 203"/>
                <a:gd name="T3" fmla="*/ 216 h 283"/>
                <a:gd name="T4" fmla="*/ 72 w 203"/>
                <a:gd name="T5" fmla="*/ 246 h 283"/>
                <a:gd name="T6" fmla="*/ 95 w 203"/>
                <a:gd name="T7" fmla="*/ 267 h 283"/>
                <a:gd name="T8" fmla="*/ 99 w 203"/>
                <a:gd name="T9" fmla="*/ 270 h 283"/>
                <a:gd name="T10" fmla="*/ 113 w 203"/>
                <a:gd name="T11" fmla="*/ 283 h 283"/>
                <a:gd name="T12" fmla="*/ 170 w 203"/>
                <a:gd name="T13" fmla="*/ 207 h 283"/>
                <a:gd name="T14" fmla="*/ 155 w 203"/>
                <a:gd name="T15" fmla="*/ 31 h 283"/>
                <a:gd name="T16" fmla="*/ 56 w 203"/>
                <a:gd name="T17" fmla="*/ 22 h 283"/>
                <a:gd name="T18" fmla="*/ 22 w 203"/>
                <a:gd name="T19" fmla="*/ 6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83">
                  <a:moveTo>
                    <a:pt x="22" y="60"/>
                  </a:moveTo>
                  <a:cubicBezTo>
                    <a:pt x="0" y="99"/>
                    <a:pt x="11" y="165"/>
                    <a:pt x="34" y="216"/>
                  </a:cubicBezTo>
                  <a:cubicBezTo>
                    <a:pt x="37" y="216"/>
                    <a:pt x="55" y="231"/>
                    <a:pt x="72" y="246"/>
                  </a:cubicBezTo>
                  <a:cubicBezTo>
                    <a:pt x="79" y="252"/>
                    <a:pt x="87" y="259"/>
                    <a:pt x="95" y="267"/>
                  </a:cubicBezTo>
                  <a:cubicBezTo>
                    <a:pt x="97" y="268"/>
                    <a:pt x="98" y="269"/>
                    <a:pt x="99" y="270"/>
                  </a:cubicBezTo>
                  <a:cubicBezTo>
                    <a:pt x="103" y="274"/>
                    <a:pt x="108" y="278"/>
                    <a:pt x="113" y="283"/>
                  </a:cubicBezTo>
                  <a:cubicBezTo>
                    <a:pt x="133" y="272"/>
                    <a:pt x="150" y="241"/>
                    <a:pt x="170" y="207"/>
                  </a:cubicBezTo>
                  <a:cubicBezTo>
                    <a:pt x="203" y="151"/>
                    <a:pt x="196" y="72"/>
                    <a:pt x="155" y="31"/>
                  </a:cubicBezTo>
                  <a:cubicBezTo>
                    <a:pt x="126" y="2"/>
                    <a:pt x="88" y="0"/>
                    <a:pt x="56" y="22"/>
                  </a:cubicBezTo>
                  <a:cubicBezTo>
                    <a:pt x="44" y="31"/>
                    <a:pt x="32" y="43"/>
                    <a:pt x="22" y="6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6451425" y="2878664"/>
              <a:ext cx="1019446" cy="1046451"/>
            </a:xfrm>
            <a:custGeom>
              <a:avLst/>
              <a:gdLst>
                <a:gd name="T0" fmla="*/ 381 w 382"/>
                <a:gd name="T1" fmla="*/ 346 h 392"/>
                <a:gd name="T2" fmla="*/ 374 w 382"/>
                <a:gd name="T3" fmla="*/ 338 h 392"/>
                <a:gd name="T4" fmla="*/ 80 w 382"/>
                <a:gd name="T5" fmla="*/ 67 h 392"/>
                <a:gd name="T6" fmla="*/ 66 w 382"/>
                <a:gd name="T7" fmla="*/ 54 h 392"/>
                <a:gd name="T8" fmla="*/ 62 w 382"/>
                <a:gd name="T9" fmla="*/ 51 h 392"/>
                <a:gd name="T10" fmla="*/ 39 w 382"/>
                <a:gd name="T11" fmla="*/ 30 h 392"/>
                <a:gd name="T12" fmla="*/ 1 w 382"/>
                <a:gd name="T13" fmla="*/ 0 h 392"/>
                <a:gd name="T14" fmla="*/ 1 w 382"/>
                <a:gd name="T15" fmla="*/ 0 h 392"/>
                <a:gd name="T16" fmla="*/ 1 w 382"/>
                <a:gd name="T17" fmla="*/ 0 h 392"/>
                <a:gd name="T18" fmla="*/ 1 w 382"/>
                <a:gd name="T19" fmla="*/ 0 h 392"/>
                <a:gd name="T20" fmla="*/ 1 w 382"/>
                <a:gd name="T21" fmla="*/ 2 h 392"/>
                <a:gd name="T22" fmla="*/ 57 w 382"/>
                <a:gd name="T23" fmla="*/ 69 h 392"/>
                <a:gd name="T24" fmla="*/ 70 w 382"/>
                <a:gd name="T25" fmla="*/ 84 h 392"/>
                <a:gd name="T26" fmla="*/ 71 w 382"/>
                <a:gd name="T27" fmla="*/ 85 h 392"/>
                <a:gd name="T28" fmla="*/ 347 w 382"/>
                <a:gd name="T29" fmla="*/ 384 h 392"/>
                <a:gd name="T30" fmla="*/ 355 w 382"/>
                <a:gd name="T31" fmla="*/ 392 h 392"/>
                <a:gd name="T32" fmla="*/ 358 w 382"/>
                <a:gd name="T33" fmla="*/ 391 h 392"/>
                <a:gd name="T34" fmla="*/ 374 w 382"/>
                <a:gd name="T35" fmla="*/ 376 h 392"/>
                <a:gd name="T36" fmla="*/ 381 w 382"/>
                <a:gd name="T37" fmla="*/ 351 h 392"/>
                <a:gd name="T38" fmla="*/ 381 w 382"/>
                <a:gd name="T39" fmla="*/ 3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2" h="392">
                  <a:moveTo>
                    <a:pt x="381" y="346"/>
                  </a:moveTo>
                  <a:cubicBezTo>
                    <a:pt x="381" y="346"/>
                    <a:pt x="379" y="343"/>
                    <a:pt x="374" y="338"/>
                  </a:cubicBezTo>
                  <a:cubicBezTo>
                    <a:pt x="337" y="304"/>
                    <a:pt x="177" y="154"/>
                    <a:pt x="80" y="67"/>
                  </a:cubicBezTo>
                  <a:cubicBezTo>
                    <a:pt x="75" y="62"/>
                    <a:pt x="70" y="58"/>
                    <a:pt x="66" y="54"/>
                  </a:cubicBezTo>
                  <a:cubicBezTo>
                    <a:pt x="65" y="53"/>
                    <a:pt x="64" y="52"/>
                    <a:pt x="62" y="51"/>
                  </a:cubicBezTo>
                  <a:cubicBezTo>
                    <a:pt x="54" y="43"/>
                    <a:pt x="46" y="36"/>
                    <a:pt x="39" y="30"/>
                  </a:cubicBezTo>
                  <a:cubicBezTo>
                    <a:pt x="22" y="15"/>
                    <a:pt x="4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3" y="9"/>
                    <a:pt x="31" y="40"/>
                    <a:pt x="57" y="69"/>
                  </a:cubicBezTo>
                  <a:cubicBezTo>
                    <a:pt x="61" y="73"/>
                    <a:pt x="65" y="78"/>
                    <a:pt x="70" y="84"/>
                  </a:cubicBezTo>
                  <a:cubicBezTo>
                    <a:pt x="71" y="84"/>
                    <a:pt x="71" y="85"/>
                    <a:pt x="71" y="85"/>
                  </a:cubicBezTo>
                  <a:cubicBezTo>
                    <a:pt x="162" y="186"/>
                    <a:pt x="312" y="347"/>
                    <a:pt x="347" y="384"/>
                  </a:cubicBezTo>
                  <a:cubicBezTo>
                    <a:pt x="352" y="389"/>
                    <a:pt x="355" y="392"/>
                    <a:pt x="355" y="392"/>
                  </a:cubicBezTo>
                  <a:cubicBezTo>
                    <a:pt x="355" y="392"/>
                    <a:pt x="356" y="392"/>
                    <a:pt x="358" y="391"/>
                  </a:cubicBezTo>
                  <a:cubicBezTo>
                    <a:pt x="362" y="390"/>
                    <a:pt x="367" y="386"/>
                    <a:pt x="374" y="376"/>
                  </a:cubicBezTo>
                  <a:cubicBezTo>
                    <a:pt x="380" y="365"/>
                    <a:pt x="381" y="356"/>
                    <a:pt x="381" y="351"/>
                  </a:cubicBezTo>
                  <a:cubicBezTo>
                    <a:pt x="382" y="348"/>
                    <a:pt x="381" y="346"/>
                    <a:pt x="381" y="34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582320" y="1006277"/>
            <a:ext cx="1559217" cy="1593009"/>
            <a:chOff x="6076950" y="2555876"/>
            <a:chExt cx="3076576" cy="3143249"/>
          </a:xfrm>
          <a:effectLst/>
        </p:grpSpPr>
        <p:sp>
          <p:nvSpPr>
            <p:cNvPr id="22" name="任意多边形: 形状 21"/>
            <p:cNvSpPr/>
            <p:nvPr/>
          </p:nvSpPr>
          <p:spPr bwMode="auto">
            <a:xfrm>
              <a:off x="8840788" y="5375275"/>
              <a:ext cx="312738" cy="323850"/>
            </a:xfrm>
            <a:custGeom>
              <a:avLst/>
              <a:gdLst>
                <a:gd name="T0" fmla="*/ 68 w 83"/>
                <a:gd name="T1" fmla="*/ 68 h 86"/>
                <a:gd name="T2" fmla="*/ 34 w 83"/>
                <a:gd name="T3" fmla="*/ 30 h 86"/>
                <a:gd name="T4" fmla="*/ 16 w 83"/>
                <a:gd name="T5" fmla="*/ 10 h 86"/>
                <a:gd name="T6" fmla="*/ 6 w 83"/>
                <a:gd name="T7" fmla="*/ 0 h 86"/>
                <a:gd name="T8" fmla="*/ 3 w 83"/>
                <a:gd name="T9" fmla="*/ 5 h 86"/>
                <a:gd name="T10" fmla="*/ 0 w 83"/>
                <a:gd name="T11" fmla="*/ 11 h 86"/>
                <a:gd name="T12" fmla="*/ 9 w 83"/>
                <a:gd name="T13" fmla="*/ 21 h 86"/>
                <a:gd name="T14" fmla="*/ 29 w 83"/>
                <a:gd name="T15" fmla="*/ 39 h 86"/>
                <a:gd name="T16" fmla="*/ 66 w 83"/>
                <a:gd name="T17" fmla="*/ 72 h 86"/>
                <a:gd name="T18" fmla="*/ 83 w 83"/>
                <a:gd name="T19" fmla="*/ 86 h 86"/>
                <a:gd name="T20" fmla="*/ 83 w 83"/>
                <a:gd name="T21" fmla="*/ 85 h 86"/>
                <a:gd name="T22" fmla="*/ 68 w 83"/>
                <a:gd name="T23" fmla="*/ 6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86">
                  <a:moveTo>
                    <a:pt x="68" y="68"/>
                  </a:moveTo>
                  <a:cubicBezTo>
                    <a:pt x="59" y="57"/>
                    <a:pt x="46" y="44"/>
                    <a:pt x="34" y="30"/>
                  </a:cubicBezTo>
                  <a:cubicBezTo>
                    <a:pt x="28" y="23"/>
                    <a:pt x="22" y="16"/>
                    <a:pt x="16" y="10"/>
                  </a:cubicBezTo>
                  <a:cubicBezTo>
                    <a:pt x="13" y="6"/>
                    <a:pt x="9" y="3"/>
                    <a:pt x="6" y="0"/>
                  </a:cubicBezTo>
                  <a:cubicBezTo>
                    <a:pt x="5" y="2"/>
                    <a:pt x="4" y="4"/>
                    <a:pt x="3" y="5"/>
                  </a:cubicBezTo>
                  <a:cubicBezTo>
                    <a:pt x="2" y="7"/>
                    <a:pt x="1" y="9"/>
                    <a:pt x="0" y="11"/>
                  </a:cubicBezTo>
                  <a:cubicBezTo>
                    <a:pt x="3" y="14"/>
                    <a:pt x="6" y="18"/>
                    <a:pt x="9" y="21"/>
                  </a:cubicBezTo>
                  <a:cubicBezTo>
                    <a:pt x="15" y="27"/>
                    <a:pt x="22" y="33"/>
                    <a:pt x="29" y="39"/>
                  </a:cubicBezTo>
                  <a:cubicBezTo>
                    <a:pt x="42" y="51"/>
                    <a:pt x="56" y="63"/>
                    <a:pt x="66" y="72"/>
                  </a:cubicBezTo>
                  <a:cubicBezTo>
                    <a:pt x="76" y="81"/>
                    <a:pt x="83" y="86"/>
                    <a:pt x="83" y="86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3" y="85"/>
                    <a:pt x="77" y="78"/>
                    <a:pt x="68" y="68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8129588" y="4606925"/>
              <a:ext cx="782638" cy="903287"/>
            </a:xfrm>
            <a:custGeom>
              <a:avLst/>
              <a:gdLst>
                <a:gd name="T0" fmla="*/ 204 w 208"/>
                <a:gd name="T1" fmla="*/ 156 h 240"/>
                <a:gd name="T2" fmla="*/ 48 w 208"/>
                <a:gd name="T3" fmla="*/ 0 h 240"/>
                <a:gd name="T4" fmla="*/ 48 w 208"/>
                <a:gd name="T5" fmla="*/ 0 h 240"/>
                <a:gd name="T6" fmla="*/ 35 w 208"/>
                <a:gd name="T7" fmla="*/ 53 h 240"/>
                <a:gd name="T8" fmla="*/ 0 w 208"/>
                <a:gd name="T9" fmla="*/ 84 h 240"/>
                <a:gd name="T10" fmla="*/ 156 w 208"/>
                <a:gd name="T11" fmla="*/ 240 h 240"/>
                <a:gd name="T12" fmla="*/ 189 w 208"/>
                <a:gd name="T13" fmla="*/ 215 h 240"/>
                <a:gd name="T14" fmla="*/ 192 w 208"/>
                <a:gd name="T15" fmla="*/ 209 h 240"/>
                <a:gd name="T16" fmla="*/ 195 w 208"/>
                <a:gd name="T17" fmla="*/ 204 h 240"/>
                <a:gd name="T18" fmla="*/ 204 w 208"/>
                <a:gd name="T19" fmla="*/ 15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8" h="240">
                  <a:moveTo>
                    <a:pt x="204" y="15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6"/>
                    <a:pt x="48" y="30"/>
                    <a:pt x="35" y="53"/>
                  </a:cubicBezTo>
                  <a:cubicBezTo>
                    <a:pt x="22" y="75"/>
                    <a:pt x="7" y="89"/>
                    <a:pt x="0" y="84"/>
                  </a:cubicBezTo>
                  <a:cubicBezTo>
                    <a:pt x="156" y="240"/>
                    <a:pt x="156" y="240"/>
                    <a:pt x="156" y="240"/>
                  </a:cubicBezTo>
                  <a:cubicBezTo>
                    <a:pt x="156" y="240"/>
                    <a:pt x="173" y="237"/>
                    <a:pt x="189" y="215"/>
                  </a:cubicBezTo>
                  <a:cubicBezTo>
                    <a:pt x="190" y="213"/>
                    <a:pt x="191" y="211"/>
                    <a:pt x="192" y="209"/>
                  </a:cubicBezTo>
                  <a:cubicBezTo>
                    <a:pt x="193" y="208"/>
                    <a:pt x="194" y="206"/>
                    <a:pt x="195" y="204"/>
                  </a:cubicBezTo>
                  <a:cubicBezTo>
                    <a:pt x="208" y="179"/>
                    <a:pt x="204" y="156"/>
                    <a:pt x="204" y="156"/>
                  </a:cubicBezTo>
                  <a:close/>
                </a:path>
              </a:pathLst>
            </a:custGeom>
            <a:solidFill>
              <a:srgbClr val="C5C5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 bwMode="auto">
            <a:xfrm>
              <a:off x="8113713" y="4592638"/>
              <a:ext cx="219075" cy="349250"/>
            </a:xfrm>
            <a:custGeom>
              <a:avLst/>
              <a:gdLst>
                <a:gd name="T0" fmla="*/ 52 w 58"/>
                <a:gd name="T1" fmla="*/ 4 h 93"/>
                <a:gd name="T2" fmla="*/ 32 w 58"/>
                <a:gd name="T3" fmla="*/ 13 h 93"/>
                <a:gd name="T4" fmla="*/ 39 w 58"/>
                <a:gd name="T5" fmla="*/ 21 h 93"/>
                <a:gd name="T6" fmla="*/ 39 w 58"/>
                <a:gd name="T7" fmla="*/ 26 h 93"/>
                <a:gd name="T8" fmla="*/ 32 w 58"/>
                <a:gd name="T9" fmla="*/ 51 h 93"/>
                <a:gd name="T10" fmla="*/ 16 w 58"/>
                <a:gd name="T11" fmla="*/ 66 h 93"/>
                <a:gd name="T12" fmla="*/ 13 w 58"/>
                <a:gd name="T13" fmla="*/ 67 h 93"/>
                <a:gd name="T14" fmla="*/ 5 w 58"/>
                <a:gd name="T15" fmla="*/ 59 h 93"/>
                <a:gd name="T16" fmla="*/ 4 w 58"/>
                <a:gd name="T17" fmla="*/ 87 h 93"/>
                <a:gd name="T18" fmla="*/ 4 w 58"/>
                <a:gd name="T19" fmla="*/ 88 h 93"/>
                <a:gd name="T20" fmla="*/ 39 w 58"/>
                <a:gd name="T21" fmla="*/ 57 h 93"/>
                <a:gd name="T22" fmla="*/ 52 w 58"/>
                <a:gd name="T23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93">
                  <a:moveTo>
                    <a:pt x="52" y="4"/>
                  </a:moveTo>
                  <a:cubicBezTo>
                    <a:pt x="48" y="0"/>
                    <a:pt x="40" y="4"/>
                    <a:pt x="32" y="13"/>
                  </a:cubicBezTo>
                  <a:cubicBezTo>
                    <a:pt x="37" y="18"/>
                    <a:pt x="39" y="21"/>
                    <a:pt x="39" y="21"/>
                  </a:cubicBezTo>
                  <a:cubicBezTo>
                    <a:pt x="39" y="21"/>
                    <a:pt x="40" y="23"/>
                    <a:pt x="39" y="26"/>
                  </a:cubicBezTo>
                  <a:cubicBezTo>
                    <a:pt x="39" y="31"/>
                    <a:pt x="38" y="40"/>
                    <a:pt x="32" y="51"/>
                  </a:cubicBezTo>
                  <a:cubicBezTo>
                    <a:pt x="25" y="61"/>
                    <a:pt x="20" y="65"/>
                    <a:pt x="16" y="66"/>
                  </a:cubicBezTo>
                  <a:cubicBezTo>
                    <a:pt x="14" y="67"/>
                    <a:pt x="13" y="67"/>
                    <a:pt x="13" y="67"/>
                  </a:cubicBezTo>
                  <a:cubicBezTo>
                    <a:pt x="13" y="67"/>
                    <a:pt x="10" y="64"/>
                    <a:pt x="5" y="59"/>
                  </a:cubicBezTo>
                  <a:cubicBezTo>
                    <a:pt x="1" y="72"/>
                    <a:pt x="0" y="83"/>
                    <a:pt x="4" y="87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11" y="93"/>
                    <a:pt x="26" y="79"/>
                    <a:pt x="39" y="57"/>
                  </a:cubicBezTo>
                  <a:cubicBezTo>
                    <a:pt x="52" y="34"/>
                    <a:pt x="58" y="10"/>
                    <a:pt x="52" y="4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6076950" y="3233738"/>
              <a:ext cx="754063" cy="647700"/>
            </a:xfrm>
            <a:custGeom>
              <a:avLst/>
              <a:gdLst>
                <a:gd name="T0" fmla="*/ 82 w 200"/>
                <a:gd name="T1" fmla="*/ 64 h 172"/>
                <a:gd name="T2" fmla="*/ 200 w 200"/>
                <a:gd name="T3" fmla="*/ 38 h 172"/>
                <a:gd name="T4" fmla="*/ 200 w 200"/>
                <a:gd name="T5" fmla="*/ 36 h 172"/>
                <a:gd name="T6" fmla="*/ 73 w 200"/>
                <a:gd name="T7" fmla="*/ 14 h 172"/>
                <a:gd name="T8" fmla="*/ 8 w 200"/>
                <a:gd name="T9" fmla="*/ 126 h 172"/>
                <a:gd name="T10" fmla="*/ 63 w 200"/>
                <a:gd name="T11" fmla="*/ 172 h 172"/>
                <a:gd name="T12" fmla="*/ 82 w 200"/>
                <a:gd name="T13" fmla="*/ 6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72">
                  <a:moveTo>
                    <a:pt x="82" y="64"/>
                  </a:moveTo>
                  <a:cubicBezTo>
                    <a:pt x="105" y="25"/>
                    <a:pt x="156" y="22"/>
                    <a:pt x="200" y="38"/>
                  </a:cubicBezTo>
                  <a:cubicBezTo>
                    <a:pt x="200" y="37"/>
                    <a:pt x="199" y="36"/>
                    <a:pt x="200" y="36"/>
                  </a:cubicBezTo>
                  <a:cubicBezTo>
                    <a:pt x="159" y="13"/>
                    <a:pt x="108" y="0"/>
                    <a:pt x="73" y="14"/>
                  </a:cubicBezTo>
                  <a:cubicBezTo>
                    <a:pt x="5" y="41"/>
                    <a:pt x="0" y="80"/>
                    <a:pt x="8" y="126"/>
                  </a:cubicBezTo>
                  <a:cubicBezTo>
                    <a:pt x="13" y="151"/>
                    <a:pt x="34" y="167"/>
                    <a:pt x="63" y="172"/>
                  </a:cubicBezTo>
                  <a:cubicBezTo>
                    <a:pt x="57" y="136"/>
                    <a:pt x="63" y="96"/>
                    <a:pt x="82" y="6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6634163" y="2638425"/>
              <a:ext cx="279400" cy="730250"/>
            </a:xfrm>
            <a:custGeom>
              <a:avLst/>
              <a:gdLst>
                <a:gd name="T0" fmla="*/ 40 w 74"/>
                <a:gd name="T1" fmla="*/ 38 h 194"/>
                <a:gd name="T2" fmla="*/ 74 w 74"/>
                <a:gd name="T3" fmla="*/ 0 h 194"/>
                <a:gd name="T4" fmla="*/ 1 w 74"/>
                <a:gd name="T5" fmla="*/ 100 h 194"/>
                <a:gd name="T6" fmla="*/ 52 w 74"/>
                <a:gd name="T7" fmla="*/ 194 h 194"/>
                <a:gd name="T8" fmla="*/ 52 w 74"/>
                <a:gd name="T9" fmla="*/ 194 h 194"/>
                <a:gd name="T10" fmla="*/ 40 w 74"/>
                <a:gd name="T11" fmla="*/ 38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4">
                  <a:moveTo>
                    <a:pt x="40" y="38"/>
                  </a:moveTo>
                  <a:cubicBezTo>
                    <a:pt x="50" y="21"/>
                    <a:pt x="62" y="9"/>
                    <a:pt x="74" y="0"/>
                  </a:cubicBezTo>
                  <a:cubicBezTo>
                    <a:pt x="32" y="10"/>
                    <a:pt x="0" y="31"/>
                    <a:pt x="1" y="100"/>
                  </a:cubicBezTo>
                  <a:cubicBezTo>
                    <a:pt x="1" y="132"/>
                    <a:pt x="23" y="166"/>
                    <a:pt x="52" y="194"/>
                  </a:cubicBezTo>
                  <a:cubicBezTo>
                    <a:pt x="52" y="194"/>
                    <a:pt x="52" y="194"/>
                    <a:pt x="52" y="194"/>
                  </a:cubicBezTo>
                  <a:cubicBezTo>
                    <a:pt x="29" y="143"/>
                    <a:pt x="18" y="77"/>
                    <a:pt x="40" y="3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6291263" y="3316288"/>
              <a:ext cx="803275" cy="974725"/>
            </a:xfrm>
            <a:custGeom>
              <a:avLst/>
              <a:gdLst>
                <a:gd name="T0" fmla="*/ 199 w 213"/>
                <a:gd name="T1" fmla="*/ 83 h 259"/>
                <a:gd name="T2" fmla="*/ 143 w 213"/>
                <a:gd name="T3" fmla="*/ 16 h 259"/>
                <a:gd name="T4" fmla="*/ 25 w 213"/>
                <a:gd name="T5" fmla="*/ 42 h 259"/>
                <a:gd name="T6" fmla="*/ 6 w 213"/>
                <a:gd name="T7" fmla="*/ 150 h 259"/>
                <a:gd name="T8" fmla="*/ 39 w 213"/>
                <a:gd name="T9" fmla="*/ 218 h 259"/>
                <a:gd name="T10" fmla="*/ 172 w 213"/>
                <a:gd name="T11" fmla="*/ 190 h 259"/>
                <a:gd name="T12" fmla="*/ 211 w 213"/>
                <a:gd name="T13" fmla="*/ 104 h 259"/>
                <a:gd name="T14" fmla="*/ 213 w 213"/>
                <a:gd name="T15" fmla="*/ 99 h 259"/>
                <a:gd name="T16" fmla="*/ 212 w 213"/>
                <a:gd name="T17" fmla="*/ 98 h 259"/>
                <a:gd name="T18" fmla="*/ 199 w 213"/>
                <a:gd name="T19" fmla="*/ 83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259">
                  <a:moveTo>
                    <a:pt x="199" y="83"/>
                  </a:moveTo>
                  <a:cubicBezTo>
                    <a:pt x="173" y="54"/>
                    <a:pt x="145" y="23"/>
                    <a:pt x="143" y="16"/>
                  </a:cubicBezTo>
                  <a:cubicBezTo>
                    <a:pt x="99" y="0"/>
                    <a:pt x="48" y="3"/>
                    <a:pt x="25" y="42"/>
                  </a:cubicBezTo>
                  <a:cubicBezTo>
                    <a:pt x="6" y="74"/>
                    <a:pt x="0" y="114"/>
                    <a:pt x="6" y="150"/>
                  </a:cubicBezTo>
                  <a:cubicBezTo>
                    <a:pt x="11" y="176"/>
                    <a:pt x="22" y="201"/>
                    <a:pt x="39" y="218"/>
                  </a:cubicBezTo>
                  <a:cubicBezTo>
                    <a:pt x="80" y="259"/>
                    <a:pt x="140" y="246"/>
                    <a:pt x="172" y="190"/>
                  </a:cubicBezTo>
                  <a:cubicBezTo>
                    <a:pt x="191" y="158"/>
                    <a:pt x="207" y="130"/>
                    <a:pt x="211" y="104"/>
                  </a:cubicBezTo>
                  <a:cubicBezTo>
                    <a:pt x="212" y="102"/>
                    <a:pt x="213" y="101"/>
                    <a:pt x="213" y="99"/>
                  </a:cubicBezTo>
                  <a:cubicBezTo>
                    <a:pt x="213" y="99"/>
                    <a:pt x="213" y="98"/>
                    <a:pt x="212" y="98"/>
                  </a:cubicBezTo>
                  <a:cubicBezTo>
                    <a:pt x="207" y="92"/>
                    <a:pt x="203" y="87"/>
                    <a:pt x="199" y="83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任意多边形: 形状 27"/>
            <p:cNvSpPr/>
            <p:nvPr/>
          </p:nvSpPr>
          <p:spPr bwMode="auto">
            <a:xfrm>
              <a:off x="6702425" y="2555876"/>
              <a:ext cx="763588" cy="1065212"/>
            </a:xfrm>
            <a:custGeom>
              <a:avLst/>
              <a:gdLst>
                <a:gd name="T0" fmla="*/ 22 w 203"/>
                <a:gd name="T1" fmla="*/ 60 h 283"/>
                <a:gd name="T2" fmla="*/ 34 w 203"/>
                <a:gd name="T3" fmla="*/ 216 h 283"/>
                <a:gd name="T4" fmla="*/ 72 w 203"/>
                <a:gd name="T5" fmla="*/ 246 h 283"/>
                <a:gd name="T6" fmla="*/ 95 w 203"/>
                <a:gd name="T7" fmla="*/ 267 h 283"/>
                <a:gd name="T8" fmla="*/ 99 w 203"/>
                <a:gd name="T9" fmla="*/ 270 h 283"/>
                <a:gd name="T10" fmla="*/ 113 w 203"/>
                <a:gd name="T11" fmla="*/ 283 h 283"/>
                <a:gd name="T12" fmla="*/ 170 w 203"/>
                <a:gd name="T13" fmla="*/ 207 h 283"/>
                <a:gd name="T14" fmla="*/ 155 w 203"/>
                <a:gd name="T15" fmla="*/ 31 h 283"/>
                <a:gd name="T16" fmla="*/ 56 w 203"/>
                <a:gd name="T17" fmla="*/ 22 h 283"/>
                <a:gd name="T18" fmla="*/ 22 w 203"/>
                <a:gd name="T19" fmla="*/ 6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83">
                  <a:moveTo>
                    <a:pt x="22" y="60"/>
                  </a:moveTo>
                  <a:cubicBezTo>
                    <a:pt x="0" y="99"/>
                    <a:pt x="11" y="165"/>
                    <a:pt x="34" y="216"/>
                  </a:cubicBezTo>
                  <a:cubicBezTo>
                    <a:pt x="37" y="216"/>
                    <a:pt x="55" y="231"/>
                    <a:pt x="72" y="246"/>
                  </a:cubicBezTo>
                  <a:cubicBezTo>
                    <a:pt x="79" y="252"/>
                    <a:pt x="87" y="259"/>
                    <a:pt x="95" y="267"/>
                  </a:cubicBezTo>
                  <a:cubicBezTo>
                    <a:pt x="97" y="268"/>
                    <a:pt x="98" y="269"/>
                    <a:pt x="99" y="270"/>
                  </a:cubicBezTo>
                  <a:cubicBezTo>
                    <a:pt x="103" y="274"/>
                    <a:pt x="108" y="278"/>
                    <a:pt x="113" y="283"/>
                  </a:cubicBezTo>
                  <a:cubicBezTo>
                    <a:pt x="133" y="272"/>
                    <a:pt x="150" y="241"/>
                    <a:pt x="170" y="207"/>
                  </a:cubicBezTo>
                  <a:cubicBezTo>
                    <a:pt x="203" y="151"/>
                    <a:pt x="196" y="72"/>
                    <a:pt x="155" y="31"/>
                  </a:cubicBezTo>
                  <a:cubicBezTo>
                    <a:pt x="126" y="2"/>
                    <a:pt x="88" y="0"/>
                    <a:pt x="56" y="22"/>
                  </a:cubicBezTo>
                  <a:cubicBezTo>
                    <a:pt x="44" y="31"/>
                    <a:pt x="32" y="43"/>
                    <a:pt x="22" y="6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任意多边形: 形状 28"/>
            <p:cNvSpPr/>
            <p:nvPr/>
          </p:nvSpPr>
          <p:spPr bwMode="auto">
            <a:xfrm>
              <a:off x="6826250" y="3368675"/>
              <a:ext cx="1438275" cy="1476375"/>
            </a:xfrm>
            <a:custGeom>
              <a:avLst/>
              <a:gdLst>
                <a:gd name="T0" fmla="*/ 381 w 382"/>
                <a:gd name="T1" fmla="*/ 346 h 392"/>
                <a:gd name="T2" fmla="*/ 374 w 382"/>
                <a:gd name="T3" fmla="*/ 338 h 392"/>
                <a:gd name="T4" fmla="*/ 80 w 382"/>
                <a:gd name="T5" fmla="*/ 67 h 392"/>
                <a:gd name="T6" fmla="*/ 66 w 382"/>
                <a:gd name="T7" fmla="*/ 54 h 392"/>
                <a:gd name="T8" fmla="*/ 62 w 382"/>
                <a:gd name="T9" fmla="*/ 51 h 392"/>
                <a:gd name="T10" fmla="*/ 39 w 382"/>
                <a:gd name="T11" fmla="*/ 30 h 392"/>
                <a:gd name="T12" fmla="*/ 1 w 382"/>
                <a:gd name="T13" fmla="*/ 0 h 392"/>
                <a:gd name="T14" fmla="*/ 1 w 382"/>
                <a:gd name="T15" fmla="*/ 0 h 392"/>
                <a:gd name="T16" fmla="*/ 1 w 382"/>
                <a:gd name="T17" fmla="*/ 0 h 392"/>
                <a:gd name="T18" fmla="*/ 1 w 382"/>
                <a:gd name="T19" fmla="*/ 0 h 392"/>
                <a:gd name="T20" fmla="*/ 1 w 382"/>
                <a:gd name="T21" fmla="*/ 2 h 392"/>
                <a:gd name="T22" fmla="*/ 57 w 382"/>
                <a:gd name="T23" fmla="*/ 69 h 392"/>
                <a:gd name="T24" fmla="*/ 70 w 382"/>
                <a:gd name="T25" fmla="*/ 84 h 392"/>
                <a:gd name="T26" fmla="*/ 71 w 382"/>
                <a:gd name="T27" fmla="*/ 85 h 392"/>
                <a:gd name="T28" fmla="*/ 347 w 382"/>
                <a:gd name="T29" fmla="*/ 384 h 392"/>
                <a:gd name="T30" fmla="*/ 355 w 382"/>
                <a:gd name="T31" fmla="*/ 392 h 392"/>
                <a:gd name="T32" fmla="*/ 358 w 382"/>
                <a:gd name="T33" fmla="*/ 391 h 392"/>
                <a:gd name="T34" fmla="*/ 374 w 382"/>
                <a:gd name="T35" fmla="*/ 376 h 392"/>
                <a:gd name="T36" fmla="*/ 381 w 382"/>
                <a:gd name="T37" fmla="*/ 351 h 392"/>
                <a:gd name="T38" fmla="*/ 381 w 382"/>
                <a:gd name="T39" fmla="*/ 3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2" h="392">
                  <a:moveTo>
                    <a:pt x="381" y="346"/>
                  </a:moveTo>
                  <a:cubicBezTo>
                    <a:pt x="381" y="346"/>
                    <a:pt x="379" y="343"/>
                    <a:pt x="374" y="338"/>
                  </a:cubicBezTo>
                  <a:cubicBezTo>
                    <a:pt x="337" y="304"/>
                    <a:pt x="177" y="154"/>
                    <a:pt x="80" y="67"/>
                  </a:cubicBezTo>
                  <a:cubicBezTo>
                    <a:pt x="75" y="62"/>
                    <a:pt x="70" y="58"/>
                    <a:pt x="66" y="54"/>
                  </a:cubicBezTo>
                  <a:cubicBezTo>
                    <a:pt x="65" y="53"/>
                    <a:pt x="64" y="52"/>
                    <a:pt x="62" y="51"/>
                  </a:cubicBezTo>
                  <a:cubicBezTo>
                    <a:pt x="54" y="43"/>
                    <a:pt x="46" y="36"/>
                    <a:pt x="39" y="30"/>
                  </a:cubicBezTo>
                  <a:cubicBezTo>
                    <a:pt x="22" y="15"/>
                    <a:pt x="4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3" y="9"/>
                    <a:pt x="31" y="40"/>
                    <a:pt x="57" y="69"/>
                  </a:cubicBezTo>
                  <a:cubicBezTo>
                    <a:pt x="61" y="73"/>
                    <a:pt x="65" y="78"/>
                    <a:pt x="70" y="84"/>
                  </a:cubicBezTo>
                  <a:cubicBezTo>
                    <a:pt x="71" y="84"/>
                    <a:pt x="71" y="85"/>
                    <a:pt x="71" y="85"/>
                  </a:cubicBezTo>
                  <a:cubicBezTo>
                    <a:pt x="162" y="186"/>
                    <a:pt x="312" y="347"/>
                    <a:pt x="347" y="384"/>
                  </a:cubicBezTo>
                  <a:cubicBezTo>
                    <a:pt x="352" y="389"/>
                    <a:pt x="355" y="392"/>
                    <a:pt x="355" y="392"/>
                  </a:cubicBezTo>
                  <a:cubicBezTo>
                    <a:pt x="355" y="392"/>
                    <a:pt x="356" y="392"/>
                    <a:pt x="358" y="391"/>
                  </a:cubicBezTo>
                  <a:cubicBezTo>
                    <a:pt x="362" y="390"/>
                    <a:pt x="367" y="386"/>
                    <a:pt x="374" y="376"/>
                  </a:cubicBezTo>
                  <a:cubicBezTo>
                    <a:pt x="380" y="365"/>
                    <a:pt x="381" y="356"/>
                    <a:pt x="381" y="351"/>
                  </a:cubicBezTo>
                  <a:cubicBezTo>
                    <a:pt x="382" y="348"/>
                    <a:pt x="381" y="346"/>
                    <a:pt x="381" y="34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1011441" y="1580609"/>
            <a:ext cx="3621890" cy="784194"/>
            <a:chOff x="1011441" y="1580609"/>
            <a:chExt cx="3621890" cy="784194"/>
          </a:xfrm>
        </p:grpSpPr>
        <p:grpSp>
          <p:nvGrpSpPr>
            <p:cNvPr id="6" name="组合 5"/>
            <p:cNvGrpSpPr/>
            <p:nvPr/>
          </p:nvGrpSpPr>
          <p:grpSpPr>
            <a:xfrm>
              <a:off x="1542054" y="1580609"/>
              <a:ext cx="3091277" cy="784194"/>
              <a:chOff x="1644321" y="2174259"/>
              <a:chExt cx="4109786" cy="1042569"/>
            </a:xfrm>
          </p:grpSpPr>
          <p:sp>
            <p:nvSpPr>
              <p:cNvPr id="16" name="文本框 65"/>
              <p:cNvSpPr txBox="1"/>
              <p:nvPr/>
            </p:nvSpPr>
            <p:spPr>
              <a:xfrm>
                <a:off x="1644321" y="2174259"/>
                <a:ext cx="4109786" cy="369332"/>
              </a:xfrm>
              <a:prstGeom prst="rect">
                <a:avLst/>
              </a:prstGeom>
              <a:noFill/>
            </p:spPr>
            <p:txBody>
              <a:bodyPr wrap="none" anchor="b" anchorCtr="0">
                <a:normAutofit fontScale="92500" lnSpcReduction="10000"/>
              </a:bodyPr>
              <a:lstStyle/>
              <a:p>
                <a:r>
                  <a:rPr lang="zh-CN" altLang="en-US" sz="1400" b="1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7" name="文本框 66"/>
              <p:cNvSpPr txBox="1"/>
              <p:nvPr/>
            </p:nvSpPr>
            <p:spPr>
              <a:xfrm>
                <a:off x="1644321" y="2476592"/>
                <a:ext cx="4109786" cy="740236"/>
              </a:xfrm>
              <a:prstGeom prst="rect">
                <a:avLst/>
              </a:prstGeom>
              <a:noFill/>
            </p:spPr>
            <p:txBody>
              <a:bodyPr wrap="square">
                <a:normAutofit fontScale="850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 dirty="0">
                    <a:cs typeface="+mn-ea"/>
                    <a:sym typeface="+mn-lt"/>
                  </a:rPr>
                  <a:t>此部分内容作为文字排版占位显示（建议使用主题字体）</a:t>
                </a:r>
                <a:br>
                  <a:rPr lang="zh-CN" altLang="en-US" sz="1100" dirty="0">
                    <a:cs typeface="+mn-ea"/>
                    <a:sym typeface="+mn-lt"/>
                  </a:rPr>
                </a:br>
                <a:r>
                  <a:rPr lang="zh-CN" altLang="en-US" sz="1100" dirty="0">
                    <a:cs typeface="+mn-ea"/>
                    <a:sym typeface="+mn-lt"/>
                  </a:rPr>
                  <a:t>如需更改请在（设置形状格式）菜单下（文本选项）中调整</a:t>
                </a:r>
              </a:p>
            </p:txBody>
          </p:sp>
        </p:grpSp>
        <p:sp>
          <p:nvSpPr>
            <p:cNvPr id="9" name="任意多边形: 形状 8"/>
            <p:cNvSpPr/>
            <p:nvPr/>
          </p:nvSpPr>
          <p:spPr bwMode="auto">
            <a:xfrm>
              <a:off x="1011441" y="1721393"/>
              <a:ext cx="426928" cy="422842"/>
            </a:xfrm>
            <a:custGeom>
              <a:avLst/>
              <a:gdLst>
                <a:gd name="connsiteX0" fmla="*/ 242094 w 331788"/>
                <a:gd name="connsiteY0" fmla="*/ 203585 h 328613"/>
                <a:gd name="connsiteX1" fmla="*/ 214264 w 331788"/>
                <a:gd name="connsiteY1" fmla="*/ 214264 h 328613"/>
                <a:gd name="connsiteX2" fmla="*/ 214264 w 331788"/>
                <a:gd name="connsiteY2" fmla="*/ 269924 h 328613"/>
                <a:gd name="connsiteX3" fmla="*/ 269924 w 331788"/>
                <a:gd name="connsiteY3" fmla="*/ 269924 h 328613"/>
                <a:gd name="connsiteX4" fmla="*/ 269924 w 331788"/>
                <a:gd name="connsiteY4" fmla="*/ 214264 h 328613"/>
                <a:gd name="connsiteX5" fmla="*/ 242094 w 331788"/>
                <a:gd name="connsiteY5" fmla="*/ 203585 h 328613"/>
                <a:gd name="connsiteX6" fmla="*/ 85725 w 331788"/>
                <a:gd name="connsiteY6" fmla="*/ 200752 h 328613"/>
                <a:gd name="connsiteX7" fmla="*/ 136525 w 331788"/>
                <a:gd name="connsiteY7" fmla="*/ 207698 h 328613"/>
                <a:gd name="connsiteX8" fmla="*/ 132667 w 331788"/>
                <a:gd name="connsiteY8" fmla="*/ 222250 h 328613"/>
                <a:gd name="connsiteX9" fmla="*/ 38783 w 331788"/>
                <a:gd name="connsiteY9" fmla="*/ 222250 h 328613"/>
                <a:gd name="connsiteX10" fmla="*/ 34925 w 331788"/>
                <a:gd name="connsiteY10" fmla="*/ 207698 h 328613"/>
                <a:gd name="connsiteX11" fmla="*/ 85725 w 331788"/>
                <a:gd name="connsiteY11" fmla="*/ 200752 h 328613"/>
                <a:gd name="connsiteX12" fmla="*/ 86038 w 331788"/>
                <a:gd name="connsiteY12" fmla="*/ 150283 h 328613"/>
                <a:gd name="connsiteX13" fmla="*/ 136525 w 331788"/>
                <a:gd name="connsiteY13" fmla="*/ 158221 h 328613"/>
                <a:gd name="connsiteX14" fmla="*/ 132678 w 331788"/>
                <a:gd name="connsiteY14" fmla="*/ 171450 h 328613"/>
                <a:gd name="connsiteX15" fmla="*/ 39076 w 331788"/>
                <a:gd name="connsiteY15" fmla="*/ 171450 h 328613"/>
                <a:gd name="connsiteX16" fmla="*/ 36512 w 331788"/>
                <a:gd name="connsiteY16" fmla="*/ 158221 h 328613"/>
                <a:gd name="connsiteX17" fmla="*/ 86038 w 331788"/>
                <a:gd name="connsiteY17" fmla="*/ 150283 h 328613"/>
                <a:gd name="connsiteX18" fmla="*/ 243681 w 331788"/>
                <a:gd name="connsiteY18" fmla="*/ 148724 h 328613"/>
                <a:gd name="connsiteX19" fmla="*/ 295275 w 331788"/>
                <a:gd name="connsiteY19" fmla="*/ 156745 h 328613"/>
                <a:gd name="connsiteX20" fmla="*/ 292663 w 331788"/>
                <a:gd name="connsiteY20" fmla="*/ 171450 h 328613"/>
                <a:gd name="connsiteX21" fmla="*/ 197312 w 331788"/>
                <a:gd name="connsiteY21" fmla="*/ 171450 h 328613"/>
                <a:gd name="connsiteX22" fmla="*/ 192087 w 331788"/>
                <a:gd name="connsiteY22" fmla="*/ 156745 h 328613"/>
                <a:gd name="connsiteX23" fmla="*/ 243681 w 331788"/>
                <a:gd name="connsiteY23" fmla="*/ 148724 h 328613"/>
                <a:gd name="connsiteX24" fmla="*/ 86038 w 331788"/>
                <a:gd name="connsiteY24" fmla="*/ 99483 h 328613"/>
                <a:gd name="connsiteX25" fmla="*/ 136525 w 331788"/>
                <a:gd name="connsiteY25" fmla="*/ 107421 h 328613"/>
                <a:gd name="connsiteX26" fmla="*/ 132678 w 331788"/>
                <a:gd name="connsiteY26" fmla="*/ 120650 h 328613"/>
                <a:gd name="connsiteX27" fmla="*/ 39076 w 331788"/>
                <a:gd name="connsiteY27" fmla="*/ 120650 h 328613"/>
                <a:gd name="connsiteX28" fmla="*/ 36512 w 331788"/>
                <a:gd name="connsiteY28" fmla="*/ 107421 h 328613"/>
                <a:gd name="connsiteX29" fmla="*/ 86038 w 331788"/>
                <a:gd name="connsiteY29" fmla="*/ 99483 h 328613"/>
                <a:gd name="connsiteX30" fmla="*/ 243681 w 331788"/>
                <a:gd name="connsiteY30" fmla="*/ 99152 h 328613"/>
                <a:gd name="connsiteX31" fmla="*/ 295275 w 331788"/>
                <a:gd name="connsiteY31" fmla="*/ 106098 h 328613"/>
                <a:gd name="connsiteX32" fmla="*/ 292663 w 331788"/>
                <a:gd name="connsiteY32" fmla="*/ 120650 h 328613"/>
                <a:gd name="connsiteX33" fmla="*/ 196006 w 331788"/>
                <a:gd name="connsiteY33" fmla="*/ 120650 h 328613"/>
                <a:gd name="connsiteX34" fmla="*/ 192087 w 331788"/>
                <a:gd name="connsiteY34" fmla="*/ 106098 h 328613"/>
                <a:gd name="connsiteX35" fmla="*/ 243681 w 331788"/>
                <a:gd name="connsiteY35" fmla="*/ 99152 h 328613"/>
                <a:gd name="connsiteX36" fmla="*/ 243681 w 331788"/>
                <a:gd name="connsiteY36" fmla="*/ 48711 h 328613"/>
                <a:gd name="connsiteX37" fmla="*/ 295275 w 331788"/>
                <a:gd name="connsiteY37" fmla="*/ 56732 h 328613"/>
                <a:gd name="connsiteX38" fmla="*/ 292663 w 331788"/>
                <a:gd name="connsiteY38" fmla="*/ 71437 h 328613"/>
                <a:gd name="connsiteX39" fmla="*/ 197312 w 331788"/>
                <a:gd name="connsiteY39" fmla="*/ 71437 h 328613"/>
                <a:gd name="connsiteX40" fmla="*/ 192087 w 331788"/>
                <a:gd name="connsiteY40" fmla="*/ 56732 h 328613"/>
                <a:gd name="connsiteX41" fmla="*/ 243681 w 331788"/>
                <a:gd name="connsiteY41" fmla="*/ 48711 h 328613"/>
                <a:gd name="connsiteX42" fmla="*/ 85725 w 331788"/>
                <a:gd name="connsiteY42" fmla="*/ 48683 h 328613"/>
                <a:gd name="connsiteX43" fmla="*/ 136525 w 331788"/>
                <a:gd name="connsiteY43" fmla="*/ 56621 h 328613"/>
                <a:gd name="connsiteX44" fmla="*/ 132667 w 331788"/>
                <a:gd name="connsiteY44" fmla="*/ 69850 h 328613"/>
                <a:gd name="connsiteX45" fmla="*/ 38783 w 331788"/>
                <a:gd name="connsiteY45" fmla="*/ 69850 h 328613"/>
                <a:gd name="connsiteX46" fmla="*/ 34925 w 331788"/>
                <a:gd name="connsiteY46" fmla="*/ 56621 h 328613"/>
                <a:gd name="connsiteX47" fmla="*/ 85725 w 331788"/>
                <a:gd name="connsiteY47" fmla="*/ 48683 h 328613"/>
                <a:gd name="connsiteX48" fmla="*/ 245779 w 331788"/>
                <a:gd name="connsiteY48" fmla="*/ 12700 h 328613"/>
                <a:gd name="connsiteX49" fmla="*/ 171450 w 331788"/>
                <a:gd name="connsiteY49" fmla="*/ 28215 h 328613"/>
                <a:gd name="connsiteX50" fmla="*/ 171450 w 331788"/>
                <a:gd name="connsiteY50" fmla="*/ 263525 h 328613"/>
                <a:gd name="connsiteX51" fmla="*/ 192314 w 331788"/>
                <a:gd name="connsiteY51" fmla="*/ 257061 h 328613"/>
                <a:gd name="connsiteX52" fmla="*/ 205355 w 331788"/>
                <a:gd name="connsiteY52" fmla="*/ 205344 h 328613"/>
                <a:gd name="connsiteX53" fmla="*/ 279684 w 331788"/>
                <a:gd name="connsiteY53" fmla="*/ 205344 h 328613"/>
                <a:gd name="connsiteX54" fmla="*/ 294028 w 331788"/>
                <a:gd name="connsiteY54" fmla="*/ 257061 h 328613"/>
                <a:gd name="connsiteX55" fmla="*/ 317500 w 331788"/>
                <a:gd name="connsiteY55" fmla="*/ 263525 h 328613"/>
                <a:gd name="connsiteX56" fmla="*/ 317500 w 331788"/>
                <a:gd name="connsiteY56" fmla="*/ 28215 h 328613"/>
                <a:gd name="connsiteX57" fmla="*/ 245779 w 331788"/>
                <a:gd name="connsiteY57" fmla="*/ 12700 h 328613"/>
                <a:gd name="connsiteX58" fmla="*/ 84931 w 331788"/>
                <a:gd name="connsiteY58" fmla="*/ 12700 h 328613"/>
                <a:gd name="connsiteX59" fmla="*/ 12700 w 331788"/>
                <a:gd name="connsiteY59" fmla="*/ 28215 h 328613"/>
                <a:gd name="connsiteX60" fmla="*/ 12700 w 331788"/>
                <a:gd name="connsiteY60" fmla="*/ 263525 h 328613"/>
                <a:gd name="connsiteX61" fmla="*/ 84931 w 331788"/>
                <a:gd name="connsiteY61" fmla="*/ 249303 h 328613"/>
                <a:gd name="connsiteX62" fmla="*/ 157163 w 331788"/>
                <a:gd name="connsiteY62" fmla="*/ 263525 h 328613"/>
                <a:gd name="connsiteX63" fmla="*/ 157163 w 331788"/>
                <a:gd name="connsiteY63" fmla="*/ 28215 h 328613"/>
                <a:gd name="connsiteX64" fmla="*/ 84931 w 331788"/>
                <a:gd name="connsiteY64" fmla="*/ 12700 h 328613"/>
                <a:gd name="connsiteX65" fmla="*/ 86835 w 331788"/>
                <a:gd name="connsiteY65" fmla="*/ 0 h 328613"/>
                <a:gd name="connsiteX66" fmla="*/ 165894 w 331788"/>
                <a:gd name="connsiteY66" fmla="*/ 15525 h 328613"/>
                <a:gd name="connsiteX67" fmla="*/ 244953 w 331788"/>
                <a:gd name="connsiteY67" fmla="*/ 0 h 328613"/>
                <a:gd name="connsiteX68" fmla="*/ 326604 w 331788"/>
                <a:gd name="connsiteY68" fmla="*/ 16819 h 328613"/>
                <a:gd name="connsiteX69" fmla="*/ 331788 w 331788"/>
                <a:gd name="connsiteY69" fmla="*/ 23288 h 328613"/>
                <a:gd name="connsiteX70" fmla="*/ 331788 w 331788"/>
                <a:gd name="connsiteY70" fmla="*/ 274276 h 328613"/>
                <a:gd name="connsiteX71" fmla="*/ 322716 w 331788"/>
                <a:gd name="connsiteY71" fmla="*/ 280744 h 328613"/>
                <a:gd name="connsiteX72" fmla="*/ 289019 w 331788"/>
                <a:gd name="connsiteY72" fmla="*/ 269101 h 328613"/>
                <a:gd name="connsiteX73" fmla="*/ 285130 w 331788"/>
                <a:gd name="connsiteY73" fmla="*/ 274276 h 328613"/>
                <a:gd name="connsiteX74" fmla="*/ 329196 w 331788"/>
                <a:gd name="connsiteY74" fmla="*/ 318263 h 328613"/>
                <a:gd name="connsiteX75" fmla="*/ 318828 w 331788"/>
                <a:gd name="connsiteY75" fmla="*/ 328613 h 328613"/>
                <a:gd name="connsiteX76" fmla="*/ 274762 w 331788"/>
                <a:gd name="connsiteY76" fmla="*/ 284626 h 328613"/>
                <a:gd name="connsiteX77" fmla="*/ 206072 w 331788"/>
                <a:gd name="connsiteY77" fmla="*/ 279451 h 328613"/>
                <a:gd name="connsiteX78" fmla="*/ 198295 w 331788"/>
                <a:gd name="connsiteY78" fmla="*/ 270394 h 328613"/>
                <a:gd name="connsiteX79" fmla="*/ 167190 w 331788"/>
                <a:gd name="connsiteY79" fmla="*/ 280744 h 328613"/>
                <a:gd name="connsiteX80" fmla="*/ 163302 w 331788"/>
                <a:gd name="connsiteY80" fmla="*/ 280744 h 328613"/>
                <a:gd name="connsiteX81" fmla="*/ 85539 w 331788"/>
                <a:gd name="connsiteY81" fmla="*/ 263926 h 328613"/>
                <a:gd name="connsiteX82" fmla="*/ 9072 w 331788"/>
                <a:gd name="connsiteY82" fmla="*/ 280744 h 328613"/>
                <a:gd name="connsiteX83" fmla="*/ 0 w 331788"/>
                <a:gd name="connsiteY83" fmla="*/ 274276 h 328613"/>
                <a:gd name="connsiteX84" fmla="*/ 0 w 331788"/>
                <a:gd name="connsiteY84" fmla="*/ 23288 h 328613"/>
                <a:gd name="connsiteX85" fmla="*/ 5184 w 331788"/>
                <a:gd name="connsiteY85" fmla="*/ 16819 h 328613"/>
                <a:gd name="connsiteX86" fmla="*/ 86835 w 331788"/>
                <a:gd name="connsiteY86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331788" h="328613">
                  <a:moveTo>
                    <a:pt x="242094" y="203585"/>
                  </a:moveTo>
                  <a:cubicBezTo>
                    <a:pt x="232062" y="203585"/>
                    <a:pt x="222031" y="207145"/>
                    <a:pt x="214264" y="214264"/>
                  </a:cubicBezTo>
                  <a:cubicBezTo>
                    <a:pt x="200025" y="229797"/>
                    <a:pt x="200025" y="254391"/>
                    <a:pt x="214264" y="269924"/>
                  </a:cubicBezTo>
                  <a:cubicBezTo>
                    <a:pt x="229797" y="284163"/>
                    <a:pt x="254391" y="284163"/>
                    <a:pt x="269924" y="269924"/>
                  </a:cubicBezTo>
                  <a:cubicBezTo>
                    <a:pt x="284163" y="254391"/>
                    <a:pt x="284163" y="229797"/>
                    <a:pt x="269924" y="214264"/>
                  </a:cubicBezTo>
                  <a:cubicBezTo>
                    <a:pt x="262158" y="207145"/>
                    <a:pt x="252126" y="203585"/>
                    <a:pt x="242094" y="203585"/>
                  </a:cubicBezTo>
                  <a:close/>
                  <a:moveTo>
                    <a:pt x="85725" y="200752"/>
                  </a:moveTo>
                  <a:cubicBezTo>
                    <a:pt x="102122" y="200752"/>
                    <a:pt x="118520" y="203067"/>
                    <a:pt x="136525" y="207698"/>
                  </a:cubicBezTo>
                  <a:cubicBezTo>
                    <a:pt x="136525" y="207698"/>
                    <a:pt x="136525" y="207698"/>
                    <a:pt x="132667" y="222250"/>
                  </a:cubicBezTo>
                  <a:cubicBezTo>
                    <a:pt x="99229" y="211667"/>
                    <a:pt x="72221" y="211667"/>
                    <a:pt x="38783" y="222250"/>
                  </a:cubicBezTo>
                  <a:cubicBezTo>
                    <a:pt x="38783" y="222250"/>
                    <a:pt x="38783" y="222250"/>
                    <a:pt x="34925" y="207698"/>
                  </a:cubicBezTo>
                  <a:cubicBezTo>
                    <a:pt x="52930" y="203067"/>
                    <a:pt x="69327" y="200752"/>
                    <a:pt x="85725" y="200752"/>
                  </a:cubicBezTo>
                  <a:close/>
                  <a:moveTo>
                    <a:pt x="86038" y="150283"/>
                  </a:moveTo>
                  <a:cubicBezTo>
                    <a:pt x="102226" y="150283"/>
                    <a:pt x="118574" y="152929"/>
                    <a:pt x="136525" y="158221"/>
                  </a:cubicBezTo>
                  <a:cubicBezTo>
                    <a:pt x="136525" y="158221"/>
                    <a:pt x="136525" y="158221"/>
                    <a:pt x="132678" y="171450"/>
                  </a:cubicBezTo>
                  <a:cubicBezTo>
                    <a:pt x="99341" y="162190"/>
                    <a:pt x="72414" y="162190"/>
                    <a:pt x="39076" y="171450"/>
                  </a:cubicBezTo>
                  <a:cubicBezTo>
                    <a:pt x="39076" y="171450"/>
                    <a:pt x="39076" y="171450"/>
                    <a:pt x="36512" y="158221"/>
                  </a:cubicBezTo>
                  <a:cubicBezTo>
                    <a:pt x="53822" y="152929"/>
                    <a:pt x="69850" y="150283"/>
                    <a:pt x="86038" y="150283"/>
                  </a:cubicBezTo>
                  <a:close/>
                  <a:moveTo>
                    <a:pt x="243681" y="148724"/>
                  </a:moveTo>
                  <a:cubicBezTo>
                    <a:pt x="260335" y="148724"/>
                    <a:pt x="276989" y="151398"/>
                    <a:pt x="295275" y="156745"/>
                  </a:cubicBezTo>
                  <a:cubicBezTo>
                    <a:pt x="295275" y="156745"/>
                    <a:pt x="295275" y="156745"/>
                    <a:pt x="292663" y="171450"/>
                  </a:cubicBezTo>
                  <a:cubicBezTo>
                    <a:pt x="257396" y="162092"/>
                    <a:pt x="231272" y="162092"/>
                    <a:pt x="197312" y="171450"/>
                  </a:cubicBezTo>
                  <a:cubicBezTo>
                    <a:pt x="197312" y="171450"/>
                    <a:pt x="197312" y="171450"/>
                    <a:pt x="192087" y="156745"/>
                  </a:cubicBezTo>
                  <a:cubicBezTo>
                    <a:pt x="210374" y="151398"/>
                    <a:pt x="227027" y="148724"/>
                    <a:pt x="243681" y="148724"/>
                  </a:cubicBezTo>
                  <a:close/>
                  <a:moveTo>
                    <a:pt x="86038" y="99483"/>
                  </a:moveTo>
                  <a:cubicBezTo>
                    <a:pt x="102226" y="99483"/>
                    <a:pt x="118574" y="102129"/>
                    <a:pt x="136525" y="107421"/>
                  </a:cubicBezTo>
                  <a:cubicBezTo>
                    <a:pt x="136525" y="107421"/>
                    <a:pt x="136525" y="107421"/>
                    <a:pt x="132678" y="120650"/>
                  </a:cubicBezTo>
                  <a:cubicBezTo>
                    <a:pt x="99341" y="111390"/>
                    <a:pt x="72414" y="111390"/>
                    <a:pt x="39076" y="120650"/>
                  </a:cubicBezTo>
                  <a:cubicBezTo>
                    <a:pt x="39076" y="120650"/>
                    <a:pt x="39076" y="120650"/>
                    <a:pt x="36512" y="107421"/>
                  </a:cubicBezTo>
                  <a:cubicBezTo>
                    <a:pt x="53822" y="102129"/>
                    <a:pt x="69850" y="99483"/>
                    <a:pt x="86038" y="99483"/>
                  </a:cubicBezTo>
                  <a:close/>
                  <a:moveTo>
                    <a:pt x="243681" y="99152"/>
                  </a:moveTo>
                  <a:cubicBezTo>
                    <a:pt x="260335" y="99152"/>
                    <a:pt x="276989" y="101467"/>
                    <a:pt x="295275" y="106098"/>
                  </a:cubicBezTo>
                  <a:cubicBezTo>
                    <a:pt x="295275" y="106098"/>
                    <a:pt x="295275" y="106098"/>
                    <a:pt x="292663" y="120650"/>
                  </a:cubicBezTo>
                  <a:cubicBezTo>
                    <a:pt x="257396" y="111390"/>
                    <a:pt x="231272" y="111390"/>
                    <a:pt x="196006" y="120650"/>
                  </a:cubicBezTo>
                  <a:cubicBezTo>
                    <a:pt x="196006" y="120650"/>
                    <a:pt x="196006" y="120650"/>
                    <a:pt x="192087" y="106098"/>
                  </a:cubicBezTo>
                  <a:cubicBezTo>
                    <a:pt x="210374" y="101467"/>
                    <a:pt x="227027" y="99152"/>
                    <a:pt x="243681" y="99152"/>
                  </a:cubicBezTo>
                  <a:close/>
                  <a:moveTo>
                    <a:pt x="243681" y="48711"/>
                  </a:moveTo>
                  <a:cubicBezTo>
                    <a:pt x="260335" y="48711"/>
                    <a:pt x="276989" y="51385"/>
                    <a:pt x="295275" y="56732"/>
                  </a:cubicBezTo>
                  <a:cubicBezTo>
                    <a:pt x="295275" y="56732"/>
                    <a:pt x="295275" y="56732"/>
                    <a:pt x="292663" y="71437"/>
                  </a:cubicBezTo>
                  <a:cubicBezTo>
                    <a:pt x="257396" y="60742"/>
                    <a:pt x="231272" y="60742"/>
                    <a:pt x="197312" y="71437"/>
                  </a:cubicBezTo>
                  <a:cubicBezTo>
                    <a:pt x="197312" y="71437"/>
                    <a:pt x="197312" y="71437"/>
                    <a:pt x="192087" y="56732"/>
                  </a:cubicBezTo>
                  <a:cubicBezTo>
                    <a:pt x="210374" y="51385"/>
                    <a:pt x="227027" y="48711"/>
                    <a:pt x="243681" y="48711"/>
                  </a:cubicBezTo>
                  <a:close/>
                  <a:moveTo>
                    <a:pt x="85725" y="48683"/>
                  </a:moveTo>
                  <a:cubicBezTo>
                    <a:pt x="102122" y="48683"/>
                    <a:pt x="118520" y="51329"/>
                    <a:pt x="136525" y="56621"/>
                  </a:cubicBezTo>
                  <a:cubicBezTo>
                    <a:pt x="136525" y="56621"/>
                    <a:pt x="136525" y="56621"/>
                    <a:pt x="132667" y="69850"/>
                  </a:cubicBezTo>
                  <a:cubicBezTo>
                    <a:pt x="99229" y="60590"/>
                    <a:pt x="72221" y="60590"/>
                    <a:pt x="38783" y="69850"/>
                  </a:cubicBezTo>
                  <a:lnTo>
                    <a:pt x="34925" y="56621"/>
                  </a:lnTo>
                  <a:cubicBezTo>
                    <a:pt x="52930" y="51329"/>
                    <a:pt x="69327" y="48683"/>
                    <a:pt x="85725" y="48683"/>
                  </a:cubicBezTo>
                  <a:close/>
                  <a:moveTo>
                    <a:pt x="245779" y="12700"/>
                  </a:moveTo>
                  <a:cubicBezTo>
                    <a:pt x="224915" y="12700"/>
                    <a:pt x="201443" y="16579"/>
                    <a:pt x="171450" y="28215"/>
                  </a:cubicBezTo>
                  <a:cubicBezTo>
                    <a:pt x="171450" y="28215"/>
                    <a:pt x="171450" y="28215"/>
                    <a:pt x="171450" y="263525"/>
                  </a:cubicBezTo>
                  <a:cubicBezTo>
                    <a:pt x="176666" y="262232"/>
                    <a:pt x="185794" y="259646"/>
                    <a:pt x="192314" y="257061"/>
                  </a:cubicBezTo>
                  <a:cubicBezTo>
                    <a:pt x="185794" y="238960"/>
                    <a:pt x="191010" y="219566"/>
                    <a:pt x="205355" y="205344"/>
                  </a:cubicBezTo>
                  <a:cubicBezTo>
                    <a:pt x="226219" y="184657"/>
                    <a:pt x="258819" y="184657"/>
                    <a:pt x="279684" y="205344"/>
                  </a:cubicBezTo>
                  <a:cubicBezTo>
                    <a:pt x="294028" y="218273"/>
                    <a:pt x="299244" y="238960"/>
                    <a:pt x="294028" y="257061"/>
                  </a:cubicBezTo>
                  <a:cubicBezTo>
                    <a:pt x="301852" y="258353"/>
                    <a:pt x="312284" y="262232"/>
                    <a:pt x="317500" y="263525"/>
                  </a:cubicBezTo>
                  <a:lnTo>
                    <a:pt x="317500" y="28215"/>
                  </a:lnTo>
                  <a:cubicBezTo>
                    <a:pt x="288812" y="17872"/>
                    <a:pt x="266643" y="12700"/>
                    <a:pt x="245779" y="12700"/>
                  </a:cubicBezTo>
                  <a:close/>
                  <a:moveTo>
                    <a:pt x="84931" y="12700"/>
                  </a:moveTo>
                  <a:cubicBezTo>
                    <a:pt x="63004" y="12700"/>
                    <a:pt x="42366" y="17872"/>
                    <a:pt x="12700" y="28215"/>
                  </a:cubicBezTo>
                  <a:cubicBezTo>
                    <a:pt x="12700" y="28215"/>
                    <a:pt x="12700" y="28215"/>
                    <a:pt x="12700" y="263525"/>
                  </a:cubicBezTo>
                  <a:cubicBezTo>
                    <a:pt x="41077" y="254475"/>
                    <a:pt x="63004" y="249303"/>
                    <a:pt x="84931" y="249303"/>
                  </a:cubicBezTo>
                  <a:cubicBezTo>
                    <a:pt x="106859" y="249303"/>
                    <a:pt x="128786" y="254475"/>
                    <a:pt x="157163" y="263525"/>
                  </a:cubicBezTo>
                  <a:lnTo>
                    <a:pt x="157163" y="28215"/>
                  </a:lnTo>
                  <a:cubicBezTo>
                    <a:pt x="128786" y="17872"/>
                    <a:pt x="106859" y="12700"/>
                    <a:pt x="84931" y="12700"/>
                  </a:cubicBezTo>
                  <a:close/>
                  <a:moveTo>
                    <a:pt x="86835" y="0"/>
                  </a:moveTo>
                  <a:cubicBezTo>
                    <a:pt x="110164" y="0"/>
                    <a:pt x="133493" y="5175"/>
                    <a:pt x="165894" y="15525"/>
                  </a:cubicBezTo>
                  <a:cubicBezTo>
                    <a:pt x="198295" y="5175"/>
                    <a:pt x="221624" y="0"/>
                    <a:pt x="244953" y="0"/>
                  </a:cubicBezTo>
                  <a:cubicBezTo>
                    <a:pt x="269578" y="0"/>
                    <a:pt x="294203" y="5175"/>
                    <a:pt x="326604" y="16819"/>
                  </a:cubicBezTo>
                  <a:cubicBezTo>
                    <a:pt x="329196" y="18113"/>
                    <a:pt x="331788" y="20700"/>
                    <a:pt x="331788" y="23288"/>
                  </a:cubicBezTo>
                  <a:cubicBezTo>
                    <a:pt x="331788" y="23288"/>
                    <a:pt x="331788" y="23288"/>
                    <a:pt x="331788" y="274276"/>
                  </a:cubicBezTo>
                  <a:cubicBezTo>
                    <a:pt x="331788" y="280744"/>
                    <a:pt x="325308" y="280744"/>
                    <a:pt x="322716" y="280744"/>
                  </a:cubicBezTo>
                  <a:cubicBezTo>
                    <a:pt x="313643" y="276863"/>
                    <a:pt x="299387" y="272982"/>
                    <a:pt x="289019" y="269101"/>
                  </a:cubicBezTo>
                  <a:cubicBezTo>
                    <a:pt x="287723" y="271688"/>
                    <a:pt x="286427" y="272982"/>
                    <a:pt x="285130" y="274276"/>
                  </a:cubicBezTo>
                  <a:cubicBezTo>
                    <a:pt x="285130" y="274276"/>
                    <a:pt x="285130" y="274276"/>
                    <a:pt x="329196" y="318263"/>
                  </a:cubicBezTo>
                  <a:cubicBezTo>
                    <a:pt x="329196" y="318263"/>
                    <a:pt x="329196" y="318263"/>
                    <a:pt x="318828" y="328613"/>
                  </a:cubicBezTo>
                  <a:cubicBezTo>
                    <a:pt x="318828" y="328613"/>
                    <a:pt x="318828" y="328613"/>
                    <a:pt x="274762" y="284626"/>
                  </a:cubicBezTo>
                  <a:cubicBezTo>
                    <a:pt x="254025" y="300151"/>
                    <a:pt x="224216" y="298857"/>
                    <a:pt x="206072" y="279451"/>
                  </a:cubicBezTo>
                  <a:cubicBezTo>
                    <a:pt x="202183" y="276863"/>
                    <a:pt x="200887" y="274276"/>
                    <a:pt x="198295" y="270394"/>
                  </a:cubicBezTo>
                  <a:cubicBezTo>
                    <a:pt x="189223" y="272982"/>
                    <a:pt x="174966" y="278157"/>
                    <a:pt x="167190" y="280744"/>
                  </a:cubicBezTo>
                  <a:cubicBezTo>
                    <a:pt x="165894" y="280744"/>
                    <a:pt x="164598" y="280744"/>
                    <a:pt x="163302" y="280744"/>
                  </a:cubicBezTo>
                  <a:cubicBezTo>
                    <a:pt x="130901" y="269101"/>
                    <a:pt x="108868" y="263926"/>
                    <a:pt x="85539" y="263926"/>
                  </a:cubicBezTo>
                  <a:cubicBezTo>
                    <a:pt x="63506" y="263926"/>
                    <a:pt x="40177" y="269101"/>
                    <a:pt x="9072" y="280744"/>
                  </a:cubicBezTo>
                  <a:cubicBezTo>
                    <a:pt x="6480" y="280744"/>
                    <a:pt x="0" y="280744"/>
                    <a:pt x="0" y="274276"/>
                  </a:cubicBezTo>
                  <a:cubicBezTo>
                    <a:pt x="0" y="274276"/>
                    <a:pt x="0" y="274276"/>
                    <a:pt x="0" y="23288"/>
                  </a:cubicBezTo>
                  <a:cubicBezTo>
                    <a:pt x="0" y="20700"/>
                    <a:pt x="2592" y="18113"/>
                    <a:pt x="5184" y="16819"/>
                  </a:cubicBezTo>
                  <a:cubicBezTo>
                    <a:pt x="37585" y="5175"/>
                    <a:pt x="62210" y="0"/>
                    <a:pt x="868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1011441" y="2364803"/>
            <a:ext cx="3621890" cy="784194"/>
            <a:chOff x="1011441" y="2364803"/>
            <a:chExt cx="3621890" cy="784194"/>
          </a:xfrm>
        </p:grpSpPr>
        <p:grpSp>
          <p:nvGrpSpPr>
            <p:cNvPr id="7" name="组合 6"/>
            <p:cNvGrpSpPr/>
            <p:nvPr/>
          </p:nvGrpSpPr>
          <p:grpSpPr>
            <a:xfrm>
              <a:off x="1542054" y="2364803"/>
              <a:ext cx="3091277" cy="784194"/>
              <a:chOff x="1644321" y="3216829"/>
              <a:chExt cx="4109786" cy="1042569"/>
            </a:xfrm>
          </p:grpSpPr>
          <p:sp>
            <p:nvSpPr>
              <p:cNvPr id="14" name="文本框 63"/>
              <p:cNvSpPr txBox="1"/>
              <p:nvPr/>
            </p:nvSpPr>
            <p:spPr>
              <a:xfrm>
                <a:off x="1644321" y="3216829"/>
                <a:ext cx="4109786" cy="369332"/>
              </a:xfrm>
              <a:prstGeom prst="rect">
                <a:avLst/>
              </a:prstGeom>
              <a:noFill/>
            </p:spPr>
            <p:txBody>
              <a:bodyPr wrap="none" anchor="b" anchorCtr="0">
                <a:normAutofit fontScale="92500" lnSpcReduction="10000"/>
              </a:bodyPr>
              <a:lstStyle/>
              <a:p>
                <a:r>
                  <a:rPr lang="zh-CN" altLang="en-US" sz="1400" b="1">
                    <a:solidFill>
                      <a:schemeClr val="accent2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5" name="文本框 64"/>
              <p:cNvSpPr txBox="1"/>
              <p:nvPr/>
            </p:nvSpPr>
            <p:spPr>
              <a:xfrm>
                <a:off x="1644321" y="3519162"/>
                <a:ext cx="4109786" cy="740236"/>
              </a:xfrm>
              <a:prstGeom prst="rect">
                <a:avLst/>
              </a:prstGeom>
              <a:noFill/>
            </p:spPr>
            <p:txBody>
              <a:bodyPr wrap="square">
                <a:normAutofit fontScale="850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>
                    <a:cs typeface="+mn-ea"/>
                    <a:sym typeface="+mn-lt"/>
                  </a:rPr>
                  <a:t>此部分内容作为文字排版占位显示（建议使用主题字体）</a:t>
                </a:r>
                <a:br>
                  <a:rPr lang="zh-CN" altLang="en-US" sz="1100">
                    <a:cs typeface="+mn-ea"/>
                    <a:sym typeface="+mn-lt"/>
                  </a:rPr>
                </a:br>
                <a:r>
                  <a:rPr lang="zh-CN" altLang="en-US" sz="1100">
                    <a:cs typeface="+mn-ea"/>
                    <a:sym typeface="+mn-lt"/>
                  </a:rPr>
                  <a:t>如需更改请在（设置形状格式）菜单下（文本选项）中调整</a:t>
                </a:r>
              </a:p>
            </p:txBody>
          </p:sp>
        </p:grpSp>
        <p:sp>
          <p:nvSpPr>
            <p:cNvPr id="10" name="任意多边形: 形状 9"/>
            <p:cNvSpPr/>
            <p:nvPr/>
          </p:nvSpPr>
          <p:spPr bwMode="auto">
            <a:xfrm>
              <a:off x="1011441" y="2510034"/>
              <a:ext cx="426928" cy="406501"/>
            </a:xfrm>
            <a:custGeom>
              <a:avLst/>
              <a:gdLst>
                <a:gd name="connsiteX0" fmla="*/ 117254 w 331788"/>
                <a:gd name="connsiteY0" fmla="*/ 187325 h 315913"/>
                <a:gd name="connsiteX1" fmla="*/ 204708 w 331788"/>
                <a:gd name="connsiteY1" fmla="*/ 187325 h 315913"/>
                <a:gd name="connsiteX2" fmla="*/ 211138 w 331788"/>
                <a:gd name="connsiteY2" fmla="*/ 195263 h 315913"/>
                <a:gd name="connsiteX3" fmla="*/ 204708 w 331788"/>
                <a:gd name="connsiteY3" fmla="*/ 203200 h 315913"/>
                <a:gd name="connsiteX4" fmla="*/ 117254 w 331788"/>
                <a:gd name="connsiteY4" fmla="*/ 203200 h 315913"/>
                <a:gd name="connsiteX5" fmla="*/ 109538 w 331788"/>
                <a:gd name="connsiteY5" fmla="*/ 195263 h 315913"/>
                <a:gd name="connsiteX6" fmla="*/ 117254 w 331788"/>
                <a:gd name="connsiteY6" fmla="*/ 187325 h 315913"/>
                <a:gd name="connsiteX7" fmla="*/ 91953 w 331788"/>
                <a:gd name="connsiteY7" fmla="*/ 161925 h 315913"/>
                <a:gd name="connsiteX8" fmla="*/ 230025 w 331788"/>
                <a:gd name="connsiteY8" fmla="*/ 161925 h 315913"/>
                <a:gd name="connsiteX9" fmla="*/ 236538 w 331788"/>
                <a:gd name="connsiteY9" fmla="*/ 168420 h 315913"/>
                <a:gd name="connsiteX10" fmla="*/ 230025 w 331788"/>
                <a:gd name="connsiteY10" fmla="*/ 176213 h 315913"/>
                <a:gd name="connsiteX11" fmla="*/ 91953 w 331788"/>
                <a:gd name="connsiteY11" fmla="*/ 176213 h 315913"/>
                <a:gd name="connsiteX12" fmla="*/ 84138 w 331788"/>
                <a:gd name="connsiteY12" fmla="*/ 168420 h 315913"/>
                <a:gd name="connsiteX13" fmla="*/ 91953 w 331788"/>
                <a:gd name="connsiteY13" fmla="*/ 161925 h 315913"/>
                <a:gd name="connsiteX14" fmla="*/ 79225 w 331788"/>
                <a:gd name="connsiteY14" fmla="*/ 134938 h 315913"/>
                <a:gd name="connsiteX15" fmla="*/ 255739 w 331788"/>
                <a:gd name="connsiteY15" fmla="*/ 134938 h 315913"/>
                <a:gd name="connsiteX16" fmla="*/ 263526 w 331788"/>
                <a:gd name="connsiteY16" fmla="*/ 142876 h 315913"/>
                <a:gd name="connsiteX17" fmla="*/ 255739 w 331788"/>
                <a:gd name="connsiteY17" fmla="*/ 150813 h 315913"/>
                <a:gd name="connsiteX18" fmla="*/ 79225 w 331788"/>
                <a:gd name="connsiteY18" fmla="*/ 150813 h 315913"/>
                <a:gd name="connsiteX19" fmla="*/ 71438 w 331788"/>
                <a:gd name="connsiteY19" fmla="*/ 142876 h 315913"/>
                <a:gd name="connsiteX20" fmla="*/ 79225 w 331788"/>
                <a:gd name="connsiteY20" fmla="*/ 134938 h 315913"/>
                <a:gd name="connsiteX21" fmla="*/ 284163 w 331788"/>
                <a:gd name="connsiteY21" fmla="*/ 117475 h 315913"/>
                <a:gd name="connsiteX22" fmla="*/ 279083 w 331788"/>
                <a:gd name="connsiteY22" fmla="*/ 142611 h 315913"/>
                <a:gd name="connsiteX23" fmla="*/ 277813 w 331788"/>
                <a:gd name="connsiteY23" fmla="*/ 146579 h 315913"/>
                <a:gd name="connsiteX24" fmla="*/ 277813 w 331788"/>
                <a:gd name="connsiteY24" fmla="*/ 147902 h 315913"/>
                <a:gd name="connsiteX25" fmla="*/ 271463 w 331788"/>
                <a:gd name="connsiteY25" fmla="*/ 149225 h 315913"/>
                <a:gd name="connsiteX26" fmla="*/ 276543 w 331788"/>
                <a:gd name="connsiteY26" fmla="*/ 126736 h 315913"/>
                <a:gd name="connsiteX27" fmla="*/ 284163 w 331788"/>
                <a:gd name="connsiteY27" fmla="*/ 117475 h 315913"/>
                <a:gd name="connsiteX28" fmla="*/ 47625 w 331788"/>
                <a:gd name="connsiteY28" fmla="*/ 117475 h 315913"/>
                <a:gd name="connsiteX29" fmla="*/ 56198 w 331788"/>
                <a:gd name="connsiteY29" fmla="*/ 126736 h 315913"/>
                <a:gd name="connsiteX30" fmla="*/ 61913 w 331788"/>
                <a:gd name="connsiteY30" fmla="*/ 149225 h 315913"/>
                <a:gd name="connsiteX31" fmla="*/ 54769 w 331788"/>
                <a:gd name="connsiteY31" fmla="*/ 147902 h 315913"/>
                <a:gd name="connsiteX32" fmla="*/ 54769 w 331788"/>
                <a:gd name="connsiteY32" fmla="*/ 146579 h 315913"/>
                <a:gd name="connsiteX33" fmla="*/ 53340 w 331788"/>
                <a:gd name="connsiteY33" fmla="*/ 142611 h 315913"/>
                <a:gd name="connsiteX34" fmla="*/ 47625 w 331788"/>
                <a:gd name="connsiteY34" fmla="*/ 117475 h 315913"/>
                <a:gd name="connsiteX35" fmla="*/ 300038 w 331788"/>
                <a:gd name="connsiteY35" fmla="*/ 106363 h 315913"/>
                <a:gd name="connsiteX36" fmla="*/ 297440 w 331788"/>
                <a:gd name="connsiteY36" fmla="*/ 115315 h 315913"/>
                <a:gd name="connsiteX37" fmla="*/ 293544 w 331788"/>
                <a:gd name="connsiteY37" fmla="*/ 149844 h 315913"/>
                <a:gd name="connsiteX38" fmla="*/ 293544 w 331788"/>
                <a:gd name="connsiteY38" fmla="*/ 152401 h 315913"/>
                <a:gd name="connsiteX39" fmla="*/ 290946 w 331788"/>
                <a:gd name="connsiteY39" fmla="*/ 149844 h 315913"/>
                <a:gd name="connsiteX40" fmla="*/ 285750 w 331788"/>
                <a:gd name="connsiteY40" fmla="*/ 148565 h 315913"/>
                <a:gd name="connsiteX41" fmla="*/ 285750 w 331788"/>
                <a:gd name="connsiteY41" fmla="*/ 147286 h 315913"/>
                <a:gd name="connsiteX42" fmla="*/ 292245 w 331788"/>
                <a:gd name="connsiteY42" fmla="*/ 115315 h 315913"/>
                <a:gd name="connsiteX43" fmla="*/ 300038 w 331788"/>
                <a:gd name="connsiteY43" fmla="*/ 106363 h 315913"/>
                <a:gd name="connsiteX44" fmla="*/ 31750 w 331788"/>
                <a:gd name="connsiteY44" fmla="*/ 106363 h 315913"/>
                <a:gd name="connsiteX45" fmla="*/ 39543 w 331788"/>
                <a:gd name="connsiteY45" fmla="*/ 115315 h 315913"/>
                <a:gd name="connsiteX46" fmla="*/ 46038 w 331788"/>
                <a:gd name="connsiteY46" fmla="*/ 148565 h 315913"/>
                <a:gd name="connsiteX47" fmla="*/ 40842 w 331788"/>
                <a:gd name="connsiteY47" fmla="*/ 149844 h 315913"/>
                <a:gd name="connsiteX48" fmla="*/ 38244 w 331788"/>
                <a:gd name="connsiteY48" fmla="*/ 152401 h 315913"/>
                <a:gd name="connsiteX49" fmla="*/ 38244 w 331788"/>
                <a:gd name="connsiteY49" fmla="*/ 149844 h 315913"/>
                <a:gd name="connsiteX50" fmla="*/ 34348 w 331788"/>
                <a:gd name="connsiteY50" fmla="*/ 115315 h 315913"/>
                <a:gd name="connsiteX51" fmla="*/ 31750 w 331788"/>
                <a:gd name="connsiteY51" fmla="*/ 106363 h 315913"/>
                <a:gd name="connsiteX52" fmla="*/ 3900 w 331788"/>
                <a:gd name="connsiteY52" fmla="*/ 100704 h 315913"/>
                <a:gd name="connsiteX53" fmla="*/ 19503 w 331788"/>
                <a:gd name="connsiteY53" fmla="*/ 100704 h 315913"/>
                <a:gd name="connsiteX54" fmla="*/ 24704 w 331788"/>
                <a:gd name="connsiteY54" fmla="*/ 118746 h 315913"/>
                <a:gd name="connsiteX55" fmla="*/ 28605 w 331788"/>
                <a:gd name="connsiteY55" fmla="*/ 156117 h 315913"/>
                <a:gd name="connsiteX56" fmla="*/ 28605 w 331788"/>
                <a:gd name="connsiteY56" fmla="*/ 158695 h 315913"/>
                <a:gd name="connsiteX57" fmla="*/ 31205 w 331788"/>
                <a:gd name="connsiteY57" fmla="*/ 172870 h 315913"/>
                <a:gd name="connsiteX58" fmla="*/ 65012 w 331788"/>
                <a:gd name="connsiteY58" fmla="*/ 226995 h 315913"/>
                <a:gd name="connsiteX59" fmla="*/ 66312 w 331788"/>
                <a:gd name="connsiteY59" fmla="*/ 229572 h 315913"/>
                <a:gd name="connsiteX60" fmla="*/ 71513 w 331788"/>
                <a:gd name="connsiteY60" fmla="*/ 229572 h 315913"/>
                <a:gd name="connsiteX61" fmla="*/ 71513 w 331788"/>
                <a:gd name="connsiteY61" fmla="*/ 225706 h 315913"/>
                <a:gd name="connsiteX62" fmla="*/ 42908 w 331788"/>
                <a:gd name="connsiteY62" fmla="*/ 178025 h 315913"/>
                <a:gd name="connsiteX63" fmla="*/ 46808 w 331788"/>
                <a:gd name="connsiteY63" fmla="*/ 161272 h 315913"/>
                <a:gd name="connsiteX64" fmla="*/ 63711 w 331788"/>
                <a:gd name="connsiteY64" fmla="*/ 165138 h 315913"/>
                <a:gd name="connsiteX65" fmla="*/ 94917 w 331788"/>
                <a:gd name="connsiteY65" fmla="*/ 203798 h 315913"/>
                <a:gd name="connsiteX66" fmla="*/ 102719 w 331788"/>
                <a:gd name="connsiteY66" fmla="*/ 212819 h 315913"/>
                <a:gd name="connsiteX67" fmla="*/ 136525 w 331788"/>
                <a:gd name="connsiteY67" fmla="*/ 263078 h 315913"/>
                <a:gd name="connsiteX68" fmla="*/ 136525 w 331788"/>
                <a:gd name="connsiteY68" fmla="*/ 268232 h 315913"/>
                <a:gd name="connsiteX69" fmla="*/ 136525 w 331788"/>
                <a:gd name="connsiteY69" fmla="*/ 277253 h 315913"/>
                <a:gd name="connsiteX70" fmla="*/ 135225 w 331788"/>
                <a:gd name="connsiteY70" fmla="*/ 310759 h 315913"/>
                <a:gd name="connsiteX71" fmla="*/ 130024 w 331788"/>
                <a:gd name="connsiteY71" fmla="*/ 315913 h 315913"/>
                <a:gd name="connsiteX72" fmla="*/ 78014 w 331788"/>
                <a:gd name="connsiteY72" fmla="*/ 314625 h 315913"/>
                <a:gd name="connsiteX73" fmla="*/ 74113 w 331788"/>
                <a:gd name="connsiteY73" fmla="*/ 310759 h 315913"/>
                <a:gd name="connsiteX74" fmla="*/ 72813 w 331788"/>
                <a:gd name="connsiteY74" fmla="*/ 283696 h 315913"/>
                <a:gd name="connsiteX75" fmla="*/ 23404 w 331788"/>
                <a:gd name="connsiteY75" fmla="*/ 224417 h 315913"/>
                <a:gd name="connsiteX76" fmla="*/ 9101 w 331788"/>
                <a:gd name="connsiteY76" fmla="*/ 197355 h 315913"/>
                <a:gd name="connsiteX77" fmla="*/ 9101 w 331788"/>
                <a:gd name="connsiteY77" fmla="*/ 194778 h 315913"/>
                <a:gd name="connsiteX78" fmla="*/ 0 w 331788"/>
                <a:gd name="connsiteY78" fmla="*/ 111014 h 315913"/>
                <a:gd name="connsiteX79" fmla="*/ 3900 w 331788"/>
                <a:gd name="connsiteY79" fmla="*/ 100704 h 315913"/>
                <a:gd name="connsiteX80" fmla="*/ 312285 w 331788"/>
                <a:gd name="connsiteY80" fmla="*/ 100699 h 315913"/>
                <a:gd name="connsiteX81" fmla="*/ 327888 w 331788"/>
                <a:gd name="connsiteY81" fmla="*/ 100699 h 315913"/>
                <a:gd name="connsiteX82" fmla="*/ 331788 w 331788"/>
                <a:gd name="connsiteY82" fmla="*/ 110994 h 315913"/>
                <a:gd name="connsiteX83" fmla="*/ 322687 w 331788"/>
                <a:gd name="connsiteY83" fmla="*/ 194644 h 315913"/>
                <a:gd name="connsiteX84" fmla="*/ 322687 w 331788"/>
                <a:gd name="connsiteY84" fmla="*/ 197217 h 315913"/>
                <a:gd name="connsiteX85" fmla="*/ 308384 w 331788"/>
                <a:gd name="connsiteY85" fmla="*/ 224242 h 315913"/>
                <a:gd name="connsiteX86" fmla="*/ 258975 w 331788"/>
                <a:gd name="connsiteY86" fmla="*/ 283440 h 315913"/>
                <a:gd name="connsiteX87" fmla="*/ 257675 w 331788"/>
                <a:gd name="connsiteY87" fmla="*/ 310466 h 315913"/>
                <a:gd name="connsiteX88" fmla="*/ 253774 w 331788"/>
                <a:gd name="connsiteY88" fmla="*/ 314326 h 315913"/>
                <a:gd name="connsiteX89" fmla="*/ 201764 w 331788"/>
                <a:gd name="connsiteY89" fmla="*/ 314326 h 315913"/>
                <a:gd name="connsiteX90" fmla="*/ 196563 w 331788"/>
                <a:gd name="connsiteY90" fmla="*/ 310466 h 315913"/>
                <a:gd name="connsiteX91" fmla="*/ 195263 w 331788"/>
                <a:gd name="connsiteY91" fmla="*/ 277006 h 315913"/>
                <a:gd name="connsiteX92" fmla="*/ 195263 w 331788"/>
                <a:gd name="connsiteY92" fmla="*/ 267997 h 315913"/>
                <a:gd name="connsiteX93" fmla="*/ 195263 w 331788"/>
                <a:gd name="connsiteY93" fmla="*/ 262850 h 315913"/>
                <a:gd name="connsiteX94" fmla="*/ 229069 w 331788"/>
                <a:gd name="connsiteY94" fmla="*/ 212660 h 315913"/>
                <a:gd name="connsiteX95" fmla="*/ 236871 w 331788"/>
                <a:gd name="connsiteY95" fmla="*/ 203652 h 315913"/>
                <a:gd name="connsiteX96" fmla="*/ 268077 w 331788"/>
                <a:gd name="connsiteY96" fmla="*/ 165045 h 315913"/>
                <a:gd name="connsiteX97" fmla="*/ 284980 w 331788"/>
                <a:gd name="connsiteY97" fmla="*/ 161184 h 315913"/>
                <a:gd name="connsiteX98" fmla="*/ 288880 w 331788"/>
                <a:gd name="connsiteY98" fmla="*/ 177914 h 315913"/>
                <a:gd name="connsiteX99" fmla="*/ 260275 w 331788"/>
                <a:gd name="connsiteY99" fmla="*/ 225529 h 315913"/>
                <a:gd name="connsiteX100" fmla="*/ 260275 w 331788"/>
                <a:gd name="connsiteY100" fmla="*/ 229390 h 315913"/>
                <a:gd name="connsiteX101" fmla="*/ 265476 w 331788"/>
                <a:gd name="connsiteY101" fmla="*/ 229390 h 315913"/>
                <a:gd name="connsiteX102" fmla="*/ 266776 w 331788"/>
                <a:gd name="connsiteY102" fmla="*/ 226816 h 315913"/>
                <a:gd name="connsiteX103" fmla="*/ 300583 w 331788"/>
                <a:gd name="connsiteY103" fmla="*/ 172766 h 315913"/>
                <a:gd name="connsiteX104" fmla="*/ 303183 w 331788"/>
                <a:gd name="connsiteY104" fmla="*/ 158610 h 315913"/>
                <a:gd name="connsiteX105" fmla="*/ 303183 w 331788"/>
                <a:gd name="connsiteY105" fmla="*/ 156036 h 315913"/>
                <a:gd name="connsiteX106" fmla="*/ 307084 w 331788"/>
                <a:gd name="connsiteY106" fmla="*/ 118716 h 315913"/>
                <a:gd name="connsiteX107" fmla="*/ 312285 w 331788"/>
                <a:gd name="connsiteY107" fmla="*/ 100699 h 315913"/>
                <a:gd name="connsiteX108" fmla="*/ 219869 w 331788"/>
                <a:gd name="connsiteY108" fmla="*/ 52388 h 315913"/>
                <a:gd name="connsiteX109" fmla="*/ 230188 w 331788"/>
                <a:gd name="connsiteY109" fmla="*/ 62707 h 315913"/>
                <a:gd name="connsiteX110" fmla="*/ 219869 w 331788"/>
                <a:gd name="connsiteY110" fmla="*/ 73026 h 315913"/>
                <a:gd name="connsiteX111" fmla="*/ 209550 w 331788"/>
                <a:gd name="connsiteY111" fmla="*/ 62707 h 315913"/>
                <a:gd name="connsiteX112" fmla="*/ 219869 w 331788"/>
                <a:gd name="connsiteY112" fmla="*/ 52388 h 315913"/>
                <a:gd name="connsiteX113" fmla="*/ 111919 w 331788"/>
                <a:gd name="connsiteY113" fmla="*/ 52388 h 315913"/>
                <a:gd name="connsiteX114" fmla="*/ 122238 w 331788"/>
                <a:gd name="connsiteY114" fmla="*/ 62707 h 315913"/>
                <a:gd name="connsiteX115" fmla="*/ 111919 w 331788"/>
                <a:gd name="connsiteY115" fmla="*/ 73026 h 315913"/>
                <a:gd name="connsiteX116" fmla="*/ 101600 w 331788"/>
                <a:gd name="connsiteY116" fmla="*/ 62707 h 315913"/>
                <a:gd name="connsiteX117" fmla="*/ 111919 w 331788"/>
                <a:gd name="connsiteY117" fmla="*/ 52388 h 315913"/>
                <a:gd name="connsiteX118" fmla="*/ 177801 w 331788"/>
                <a:gd name="connsiteY118" fmla="*/ 47625 h 315913"/>
                <a:gd name="connsiteX119" fmla="*/ 160338 w 331788"/>
                <a:gd name="connsiteY119" fmla="*/ 63501 h 315913"/>
                <a:gd name="connsiteX120" fmla="*/ 153988 w 331788"/>
                <a:gd name="connsiteY120" fmla="*/ 55563 h 315913"/>
                <a:gd name="connsiteX121" fmla="*/ 146050 w 331788"/>
                <a:gd name="connsiteY121" fmla="*/ 63501 h 315913"/>
                <a:gd name="connsiteX122" fmla="*/ 153988 w 331788"/>
                <a:gd name="connsiteY122" fmla="*/ 69851 h 315913"/>
                <a:gd name="connsiteX123" fmla="*/ 160338 w 331788"/>
                <a:gd name="connsiteY123" fmla="*/ 77788 h 315913"/>
                <a:gd name="connsiteX124" fmla="*/ 168276 w 331788"/>
                <a:gd name="connsiteY124" fmla="*/ 69851 h 315913"/>
                <a:gd name="connsiteX125" fmla="*/ 185738 w 331788"/>
                <a:gd name="connsiteY125" fmla="*/ 53975 h 315913"/>
                <a:gd name="connsiteX126" fmla="*/ 165895 w 331788"/>
                <a:gd name="connsiteY126" fmla="*/ 25400 h 315913"/>
                <a:gd name="connsiteX127" fmla="*/ 203202 w 331788"/>
                <a:gd name="connsiteY127" fmla="*/ 62707 h 315913"/>
                <a:gd name="connsiteX128" fmla="*/ 165895 w 331788"/>
                <a:gd name="connsiteY128" fmla="*/ 100014 h 315913"/>
                <a:gd name="connsiteX129" fmla="*/ 128588 w 331788"/>
                <a:gd name="connsiteY129" fmla="*/ 62707 h 315913"/>
                <a:gd name="connsiteX130" fmla="*/ 165895 w 331788"/>
                <a:gd name="connsiteY130" fmla="*/ 25400 h 315913"/>
                <a:gd name="connsiteX131" fmla="*/ 101966 w 331788"/>
                <a:gd name="connsiteY131" fmla="*/ 15875 h 315913"/>
                <a:gd name="connsiteX132" fmla="*/ 103261 w 331788"/>
                <a:gd name="connsiteY132" fmla="*/ 18477 h 315913"/>
                <a:gd name="connsiteX133" fmla="*/ 85139 w 331788"/>
                <a:gd name="connsiteY133" fmla="*/ 36689 h 315913"/>
                <a:gd name="connsiteX134" fmla="*/ 82550 w 331788"/>
                <a:gd name="connsiteY134" fmla="*/ 35388 h 315913"/>
                <a:gd name="connsiteX135" fmla="*/ 82550 w 331788"/>
                <a:gd name="connsiteY135" fmla="*/ 88724 h 315913"/>
                <a:gd name="connsiteX136" fmla="*/ 85139 w 331788"/>
                <a:gd name="connsiteY136" fmla="*/ 88724 h 315913"/>
                <a:gd name="connsiteX137" fmla="*/ 103261 w 331788"/>
                <a:gd name="connsiteY137" fmla="*/ 105636 h 315913"/>
                <a:gd name="connsiteX138" fmla="*/ 101966 w 331788"/>
                <a:gd name="connsiteY138" fmla="*/ 109538 h 315913"/>
                <a:gd name="connsiteX139" fmla="*/ 228820 w 331788"/>
                <a:gd name="connsiteY139" fmla="*/ 109538 h 315913"/>
                <a:gd name="connsiteX140" fmla="*/ 228820 w 331788"/>
                <a:gd name="connsiteY140" fmla="*/ 106936 h 315913"/>
                <a:gd name="connsiteX141" fmla="*/ 246942 w 331788"/>
                <a:gd name="connsiteY141" fmla="*/ 90025 h 315913"/>
                <a:gd name="connsiteX142" fmla="*/ 250825 w 331788"/>
                <a:gd name="connsiteY142" fmla="*/ 90025 h 315913"/>
                <a:gd name="connsiteX143" fmla="*/ 250825 w 331788"/>
                <a:gd name="connsiteY143" fmla="*/ 36689 h 315913"/>
                <a:gd name="connsiteX144" fmla="*/ 246942 w 331788"/>
                <a:gd name="connsiteY144" fmla="*/ 36689 h 315913"/>
                <a:gd name="connsiteX145" fmla="*/ 228820 w 331788"/>
                <a:gd name="connsiteY145" fmla="*/ 19777 h 315913"/>
                <a:gd name="connsiteX146" fmla="*/ 230114 w 331788"/>
                <a:gd name="connsiteY146" fmla="*/ 15875 h 315913"/>
                <a:gd name="connsiteX147" fmla="*/ 101966 w 331788"/>
                <a:gd name="connsiteY147" fmla="*/ 15875 h 315913"/>
                <a:gd name="connsiteX148" fmla="*/ 85099 w 331788"/>
                <a:gd name="connsiteY148" fmla="*/ 0 h 315913"/>
                <a:gd name="connsiteX149" fmla="*/ 248277 w 331788"/>
                <a:gd name="connsiteY149" fmla="*/ 0 h 315913"/>
                <a:gd name="connsiteX150" fmla="*/ 265113 w 331788"/>
                <a:gd name="connsiteY150" fmla="*/ 18248 h 315913"/>
                <a:gd name="connsiteX151" fmla="*/ 265113 w 331788"/>
                <a:gd name="connsiteY151" fmla="*/ 106881 h 315913"/>
                <a:gd name="connsiteX152" fmla="*/ 248277 w 331788"/>
                <a:gd name="connsiteY152" fmla="*/ 123825 h 315913"/>
                <a:gd name="connsiteX153" fmla="*/ 85099 w 331788"/>
                <a:gd name="connsiteY153" fmla="*/ 123825 h 315913"/>
                <a:gd name="connsiteX154" fmla="*/ 68263 w 331788"/>
                <a:gd name="connsiteY154" fmla="*/ 106881 h 315913"/>
                <a:gd name="connsiteX155" fmla="*/ 68263 w 331788"/>
                <a:gd name="connsiteY155" fmla="*/ 18248 h 315913"/>
                <a:gd name="connsiteX156" fmla="*/ 85099 w 331788"/>
                <a:gd name="connsiteY156" fmla="*/ 0 h 315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</a:cxnLst>
              <a:rect l="l" t="t" r="r" b="b"/>
              <a:pathLst>
                <a:path w="331788" h="315913">
                  <a:moveTo>
                    <a:pt x="117254" y="187325"/>
                  </a:moveTo>
                  <a:lnTo>
                    <a:pt x="204708" y="187325"/>
                  </a:lnTo>
                  <a:cubicBezTo>
                    <a:pt x="208566" y="187325"/>
                    <a:pt x="211138" y="191294"/>
                    <a:pt x="211138" y="195263"/>
                  </a:cubicBezTo>
                  <a:cubicBezTo>
                    <a:pt x="211138" y="199231"/>
                    <a:pt x="208566" y="203200"/>
                    <a:pt x="204708" y="203200"/>
                  </a:cubicBezTo>
                  <a:cubicBezTo>
                    <a:pt x="204708" y="203200"/>
                    <a:pt x="204708" y="203200"/>
                    <a:pt x="117254" y="203200"/>
                  </a:cubicBezTo>
                  <a:cubicBezTo>
                    <a:pt x="113396" y="203200"/>
                    <a:pt x="109538" y="199231"/>
                    <a:pt x="109538" y="195263"/>
                  </a:cubicBezTo>
                  <a:cubicBezTo>
                    <a:pt x="109538" y="191294"/>
                    <a:pt x="113396" y="187325"/>
                    <a:pt x="117254" y="187325"/>
                  </a:cubicBezTo>
                  <a:close/>
                  <a:moveTo>
                    <a:pt x="91953" y="161925"/>
                  </a:moveTo>
                  <a:cubicBezTo>
                    <a:pt x="91953" y="161925"/>
                    <a:pt x="91953" y="161925"/>
                    <a:pt x="230025" y="161925"/>
                  </a:cubicBezTo>
                  <a:cubicBezTo>
                    <a:pt x="233933" y="161925"/>
                    <a:pt x="236538" y="164523"/>
                    <a:pt x="236538" y="168420"/>
                  </a:cubicBezTo>
                  <a:cubicBezTo>
                    <a:pt x="236538" y="172317"/>
                    <a:pt x="233933" y="176213"/>
                    <a:pt x="230025" y="176213"/>
                  </a:cubicBezTo>
                  <a:cubicBezTo>
                    <a:pt x="230025" y="176213"/>
                    <a:pt x="230025" y="176213"/>
                    <a:pt x="91953" y="176213"/>
                  </a:cubicBezTo>
                  <a:cubicBezTo>
                    <a:pt x="88045" y="176213"/>
                    <a:pt x="84138" y="172317"/>
                    <a:pt x="84138" y="168420"/>
                  </a:cubicBezTo>
                  <a:cubicBezTo>
                    <a:pt x="84138" y="164523"/>
                    <a:pt x="88045" y="161925"/>
                    <a:pt x="91953" y="161925"/>
                  </a:cubicBezTo>
                  <a:close/>
                  <a:moveTo>
                    <a:pt x="79225" y="134938"/>
                  </a:moveTo>
                  <a:cubicBezTo>
                    <a:pt x="79225" y="134938"/>
                    <a:pt x="79225" y="134938"/>
                    <a:pt x="255739" y="134938"/>
                  </a:cubicBezTo>
                  <a:cubicBezTo>
                    <a:pt x="259633" y="134938"/>
                    <a:pt x="263526" y="138907"/>
                    <a:pt x="263526" y="142876"/>
                  </a:cubicBezTo>
                  <a:cubicBezTo>
                    <a:pt x="263526" y="146844"/>
                    <a:pt x="259633" y="150813"/>
                    <a:pt x="255739" y="150813"/>
                  </a:cubicBezTo>
                  <a:cubicBezTo>
                    <a:pt x="255739" y="150813"/>
                    <a:pt x="255739" y="150813"/>
                    <a:pt x="79225" y="150813"/>
                  </a:cubicBezTo>
                  <a:cubicBezTo>
                    <a:pt x="75331" y="150813"/>
                    <a:pt x="71438" y="146844"/>
                    <a:pt x="71438" y="142876"/>
                  </a:cubicBezTo>
                  <a:cubicBezTo>
                    <a:pt x="71438" y="138907"/>
                    <a:pt x="75331" y="134938"/>
                    <a:pt x="79225" y="134938"/>
                  </a:cubicBezTo>
                  <a:close/>
                  <a:moveTo>
                    <a:pt x="284163" y="117475"/>
                  </a:moveTo>
                  <a:cubicBezTo>
                    <a:pt x="282893" y="124090"/>
                    <a:pt x="279083" y="135996"/>
                    <a:pt x="279083" y="142611"/>
                  </a:cubicBezTo>
                  <a:lnTo>
                    <a:pt x="277813" y="146579"/>
                  </a:lnTo>
                  <a:cubicBezTo>
                    <a:pt x="277813" y="146579"/>
                    <a:pt x="277813" y="146579"/>
                    <a:pt x="277813" y="147902"/>
                  </a:cubicBezTo>
                  <a:cubicBezTo>
                    <a:pt x="275273" y="147902"/>
                    <a:pt x="272733" y="147902"/>
                    <a:pt x="271463" y="149225"/>
                  </a:cubicBezTo>
                  <a:cubicBezTo>
                    <a:pt x="271463" y="143934"/>
                    <a:pt x="275273" y="132027"/>
                    <a:pt x="276543" y="126736"/>
                  </a:cubicBezTo>
                  <a:cubicBezTo>
                    <a:pt x="277813" y="122767"/>
                    <a:pt x="280353" y="118798"/>
                    <a:pt x="284163" y="117475"/>
                  </a:cubicBezTo>
                  <a:close/>
                  <a:moveTo>
                    <a:pt x="47625" y="117475"/>
                  </a:moveTo>
                  <a:cubicBezTo>
                    <a:pt x="51911" y="118798"/>
                    <a:pt x="54769" y="122767"/>
                    <a:pt x="56198" y="126736"/>
                  </a:cubicBezTo>
                  <a:cubicBezTo>
                    <a:pt x="57626" y="132027"/>
                    <a:pt x="61913" y="143934"/>
                    <a:pt x="61913" y="149225"/>
                  </a:cubicBezTo>
                  <a:cubicBezTo>
                    <a:pt x="60484" y="147902"/>
                    <a:pt x="57626" y="147902"/>
                    <a:pt x="54769" y="147902"/>
                  </a:cubicBezTo>
                  <a:cubicBezTo>
                    <a:pt x="54769" y="146579"/>
                    <a:pt x="54769" y="146579"/>
                    <a:pt x="54769" y="146579"/>
                  </a:cubicBezTo>
                  <a:cubicBezTo>
                    <a:pt x="54769" y="146579"/>
                    <a:pt x="54769" y="146579"/>
                    <a:pt x="53340" y="142611"/>
                  </a:cubicBezTo>
                  <a:cubicBezTo>
                    <a:pt x="53340" y="135996"/>
                    <a:pt x="49054" y="124090"/>
                    <a:pt x="47625" y="117475"/>
                  </a:cubicBezTo>
                  <a:close/>
                  <a:moveTo>
                    <a:pt x="300038" y="106363"/>
                  </a:moveTo>
                  <a:cubicBezTo>
                    <a:pt x="298739" y="108921"/>
                    <a:pt x="298739" y="112757"/>
                    <a:pt x="297440" y="115315"/>
                  </a:cubicBezTo>
                  <a:cubicBezTo>
                    <a:pt x="296142" y="124267"/>
                    <a:pt x="293544" y="140892"/>
                    <a:pt x="293544" y="149844"/>
                  </a:cubicBezTo>
                  <a:cubicBezTo>
                    <a:pt x="293544" y="151122"/>
                    <a:pt x="293544" y="152401"/>
                    <a:pt x="293544" y="152401"/>
                  </a:cubicBezTo>
                  <a:cubicBezTo>
                    <a:pt x="292245" y="152401"/>
                    <a:pt x="292245" y="151122"/>
                    <a:pt x="290946" y="149844"/>
                  </a:cubicBezTo>
                  <a:cubicBezTo>
                    <a:pt x="289647" y="149844"/>
                    <a:pt x="287049" y="148565"/>
                    <a:pt x="285750" y="148565"/>
                  </a:cubicBezTo>
                  <a:cubicBezTo>
                    <a:pt x="285750" y="148565"/>
                    <a:pt x="285750" y="148565"/>
                    <a:pt x="285750" y="147286"/>
                  </a:cubicBezTo>
                  <a:cubicBezTo>
                    <a:pt x="287049" y="139613"/>
                    <a:pt x="289647" y="122988"/>
                    <a:pt x="292245" y="115315"/>
                  </a:cubicBezTo>
                  <a:cubicBezTo>
                    <a:pt x="293544" y="110200"/>
                    <a:pt x="296142" y="107642"/>
                    <a:pt x="300038" y="106363"/>
                  </a:cubicBezTo>
                  <a:close/>
                  <a:moveTo>
                    <a:pt x="31750" y="106363"/>
                  </a:moveTo>
                  <a:cubicBezTo>
                    <a:pt x="35646" y="107642"/>
                    <a:pt x="38244" y="110200"/>
                    <a:pt x="39543" y="115315"/>
                  </a:cubicBezTo>
                  <a:cubicBezTo>
                    <a:pt x="42141" y="122988"/>
                    <a:pt x="44739" y="139613"/>
                    <a:pt x="46038" y="148565"/>
                  </a:cubicBezTo>
                  <a:cubicBezTo>
                    <a:pt x="44739" y="148565"/>
                    <a:pt x="43440" y="149844"/>
                    <a:pt x="40842" y="149844"/>
                  </a:cubicBezTo>
                  <a:cubicBezTo>
                    <a:pt x="39543" y="151122"/>
                    <a:pt x="39543" y="152401"/>
                    <a:pt x="38244" y="152401"/>
                  </a:cubicBezTo>
                  <a:cubicBezTo>
                    <a:pt x="38244" y="152401"/>
                    <a:pt x="38244" y="151122"/>
                    <a:pt x="38244" y="149844"/>
                  </a:cubicBezTo>
                  <a:cubicBezTo>
                    <a:pt x="38244" y="140892"/>
                    <a:pt x="35646" y="124267"/>
                    <a:pt x="34348" y="115315"/>
                  </a:cubicBezTo>
                  <a:cubicBezTo>
                    <a:pt x="33049" y="112757"/>
                    <a:pt x="33049" y="108921"/>
                    <a:pt x="31750" y="106363"/>
                  </a:cubicBezTo>
                  <a:close/>
                  <a:moveTo>
                    <a:pt x="3900" y="100704"/>
                  </a:moveTo>
                  <a:cubicBezTo>
                    <a:pt x="7801" y="96838"/>
                    <a:pt x="14302" y="96838"/>
                    <a:pt x="19503" y="100704"/>
                  </a:cubicBezTo>
                  <a:cubicBezTo>
                    <a:pt x="22104" y="104570"/>
                    <a:pt x="23404" y="116168"/>
                    <a:pt x="24704" y="118746"/>
                  </a:cubicBezTo>
                  <a:cubicBezTo>
                    <a:pt x="26005" y="130344"/>
                    <a:pt x="27305" y="145808"/>
                    <a:pt x="28605" y="156117"/>
                  </a:cubicBezTo>
                  <a:cubicBezTo>
                    <a:pt x="28605" y="157406"/>
                    <a:pt x="28605" y="158695"/>
                    <a:pt x="28605" y="158695"/>
                  </a:cubicBezTo>
                  <a:cubicBezTo>
                    <a:pt x="28605" y="163849"/>
                    <a:pt x="29905" y="169004"/>
                    <a:pt x="31205" y="172870"/>
                  </a:cubicBezTo>
                  <a:cubicBezTo>
                    <a:pt x="42908" y="197355"/>
                    <a:pt x="65012" y="226995"/>
                    <a:pt x="65012" y="226995"/>
                  </a:cubicBezTo>
                  <a:cubicBezTo>
                    <a:pt x="66312" y="229572"/>
                    <a:pt x="66312" y="229572"/>
                    <a:pt x="66312" y="229572"/>
                  </a:cubicBezTo>
                  <a:cubicBezTo>
                    <a:pt x="67612" y="230861"/>
                    <a:pt x="68912" y="230861"/>
                    <a:pt x="71513" y="229572"/>
                  </a:cubicBezTo>
                  <a:cubicBezTo>
                    <a:pt x="72813" y="229572"/>
                    <a:pt x="72813" y="226995"/>
                    <a:pt x="71513" y="225706"/>
                  </a:cubicBezTo>
                  <a:cubicBezTo>
                    <a:pt x="42908" y="178025"/>
                    <a:pt x="42908" y="178025"/>
                    <a:pt x="42908" y="178025"/>
                  </a:cubicBezTo>
                  <a:cubicBezTo>
                    <a:pt x="39007" y="172870"/>
                    <a:pt x="41607" y="165138"/>
                    <a:pt x="46808" y="161272"/>
                  </a:cubicBezTo>
                  <a:cubicBezTo>
                    <a:pt x="52009" y="157406"/>
                    <a:pt x="59811" y="159983"/>
                    <a:pt x="63711" y="165138"/>
                  </a:cubicBezTo>
                  <a:cubicBezTo>
                    <a:pt x="94917" y="203798"/>
                    <a:pt x="94917" y="203798"/>
                    <a:pt x="94917" y="203798"/>
                  </a:cubicBezTo>
                  <a:cubicBezTo>
                    <a:pt x="96217" y="206376"/>
                    <a:pt x="100118" y="210242"/>
                    <a:pt x="102719" y="212819"/>
                  </a:cubicBezTo>
                  <a:cubicBezTo>
                    <a:pt x="130024" y="232149"/>
                    <a:pt x="133924" y="252768"/>
                    <a:pt x="136525" y="263078"/>
                  </a:cubicBezTo>
                  <a:cubicBezTo>
                    <a:pt x="136525" y="263078"/>
                    <a:pt x="136525" y="264366"/>
                    <a:pt x="136525" y="268232"/>
                  </a:cubicBezTo>
                  <a:cubicBezTo>
                    <a:pt x="136525" y="270810"/>
                    <a:pt x="136525" y="274676"/>
                    <a:pt x="136525" y="277253"/>
                  </a:cubicBezTo>
                  <a:cubicBezTo>
                    <a:pt x="135225" y="310759"/>
                    <a:pt x="135225" y="310759"/>
                    <a:pt x="135225" y="310759"/>
                  </a:cubicBezTo>
                  <a:cubicBezTo>
                    <a:pt x="135225" y="313336"/>
                    <a:pt x="132624" y="315913"/>
                    <a:pt x="130024" y="315913"/>
                  </a:cubicBezTo>
                  <a:cubicBezTo>
                    <a:pt x="78014" y="314625"/>
                    <a:pt x="78014" y="314625"/>
                    <a:pt x="78014" y="314625"/>
                  </a:cubicBezTo>
                  <a:cubicBezTo>
                    <a:pt x="75414" y="314625"/>
                    <a:pt x="74113" y="313336"/>
                    <a:pt x="74113" y="310759"/>
                  </a:cubicBezTo>
                  <a:cubicBezTo>
                    <a:pt x="72813" y="283696"/>
                    <a:pt x="72813" y="283696"/>
                    <a:pt x="72813" y="283696"/>
                  </a:cubicBezTo>
                  <a:cubicBezTo>
                    <a:pt x="23404" y="224417"/>
                    <a:pt x="23404" y="224417"/>
                    <a:pt x="23404" y="224417"/>
                  </a:cubicBezTo>
                  <a:cubicBezTo>
                    <a:pt x="15603" y="216685"/>
                    <a:pt x="10402" y="207664"/>
                    <a:pt x="9101" y="197355"/>
                  </a:cubicBezTo>
                  <a:cubicBezTo>
                    <a:pt x="9101" y="194778"/>
                    <a:pt x="9101" y="194778"/>
                    <a:pt x="9101" y="194778"/>
                  </a:cubicBezTo>
                  <a:cubicBezTo>
                    <a:pt x="0" y="111014"/>
                    <a:pt x="0" y="111014"/>
                    <a:pt x="0" y="111014"/>
                  </a:cubicBezTo>
                  <a:cubicBezTo>
                    <a:pt x="0" y="107148"/>
                    <a:pt x="1300" y="103282"/>
                    <a:pt x="3900" y="100704"/>
                  </a:cubicBezTo>
                  <a:close/>
                  <a:moveTo>
                    <a:pt x="312285" y="100699"/>
                  </a:moveTo>
                  <a:cubicBezTo>
                    <a:pt x="317486" y="96838"/>
                    <a:pt x="323987" y="96838"/>
                    <a:pt x="327888" y="100699"/>
                  </a:cubicBezTo>
                  <a:cubicBezTo>
                    <a:pt x="330488" y="103273"/>
                    <a:pt x="331788" y="107134"/>
                    <a:pt x="331788" y="110994"/>
                  </a:cubicBezTo>
                  <a:cubicBezTo>
                    <a:pt x="331788" y="110994"/>
                    <a:pt x="331788" y="110994"/>
                    <a:pt x="322687" y="194644"/>
                  </a:cubicBezTo>
                  <a:cubicBezTo>
                    <a:pt x="322687" y="194644"/>
                    <a:pt x="322687" y="194644"/>
                    <a:pt x="322687" y="197217"/>
                  </a:cubicBezTo>
                  <a:cubicBezTo>
                    <a:pt x="321386" y="207513"/>
                    <a:pt x="316185" y="216521"/>
                    <a:pt x="308384" y="224242"/>
                  </a:cubicBezTo>
                  <a:cubicBezTo>
                    <a:pt x="308384" y="224242"/>
                    <a:pt x="308384" y="224242"/>
                    <a:pt x="258975" y="283440"/>
                  </a:cubicBezTo>
                  <a:cubicBezTo>
                    <a:pt x="258975" y="283440"/>
                    <a:pt x="258975" y="283440"/>
                    <a:pt x="257675" y="310466"/>
                  </a:cubicBezTo>
                  <a:cubicBezTo>
                    <a:pt x="257675" y="313039"/>
                    <a:pt x="256374" y="314326"/>
                    <a:pt x="253774" y="314326"/>
                  </a:cubicBezTo>
                  <a:cubicBezTo>
                    <a:pt x="253774" y="314326"/>
                    <a:pt x="253774" y="314326"/>
                    <a:pt x="201764" y="314326"/>
                  </a:cubicBezTo>
                  <a:cubicBezTo>
                    <a:pt x="199164" y="314326"/>
                    <a:pt x="196563" y="313039"/>
                    <a:pt x="196563" y="310466"/>
                  </a:cubicBezTo>
                  <a:cubicBezTo>
                    <a:pt x="196563" y="310466"/>
                    <a:pt x="196563" y="310466"/>
                    <a:pt x="195263" y="277006"/>
                  </a:cubicBezTo>
                  <a:cubicBezTo>
                    <a:pt x="195263" y="274432"/>
                    <a:pt x="195263" y="270571"/>
                    <a:pt x="195263" y="267997"/>
                  </a:cubicBezTo>
                  <a:cubicBezTo>
                    <a:pt x="195263" y="264137"/>
                    <a:pt x="195263" y="262850"/>
                    <a:pt x="195263" y="262850"/>
                  </a:cubicBezTo>
                  <a:cubicBezTo>
                    <a:pt x="197864" y="252555"/>
                    <a:pt x="201764" y="231964"/>
                    <a:pt x="229069" y="212660"/>
                  </a:cubicBezTo>
                  <a:cubicBezTo>
                    <a:pt x="231670" y="210086"/>
                    <a:pt x="235571" y="206226"/>
                    <a:pt x="236871" y="203652"/>
                  </a:cubicBezTo>
                  <a:cubicBezTo>
                    <a:pt x="236871" y="203652"/>
                    <a:pt x="236871" y="203652"/>
                    <a:pt x="268077" y="165045"/>
                  </a:cubicBezTo>
                  <a:cubicBezTo>
                    <a:pt x="271977" y="159897"/>
                    <a:pt x="279779" y="157323"/>
                    <a:pt x="284980" y="161184"/>
                  </a:cubicBezTo>
                  <a:cubicBezTo>
                    <a:pt x="290181" y="165045"/>
                    <a:pt x="292781" y="172766"/>
                    <a:pt x="288880" y="177914"/>
                  </a:cubicBezTo>
                  <a:cubicBezTo>
                    <a:pt x="288880" y="177914"/>
                    <a:pt x="288880" y="177914"/>
                    <a:pt x="260275" y="225529"/>
                  </a:cubicBezTo>
                  <a:cubicBezTo>
                    <a:pt x="258975" y="226816"/>
                    <a:pt x="258975" y="229390"/>
                    <a:pt x="260275" y="229390"/>
                  </a:cubicBezTo>
                  <a:cubicBezTo>
                    <a:pt x="262876" y="230677"/>
                    <a:pt x="264176" y="230677"/>
                    <a:pt x="265476" y="229390"/>
                  </a:cubicBezTo>
                  <a:cubicBezTo>
                    <a:pt x="265476" y="229390"/>
                    <a:pt x="265476" y="229390"/>
                    <a:pt x="266776" y="226816"/>
                  </a:cubicBezTo>
                  <a:cubicBezTo>
                    <a:pt x="266776" y="226816"/>
                    <a:pt x="288880" y="197217"/>
                    <a:pt x="300583" y="172766"/>
                  </a:cubicBezTo>
                  <a:cubicBezTo>
                    <a:pt x="301883" y="168905"/>
                    <a:pt x="303183" y="163758"/>
                    <a:pt x="303183" y="158610"/>
                  </a:cubicBezTo>
                  <a:cubicBezTo>
                    <a:pt x="303183" y="158610"/>
                    <a:pt x="303183" y="157323"/>
                    <a:pt x="303183" y="156036"/>
                  </a:cubicBezTo>
                  <a:cubicBezTo>
                    <a:pt x="304483" y="145741"/>
                    <a:pt x="305783" y="130298"/>
                    <a:pt x="307084" y="118716"/>
                  </a:cubicBezTo>
                  <a:cubicBezTo>
                    <a:pt x="308384" y="116142"/>
                    <a:pt x="309684" y="104560"/>
                    <a:pt x="312285" y="100699"/>
                  </a:cubicBezTo>
                  <a:close/>
                  <a:moveTo>
                    <a:pt x="219869" y="52388"/>
                  </a:moveTo>
                  <a:cubicBezTo>
                    <a:pt x="225568" y="52388"/>
                    <a:pt x="230188" y="57008"/>
                    <a:pt x="230188" y="62707"/>
                  </a:cubicBezTo>
                  <a:cubicBezTo>
                    <a:pt x="230188" y="68406"/>
                    <a:pt x="225568" y="73026"/>
                    <a:pt x="219869" y="73026"/>
                  </a:cubicBezTo>
                  <a:cubicBezTo>
                    <a:pt x="214170" y="73026"/>
                    <a:pt x="209550" y="68406"/>
                    <a:pt x="209550" y="62707"/>
                  </a:cubicBezTo>
                  <a:cubicBezTo>
                    <a:pt x="209550" y="57008"/>
                    <a:pt x="214170" y="52388"/>
                    <a:pt x="219869" y="52388"/>
                  </a:cubicBezTo>
                  <a:close/>
                  <a:moveTo>
                    <a:pt x="111919" y="52388"/>
                  </a:moveTo>
                  <a:cubicBezTo>
                    <a:pt x="117618" y="52388"/>
                    <a:pt x="122238" y="57008"/>
                    <a:pt x="122238" y="62707"/>
                  </a:cubicBezTo>
                  <a:cubicBezTo>
                    <a:pt x="122238" y="68406"/>
                    <a:pt x="117618" y="73026"/>
                    <a:pt x="111919" y="73026"/>
                  </a:cubicBezTo>
                  <a:cubicBezTo>
                    <a:pt x="106220" y="73026"/>
                    <a:pt x="101600" y="68406"/>
                    <a:pt x="101600" y="62707"/>
                  </a:cubicBezTo>
                  <a:cubicBezTo>
                    <a:pt x="101600" y="57008"/>
                    <a:pt x="106220" y="52388"/>
                    <a:pt x="111919" y="52388"/>
                  </a:cubicBezTo>
                  <a:close/>
                  <a:moveTo>
                    <a:pt x="177801" y="47625"/>
                  </a:moveTo>
                  <a:lnTo>
                    <a:pt x="160338" y="63501"/>
                  </a:lnTo>
                  <a:lnTo>
                    <a:pt x="153988" y="55563"/>
                  </a:lnTo>
                  <a:lnTo>
                    <a:pt x="146050" y="63501"/>
                  </a:lnTo>
                  <a:lnTo>
                    <a:pt x="153988" y="69851"/>
                  </a:lnTo>
                  <a:lnTo>
                    <a:pt x="160338" y="77788"/>
                  </a:lnTo>
                  <a:lnTo>
                    <a:pt x="168276" y="69851"/>
                  </a:lnTo>
                  <a:lnTo>
                    <a:pt x="185738" y="53975"/>
                  </a:lnTo>
                  <a:close/>
                  <a:moveTo>
                    <a:pt x="165895" y="25400"/>
                  </a:moveTo>
                  <a:cubicBezTo>
                    <a:pt x="186499" y="25400"/>
                    <a:pt x="203202" y="42103"/>
                    <a:pt x="203202" y="62707"/>
                  </a:cubicBezTo>
                  <a:cubicBezTo>
                    <a:pt x="203202" y="83311"/>
                    <a:pt x="186499" y="100014"/>
                    <a:pt x="165895" y="100014"/>
                  </a:cubicBezTo>
                  <a:cubicBezTo>
                    <a:pt x="145291" y="100014"/>
                    <a:pt x="128588" y="83311"/>
                    <a:pt x="128588" y="62707"/>
                  </a:cubicBezTo>
                  <a:cubicBezTo>
                    <a:pt x="128588" y="42103"/>
                    <a:pt x="145291" y="25400"/>
                    <a:pt x="165895" y="25400"/>
                  </a:cubicBezTo>
                  <a:close/>
                  <a:moveTo>
                    <a:pt x="101966" y="15875"/>
                  </a:moveTo>
                  <a:cubicBezTo>
                    <a:pt x="103261" y="17176"/>
                    <a:pt x="103261" y="17176"/>
                    <a:pt x="103261" y="18477"/>
                  </a:cubicBezTo>
                  <a:cubicBezTo>
                    <a:pt x="103261" y="28884"/>
                    <a:pt x="95494" y="36689"/>
                    <a:pt x="85139" y="36689"/>
                  </a:cubicBezTo>
                  <a:cubicBezTo>
                    <a:pt x="83844" y="36689"/>
                    <a:pt x="83844" y="36689"/>
                    <a:pt x="82550" y="35388"/>
                  </a:cubicBezTo>
                  <a:cubicBezTo>
                    <a:pt x="82550" y="88724"/>
                    <a:pt x="82550" y="88724"/>
                    <a:pt x="82550" y="88724"/>
                  </a:cubicBezTo>
                  <a:cubicBezTo>
                    <a:pt x="83844" y="88724"/>
                    <a:pt x="83844" y="88724"/>
                    <a:pt x="85139" y="88724"/>
                  </a:cubicBezTo>
                  <a:cubicBezTo>
                    <a:pt x="95494" y="88724"/>
                    <a:pt x="103261" y="96529"/>
                    <a:pt x="103261" y="105636"/>
                  </a:cubicBezTo>
                  <a:cubicBezTo>
                    <a:pt x="103261" y="106936"/>
                    <a:pt x="101966" y="108237"/>
                    <a:pt x="101966" y="109538"/>
                  </a:cubicBezTo>
                  <a:cubicBezTo>
                    <a:pt x="228820" y="109538"/>
                    <a:pt x="228820" y="109538"/>
                    <a:pt x="228820" y="109538"/>
                  </a:cubicBezTo>
                  <a:cubicBezTo>
                    <a:pt x="228820" y="108237"/>
                    <a:pt x="228820" y="108237"/>
                    <a:pt x="228820" y="106936"/>
                  </a:cubicBezTo>
                  <a:cubicBezTo>
                    <a:pt x="228820" y="97830"/>
                    <a:pt x="236587" y="90025"/>
                    <a:pt x="246942" y="90025"/>
                  </a:cubicBezTo>
                  <a:cubicBezTo>
                    <a:pt x="248236" y="90025"/>
                    <a:pt x="249531" y="90025"/>
                    <a:pt x="250825" y="90025"/>
                  </a:cubicBezTo>
                  <a:cubicBezTo>
                    <a:pt x="250825" y="36689"/>
                    <a:pt x="250825" y="36689"/>
                    <a:pt x="250825" y="36689"/>
                  </a:cubicBezTo>
                  <a:cubicBezTo>
                    <a:pt x="249531" y="36689"/>
                    <a:pt x="248236" y="36689"/>
                    <a:pt x="246942" y="36689"/>
                  </a:cubicBezTo>
                  <a:cubicBezTo>
                    <a:pt x="236587" y="36689"/>
                    <a:pt x="228820" y="28884"/>
                    <a:pt x="228820" y="19777"/>
                  </a:cubicBezTo>
                  <a:cubicBezTo>
                    <a:pt x="228820" y="18477"/>
                    <a:pt x="230114" y="17176"/>
                    <a:pt x="230114" y="15875"/>
                  </a:cubicBezTo>
                  <a:cubicBezTo>
                    <a:pt x="101966" y="15875"/>
                    <a:pt x="101966" y="15875"/>
                    <a:pt x="101966" y="15875"/>
                  </a:cubicBezTo>
                  <a:close/>
                  <a:moveTo>
                    <a:pt x="85099" y="0"/>
                  </a:moveTo>
                  <a:cubicBezTo>
                    <a:pt x="248277" y="0"/>
                    <a:pt x="248277" y="0"/>
                    <a:pt x="248277" y="0"/>
                  </a:cubicBezTo>
                  <a:cubicBezTo>
                    <a:pt x="257343" y="0"/>
                    <a:pt x="265113" y="7820"/>
                    <a:pt x="265113" y="18248"/>
                  </a:cubicBezTo>
                  <a:lnTo>
                    <a:pt x="265113" y="106881"/>
                  </a:lnTo>
                  <a:cubicBezTo>
                    <a:pt x="265113" y="116005"/>
                    <a:pt x="258638" y="123825"/>
                    <a:pt x="248277" y="123825"/>
                  </a:cubicBezTo>
                  <a:cubicBezTo>
                    <a:pt x="85099" y="123825"/>
                    <a:pt x="85099" y="123825"/>
                    <a:pt x="85099" y="123825"/>
                  </a:cubicBezTo>
                  <a:cubicBezTo>
                    <a:pt x="76033" y="123825"/>
                    <a:pt x="68263" y="116005"/>
                    <a:pt x="68263" y="106881"/>
                  </a:cubicBezTo>
                  <a:cubicBezTo>
                    <a:pt x="68263" y="18248"/>
                    <a:pt x="68263" y="18248"/>
                    <a:pt x="68263" y="18248"/>
                  </a:cubicBezTo>
                  <a:cubicBezTo>
                    <a:pt x="68263" y="7820"/>
                    <a:pt x="74738" y="0"/>
                    <a:pt x="850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011441" y="3218133"/>
            <a:ext cx="3621890" cy="784194"/>
            <a:chOff x="1011441" y="3218133"/>
            <a:chExt cx="3621890" cy="784194"/>
          </a:xfrm>
        </p:grpSpPr>
        <p:grpSp>
          <p:nvGrpSpPr>
            <p:cNvPr id="8" name="组合 7"/>
            <p:cNvGrpSpPr/>
            <p:nvPr/>
          </p:nvGrpSpPr>
          <p:grpSpPr>
            <a:xfrm>
              <a:off x="1542054" y="3218133"/>
              <a:ext cx="3091277" cy="784194"/>
              <a:chOff x="1644321" y="4351313"/>
              <a:chExt cx="4109786" cy="1042569"/>
            </a:xfrm>
          </p:grpSpPr>
          <p:sp>
            <p:nvSpPr>
              <p:cNvPr id="12" name="文本框 61"/>
              <p:cNvSpPr txBox="1"/>
              <p:nvPr/>
            </p:nvSpPr>
            <p:spPr>
              <a:xfrm>
                <a:off x="1644321" y="4351313"/>
                <a:ext cx="4109786" cy="369332"/>
              </a:xfrm>
              <a:prstGeom prst="rect">
                <a:avLst/>
              </a:prstGeom>
              <a:noFill/>
            </p:spPr>
            <p:txBody>
              <a:bodyPr wrap="none" anchor="b" anchorCtr="0">
                <a:normAutofit fontScale="92500" lnSpcReduction="10000"/>
              </a:bodyPr>
              <a:lstStyle/>
              <a:p>
                <a:r>
                  <a:rPr lang="zh-CN" altLang="en-US" sz="1400" b="1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3" name="文本框 62"/>
              <p:cNvSpPr txBox="1"/>
              <p:nvPr/>
            </p:nvSpPr>
            <p:spPr>
              <a:xfrm>
                <a:off x="1644321" y="4653646"/>
                <a:ext cx="4109786" cy="740236"/>
              </a:xfrm>
              <a:prstGeom prst="rect">
                <a:avLst/>
              </a:prstGeom>
              <a:noFill/>
            </p:spPr>
            <p:txBody>
              <a:bodyPr wrap="square">
                <a:normAutofit fontScale="850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>
                    <a:cs typeface="+mn-ea"/>
                    <a:sym typeface="+mn-lt"/>
                  </a:rPr>
                  <a:t>此部分内容作为文字排版占位显示（建议使用主题字体）</a:t>
                </a:r>
                <a:br>
                  <a:rPr lang="zh-CN" altLang="en-US" sz="1100">
                    <a:cs typeface="+mn-ea"/>
                    <a:sym typeface="+mn-lt"/>
                  </a:rPr>
                </a:br>
                <a:r>
                  <a:rPr lang="zh-CN" altLang="en-US" sz="1100">
                    <a:cs typeface="+mn-ea"/>
                    <a:sym typeface="+mn-lt"/>
                  </a:rPr>
                  <a:t>如需更改请在（设置形状格式）菜单下（文本选项）中调整</a:t>
                </a:r>
              </a:p>
            </p:txBody>
          </p:sp>
        </p:grpSp>
        <p:sp>
          <p:nvSpPr>
            <p:cNvPr id="11" name="任意多边形: 形状 10"/>
            <p:cNvSpPr/>
            <p:nvPr/>
          </p:nvSpPr>
          <p:spPr bwMode="auto">
            <a:xfrm>
              <a:off x="1011441" y="3359666"/>
              <a:ext cx="426928" cy="326710"/>
            </a:xfrm>
            <a:custGeom>
              <a:avLst/>
              <a:gdLst>
                <a:gd name="connsiteX0" fmla="*/ 31750 w 338138"/>
                <a:gd name="connsiteY0" fmla="*/ 200025 h 258763"/>
                <a:gd name="connsiteX1" fmla="*/ 31750 w 338138"/>
                <a:gd name="connsiteY1" fmla="*/ 227013 h 258763"/>
                <a:gd name="connsiteX2" fmla="*/ 306388 w 338138"/>
                <a:gd name="connsiteY2" fmla="*/ 227013 h 258763"/>
                <a:gd name="connsiteX3" fmla="*/ 306388 w 338138"/>
                <a:gd name="connsiteY3" fmla="*/ 200025 h 258763"/>
                <a:gd name="connsiteX4" fmla="*/ 255588 w 338138"/>
                <a:gd name="connsiteY4" fmla="*/ 85725 h 258763"/>
                <a:gd name="connsiteX5" fmla="*/ 271463 w 338138"/>
                <a:gd name="connsiteY5" fmla="*/ 100013 h 258763"/>
                <a:gd name="connsiteX6" fmla="*/ 255588 w 338138"/>
                <a:gd name="connsiteY6" fmla="*/ 114301 h 258763"/>
                <a:gd name="connsiteX7" fmla="*/ 239713 w 338138"/>
                <a:gd name="connsiteY7" fmla="*/ 100013 h 258763"/>
                <a:gd name="connsiteX8" fmla="*/ 255588 w 338138"/>
                <a:gd name="connsiteY8" fmla="*/ 85725 h 258763"/>
                <a:gd name="connsiteX9" fmla="*/ 83345 w 338138"/>
                <a:gd name="connsiteY9" fmla="*/ 85725 h 258763"/>
                <a:gd name="connsiteX10" fmla="*/ 98427 w 338138"/>
                <a:gd name="connsiteY10" fmla="*/ 100013 h 258763"/>
                <a:gd name="connsiteX11" fmla="*/ 83345 w 338138"/>
                <a:gd name="connsiteY11" fmla="*/ 114301 h 258763"/>
                <a:gd name="connsiteX12" fmla="*/ 68263 w 338138"/>
                <a:gd name="connsiteY12" fmla="*/ 100013 h 258763"/>
                <a:gd name="connsiteX13" fmla="*/ 83345 w 338138"/>
                <a:gd name="connsiteY13" fmla="*/ 85725 h 258763"/>
                <a:gd name="connsiteX14" fmla="*/ 144035 w 338138"/>
                <a:gd name="connsiteY14" fmla="*/ 46037 h 258763"/>
                <a:gd name="connsiteX15" fmla="*/ 159846 w 338138"/>
                <a:gd name="connsiteY15" fmla="*/ 63151 h 258763"/>
                <a:gd name="connsiteX16" fmla="*/ 159846 w 338138"/>
                <a:gd name="connsiteY16" fmla="*/ 84214 h 258763"/>
                <a:gd name="connsiteX17" fmla="*/ 178293 w 338138"/>
                <a:gd name="connsiteY17" fmla="*/ 84214 h 258763"/>
                <a:gd name="connsiteX18" fmla="*/ 178293 w 338138"/>
                <a:gd name="connsiteY18" fmla="*/ 63151 h 258763"/>
                <a:gd name="connsiteX19" fmla="*/ 194105 w 338138"/>
                <a:gd name="connsiteY19" fmla="*/ 46037 h 258763"/>
                <a:gd name="connsiteX20" fmla="*/ 209916 w 338138"/>
                <a:gd name="connsiteY20" fmla="*/ 63151 h 258763"/>
                <a:gd name="connsiteX21" fmla="*/ 209916 w 338138"/>
                <a:gd name="connsiteY21" fmla="*/ 84214 h 258763"/>
                <a:gd name="connsiteX22" fmla="*/ 219140 w 338138"/>
                <a:gd name="connsiteY22" fmla="*/ 84214 h 258763"/>
                <a:gd name="connsiteX23" fmla="*/ 234951 w 338138"/>
                <a:gd name="connsiteY23" fmla="*/ 100012 h 258763"/>
                <a:gd name="connsiteX24" fmla="*/ 219140 w 338138"/>
                <a:gd name="connsiteY24" fmla="*/ 115810 h 258763"/>
                <a:gd name="connsiteX25" fmla="*/ 209916 w 338138"/>
                <a:gd name="connsiteY25" fmla="*/ 115810 h 258763"/>
                <a:gd name="connsiteX26" fmla="*/ 209916 w 338138"/>
                <a:gd name="connsiteY26" fmla="*/ 138189 h 258763"/>
                <a:gd name="connsiteX27" fmla="*/ 194105 w 338138"/>
                <a:gd name="connsiteY27" fmla="*/ 153987 h 258763"/>
                <a:gd name="connsiteX28" fmla="*/ 178293 w 338138"/>
                <a:gd name="connsiteY28" fmla="*/ 138189 h 258763"/>
                <a:gd name="connsiteX29" fmla="*/ 178293 w 338138"/>
                <a:gd name="connsiteY29" fmla="*/ 115810 h 258763"/>
                <a:gd name="connsiteX30" fmla="*/ 159846 w 338138"/>
                <a:gd name="connsiteY30" fmla="*/ 115810 h 258763"/>
                <a:gd name="connsiteX31" fmla="*/ 159846 w 338138"/>
                <a:gd name="connsiteY31" fmla="*/ 138189 h 258763"/>
                <a:gd name="connsiteX32" fmla="*/ 144035 w 338138"/>
                <a:gd name="connsiteY32" fmla="*/ 153987 h 258763"/>
                <a:gd name="connsiteX33" fmla="*/ 128223 w 338138"/>
                <a:gd name="connsiteY33" fmla="*/ 138189 h 258763"/>
                <a:gd name="connsiteX34" fmla="*/ 128223 w 338138"/>
                <a:gd name="connsiteY34" fmla="*/ 115810 h 258763"/>
                <a:gd name="connsiteX35" fmla="*/ 119000 w 338138"/>
                <a:gd name="connsiteY35" fmla="*/ 115810 h 258763"/>
                <a:gd name="connsiteX36" fmla="*/ 103188 w 338138"/>
                <a:gd name="connsiteY36" fmla="*/ 100012 h 258763"/>
                <a:gd name="connsiteX37" fmla="*/ 119000 w 338138"/>
                <a:gd name="connsiteY37" fmla="*/ 84214 h 258763"/>
                <a:gd name="connsiteX38" fmla="*/ 128223 w 338138"/>
                <a:gd name="connsiteY38" fmla="*/ 84214 h 258763"/>
                <a:gd name="connsiteX39" fmla="*/ 128223 w 338138"/>
                <a:gd name="connsiteY39" fmla="*/ 63151 h 258763"/>
                <a:gd name="connsiteX40" fmla="*/ 144035 w 338138"/>
                <a:gd name="connsiteY40" fmla="*/ 46037 h 258763"/>
                <a:gd name="connsiteX41" fmla="*/ 61913 w 338138"/>
                <a:gd name="connsiteY41" fmla="*/ 31750 h 258763"/>
                <a:gd name="connsiteX42" fmla="*/ 61913 w 338138"/>
                <a:gd name="connsiteY42" fmla="*/ 166688 h 258763"/>
                <a:gd name="connsiteX43" fmla="*/ 277813 w 338138"/>
                <a:gd name="connsiteY43" fmla="*/ 166688 h 258763"/>
                <a:gd name="connsiteX44" fmla="*/ 277813 w 338138"/>
                <a:gd name="connsiteY44" fmla="*/ 31750 h 258763"/>
                <a:gd name="connsiteX45" fmla="*/ 44909 w 338138"/>
                <a:gd name="connsiteY45" fmla="*/ 0 h 258763"/>
                <a:gd name="connsiteX46" fmla="*/ 293229 w 338138"/>
                <a:gd name="connsiteY46" fmla="*/ 0 h 258763"/>
                <a:gd name="connsiteX47" fmla="*/ 310400 w 338138"/>
                <a:gd name="connsiteY47" fmla="*/ 15843 h 258763"/>
                <a:gd name="connsiteX48" fmla="*/ 310400 w 338138"/>
                <a:gd name="connsiteY48" fmla="*/ 166348 h 258763"/>
                <a:gd name="connsiteX49" fmla="*/ 322288 w 338138"/>
                <a:gd name="connsiteY49" fmla="*/ 166348 h 258763"/>
                <a:gd name="connsiteX50" fmla="*/ 338138 w 338138"/>
                <a:gd name="connsiteY50" fmla="*/ 182190 h 258763"/>
                <a:gd name="connsiteX51" fmla="*/ 338138 w 338138"/>
                <a:gd name="connsiteY51" fmla="*/ 242920 h 258763"/>
                <a:gd name="connsiteX52" fmla="*/ 322288 w 338138"/>
                <a:gd name="connsiteY52" fmla="*/ 258763 h 258763"/>
                <a:gd name="connsiteX53" fmla="*/ 15850 w 338138"/>
                <a:gd name="connsiteY53" fmla="*/ 258763 h 258763"/>
                <a:gd name="connsiteX54" fmla="*/ 0 w 338138"/>
                <a:gd name="connsiteY54" fmla="*/ 242920 h 258763"/>
                <a:gd name="connsiteX55" fmla="*/ 0 w 338138"/>
                <a:gd name="connsiteY55" fmla="*/ 182190 h 258763"/>
                <a:gd name="connsiteX56" fmla="*/ 15850 w 338138"/>
                <a:gd name="connsiteY56" fmla="*/ 166348 h 258763"/>
                <a:gd name="connsiteX57" fmla="*/ 27738 w 338138"/>
                <a:gd name="connsiteY57" fmla="*/ 166348 h 258763"/>
                <a:gd name="connsiteX58" fmla="*/ 27738 w 338138"/>
                <a:gd name="connsiteY58" fmla="*/ 15843 h 258763"/>
                <a:gd name="connsiteX59" fmla="*/ 44909 w 338138"/>
                <a:gd name="connsiteY59" fmla="*/ 0 h 258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38138" h="258763">
                  <a:moveTo>
                    <a:pt x="31750" y="200025"/>
                  </a:moveTo>
                  <a:lnTo>
                    <a:pt x="31750" y="227013"/>
                  </a:lnTo>
                  <a:lnTo>
                    <a:pt x="306388" y="227013"/>
                  </a:lnTo>
                  <a:lnTo>
                    <a:pt x="306388" y="200025"/>
                  </a:lnTo>
                  <a:close/>
                  <a:moveTo>
                    <a:pt x="255588" y="85725"/>
                  </a:moveTo>
                  <a:cubicBezTo>
                    <a:pt x="264356" y="85725"/>
                    <a:pt x="271463" y="92122"/>
                    <a:pt x="271463" y="100013"/>
                  </a:cubicBezTo>
                  <a:cubicBezTo>
                    <a:pt x="271463" y="107904"/>
                    <a:pt x="264356" y="114301"/>
                    <a:pt x="255588" y="114301"/>
                  </a:cubicBezTo>
                  <a:cubicBezTo>
                    <a:pt x="246820" y="114301"/>
                    <a:pt x="239713" y="107904"/>
                    <a:pt x="239713" y="100013"/>
                  </a:cubicBezTo>
                  <a:cubicBezTo>
                    <a:pt x="239713" y="92122"/>
                    <a:pt x="246820" y="85725"/>
                    <a:pt x="255588" y="85725"/>
                  </a:cubicBezTo>
                  <a:close/>
                  <a:moveTo>
                    <a:pt x="83345" y="85725"/>
                  </a:moveTo>
                  <a:cubicBezTo>
                    <a:pt x="91675" y="85725"/>
                    <a:pt x="98427" y="92122"/>
                    <a:pt x="98427" y="100013"/>
                  </a:cubicBezTo>
                  <a:cubicBezTo>
                    <a:pt x="98427" y="107904"/>
                    <a:pt x="91675" y="114301"/>
                    <a:pt x="83345" y="114301"/>
                  </a:cubicBezTo>
                  <a:cubicBezTo>
                    <a:pt x="75015" y="114301"/>
                    <a:pt x="68263" y="107904"/>
                    <a:pt x="68263" y="100013"/>
                  </a:cubicBezTo>
                  <a:cubicBezTo>
                    <a:pt x="68263" y="92122"/>
                    <a:pt x="75015" y="85725"/>
                    <a:pt x="83345" y="85725"/>
                  </a:cubicBezTo>
                  <a:close/>
                  <a:moveTo>
                    <a:pt x="144035" y="46037"/>
                  </a:moveTo>
                  <a:cubicBezTo>
                    <a:pt x="153258" y="46037"/>
                    <a:pt x="159846" y="53936"/>
                    <a:pt x="159846" y="63151"/>
                  </a:cubicBezTo>
                  <a:cubicBezTo>
                    <a:pt x="159846" y="63151"/>
                    <a:pt x="159846" y="63151"/>
                    <a:pt x="159846" y="84214"/>
                  </a:cubicBezTo>
                  <a:cubicBezTo>
                    <a:pt x="159846" y="84214"/>
                    <a:pt x="159846" y="84214"/>
                    <a:pt x="178293" y="84214"/>
                  </a:cubicBezTo>
                  <a:cubicBezTo>
                    <a:pt x="178293" y="84214"/>
                    <a:pt x="178293" y="84214"/>
                    <a:pt x="178293" y="63151"/>
                  </a:cubicBezTo>
                  <a:cubicBezTo>
                    <a:pt x="178293" y="53936"/>
                    <a:pt x="184881" y="46037"/>
                    <a:pt x="194105" y="46037"/>
                  </a:cubicBezTo>
                  <a:cubicBezTo>
                    <a:pt x="203328" y="46037"/>
                    <a:pt x="209916" y="53936"/>
                    <a:pt x="209916" y="63151"/>
                  </a:cubicBezTo>
                  <a:cubicBezTo>
                    <a:pt x="209916" y="63151"/>
                    <a:pt x="209916" y="63151"/>
                    <a:pt x="209916" y="84214"/>
                  </a:cubicBezTo>
                  <a:cubicBezTo>
                    <a:pt x="209916" y="84214"/>
                    <a:pt x="209916" y="84214"/>
                    <a:pt x="219140" y="84214"/>
                  </a:cubicBezTo>
                  <a:cubicBezTo>
                    <a:pt x="228363" y="84214"/>
                    <a:pt x="234951" y="90797"/>
                    <a:pt x="234951" y="100012"/>
                  </a:cubicBezTo>
                  <a:cubicBezTo>
                    <a:pt x="234951" y="109227"/>
                    <a:pt x="228363" y="115810"/>
                    <a:pt x="219140" y="115810"/>
                  </a:cubicBezTo>
                  <a:cubicBezTo>
                    <a:pt x="219140" y="115810"/>
                    <a:pt x="219140" y="115810"/>
                    <a:pt x="209916" y="115810"/>
                  </a:cubicBezTo>
                  <a:cubicBezTo>
                    <a:pt x="209916" y="115810"/>
                    <a:pt x="209916" y="115810"/>
                    <a:pt x="209916" y="138189"/>
                  </a:cubicBezTo>
                  <a:cubicBezTo>
                    <a:pt x="209916" y="146088"/>
                    <a:pt x="203328" y="153987"/>
                    <a:pt x="194105" y="153987"/>
                  </a:cubicBezTo>
                  <a:cubicBezTo>
                    <a:pt x="184881" y="153987"/>
                    <a:pt x="178293" y="146088"/>
                    <a:pt x="178293" y="138189"/>
                  </a:cubicBezTo>
                  <a:cubicBezTo>
                    <a:pt x="178293" y="138189"/>
                    <a:pt x="178293" y="138189"/>
                    <a:pt x="178293" y="115810"/>
                  </a:cubicBezTo>
                  <a:cubicBezTo>
                    <a:pt x="178293" y="115810"/>
                    <a:pt x="178293" y="115810"/>
                    <a:pt x="159846" y="115810"/>
                  </a:cubicBezTo>
                  <a:cubicBezTo>
                    <a:pt x="159846" y="115810"/>
                    <a:pt x="159846" y="115810"/>
                    <a:pt x="159846" y="138189"/>
                  </a:cubicBezTo>
                  <a:cubicBezTo>
                    <a:pt x="159846" y="146088"/>
                    <a:pt x="153258" y="153987"/>
                    <a:pt x="144035" y="153987"/>
                  </a:cubicBezTo>
                  <a:cubicBezTo>
                    <a:pt x="134811" y="153987"/>
                    <a:pt x="128223" y="146088"/>
                    <a:pt x="128223" y="138189"/>
                  </a:cubicBezTo>
                  <a:cubicBezTo>
                    <a:pt x="128223" y="138189"/>
                    <a:pt x="128223" y="138189"/>
                    <a:pt x="128223" y="115810"/>
                  </a:cubicBezTo>
                  <a:cubicBezTo>
                    <a:pt x="128223" y="115810"/>
                    <a:pt x="128223" y="115810"/>
                    <a:pt x="119000" y="115810"/>
                  </a:cubicBezTo>
                  <a:cubicBezTo>
                    <a:pt x="109776" y="115810"/>
                    <a:pt x="103188" y="109227"/>
                    <a:pt x="103188" y="100012"/>
                  </a:cubicBezTo>
                  <a:cubicBezTo>
                    <a:pt x="103188" y="90797"/>
                    <a:pt x="109776" y="84214"/>
                    <a:pt x="119000" y="84214"/>
                  </a:cubicBezTo>
                  <a:cubicBezTo>
                    <a:pt x="119000" y="84214"/>
                    <a:pt x="119000" y="84214"/>
                    <a:pt x="128223" y="84214"/>
                  </a:cubicBezTo>
                  <a:cubicBezTo>
                    <a:pt x="128223" y="84214"/>
                    <a:pt x="128223" y="84214"/>
                    <a:pt x="128223" y="63151"/>
                  </a:cubicBezTo>
                  <a:cubicBezTo>
                    <a:pt x="128223" y="53936"/>
                    <a:pt x="134811" y="46037"/>
                    <a:pt x="144035" y="46037"/>
                  </a:cubicBezTo>
                  <a:close/>
                  <a:moveTo>
                    <a:pt x="61913" y="31750"/>
                  </a:moveTo>
                  <a:lnTo>
                    <a:pt x="61913" y="166688"/>
                  </a:lnTo>
                  <a:lnTo>
                    <a:pt x="277813" y="166688"/>
                  </a:lnTo>
                  <a:lnTo>
                    <a:pt x="277813" y="31750"/>
                  </a:lnTo>
                  <a:close/>
                  <a:moveTo>
                    <a:pt x="44909" y="0"/>
                  </a:moveTo>
                  <a:cubicBezTo>
                    <a:pt x="293229" y="0"/>
                    <a:pt x="293229" y="0"/>
                    <a:pt x="293229" y="0"/>
                  </a:cubicBezTo>
                  <a:cubicBezTo>
                    <a:pt x="302475" y="0"/>
                    <a:pt x="310400" y="6601"/>
                    <a:pt x="310400" y="15843"/>
                  </a:cubicBezTo>
                  <a:cubicBezTo>
                    <a:pt x="310400" y="166348"/>
                    <a:pt x="310400" y="166348"/>
                    <a:pt x="310400" y="166348"/>
                  </a:cubicBezTo>
                  <a:cubicBezTo>
                    <a:pt x="322288" y="166348"/>
                    <a:pt x="322288" y="166348"/>
                    <a:pt x="322288" y="166348"/>
                  </a:cubicBezTo>
                  <a:cubicBezTo>
                    <a:pt x="331534" y="166348"/>
                    <a:pt x="338138" y="174269"/>
                    <a:pt x="338138" y="182190"/>
                  </a:cubicBezTo>
                  <a:cubicBezTo>
                    <a:pt x="338138" y="242920"/>
                    <a:pt x="338138" y="242920"/>
                    <a:pt x="338138" y="242920"/>
                  </a:cubicBezTo>
                  <a:cubicBezTo>
                    <a:pt x="338138" y="252162"/>
                    <a:pt x="331534" y="258763"/>
                    <a:pt x="322288" y="258763"/>
                  </a:cubicBezTo>
                  <a:cubicBezTo>
                    <a:pt x="15850" y="258763"/>
                    <a:pt x="15850" y="258763"/>
                    <a:pt x="15850" y="258763"/>
                  </a:cubicBezTo>
                  <a:cubicBezTo>
                    <a:pt x="6604" y="258763"/>
                    <a:pt x="0" y="252162"/>
                    <a:pt x="0" y="242920"/>
                  </a:cubicBezTo>
                  <a:cubicBezTo>
                    <a:pt x="0" y="182190"/>
                    <a:pt x="0" y="182190"/>
                    <a:pt x="0" y="182190"/>
                  </a:cubicBezTo>
                  <a:cubicBezTo>
                    <a:pt x="0" y="174269"/>
                    <a:pt x="6604" y="166348"/>
                    <a:pt x="15850" y="166348"/>
                  </a:cubicBezTo>
                  <a:cubicBezTo>
                    <a:pt x="27738" y="166348"/>
                    <a:pt x="27738" y="166348"/>
                    <a:pt x="27738" y="166348"/>
                  </a:cubicBezTo>
                  <a:cubicBezTo>
                    <a:pt x="27738" y="15843"/>
                    <a:pt x="27738" y="15843"/>
                    <a:pt x="27738" y="15843"/>
                  </a:cubicBezTo>
                  <a:cubicBezTo>
                    <a:pt x="27738" y="6601"/>
                    <a:pt x="35663" y="0"/>
                    <a:pt x="449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6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" presetClass="entr" presetSubtype="9" fill="hold" nodeType="after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" presetID="2" presetClass="entr" presetSubtype="9" fill="hold" nodeType="after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2" presetClass="entr" presetSubtype="9" fill="hold" nodeType="after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6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0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2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38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6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0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2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38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/>
          <p:cNvGrpSpPr/>
          <p:nvPr/>
        </p:nvGrpSpPr>
        <p:grpSpPr>
          <a:xfrm>
            <a:off x="687962" y="1222835"/>
            <a:ext cx="5604816" cy="1448237"/>
            <a:chOff x="687962" y="1222835"/>
            <a:chExt cx="5604816" cy="1448237"/>
          </a:xfrm>
        </p:grpSpPr>
        <p:cxnSp>
          <p:nvCxnSpPr>
            <p:cNvPr id="4" name="Straight Connector 1"/>
            <p:cNvCxnSpPr/>
            <p:nvPr/>
          </p:nvCxnSpPr>
          <p:spPr>
            <a:xfrm>
              <a:off x="903693" y="1996606"/>
              <a:ext cx="913760" cy="0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2"/>
            <p:cNvSpPr txBox="1"/>
            <p:nvPr/>
          </p:nvSpPr>
          <p:spPr>
            <a:xfrm>
              <a:off x="1002781" y="1263473"/>
              <a:ext cx="715580" cy="692498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s-MX" sz="5400" b="1">
                  <a:solidFill>
                    <a:schemeClr val="accent1"/>
                  </a:solidFill>
                  <a:cs typeface="+mn-ea"/>
                  <a:sym typeface="+mn-lt"/>
                </a:rPr>
                <a:t>01</a:t>
              </a:r>
            </a:p>
          </p:txBody>
        </p:sp>
        <p:cxnSp>
          <p:nvCxnSpPr>
            <p:cNvPr id="6" name="Straight Connector 3"/>
            <p:cNvCxnSpPr/>
            <p:nvPr/>
          </p:nvCxnSpPr>
          <p:spPr>
            <a:xfrm>
              <a:off x="903693" y="1222835"/>
              <a:ext cx="913760" cy="0"/>
            </a:xfrm>
            <a:prstGeom prst="line">
              <a:avLst/>
            </a:prstGeom>
            <a:ln w="508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4"/>
            <p:cNvCxnSpPr/>
            <p:nvPr/>
          </p:nvCxnSpPr>
          <p:spPr>
            <a:xfrm>
              <a:off x="2257662" y="1996606"/>
              <a:ext cx="913760" cy="0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5"/>
            <p:cNvSpPr txBox="1"/>
            <p:nvPr/>
          </p:nvSpPr>
          <p:spPr>
            <a:xfrm>
              <a:off x="2356750" y="1263473"/>
              <a:ext cx="715580" cy="692498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s-MX" sz="5400" b="1">
                  <a:solidFill>
                    <a:schemeClr val="accent2"/>
                  </a:solidFill>
                  <a:cs typeface="+mn-ea"/>
                  <a:sym typeface="+mn-lt"/>
                </a:rPr>
                <a:t>02</a:t>
              </a:r>
            </a:p>
          </p:txBody>
        </p:sp>
        <p:cxnSp>
          <p:nvCxnSpPr>
            <p:cNvPr id="9" name="Straight Connector 6"/>
            <p:cNvCxnSpPr/>
            <p:nvPr/>
          </p:nvCxnSpPr>
          <p:spPr>
            <a:xfrm>
              <a:off x="2255484" y="1222835"/>
              <a:ext cx="913760" cy="0"/>
            </a:xfrm>
            <a:prstGeom prst="line">
              <a:avLst/>
            </a:prstGeom>
            <a:ln w="508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7"/>
            <p:cNvCxnSpPr/>
            <p:nvPr/>
          </p:nvCxnSpPr>
          <p:spPr>
            <a:xfrm>
              <a:off x="3640486" y="1996606"/>
              <a:ext cx="913760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8"/>
            <p:cNvSpPr txBox="1"/>
            <p:nvPr/>
          </p:nvSpPr>
          <p:spPr>
            <a:xfrm>
              <a:off x="3746887" y="1263473"/>
              <a:ext cx="715580" cy="692498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s-MX" sz="5400" b="1">
                  <a:solidFill>
                    <a:schemeClr val="accent3"/>
                  </a:solidFill>
                  <a:cs typeface="+mn-ea"/>
                  <a:sym typeface="+mn-lt"/>
                </a:rPr>
                <a:t>03</a:t>
              </a:r>
            </a:p>
          </p:txBody>
        </p:sp>
        <p:cxnSp>
          <p:nvCxnSpPr>
            <p:cNvPr id="12" name="Straight Connector 9"/>
            <p:cNvCxnSpPr/>
            <p:nvPr/>
          </p:nvCxnSpPr>
          <p:spPr>
            <a:xfrm>
              <a:off x="3652736" y="1222835"/>
              <a:ext cx="913760" cy="0"/>
            </a:xfrm>
            <a:prstGeom prst="line">
              <a:avLst/>
            </a:prstGeom>
            <a:ln w="508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0"/>
            <p:cNvCxnSpPr/>
            <p:nvPr/>
          </p:nvCxnSpPr>
          <p:spPr>
            <a:xfrm>
              <a:off x="5117387" y="1996606"/>
              <a:ext cx="913760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1"/>
            <p:cNvSpPr txBox="1"/>
            <p:nvPr/>
          </p:nvSpPr>
          <p:spPr>
            <a:xfrm>
              <a:off x="5216474" y="1263473"/>
              <a:ext cx="715580" cy="692498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s-MX" sz="5400" b="1">
                  <a:solidFill>
                    <a:schemeClr val="accent4"/>
                  </a:solidFill>
                  <a:cs typeface="+mn-ea"/>
                  <a:sym typeface="+mn-lt"/>
                </a:rPr>
                <a:t>04</a:t>
              </a:r>
            </a:p>
          </p:txBody>
        </p:sp>
        <p:cxnSp>
          <p:nvCxnSpPr>
            <p:cNvPr id="15" name="Straight Connector 12"/>
            <p:cNvCxnSpPr/>
            <p:nvPr/>
          </p:nvCxnSpPr>
          <p:spPr>
            <a:xfrm>
              <a:off x="5129637" y="1222835"/>
              <a:ext cx="913760" cy="0"/>
            </a:xfrm>
            <a:prstGeom prst="line">
              <a:avLst/>
            </a:prstGeom>
            <a:ln w="508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5"/>
            <p:cNvGrpSpPr/>
            <p:nvPr/>
          </p:nvGrpSpPr>
          <p:grpSpPr>
            <a:xfrm>
              <a:off x="687962" y="2104249"/>
              <a:ext cx="1360643" cy="566823"/>
              <a:chOff x="543219" y="2716323"/>
              <a:chExt cx="1956034" cy="755764"/>
            </a:xfrm>
          </p:grpSpPr>
          <p:sp>
            <p:nvSpPr>
              <p:cNvPr id="50" name="TextBox 26"/>
              <p:cNvSpPr txBox="1"/>
              <p:nvPr/>
            </p:nvSpPr>
            <p:spPr>
              <a:xfrm>
                <a:off x="1131327" y="2716323"/>
                <a:ext cx="779824" cy="307777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pPr algn="ctr"/>
                <a:r>
                  <a:rPr lang="zh-CN" altLang="en-US" sz="1400" b="1"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51" name="TextBox 27"/>
              <p:cNvSpPr txBox="1"/>
              <p:nvPr/>
            </p:nvSpPr>
            <p:spPr>
              <a:xfrm>
                <a:off x="543219" y="2964256"/>
                <a:ext cx="1956034" cy="507831"/>
              </a:xfrm>
              <a:prstGeom prst="rect">
                <a:avLst/>
              </a:prstGeom>
              <a:noFill/>
            </p:spPr>
            <p:txBody>
              <a:bodyPr wrap="square">
                <a:normAutofit fontScale="775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>
                    <a:solidFill>
                      <a:schemeClr val="tx2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041906" y="2104249"/>
              <a:ext cx="1345267" cy="566823"/>
              <a:chOff x="2428642" y="2805660"/>
              <a:chExt cx="1933930" cy="755764"/>
            </a:xfrm>
          </p:grpSpPr>
          <p:sp>
            <p:nvSpPr>
              <p:cNvPr id="48" name="TextBox 29"/>
              <p:cNvSpPr txBox="1"/>
              <p:nvPr/>
            </p:nvSpPr>
            <p:spPr>
              <a:xfrm>
                <a:off x="3005696" y="2805660"/>
                <a:ext cx="779824" cy="307777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pPr algn="ctr"/>
                <a:r>
                  <a:rPr lang="zh-CN" altLang="en-US" sz="1400" b="1"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49" name="TextBox 30"/>
              <p:cNvSpPr txBox="1"/>
              <p:nvPr/>
            </p:nvSpPr>
            <p:spPr>
              <a:xfrm>
                <a:off x="2428642" y="3053593"/>
                <a:ext cx="1933930" cy="507831"/>
              </a:xfrm>
              <a:prstGeom prst="rect">
                <a:avLst/>
              </a:prstGeom>
              <a:noFill/>
            </p:spPr>
            <p:txBody>
              <a:bodyPr wrap="square">
                <a:normAutofit fontScale="775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>
                    <a:solidFill>
                      <a:schemeClr val="tx2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30" name="Group 31"/>
            <p:cNvGrpSpPr/>
            <p:nvPr/>
          </p:nvGrpSpPr>
          <p:grpSpPr>
            <a:xfrm>
              <a:off x="3428099" y="2104249"/>
              <a:ext cx="1347385" cy="566823"/>
              <a:chOff x="4421407" y="2805660"/>
              <a:chExt cx="1936974" cy="755764"/>
            </a:xfrm>
          </p:grpSpPr>
          <p:sp>
            <p:nvSpPr>
              <p:cNvPr id="46" name="TextBox 32"/>
              <p:cNvSpPr txBox="1"/>
              <p:nvPr/>
            </p:nvSpPr>
            <p:spPr>
              <a:xfrm>
                <a:off x="4999984" y="2805660"/>
                <a:ext cx="779824" cy="307777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pPr algn="ctr"/>
                <a:r>
                  <a:rPr lang="zh-CN" altLang="en-US" sz="1400" b="1"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47" name="TextBox 33"/>
              <p:cNvSpPr txBox="1"/>
              <p:nvPr/>
            </p:nvSpPr>
            <p:spPr>
              <a:xfrm>
                <a:off x="4421407" y="3053593"/>
                <a:ext cx="1936974" cy="507831"/>
              </a:xfrm>
              <a:prstGeom prst="rect">
                <a:avLst/>
              </a:prstGeom>
              <a:noFill/>
            </p:spPr>
            <p:txBody>
              <a:bodyPr wrap="square">
                <a:normAutofit fontScale="775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>
                    <a:solidFill>
                      <a:schemeClr val="tx2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31" name="Group 34"/>
            <p:cNvGrpSpPr/>
            <p:nvPr/>
          </p:nvGrpSpPr>
          <p:grpSpPr>
            <a:xfrm>
              <a:off x="4871500" y="2104249"/>
              <a:ext cx="1421278" cy="566823"/>
              <a:chOff x="6496409" y="2805660"/>
              <a:chExt cx="2043202" cy="755764"/>
            </a:xfrm>
          </p:grpSpPr>
          <p:sp>
            <p:nvSpPr>
              <p:cNvPr id="44" name="TextBox 35"/>
              <p:cNvSpPr txBox="1"/>
              <p:nvPr/>
            </p:nvSpPr>
            <p:spPr>
              <a:xfrm>
                <a:off x="7128097" y="2805660"/>
                <a:ext cx="779825" cy="307777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pPr algn="ctr"/>
                <a:r>
                  <a:rPr lang="zh-CN" altLang="en-US" sz="1400" b="1"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45" name="TextBox 36"/>
              <p:cNvSpPr txBox="1"/>
              <p:nvPr/>
            </p:nvSpPr>
            <p:spPr>
              <a:xfrm>
                <a:off x="6496409" y="3053593"/>
                <a:ext cx="2043202" cy="507831"/>
              </a:xfrm>
              <a:prstGeom prst="rect">
                <a:avLst/>
              </a:prstGeom>
              <a:noFill/>
            </p:spPr>
            <p:txBody>
              <a:bodyPr wrap="square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>
                    <a:solidFill>
                      <a:schemeClr val="tx2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3145651" y="2997380"/>
            <a:ext cx="5395791" cy="1468339"/>
            <a:chOff x="3145651" y="2997380"/>
            <a:chExt cx="5395791" cy="1468339"/>
          </a:xfrm>
        </p:grpSpPr>
        <p:cxnSp>
          <p:nvCxnSpPr>
            <p:cNvPr id="16" name="Straight Connector 13"/>
            <p:cNvCxnSpPr/>
            <p:nvPr/>
          </p:nvCxnSpPr>
          <p:spPr>
            <a:xfrm>
              <a:off x="3369096" y="3771150"/>
              <a:ext cx="913760" cy="0"/>
            </a:xfrm>
            <a:prstGeom prst="line">
              <a:avLst/>
            </a:prstGeom>
            <a:ln w="50800">
              <a:solidFill>
                <a:schemeClr val="accent2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4"/>
            <p:cNvSpPr txBox="1"/>
            <p:nvPr/>
          </p:nvSpPr>
          <p:spPr>
            <a:xfrm>
              <a:off x="3468184" y="3038018"/>
              <a:ext cx="715580" cy="692498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s-MX" sz="5400" b="1">
                  <a:solidFill>
                    <a:schemeClr val="accent2"/>
                  </a:solidFill>
                  <a:cs typeface="+mn-ea"/>
                  <a:sym typeface="+mn-lt"/>
                </a:rPr>
                <a:t>08</a:t>
              </a:r>
            </a:p>
          </p:txBody>
        </p:sp>
        <p:cxnSp>
          <p:nvCxnSpPr>
            <p:cNvPr id="18" name="Straight Connector 15"/>
            <p:cNvCxnSpPr/>
            <p:nvPr/>
          </p:nvCxnSpPr>
          <p:spPr>
            <a:xfrm>
              <a:off x="3369096" y="2997380"/>
              <a:ext cx="913760" cy="0"/>
            </a:xfrm>
            <a:prstGeom prst="line">
              <a:avLst/>
            </a:prstGeom>
            <a:ln w="50800">
              <a:solidFill>
                <a:schemeClr val="accent2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"/>
            <p:cNvCxnSpPr/>
            <p:nvPr/>
          </p:nvCxnSpPr>
          <p:spPr>
            <a:xfrm>
              <a:off x="4712841" y="3771150"/>
              <a:ext cx="913760" cy="0"/>
            </a:xfrm>
            <a:prstGeom prst="line">
              <a:avLst/>
            </a:prstGeom>
            <a:ln w="50800">
              <a:solidFill>
                <a:schemeClr val="accent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7"/>
            <p:cNvSpPr txBox="1"/>
            <p:nvPr/>
          </p:nvSpPr>
          <p:spPr>
            <a:xfrm>
              <a:off x="4811929" y="3038018"/>
              <a:ext cx="715580" cy="692498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s-MX" sz="5400" b="1">
                  <a:solidFill>
                    <a:schemeClr val="accent1"/>
                  </a:solidFill>
                  <a:cs typeface="+mn-ea"/>
                  <a:sym typeface="+mn-lt"/>
                </a:rPr>
                <a:t>07</a:t>
              </a:r>
            </a:p>
          </p:txBody>
        </p:sp>
        <p:cxnSp>
          <p:nvCxnSpPr>
            <p:cNvPr id="21" name="Straight Connector 18"/>
            <p:cNvCxnSpPr/>
            <p:nvPr/>
          </p:nvCxnSpPr>
          <p:spPr>
            <a:xfrm>
              <a:off x="4712841" y="2997380"/>
              <a:ext cx="913760" cy="0"/>
            </a:xfrm>
            <a:prstGeom prst="line">
              <a:avLst/>
            </a:prstGeom>
            <a:ln w="508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9"/>
            <p:cNvCxnSpPr/>
            <p:nvPr/>
          </p:nvCxnSpPr>
          <p:spPr>
            <a:xfrm>
              <a:off x="6010315" y="3771150"/>
              <a:ext cx="913760" cy="0"/>
            </a:xfrm>
            <a:prstGeom prst="line">
              <a:avLst/>
            </a:prstGeom>
            <a:ln w="50800">
              <a:solidFill>
                <a:schemeClr val="accent6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0"/>
            <p:cNvSpPr txBox="1"/>
            <p:nvPr/>
          </p:nvSpPr>
          <p:spPr>
            <a:xfrm>
              <a:off x="6116718" y="3038018"/>
              <a:ext cx="715580" cy="692498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s-MX" sz="5400" b="1">
                  <a:solidFill>
                    <a:schemeClr val="accent6"/>
                  </a:solidFill>
                  <a:cs typeface="+mn-ea"/>
                  <a:sym typeface="+mn-lt"/>
                </a:rPr>
                <a:t>06</a:t>
              </a:r>
            </a:p>
          </p:txBody>
        </p:sp>
        <p:cxnSp>
          <p:nvCxnSpPr>
            <p:cNvPr id="24" name="Straight Connector 21"/>
            <p:cNvCxnSpPr/>
            <p:nvPr/>
          </p:nvCxnSpPr>
          <p:spPr>
            <a:xfrm>
              <a:off x="6024742" y="2997380"/>
              <a:ext cx="913760" cy="0"/>
            </a:xfrm>
            <a:prstGeom prst="line">
              <a:avLst/>
            </a:prstGeom>
            <a:ln w="50800">
              <a:solidFill>
                <a:schemeClr val="accent6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2"/>
            <p:cNvCxnSpPr/>
            <p:nvPr/>
          </p:nvCxnSpPr>
          <p:spPr>
            <a:xfrm>
              <a:off x="7361373" y="3771150"/>
              <a:ext cx="913760" cy="0"/>
            </a:xfrm>
            <a:prstGeom prst="line">
              <a:avLst/>
            </a:prstGeom>
            <a:ln w="50800">
              <a:solidFill>
                <a:schemeClr val="accent5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3"/>
            <p:cNvSpPr txBox="1"/>
            <p:nvPr/>
          </p:nvSpPr>
          <p:spPr>
            <a:xfrm>
              <a:off x="7460462" y="3038018"/>
              <a:ext cx="715580" cy="692498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s-MX" sz="5400" b="1">
                  <a:solidFill>
                    <a:schemeClr val="accent5"/>
                  </a:solidFill>
                  <a:cs typeface="+mn-ea"/>
                  <a:sym typeface="+mn-lt"/>
                </a:rPr>
                <a:t>05</a:t>
              </a:r>
            </a:p>
          </p:txBody>
        </p:sp>
        <p:cxnSp>
          <p:nvCxnSpPr>
            <p:cNvPr id="27" name="Straight Connector 24"/>
            <p:cNvCxnSpPr/>
            <p:nvPr/>
          </p:nvCxnSpPr>
          <p:spPr>
            <a:xfrm>
              <a:off x="7375800" y="2997380"/>
              <a:ext cx="913760" cy="0"/>
            </a:xfrm>
            <a:prstGeom prst="line">
              <a:avLst/>
            </a:prstGeom>
            <a:ln w="50800">
              <a:solidFill>
                <a:schemeClr val="accent5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7"/>
            <p:cNvGrpSpPr/>
            <p:nvPr/>
          </p:nvGrpSpPr>
          <p:grpSpPr>
            <a:xfrm>
              <a:off x="3145651" y="3898896"/>
              <a:ext cx="1360643" cy="566823"/>
              <a:chOff x="3694496" y="5198522"/>
              <a:chExt cx="1956034" cy="755764"/>
            </a:xfrm>
          </p:grpSpPr>
          <p:sp>
            <p:nvSpPr>
              <p:cNvPr id="42" name="TextBox 38"/>
              <p:cNvSpPr txBox="1"/>
              <p:nvPr/>
            </p:nvSpPr>
            <p:spPr>
              <a:xfrm>
                <a:off x="4282603" y="5198522"/>
                <a:ext cx="779824" cy="307777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pPr algn="ctr"/>
                <a:r>
                  <a:rPr lang="zh-CN" altLang="en-US" sz="1400" b="1"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43" name="TextBox 39"/>
              <p:cNvSpPr txBox="1"/>
              <p:nvPr/>
            </p:nvSpPr>
            <p:spPr>
              <a:xfrm>
                <a:off x="3694496" y="5446455"/>
                <a:ext cx="1956034" cy="507831"/>
              </a:xfrm>
              <a:prstGeom prst="rect">
                <a:avLst/>
              </a:prstGeom>
              <a:noFill/>
            </p:spPr>
            <p:txBody>
              <a:bodyPr wrap="square">
                <a:normAutofit fontScale="775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>
                    <a:solidFill>
                      <a:schemeClr val="tx2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33" name="Group 40"/>
            <p:cNvGrpSpPr/>
            <p:nvPr/>
          </p:nvGrpSpPr>
          <p:grpSpPr>
            <a:xfrm>
              <a:off x="4497084" y="3898896"/>
              <a:ext cx="1345267" cy="566823"/>
              <a:chOff x="5579919" y="5198522"/>
              <a:chExt cx="1933930" cy="755764"/>
            </a:xfrm>
          </p:grpSpPr>
          <p:sp>
            <p:nvSpPr>
              <p:cNvPr id="40" name="TextBox 41"/>
              <p:cNvSpPr txBox="1"/>
              <p:nvPr/>
            </p:nvSpPr>
            <p:spPr>
              <a:xfrm>
                <a:off x="6156974" y="5198522"/>
                <a:ext cx="779824" cy="307777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pPr algn="ctr"/>
                <a:r>
                  <a:rPr lang="zh-CN" altLang="en-US" sz="1400" b="1"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41" name="TextBox 42"/>
              <p:cNvSpPr txBox="1"/>
              <p:nvPr/>
            </p:nvSpPr>
            <p:spPr>
              <a:xfrm>
                <a:off x="5579919" y="5446455"/>
                <a:ext cx="1933930" cy="507831"/>
              </a:xfrm>
              <a:prstGeom prst="rect">
                <a:avLst/>
              </a:prstGeom>
              <a:noFill/>
            </p:spPr>
            <p:txBody>
              <a:bodyPr wrap="square">
                <a:normAutofit fontScale="775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>
                    <a:solidFill>
                      <a:schemeClr val="tx2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34" name="Group 43"/>
            <p:cNvGrpSpPr/>
            <p:nvPr/>
          </p:nvGrpSpPr>
          <p:grpSpPr>
            <a:xfrm>
              <a:off x="5798869" y="3898896"/>
              <a:ext cx="1347385" cy="566823"/>
              <a:chOff x="7572684" y="5198522"/>
              <a:chExt cx="1936974" cy="755764"/>
            </a:xfrm>
          </p:grpSpPr>
          <p:sp>
            <p:nvSpPr>
              <p:cNvPr id="38" name="TextBox 44"/>
              <p:cNvSpPr txBox="1"/>
              <p:nvPr/>
            </p:nvSpPr>
            <p:spPr>
              <a:xfrm>
                <a:off x="8151261" y="5198522"/>
                <a:ext cx="779824" cy="307777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pPr algn="ctr"/>
                <a:r>
                  <a:rPr lang="zh-CN" altLang="en-US" sz="1400" b="1"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39" name="TextBox 45"/>
              <p:cNvSpPr txBox="1"/>
              <p:nvPr/>
            </p:nvSpPr>
            <p:spPr>
              <a:xfrm>
                <a:off x="7572684" y="5446455"/>
                <a:ext cx="1936974" cy="507831"/>
              </a:xfrm>
              <a:prstGeom prst="rect">
                <a:avLst/>
              </a:prstGeom>
              <a:noFill/>
            </p:spPr>
            <p:txBody>
              <a:bodyPr wrap="square">
                <a:normAutofit fontScale="775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>
                    <a:solidFill>
                      <a:schemeClr val="tx2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</p:grpSp>
        <p:grpSp>
          <p:nvGrpSpPr>
            <p:cNvPr id="35" name="Group 46"/>
            <p:cNvGrpSpPr/>
            <p:nvPr/>
          </p:nvGrpSpPr>
          <p:grpSpPr>
            <a:xfrm>
              <a:off x="7120164" y="3898896"/>
              <a:ext cx="1421278" cy="566823"/>
              <a:chOff x="9776670" y="5198522"/>
              <a:chExt cx="2043202" cy="755764"/>
            </a:xfrm>
          </p:grpSpPr>
          <p:sp>
            <p:nvSpPr>
              <p:cNvPr id="36" name="TextBox 47"/>
              <p:cNvSpPr txBox="1"/>
              <p:nvPr/>
            </p:nvSpPr>
            <p:spPr>
              <a:xfrm>
                <a:off x="10408361" y="5198522"/>
                <a:ext cx="779825" cy="307777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pPr algn="ctr"/>
                <a:r>
                  <a:rPr lang="zh-CN" altLang="en-US" sz="1400" b="1"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37" name="TextBox 48"/>
              <p:cNvSpPr txBox="1"/>
              <p:nvPr/>
            </p:nvSpPr>
            <p:spPr>
              <a:xfrm>
                <a:off x="9776670" y="5446455"/>
                <a:ext cx="2043202" cy="507831"/>
              </a:xfrm>
              <a:prstGeom prst="rect">
                <a:avLst/>
              </a:prstGeom>
              <a:noFill/>
            </p:spPr>
            <p:txBody>
              <a:bodyPr wrap="square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>
                    <a:solidFill>
                      <a:schemeClr val="tx2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</a:p>
            </p:txBody>
          </p:sp>
        </p:grpSp>
      </p:grpSp>
      <p:sp>
        <p:nvSpPr>
          <p:cNvPr id="5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6672862" y="1977684"/>
            <a:ext cx="1741423" cy="2253286"/>
            <a:chOff x="6672862" y="1977684"/>
            <a:chExt cx="1741423" cy="2253286"/>
          </a:xfrm>
        </p:grpSpPr>
        <p:sp>
          <p:nvSpPr>
            <p:cNvPr id="8" name="Right Arrow Callout 122"/>
            <p:cNvSpPr/>
            <p:nvPr/>
          </p:nvSpPr>
          <p:spPr>
            <a:xfrm>
              <a:off x="6672862" y="1977684"/>
              <a:ext cx="1741423" cy="1115795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76655"/>
              </a:avLst>
            </a:prstGeom>
            <a:solidFill>
              <a:schemeClr val="accent1"/>
            </a:solidFill>
            <a:ln w="12700">
              <a:noFill/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17" name="Text Placeholder 3"/>
            <p:cNvSpPr txBox="1"/>
            <p:nvPr/>
          </p:nvSpPr>
          <p:spPr>
            <a:xfrm>
              <a:off x="8037466" y="2400724"/>
              <a:ext cx="268906" cy="266263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 fontScale="92500" lnSpcReduction="20000"/>
            </a:bodyPr>
            <a:lstStyle>
              <a:defPPr>
                <a:defRPr lang="zh-CN"/>
              </a:defPPr>
              <a:lvl1pPr lvl="0" algn="ctr" defTabSz="914400">
                <a:lnSpc>
                  <a:spcPct val="120000"/>
                </a:lnSpc>
                <a:spcBef>
                  <a:spcPct val="0"/>
                </a:spcBef>
                <a:defRPr>
                  <a:solidFill>
                    <a:schemeClr val="bg1"/>
                  </a:solidFill>
                  <a:latin typeface="Impact" panose="020B0806030902050204" pitchFamily="34" charset="0"/>
                  <a:cs typeface="+mn-ea"/>
                </a:defRPr>
              </a:lvl1pPr>
            </a:lstStyle>
            <a:p>
              <a:r>
                <a:rPr lang="en-US" dirty="0">
                  <a:latin typeface="+mn-lt"/>
                  <a:sym typeface="+mn-lt"/>
                </a:rPr>
                <a:t>05</a:t>
              </a:r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7167108" y="2268415"/>
              <a:ext cx="383602" cy="454720"/>
            </a:xfrm>
            <a:custGeom>
              <a:avLst/>
              <a:gdLst>
                <a:gd name="connsiteX0" fmla="*/ 227262 w 282575"/>
                <a:gd name="connsiteY0" fmla="*/ 325438 h 334963"/>
                <a:gd name="connsiteX1" fmla="*/ 228600 w 282575"/>
                <a:gd name="connsiteY1" fmla="*/ 334963 h 334963"/>
                <a:gd name="connsiteX2" fmla="*/ 160337 w 282575"/>
                <a:gd name="connsiteY2" fmla="*/ 334963 h 334963"/>
                <a:gd name="connsiteX3" fmla="*/ 160337 w 282575"/>
                <a:gd name="connsiteY3" fmla="*/ 332242 h 334963"/>
                <a:gd name="connsiteX4" fmla="*/ 227262 w 282575"/>
                <a:gd name="connsiteY4" fmla="*/ 325438 h 334963"/>
                <a:gd name="connsiteX5" fmla="*/ 58187 w 282575"/>
                <a:gd name="connsiteY5" fmla="*/ 323850 h 334963"/>
                <a:gd name="connsiteX6" fmla="*/ 123825 w 282575"/>
                <a:gd name="connsiteY6" fmla="*/ 330654 h 334963"/>
                <a:gd name="connsiteX7" fmla="*/ 123825 w 282575"/>
                <a:gd name="connsiteY7" fmla="*/ 333375 h 334963"/>
                <a:gd name="connsiteX8" fmla="*/ 55562 w 282575"/>
                <a:gd name="connsiteY8" fmla="*/ 333375 h 334963"/>
                <a:gd name="connsiteX9" fmla="*/ 58187 w 282575"/>
                <a:gd name="connsiteY9" fmla="*/ 323850 h 334963"/>
                <a:gd name="connsiteX10" fmla="*/ 206936 w 282575"/>
                <a:gd name="connsiteY10" fmla="*/ 300038 h 334963"/>
                <a:gd name="connsiteX11" fmla="*/ 205597 w 282575"/>
                <a:gd name="connsiteY11" fmla="*/ 306893 h 334963"/>
                <a:gd name="connsiteX12" fmla="*/ 227013 w 282575"/>
                <a:gd name="connsiteY12" fmla="*/ 324717 h 334963"/>
                <a:gd name="connsiteX13" fmla="*/ 160089 w 282575"/>
                <a:gd name="connsiteY13" fmla="*/ 330201 h 334963"/>
                <a:gd name="connsiteX14" fmla="*/ 165443 w 282575"/>
                <a:gd name="connsiteY14" fmla="*/ 317862 h 334963"/>
                <a:gd name="connsiteX15" fmla="*/ 165443 w 282575"/>
                <a:gd name="connsiteY15" fmla="*/ 309635 h 334963"/>
                <a:gd name="connsiteX16" fmla="*/ 206936 w 282575"/>
                <a:gd name="connsiteY16" fmla="*/ 300038 h 334963"/>
                <a:gd name="connsiteX17" fmla="*/ 75819 w 282575"/>
                <a:gd name="connsiteY17" fmla="*/ 300038 h 334963"/>
                <a:gd name="connsiteX18" fmla="*/ 117157 w 282575"/>
                <a:gd name="connsiteY18" fmla="*/ 309130 h 334963"/>
                <a:gd name="connsiteX19" fmla="*/ 117157 w 282575"/>
                <a:gd name="connsiteY19" fmla="*/ 316923 h 334963"/>
                <a:gd name="connsiteX20" fmla="*/ 122491 w 282575"/>
                <a:gd name="connsiteY20" fmla="*/ 328613 h 334963"/>
                <a:gd name="connsiteX21" fmla="*/ 57150 w 282575"/>
                <a:gd name="connsiteY21" fmla="*/ 323418 h 334963"/>
                <a:gd name="connsiteX22" fmla="*/ 77152 w 282575"/>
                <a:gd name="connsiteY22" fmla="*/ 306532 h 334963"/>
                <a:gd name="connsiteX23" fmla="*/ 75819 w 282575"/>
                <a:gd name="connsiteY23" fmla="*/ 300038 h 334963"/>
                <a:gd name="connsiteX24" fmla="*/ 155575 w 282575"/>
                <a:gd name="connsiteY24" fmla="*/ 246063 h 334963"/>
                <a:gd name="connsiteX25" fmla="*/ 155575 w 282575"/>
                <a:gd name="connsiteY25" fmla="*/ 258763 h 334963"/>
                <a:gd name="connsiteX26" fmla="*/ 165100 w 282575"/>
                <a:gd name="connsiteY26" fmla="*/ 258763 h 334963"/>
                <a:gd name="connsiteX27" fmla="*/ 163513 w 282575"/>
                <a:gd name="connsiteY27" fmla="*/ 246063 h 334963"/>
                <a:gd name="connsiteX28" fmla="*/ 150532 w 282575"/>
                <a:gd name="connsiteY28" fmla="*/ 239407 h 334963"/>
                <a:gd name="connsiteX29" fmla="*/ 157069 w 282575"/>
                <a:gd name="connsiteY29" fmla="*/ 239407 h 334963"/>
                <a:gd name="connsiteX30" fmla="*/ 170143 w 282575"/>
                <a:gd name="connsiteY30" fmla="*/ 252230 h 334963"/>
                <a:gd name="connsiteX31" fmla="*/ 157069 w 282575"/>
                <a:gd name="connsiteY31" fmla="*/ 265052 h 334963"/>
                <a:gd name="connsiteX32" fmla="*/ 157069 w 282575"/>
                <a:gd name="connsiteY32" fmla="*/ 271463 h 334963"/>
                <a:gd name="connsiteX33" fmla="*/ 149225 w 282575"/>
                <a:gd name="connsiteY33" fmla="*/ 271463 h 334963"/>
                <a:gd name="connsiteX34" fmla="*/ 150532 w 282575"/>
                <a:gd name="connsiteY34" fmla="*/ 239407 h 334963"/>
                <a:gd name="connsiteX35" fmla="*/ 141287 w 282575"/>
                <a:gd name="connsiteY35" fmla="*/ 238125 h 334963"/>
                <a:gd name="connsiteX36" fmla="*/ 142875 w 282575"/>
                <a:gd name="connsiteY36" fmla="*/ 244475 h 334963"/>
                <a:gd name="connsiteX37" fmla="*/ 130175 w 282575"/>
                <a:gd name="connsiteY37" fmla="*/ 246063 h 334963"/>
                <a:gd name="connsiteX38" fmla="*/ 131762 w 282575"/>
                <a:gd name="connsiteY38" fmla="*/ 254000 h 334963"/>
                <a:gd name="connsiteX39" fmla="*/ 142875 w 282575"/>
                <a:gd name="connsiteY39" fmla="*/ 252413 h 334963"/>
                <a:gd name="connsiteX40" fmla="*/ 142875 w 282575"/>
                <a:gd name="connsiteY40" fmla="*/ 257175 h 334963"/>
                <a:gd name="connsiteX41" fmla="*/ 134937 w 282575"/>
                <a:gd name="connsiteY41" fmla="*/ 260350 h 334963"/>
                <a:gd name="connsiteX42" fmla="*/ 136525 w 282575"/>
                <a:gd name="connsiteY42" fmla="*/ 271463 h 334963"/>
                <a:gd name="connsiteX43" fmla="*/ 128587 w 282575"/>
                <a:gd name="connsiteY43" fmla="*/ 274638 h 334963"/>
                <a:gd name="connsiteX44" fmla="*/ 123825 w 282575"/>
                <a:gd name="connsiteY44" fmla="*/ 242888 h 334963"/>
                <a:gd name="connsiteX45" fmla="*/ 160338 w 282575"/>
                <a:gd name="connsiteY45" fmla="*/ 223838 h 334963"/>
                <a:gd name="connsiteX46" fmla="*/ 123825 w 282575"/>
                <a:gd name="connsiteY46" fmla="*/ 228600 h 334963"/>
                <a:gd name="connsiteX47" fmla="*/ 114300 w 282575"/>
                <a:gd name="connsiteY47" fmla="*/ 258763 h 334963"/>
                <a:gd name="connsiteX48" fmla="*/ 130175 w 282575"/>
                <a:gd name="connsiteY48" fmla="*/ 284163 h 334963"/>
                <a:gd name="connsiteX49" fmla="*/ 169863 w 282575"/>
                <a:gd name="connsiteY49" fmla="*/ 279401 h 334963"/>
                <a:gd name="connsiteX50" fmla="*/ 177800 w 282575"/>
                <a:gd name="connsiteY50" fmla="*/ 246063 h 334963"/>
                <a:gd name="connsiteX51" fmla="*/ 219075 w 282575"/>
                <a:gd name="connsiteY51" fmla="*/ 211138 h 334963"/>
                <a:gd name="connsiteX52" fmla="*/ 223837 w 282575"/>
                <a:gd name="connsiteY52" fmla="*/ 238125 h 334963"/>
                <a:gd name="connsiteX53" fmla="*/ 211137 w 282575"/>
                <a:gd name="connsiteY53" fmla="*/ 239713 h 334963"/>
                <a:gd name="connsiteX54" fmla="*/ 204787 w 282575"/>
                <a:gd name="connsiteY54" fmla="*/ 215900 h 334963"/>
                <a:gd name="connsiteX55" fmla="*/ 63500 w 282575"/>
                <a:gd name="connsiteY55" fmla="*/ 207963 h 334963"/>
                <a:gd name="connsiteX56" fmla="*/ 76200 w 282575"/>
                <a:gd name="connsiteY56" fmla="*/ 212726 h 334963"/>
                <a:gd name="connsiteX57" fmla="*/ 71437 w 282575"/>
                <a:gd name="connsiteY57" fmla="*/ 238126 h 334963"/>
                <a:gd name="connsiteX58" fmla="*/ 57150 w 282575"/>
                <a:gd name="connsiteY58" fmla="*/ 238126 h 334963"/>
                <a:gd name="connsiteX59" fmla="*/ 254311 w 282575"/>
                <a:gd name="connsiteY59" fmla="*/ 176213 h 334963"/>
                <a:gd name="connsiteX60" fmla="*/ 262386 w 282575"/>
                <a:gd name="connsiteY60" fmla="*/ 195823 h 334963"/>
                <a:gd name="connsiteX61" fmla="*/ 255657 w 282575"/>
                <a:gd name="connsiteY61" fmla="*/ 199745 h 334963"/>
                <a:gd name="connsiteX62" fmla="*/ 254311 w 282575"/>
                <a:gd name="connsiteY62" fmla="*/ 201053 h 334963"/>
                <a:gd name="connsiteX63" fmla="*/ 250273 w 282575"/>
                <a:gd name="connsiteY63" fmla="*/ 214126 h 334963"/>
                <a:gd name="connsiteX64" fmla="*/ 263732 w 282575"/>
                <a:gd name="connsiteY64" fmla="*/ 219356 h 334963"/>
                <a:gd name="connsiteX65" fmla="*/ 274500 w 282575"/>
                <a:gd name="connsiteY65" fmla="*/ 215434 h 334963"/>
                <a:gd name="connsiteX66" fmla="*/ 282575 w 282575"/>
                <a:gd name="connsiteY66" fmla="*/ 231122 h 334963"/>
                <a:gd name="connsiteX67" fmla="*/ 281229 w 282575"/>
                <a:gd name="connsiteY67" fmla="*/ 233736 h 334963"/>
                <a:gd name="connsiteX68" fmla="*/ 254311 w 282575"/>
                <a:gd name="connsiteY68" fmla="*/ 242888 h 334963"/>
                <a:gd name="connsiteX69" fmla="*/ 240851 w 282575"/>
                <a:gd name="connsiteY69" fmla="*/ 238966 h 334963"/>
                <a:gd name="connsiteX70" fmla="*/ 238159 w 282575"/>
                <a:gd name="connsiteY70" fmla="*/ 237659 h 334963"/>
                <a:gd name="connsiteX71" fmla="*/ 226046 w 282575"/>
                <a:gd name="connsiteY71" fmla="*/ 238966 h 334963"/>
                <a:gd name="connsiteX72" fmla="*/ 220662 w 282575"/>
                <a:gd name="connsiteY72" fmla="*/ 211511 h 334963"/>
                <a:gd name="connsiteX73" fmla="*/ 228738 w 282575"/>
                <a:gd name="connsiteY73" fmla="*/ 208897 h 334963"/>
                <a:gd name="connsiteX74" fmla="*/ 228738 w 282575"/>
                <a:gd name="connsiteY74" fmla="*/ 204975 h 334963"/>
                <a:gd name="connsiteX75" fmla="*/ 250273 w 282575"/>
                <a:gd name="connsiteY75" fmla="*/ 177520 h 334963"/>
                <a:gd name="connsiteX76" fmla="*/ 254311 w 282575"/>
                <a:gd name="connsiteY76" fmla="*/ 176213 h 334963"/>
                <a:gd name="connsiteX77" fmla="*/ 28851 w 282575"/>
                <a:gd name="connsiteY77" fmla="*/ 173038 h 334963"/>
                <a:gd name="connsiteX78" fmla="*/ 39342 w 282575"/>
                <a:gd name="connsiteY78" fmla="*/ 179602 h 334963"/>
                <a:gd name="connsiteX79" fmla="*/ 55079 w 282575"/>
                <a:gd name="connsiteY79" fmla="*/ 203231 h 334963"/>
                <a:gd name="connsiteX80" fmla="*/ 53768 w 282575"/>
                <a:gd name="connsiteY80" fmla="*/ 205857 h 334963"/>
                <a:gd name="connsiteX81" fmla="*/ 60325 w 282575"/>
                <a:gd name="connsiteY81" fmla="*/ 208482 h 334963"/>
                <a:gd name="connsiteX82" fmla="*/ 55079 w 282575"/>
                <a:gd name="connsiteY82" fmla="*/ 236050 h 334963"/>
                <a:gd name="connsiteX83" fmla="*/ 45899 w 282575"/>
                <a:gd name="connsiteY83" fmla="*/ 236050 h 334963"/>
                <a:gd name="connsiteX84" fmla="*/ 43276 w 282575"/>
                <a:gd name="connsiteY84" fmla="*/ 237363 h 334963"/>
                <a:gd name="connsiteX85" fmla="*/ 19671 w 282575"/>
                <a:gd name="connsiteY85" fmla="*/ 239988 h 334963"/>
                <a:gd name="connsiteX86" fmla="*/ 0 w 282575"/>
                <a:gd name="connsiteY86" fmla="*/ 228173 h 334963"/>
                <a:gd name="connsiteX87" fmla="*/ 10491 w 282575"/>
                <a:gd name="connsiteY87" fmla="*/ 211108 h 334963"/>
                <a:gd name="connsiteX88" fmla="*/ 31474 w 282575"/>
                <a:gd name="connsiteY88" fmla="*/ 211108 h 334963"/>
                <a:gd name="connsiteX89" fmla="*/ 19671 w 282575"/>
                <a:gd name="connsiteY89" fmla="*/ 192729 h 334963"/>
                <a:gd name="connsiteX90" fmla="*/ 28851 w 282575"/>
                <a:gd name="connsiteY90" fmla="*/ 173038 h 334963"/>
                <a:gd name="connsiteX91" fmla="*/ 247650 w 282575"/>
                <a:gd name="connsiteY91" fmla="*/ 139700 h 334963"/>
                <a:gd name="connsiteX92" fmla="*/ 239744 w 282575"/>
                <a:gd name="connsiteY92" fmla="*/ 172773 h 334963"/>
                <a:gd name="connsiteX93" fmla="*/ 197576 w 282575"/>
                <a:gd name="connsiteY93" fmla="*/ 213783 h 334963"/>
                <a:gd name="connsiteX94" fmla="*/ 194941 w 282575"/>
                <a:gd name="connsiteY94" fmla="*/ 217752 h 334963"/>
                <a:gd name="connsiteX95" fmla="*/ 202847 w 282575"/>
                <a:gd name="connsiteY95" fmla="*/ 215106 h 334963"/>
                <a:gd name="connsiteX96" fmla="*/ 208118 w 282575"/>
                <a:gd name="connsiteY96" fmla="*/ 241565 h 334963"/>
                <a:gd name="connsiteX97" fmla="*/ 202847 w 282575"/>
                <a:gd name="connsiteY97" fmla="*/ 241565 h 334963"/>
                <a:gd name="connsiteX98" fmla="*/ 205483 w 282575"/>
                <a:gd name="connsiteY98" fmla="*/ 252148 h 334963"/>
                <a:gd name="connsiteX99" fmla="*/ 213389 w 282575"/>
                <a:gd name="connsiteY99" fmla="*/ 283898 h 334963"/>
                <a:gd name="connsiteX100" fmla="*/ 210754 w 282575"/>
                <a:gd name="connsiteY100" fmla="*/ 289190 h 334963"/>
                <a:gd name="connsiteX101" fmla="*/ 206801 w 282575"/>
                <a:gd name="connsiteY101" fmla="*/ 290513 h 334963"/>
                <a:gd name="connsiteX102" fmla="*/ 206801 w 282575"/>
                <a:gd name="connsiteY102" fmla="*/ 298451 h 334963"/>
                <a:gd name="connsiteX103" fmla="*/ 165951 w 282575"/>
                <a:gd name="connsiteY103" fmla="*/ 306388 h 334963"/>
                <a:gd name="connsiteX104" fmla="*/ 163315 w 282575"/>
                <a:gd name="connsiteY104" fmla="*/ 299773 h 334963"/>
                <a:gd name="connsiteX105" fmla="*/ 154091 w 282575"/>
                <a:gd name="connsiteY105" fmla="*/ 301096 h 334963"/>
                <a:gd name="connsiteX106" fmla="*/ 119830 w 282575"/>
                <a:gd name="connsiteY106" fmla="*/ 298451 h 334963"/>
                <a:gd name="connsiteX107" fmla="*/ 118512 w 282575"/>
                <a:gd name="connsiteY107" fmla="*/ 305065 h 334963"/>
                <a:gd name="connsiteX108" fmla="*/ 76345 w 282575"/>
                <a:gd name="connsiteY108" fmla="*/ 295805 h 334963"/>
                <a:gd name="connsiteX109" fmla="*/ 76345 w 282575"/>
                <a:gd name="connsiteY109" fmla="*/ 285221 h 334963"/>
                <a:gd name="connsiteX110" fmla="*/ 75027 w 282575"/>
                <a:gd name="connsiteY110" fmla="*/ 285221 h 334963"/>
                <a:gd name="connsiteX111" fmla="*/ 71074 w 282575"/>
                <a:gd name="connsiteY111" fmla="*/ 275961 h 334963"/>
                <a:gd name="connsiteX112" fmla="*/ 82933 w 282575"/>
                <a:gd name="connsiteY112" fmla="*/ 238919 h 334963"/>
                <a:gd name="connsiteX113" fmla="*/ 75027 w 282575"/>
                <a:gd name="connsiteY113" fmla="*/ 238919 h 334963"/>
                <a:gd name="connsiteX114" fmla="*/ 78980 w 282575"/>
                <a:gd name="connsiteY114" fmla="*/ 212461 h 334963"/>
                <a:gd name="connsiteX115" fmla="*/ 93475 w 282575"/>
                <a:gd name="connsiteY115" fmla="*/ 216429 h 334963"/>
                <a:gd name="connsiteX116" fmla="*/ 46037 w 282575"/>
                <a:gd name="connsiteY116" fmla="*/ 155575 h 334963"/>
                <a:gd name="connsiteX117" fmla="*/ 247650 w 282575"/>
                <a:gd name="connsiteY117" fmla="*/ 139700 h 334963"/>
                <a:gd name="connsiteX118" fmla="*/ 189569 w 282575"/>
                <a:gd name="connsiteY118" fmla="*/ 74613 h 334963"/>
                <a:gd name="connsiteX119" fmla="*/ 169862 w 282575"/>
                <a:gd name="connsiteY119" fmla="*/ 95250 h 334963"/>
                <a:gd name="connsiteX120" fmla="*/ 189569 w 282575"/>
                <a:gd name="connsiteY120" fmla="*/ 115888 h 334963"/>
                <a:gd name="connsiteX121" fmla="*/ 207962 w 282575"/>
                <a:gd name="connsiteY121" fmla="*/ 95250 h 334963"/>
                <a:gd name="connsiteX122" fmla="*/ 189569 w 282575"/>
                <a:gd name="connsiteY122" fmla="*/ 74613 h 334963"/>
                <a:gd name="connsiteX123" fmla="*/ 106363 w 282575"/>
                <a:gd name="connsiteY123" fmla="*/ 74613 h 334963"/>
                <a:gd name="connsiteX124" fmla="*/ 73025 w 282575"/>
                <a:gd name="connsiteY124" fmla="*/ 107157 h 334963"/>
                <a:gd name="connsiteX125" fmla="*/ 106363 w 282575"/>
                <a:gd name="connsiteY125" fmla="*/ 139701 h 334963"/>
                <a:gd name="connsiteX126" fmla="*/ 139701 w 282575"/>
                <a:gd name="connsiteY126" fmla="*/ 107157 h 334963"/>
                <a:gd name="connsiteX127" fmla="*/ 106363 w 282575"/>
                <a:gd name="connsiteY127" fmla="*/ 74613 h 334963"/>
                <a:gd name="connsiteX128" fmla="*/ 11344 w 282575"/>
                <a:gd name="connsiteY128" fmla="*/ 63500 h 334963"/>
                <a:gd name="connsiteX129" fmla="*/ 19243 w 282575"/>
                <a:gd name="connsiteY129" fmla="*/ 71368 h 334963"/>
                <a:gd name="connsiteX130" fmla="*/ 17926 w 282575"/>
                <a:gd name="connsiteY130" fmla="*/ 75303 h 334963"/>
                <a:gd name="connsiteX131" fmla="*/ 19243 w 282575"/>
                <a:gd name="connsiteY131" fmla="*/ 75303 h 334963"/>
                <a:gd name="connsiteX132" fmla="*/ 27142 w 282575"/>
                <a:gd name="connsiteY132" fmla="*/ 76614 h 334963"/>
                <a:gd name="connsiteX133" fmla="*/ 31091 w 282575"/>
                <a:gd name="connsiteY133" fmla="*/ 84483 h 334963"/>
                <a:gd name="connsiteX134" fmla="*/ 50838 w 282575"/>
                <a:gd name="connsiteY134" fmla="*/ 66123 h 334963"/>
                <a:gd name="connsiteX135" fmla="*/ 58737 w 282575"/>
                <a:gd name="connsiteY135" fmla="*/ 72680 h 334963"/>
                <a:gd name="connsiteX136" fmla="*/ 41623 w 282575"/>
                <a:gd name="connsiteY136" fmla="*/ 97597 h 334963"/>
                <a:gd name="connsiteX137" fmla="*/ 40306 w 282575"/>
                <a:gd name="connsiteY137" fmla="*/ 105465 h 334963"/>
                <a:gd name="connsiteX138" fmla="*/ 38990 w 282575"/>
                <a:gd name="connsiteY138" fmla="*/ 123825 h 334963"/>
                <a:gd name="connsiteX139" fmla="*/ 20559 w 282575"/>
                <a:gd name="connsiteY139" fmla="*/ 117268 h 334963"/>
                <a:gd name="connsiteX140" fmla="*/ 28458 w 282575"/>
                <a:gd name="connsiteY140" fmla="*/ 89728 h 334963"/>
                <a:gd name="connsiteX141" fmla="*/ 24509 w 282575"/>
                <a:gd name="connsiteY141" fmla="*/ 83171 h 334963"/>
                <a:gd name="connsiteX142" fmla="*/ 16610 w 282575"/>
                <a:gd name="connsiteY142" fmla="*/ 79237 h 334963"/>
                <a:gd name="connsiteX143" fmla="*/ 13977 w 282575"/>
                <a:gd name="connsiteY143" fmla="*/ 79237 h 334963"/>
                <a:gd name="connsiteX144" fmla="*/ 11344 w 282575"/>
                <a:gd name="connsiteY144" fmla="*/ 79237 h 334963"/>
                <a:gd name="connsiteX145" fmla="*/ 4762 w 282575"/>
                <a:gd name="connsiteY145" fmla="*/ 71368 h 334963"/>
                <a:gd name="connsiteX146" fmla="*/ 11344 w 282575"/>
                <a:gd name="connsiteY146" fmla="*/ 63500 h 334963"/>
                <a:gd name="connsiteX147" fmla="*/ 261938 w 282575"/>
                <a:gd name="connsiteY147" fmla="*/ 53975 h 334963"/>
                <a:gd name="connsiteX148" fmla="*/ 269875 w 282575"/>
                <a:gd name="connsiteY148" fmla="*/ 60469 h 334963"/>
                <a:gd name="connsiteX149" fmla="*/ 261938 w 282575"/>
                <a:gd name="connsiteY149" fmla="*/ 68262 h 334963"/>
                <a:gd name="connsiteX150" fmla="*/ 257969 w 282575"/>
                <a:gd name="connsiteY150" fmla="*/ 66964 h 334963"/>
                <a:gd name="connsiteX151" fmla="*/ 257969 w 282575"/>
                <a:gd name="connsiteY151" fmla="*/ 74757 h 334963"/>
                <a:gd name="connsiteX152" fmla="*/ 250031 w 282575"/>
                <a:gd name="connsiteY152" fmla="*/ 81251 h 334963"/>
                <a:gd name="connsiteX153" fmla="*/ 260615 w 282575"/>
                <a:gd name="connsiteY153" fmla="*/ 102033 h 334963"/>
                <a:gd name="connsiteX154" fmla="*/ 243417 w 282575"/>
                <a:gd name="connsiteY154" fmla="*/ 111125 h 334963"/>
                <a:gd name="connsiteX155" fmla="*/ 231510 w 282575"/>
                <a:gd name="connsiteY155" fmla="*/ 87745 h 334963"/>
                <a:gd name="connsiteX156" fmla="*/ 214312 w 282575"/>
                <a:gd name="connsiteY156" fmla="*/ 66964 h 334963"/>
                <a:gd name="connsiteX157" fmla="*/ 226219 w 282575"/>
                <a:gd name="connsiteY157" fmla="*/ 55274 h 334963"/>
                <a:gd name="connsiteX158" fmla="*/ 247385 w 282575"/>
                <a:gd name="connsiteY158" fmla="*/ 76056 h 334963"/>
                <a:gd name="connsiteX159" fmla="*/ 254000 w 282575"/>
                <a:gd name="connsiteY159" fmla="*/ 72159 h 334963"/>
                <a:gd name="connsiteX160" fmla="*/ 255323 w 282575"/>
                <a:gd name="connsiteY160" fmla="*/ 61768 h 334963"/>
                <a:gd name="connsiteX161" fmla="*/ 255323 w 282575"/>
                <a:gd name="connsiteY161" fmla="*/ 60469 h 334963"/>
                <a:gd name="connsiteX162" fmla="*/ 261938 w 282575"/>
                <a:gd name="connsiteY162" fmla="*/ 53975 h 334963"/>
                <a:gd name="connsiteX163" fmla="*/ 163412 w 282575"/>
                <a:gd name="connsiteY163" fmla="*/ 42589 h 334963"/>
                <a:gd name="connsiteX164" fmla="*/ 205531 w 282575"/>
                <a:gd name="connsiteY164" fmla="*/ 60991 h 334963"/>
                <a:gd name="connsiteX165" fmla="*/ 247650 w 282575"/>
                <a:gd name="connsiteY165" fmla="*/ 134596 h 334963"/>
                <a:gd name="connsiteX166" fmla="*/ 208164 w 282575"/>
                <a:gd name="connsiteY166" fmla="*/ 151683 h 334963"/>
                <a:gd name="connsiteX167" fmla="*/ 154198 w 282575"/>
                <a:gd name="connsiteY167" fmla="*/ 162199 h 334963"/>
                <a:gd name="connsiteX168" fmla="*/ 110763 w 282575"/>
                <a:gd name="connsiteY168" fmla="*/ 162199 h 334963"/>
                <a:gd name="connsiteX169" fmla="*/ 48900 w 282575"/>
                <a:gd name="connsiteY169" fmla="*/ 152998 h 334963"/>
                <a:gd name="connsiteX170" fmla="*/ 44952 w 282575"/>
                <a:gd name="connsiteY170" fmla="*/ 149055 h 334963"/>
                <a:gd name="connsiteX171" fmla="*/ 64695 w 282575"/>
                <a:gd name="connsiteY171" fmla="*/ 74135 h 334963"/>
                <a:gd name="connsiteX172" fmla="*/ 109446 w 282575"/>
                <a:gd name="connsiteY172" fmla="*/ 47847 h 334963"/>
                <a:gd name="connsiteX173" fmla="*/ 163412 w 282575"/>
                <a:gd name="connsiteY173" fmla="*/ 42589 h 334963"/>
                <a:gd name="connsiteX174" fmla="*/ 143394 w 282575"/>
                <a:gd name="connsiteY174" fmla="*/ 0 h 334963"/>
                <a:gd name="connsiteX175" fmla="*/ 155209 w 282575"/>
                <a:gd name="connsiteY175" fmla="*/ 10459 h 334963"/>
                <a:gd name="connsiteX176" fmla="*/ 144707 w 282575"/>
                <a:gd name="connsiteY176" fmla="*/ 22225 h 334963"/>
                <a:gd name="connsiteX177" fmla="*/ 144707 w 282575"/>
                <a:gd name="connsiteY177" fmla="*/ 26147 h 334963"/>
                <a:gd name="connsiteX178" fmla="*/ 176213 w 282575"/>
                <a:gd name="connsiteY178" fmla="*/ 31376 h 334963"/>
                <a:gd name="connsiteX179" fmla="*/ 173588 w 282575"/>
                <a:gd name="connsiteY179" fmla="*/ 40528 h 334963"/>
                <a:gd name="connsiteX180" fmla="*/ 135518 w 282575"/>
                <a:gd name="connsiteY180" fmla="*/ 37913 h 334963"/>
                <a:gd name="connsiteX181" fmla="*/ 111888 w 282575"/>
                <a:gd name="connsiteY181" fmla="*/ 44450 h 334963"/>
                <a:gd name="connsiteX182" fmla="*/ 107950 w 282575"/>
                <a:gd name="connsiteY182" fmla="*/ 36606 h 334963"/>
                <a:gd name="connsiteX183" fmla="*/ 128954 w 282575"/>
                <a:gd name="connsiteY183" fmla="*/ 27454 h 334963"/>
                <a:gd name="connsiteX184" fmla="*/ 140769 w 282575"/>
                <a:gd name="connsiteY184" fmla="*/ 26147 h 334963"/>
                <a:gd name="connsiteX185" fmla="*/ 140769 w 282575"/>
                <a:gd name="connsiteY185" fmla="*/ 22225 h 334963"/>
                <a:gd name="connsiteX186" fmla="*/ 132892 w 282575"/>
                <a:gd name="connsiteY186" fmla="*/ 10459 h 334963"/>
                <a:gd name="connsiteX187" fmla="*/ 143394 w 282575"/>
                <a:gd name="connsiteY187" fmla="*/ 0 h 334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</a:cxnLst>
              <a:rect l="l" t="t" r="r" b="b"/>
              <a:pathLst>
                <a:path w="282575" h="334963">
                  <a:moveTo>
                    <a:pt x="227262" y="325438"/>
                  </a:moveTo>
                  <a:cubicBezTo>
                    <a:pt x="228600" y="326799"/>
                    <a:pt x="228600" y="334963"/>
                    <a:pt x="228600" y="334963"/>
                  </a:cubicBezTo>
                  <a:cubicBezTo>
                    <a:pt x="228600" y="334963"/>
                    <a:pt x="228600" y="334963"/>
                    <a:pt x="160337" y="334963"/>
                  </a:cubicBezTo>
                  <a:cubicBezTo>
                    <a:pt x="160337" y="334963"/>
                    <a:pt x="160337" y="334963"/>
                    <a:pt x="160337" y="332242"/>
                  </a:cubicBezTo>
                  <a:cubicBezTo>
                    <a:pt x="160337" y="332242"/>
                    <a:pt x="160337" y="332242"/>
                    <a:pt x="227262" y="325438"/>
                  </a:cubicBezTo>
                  <a:close/>
                  <a:moveTo>
                    <a:pt x="58187" y="323850"/>
                  </a:moveTo>
                  <a:cubicBezTo>
                    <a:pt x="58187" y="323850"/>
                    <a:pt x="58187" y="323850"/>
                    <a:pt x="123825" y="330654"/>
                  </a:cubicBezTo>
                  <a:cubicBezTo>
                    <a:pt x="123825" y="330654"/>
                    <a:pt x="123825" y="330654"/>
                    <a:pt x="123825" y="333375"/>
                  </a:cubicBezTo>
                  <a:cubicBezTo>
                    <a:pt x="123825" y="333375"/>
                    <a:pt x="123825" y="333375"/>
                    <a:pt x="55562" y="333375"/>
                  </a:cubicBezTo>
                  <a:cubicBezTo>
                    <a:pt x="55562" y="333375"/>
                    <a:pt x="55562" y="325211"/>
                    <a:pt x="58187" y="323850"/>
                  </a:cubicBezTo>
                  <a:close/>
                  <a:moveTo>
                    <a:pt x="206936" y="300038"/>
                  </a:moveTo>
                  <a:cubicBezTo>
                    <a:pt x="206936" y="300038"/>
                    <a:pt x="206936" y="300038"/>
                    <a:pt x="205597" y="306893"/>
                  </a:cubicBezTo>
                  <a:cubicBezTo>
                    <a:pt x="220321" y="309635"/>
                    <a:pt x="227013" y="324717"/>
                    <a:pt x="227013" y="324717"/>
                  </a:cubicBezTo>
                  <a:cubicBezTo>
                    <a:pt x="227013" y="324717"/>
                    <a:pt x="227013" y="324717"/>
                    <a:pt x="160089" y="330201"/>
                  </a:cubicBezTo>
                  <a:cubicBezTo>
                    <a:pt x="158750" y="326088"/>
                    <a:pt x="165443" y="317862"/>
                    <a:pt x="165443" y="317862"/>
                  </a:cubicBezTo>
                  <a:cubicBezTo>
                    <a:pt x="165443" y="317862"/>
                    <a:pt x="165443" y="317862"/>
                    <a:pt x="165443" y="309635"/>
                  </a:cubicBezTo>
                  <a:cubicBezTo>
                    <a:pt x="184182" y="301409"/>
                    <a:pt x="206936" y="300038"/>
                    <a:pt x="206936" y="300038"/>
                  </a:cubicBezTo>
                  <a:close/>
                  <a:moveTo>
                    <a:pt x="75819" y="300038"/>
                  </a:moveTo>
                  <a:cubicBezTo>
                    <a:pt x="75819" y="300038"/>
                    <a:pt x="99822" y="301337"/>
                    <a:pt x="117157" y="309130"/>
                  </a:cubicBezTo>
                  <a:cubicBezTo>
                    <a:pt x="117157" y="309130"/>
                    <a:pt x="117157" y="309130"/>
                    <a:pt x="117157" y="316923"/>
                  </a:cubicBezTo>
                  <a:cubicBezTo>
                    <a:pt x="117157" y="316923"/>
                    <a:pt x="123825" y="323418"/>
                    <a:pt x="122491" y="328613"/>
                  </a:cubicBezTo>
                  <a:cubicBezTo>
                    <a:pt x="122491" y="328613"/>
                    <a:pt x="122491" y="328613"/>
                    <a:pt x="57150" y="323418"/>
                  </a:cubicBezTo>
                  <a:cubicBezTo>
                    <a:pt x="57150" y="323418"/>
                    <a:pt x="62484" y="309130"/>
                    <a:pt x="77152" y="306532"/>
                  </a:cubicBezTo>
                  <a:cubicBezTo>
                    <a:pt x="77152" y="306532"/>
                    <a:pt x="77152" y="306532"/>
                    <a:pt x="75819" y="300038"/>
                  </a:cubicBezTo>
                  <a:close/>
                  <a:moveTo>
                    <a:pt x="155575" y="246063"/>
                  </a:moveTo>
                  <a:lnTo>
                    <a:pt x="155575" y="258763"/>
                  </a:lnTo>
                  <a:lnTo>
                    <a:pt x="165100" y="258763"/>
                  </a:lnTo>
                  <a:lnTo>
                    <a:pt x="163513" y="246063"/>
                  </a:lnTo>
                  <a:close/>
                  <a:moveTo>
                    <a:pt x="150532" y="239407"/>
                  </a:moveTo>
                  <a:cubicBezTo>
                    <a:pt x="150532" y="239407"/>
                    <a:pt x="150532" y="239407"/>
                    <a:pt x="157069" y="239407"/>
                  </a:cubicBezTo>
                  <a:cubicBezTo>
                    <a:pt x="171450" y="238125"/>
                    <a:pt x="170143" y="252230"/>
                    <a:pt x="170143" y="252230"/>
                  </a:cubicBezTo>
                  <a:cubicBezTo>
                    <a:pt x="170143" y="267616"/>
                    <a:pt x="157069" y="265052"/>
                    <a:pt x="157069" y="265052"/>
                  </a:cubicBezTo>
                  <a:cubicBezTo>
                    <a:pt x="157069" y="265052"/>
                    <a:pt x="157069" y="265052"/>
                    <a:pt x="157069" y="271463"/>
                  </a:cubicBezTo>
                  <a:cubicBezTo>
                    <a:pt x="157069" y="271463"/>
                    <a:pt x="157069" y="271463"/>
                    <a:pt x="149225" y="271463"/>
                  </a:cubicBezTo>
                  <a:cubicBezTo>
                    <a:pt x="149225" y="271463"/>
                    <a:pt x="149225" y="271463"/>
                    <a:pt x="150532" y="239407"/>
                  </a:cubicBezTo>
                  <a:close/>
                  <a:moveTo>
                    <a:pt x="141287" y="238125"/>
                  </a:moveTo>
                  <a:lnTo>
                    <a:pt x="142875" y="244475"/>
                  </a:lnTo>
                  <a:lnTo>
                    <a:pt x="130175" y="246063"/>
                  </a:lnTo>
                  <a:lnTo>
                    <a:pt x="131762" y="254000"/>
                  </a:lnTo>
                  <a:lnTo>
                    <a:pt x="142875" y="252413"/>
                  </a:lnTo>
                  <a:lnTo>
                    <a:pt x="142875" y="257175"/>
                  </a:lnTo>
                  <a:lnTo>
                    <a:pt x="134937" y="260350"/>
                  </a:lnTo>
                  <a:lnTo>
                    <a:pt x="136525" y="271463"/>
                  </a:lnTo>
                  <a:lnTo>
                    <a:pt x="128587" y="274638"/>
                  </a:lnTo>
                  <a:lnTo>
                    <a:pt x="123825" y="242888"/>
                  </a:lnTo>
                  <a:close/>
                  <a:moveTo>
                    <a:pt x="160338" y="223838"/>
                  </a:moveTo>
                  <a:lnTo>
                    <a:pt x="123825" y="228600"/>
                  </a:lnTo>
                  <a:lnTo>
                    <a:pt x="114300" y="258763"/>
                  </a:lnTo>
                  <a:lnTo>
                    <a:pt x="130175" y="284163"/>
                  </a:lnTo>
                  <a:lnTo>
                    <a:pt x="169863" y="279401"/>
                  </a:lnTo>
                  <a:lnTo>
                    <a:pt x="177800" y="246063"/>
                  </a:lnTo>
                  <a:close/>
                  <a:moveTo>
                    <a:pt x="219075" y="211138"/>
                  </a:moveTo>
                  <a:lnTo>
                    <a:pt x="223837" y="238125"/>
                  </a:lnTo>
                  <a:lnTo>
                    <a:pt x="211137" y="239713"/>
                  </a:lnTo>
                  <a:lnTo>
                    <a:pt x="204787" y="215900"/>
                  </a:lnTo>
                  <a:close/>
                  <a:moveTo>
                    <a:pt x="63500" y="207963"/>
                  </a:moveTo>
                  <a:lnTo>
                    <a:pt x="76200" y="212726"/>
                  </a:lnTo>
                  <a:lnTo>
                    <a:pt x="71437" y="238126"/>
                  </a:lnTo>
                  <a:lnTo>
                    <a:pt x="57150" y="238126"/>
                  </a:lnTo>
                  <a:close/>
                  <a:moveTo>
                    <a:pt x="254311" y="176213"/>
                  </a:moveTo>
                  <a:cubicBezTo>
                    <a:pt x="257002" y="182750"/>
                    <a:pt x="259694" y="189286"/>
                    <a:pt x="262386" y="195823"/>
                  </a:cubicBezTo>
                  <a:cubicBezTo>
                    <a:pt x="259694" y="197131"/>
                    <a:pt x="258348" y="198438"/>
                    <a:pt x="255657" y="199745"/>
                  </a:cubicBezTo>
                  <a:cubicBezTo>
                    <a:pt x="255657" y="199745"/>
                    <a:pt x="254311" y="201053"/>
                    <a:pt x="254311" y="201053"/>
                  </a:cubicBezTo>
                  <a:cubicBezTo>
                    <a:pt x="248927" y="204975"/>
                    <a:pt x="247581" y="210204"/>
                    <a:pt x="250273" y="214126"/>
                  </a:cubicBezTo>
                  <a:cubicBezTo>
                    <a:pt x="251619" y="218048"/>
                    <a:pt x="258348" y="220663"/>
                    <a:pt x="263732" y="219356"/>
                  </a:cubicBezTo>
                  <a:cubicBezTo>
                    <a:pt x="266424" y="218048"/>
                    <a:pt x="270462" y="216741"/>
                    <a:pt x="274500" y="215434"/>
                  </a:cubicBezTo>
                  <a:cubicBezTo>
                    <a:pt x="277192" y="220663"/>
                    <a:pt x="279883" y="225892"/>
                    <a:pt x="282575" y="231122"/>
                  </a:cubicBezTo>
                  <a:cubicBezTo>
                    <a:pt x="282575" y="231122"/>
                    <a:pt x="281229" y="233736"/>
                    <a:pt x="281229" y="233736"/>
                  </a:cubicBezTo>
                  <a:cubicBezTo>
                    <a:pt x="273154" y="240273"/>
                    <a:pt x="265078" y="242888"/>
                    <a:pt x="254311" y="242888"/>
                  </a:cubicBezTo>
                  <a:cubicBezTo>
                    <a:pt x="250273" y="241581"/>
                    <a:pt x="244889" y="240273"/>
                    <a:pt x="240851" y="238966"/>
                  </a:cubicBezTo>
                  <a:cubicBezTo>
                    <a:pt x="239505" y="238966"/>
                    <a:pt x="238159" y="238966"/>
                    <a:pt x="238159" y="237659"/>
                  </a:cubicBezTo>
                  <a:cubicBezTo>
                    <a:pt x="238159" y="237659"/>
                    <a:pt x="238159" y="237659"/>
                    <a:pt x="226046" y="238966"/>
                  </a:cubicBezTo>
                  <a:cubicBezTo>
                    <a:pt x="226046" y="238966"/>
                    <a:pt x="226046" y="238966"/>
                    <a:pt x="220662" y="211511"/>
                  </a:cubicBezTo>
                  <a:cubicBezTo>
                    <a:pt x="220662" y="211511"/>
                    <a:pt x="220662" y="211511"/>
                    <a:pt x="228738" y="208897"/>
                  </a:cubicBezTo>
                  <a:cubicBezTo>
                    <a:pt x="228738" y="207589"/>
                    <a:pt x="228738" y="206282"/>
                    <a:pt x="228738" y="204975"/>
                  </a:cubicBezTo>
                  <a:cubicBezTo>
                    <a:pt x="231430" y="191901"/>
                    <a:pt x="240851" y="184057"/>
                    <a:pt x="250273" y="177520"/>
                  </a:cubicBezTo>
                  <a:cubicBezTo>
                    <a:pt x="251619" y="177520"/>
                    <a:pt x="252965" y="177520"/>
                    <a:pt x="254311" y="176213"/>
                  </a:cubicBezTo>
                  <a:close/>
                  <a:moveTo>
                    <a:pt x="28851" y="173038"/>
                  </a:moveTo>
                  <a:cubicBezTo>
                    <a:pt x="31474" y="173038"/>
                    <a:pt x="36719" y="176976"/>
                    <a:pt x="39342" y="179602"/>
                  </a:cubicBezTo>
                  <a:cubicBezTo>
                    <a:pt x="47211" y="186165"/>
                    <a:pt x="52456" y="192729"/>
                    <a:pt x="55079" y="203231"/>
                  </a:cubicBezTo>
                  <a:cubicBezTo>
                    <a:pt x="55079" y="204544"/>
                    <a:pt x="55079" y="205857"/>
                    <a:pt x="53768" y="205857"/>
                  </a:cubicBezTo>
                  <a:cubicBezTo>
                    <a:pt x="53768" y="205857"/>
                    <a:pt x="53768" y="205857"/>
                    <a:pt x="60325" y="208482"/>
                  </a:cubicBezTo>
                  <a:cubicBezTo>
                    <a:pt x="60325" y="208482"/>
                    <a:pt x="60325" y="208482"/>
                    <a:pt x="55079" y="236050"/>
                  </a:cubicBezTo>
                  <a:lnTo>
                    <a:pt x="45899" y="236050"/>
                  </a:lnTo>
                  <a:cubicBezTo>
                    <a:pt x="44588" y="236050"/>
                    <a:pt x="44588" y="236050"/>
                    <a:pt x="43276" y="237363"/>
                  </a:cubicBezTo>
                  <a:cubicBezTo>
                    <a:pt x="35408" y="239988"/>
                    <a:pt x="27539" y="241301"/>
                    <a:pt x="19671" y="239988"/>
                  </a:cubicBezTo>
                  <a:cubicBezTo>
                    <a:pt x="6557" y="237363"/>
                    <a:pt x="0" y="228173"/>
                    <a:pt x="0" y="228173"/>
                  </a:cubicBezTo>
                  <a:cubicBezTo>
                    <a:pt x="0" y="228173"/>
                    <a:pt x="0" y="228173"/>
                    <a:pt x="10491" y="211108"/>
                  </a:cubicBezTo>
                  <a:cubicBezTo>
                    <a:pt x="26228" y="221610"/>
                    <a:pt x="31474" y="211108"/>
                    <a:pt x="31474" y="211108"/>
                  </a:cubicBezTo>
                  <a:cubicBezTo>
                    <a:pt x="38031" y="200606"/>
                    <a:pt x="19671" y="192729"/>
                    <a:pt x="19671" y="192729"/>
                  </a:cubicBezTo>
                  <a:cubicBezTo>
                    <a:pt x="19671" y="192729"/>
                    <a:pt x="19671" y="192729"/>
                    <a:pt x="28851" y="173038"/>
                  </a:cubicBezTo>
                  <a:close/>
                  <a:moveTo>
                    <a:pt x="247650" y="139700"/>
                  </a:moveTo>
                  <a:cubicBezTo>
                    <a:pt x="247650" y="151606"/>
                    <a:pt x="245015" y="162190"/>
                    <a:pt x="239744" y="172773"/>
                  </a:cubicBezTo>
                  <a:cubicBezTo>
                    <a:pt x="231837" y="191294"/>
                    <a:pt x="216025" y="204523"/>
                    <a:pt x="197576" y="213783"/>
                  </a:cubicBezTo>
                  <a:cubicBezTo>
                    <a:pt x="193623" y="215106"/>
                    <a:pt x="193623" y="215106"/>
                    <a:pt x="194941" y="217752"/>
                  </a:cubicBezTo>
                  <a:cubicBezTo>
                    <a:pt x="194941" y="217752"/>
                    <a:pt x="194941" y="217752"/>
                    <a:pt x="202847" y="215106"/>
                  </a:cubicBezTo>
                  <a:cubicBezTo>
                    <a:pt x="202847" y="215106"/>
                    <a:pt x="202847" y="215106"/>
                    <a:pt x="208118" y="241565"/>
                  </a:cubicBezTo>
                  <a:cubicBezTo>
                    <a:pt x="208118" y="241565"/>
                    <a:pt x="208118" y="241565"/>
                    <a:pt x="202847" y="241565"/>
                  </a:cubicBezTo>
                  <a:cubicBezTo>
                    <a:pt x="204165" y="245534"/>
                    <a:pt x="204165" y="249502"/>
                    <a:pt x="205483" y="252148"/>
                  </a:cubicBezTo>
                  <a:cubicBezTo>
                    <a:pt x="208118" y="262732"/>
                    <a:pt x="210754" y="273315"/>
                    <a:pt x="213389" y="283898"/>
                  </a:cubicBezTo>
                  <a:cubicBezTo>
                    <a:pt x="213389" y="286544"/>
                    <a:pt x="213389" y="287867"/>
                    <a:pt x="210754" y="289190"/>
                  </a:cubicBezTo>
                  <a:cubicBezTo>
                    <a:pt x="209436" y="289190"/>
                    <a:pt x="208118" y="290513"/>
                    <a:pt x="206801" y="290513"/>
                  </a:cubicBezTo>
                  <a:cubicBezTo>
                    <a:pt x="206801" y="294482"/>
                    <a:pt x="206801" y="297128"/>
                    <a:pt x="206801" y="298451"/>
                  </a:cubicBezTo>
                  <a:cubicBezTo>
                    <a:pt x="206801" y="298451"/>
                    <a:pt x="177810" y="301096"/>
                    <a:pt x="165951" y="306388"/>
                  </a:cubicBezTo>
                  <a:cubicBezTo>
                    <a:pt x="165951" y="306388"/>
                    <a:pt x="164633" y="301096"/>
                    <a:pt x="163315" y="299773"/>
                  </a:cubicBezTo>
                  <a:cubicBezTo>
                    <a:pt x="160680" y="301096"/>
                    <a:pt x="156727" y="301096"/>
                    <a:pt x="154091" y="301096"/>
                  </a:cubicBezTo>
                  <a:cubicBezTo>
                    <a:pt x="142231" y="301096"/>
                    <a:pt x="131689" y="299773"/>
                    <a:pt x="119830" y="298451"/>
                  </a:cubicBezTo>
                  <a:cubicBezTo>
                    <a:pt x="118512" y="298451"/>
                    <a:pt x="118512" y="305065"/>
                    <a:pt x="118512" y="305065"/>
                  </a:cubicBezTo>
                  <a:cubicBezTo>
                    <a:pt x="105335" y="299773"/>
                    <a:pt x="76345" y="295805"/>
                    <a:pt x="76345" y="295805"/>
                  </a:cubicBezTo>
                  <a:cubicBezTo>
                    <a:pt x="76345" y="295805"/>
                    <a:pt x="76345" y="287867"/>
                    <a:pt x="76345" y="285221"/>
                  </a:cubicBezTo>
                  <a:cubicBezTo>
                    <a:pt x="76345" y="285221"/>
                    <a:pt x="76345" y="285221"/>
                    <a:pt x="75027" y="285221"/>
                  </a:cubicBezTo>
                  <a:cubicBezTo>
                    <a:pt x="69756" y="281253"/>
                    <a:pt x="69756" y="281253"/>
                    <a:pt x="71074" y="275961"/>
                  </a:cubicBezTo>
                  <a:cubicBezTo>
                    <a:pt x="73709" y="264055"/>
                    <a:pt x="77662" y="250825"/>
                    <a:pt x="82933" y="238919"/>
                  </a:cubicBezTo>
                  <a:cubicBezTo>
                    <a:pt x="82933" y="238919"/>
                    <a:pt x="82933" y="238919"/>
                    <a:pt x="75027" y="238919"/>
                  </a:cubicBezTo>
                  <a:cubicBezTo>
                    <a:pt x="75027" y="238919"/>
                    <a:pt x="75027" y="238919"/>
                    <a:pt x="78980" y="212461"/>
                  </a:cubicBezTo>
                  <a:cubicBezTo>
                    <a:pt x="78980" y="212461"/>
                    <a:pt x="78980" y="212461"/>
                    <a:pt x="93475" y="216429"/>
                  </a:cubicBezTo>
                  <a:cubicBezTo>
                    <a:pt x="67120" y="204523"/>
                    <a:pt x="51308" y="184679"/>
                    <a:pt x="46037" y="155575"/>
                  </a:cubicBezTo>
                  <a:cubicBezTo>
                    <a:pt x="115877" y="176742"/>
                    <a:pt x="183081" y="174096"/>
                    <a:pt x="247650" y="139700"/>
                  </a:cubicBezTo>
                  <a:close/>
                  <a:moveTo>
                    <a:pt x="189569" y="74613"/>
                  </a:moveTo>
                  <a:cubicBezTo>
                    <a:pt x="179059" y="75903"/>
                    <a:pt x="171176" y="83642"/>
                    <a:pt x="169862" y="95250"/>
                  </a:cubicBezTo>
                  <a:cubicBezTo>
                    <a:pt x="169862" y="108149"/>
                    <a:pt x="179059" y="115888"/>
                    <a:pt x="189569" y="115888"/>
                  </a:cubicBezTo>
                  <a:cubicBezTo>
                    <a:pt x="200079" y="115888"/>
                    <a:pt x="207962" y="106859"/>
                    <a:pt x="207962" y="95250"/>
                  </a:cubicBezTo>
                  <a:cubicBezTo>
                    <a:pt x="207962" y="83642"/>
                    <a:pt x="202707" y="74613"/>
                    <a:pt x="189569" y="74613"/>
                  </a:cubicBezTo>
                  <a:close/>
                  <a:moveTo>
                    <a:pt x="106363" y="74613"/>
                  </a:moveTo>
                  <a:cubicBezTo>
                    <a:pt x="87951" y="74613"/>
                    <a:pt x="73025" y="89183"/>
                    <a:pt x="73025" y="107157"/>
                  </a:cubicBezTo>
                  <a:cubicBezTo>
                    <a:pt x="73025" y="125131"/>
                    <a:pt x="87951" y="139701"/>
                    <a:pt x="106363" y="139701"/>
                  </a:cubicBezTo>
                  <a:cubicBezTo>
                    <a:pt x="124775" y="139701"/>
                    <a:pt x="139701" y="125131"/>
                    <a:pt x="139701" y="107157"/>
                  </a:cubicBezTo>
                  <a:cubicBezTo>
                    <a:pt x="139701" y="89183"/>
                    <a:pt x="124775" y="74613"/>
                    <a:pt x="106363" y="74613"/>
                  </a:cubicBezTo>
                  <a:close/>
                  <a:moveTo>
                    <a:pt x="11344" y="63500"/>
                  </a:moveTo>
                  <a:cubicBezTo>
                    <a:pt x="15293" y="63500"/>
                    <a:pt x="19243" y="67434"/>
                    <a:pt x="19243" y="71368"/>
                  </a:cubicBezTo>
                  <a:cubicBezTo>
                    <a:pt x="19243" y="72680"/>
                    <a:pt x="19243" y="73991"/>
                    <a:pt x="17926" y="75303"/>
                  </a:cubicBezTo>
                  <a:cubicBezTo>
                    <a:pt x="19243" y="75303"/>
                    <a:pt x="19243" y="75303"/>
                    <a:pt x="19243" y="75303"/>
                  </a:cubicBezTo>
                  <a:cubicBezTo>
                    <a:pt x="24509" y="75303"/>
                    <a:pt x="24509" y="73991"/>
                    <a:pt x="27142" y="76614"/>
                  </a:cubicBezTo>
                  <a:cubicBezTo>
                    <a:pt x="28458" y="79237"/>
                    <a:pt x="29775" y="83171"/>
                    <a:pt x="31091" y="84483"/>
                  </a:cubicBezTo>
                  <a:cubicBezTo>
                    <a:pt x="40306" y="71368"/>
                    <a:pt x="50838" y="66123"/>
                    <a:pt x="50838" y="66123"/>
                  </a:cubicBezTo>
                  <a:cubicBezTo>
                    <a:pt x="50838" y="66123"/>
                    <a:pt x="50838" y="66123"/>
                    <a:pt x="58737" y="72680"/>
                  </a:cubicBezTo>
                  <a:cubicBezTo>
                    <a:pt x="58737" y="72680"/>
                    <a:pt x="45572" y="84483"/>
                    <a:pt x="41623" y="97597"/>
                  </a:cubicBezTo>
                  <a:cubicBezTo>
                    <a:pt x="41623" y="100220"/>
                    <a:pt x="40306" y="102842"/>
                    <a:pt x="40306" y="105465"/>
                  </a:cubicBezTo>
                  <a:cubicBezTo>
                    <a:pt x="38990" y="110711"/>
                    <a:pt x="38990" y="123825"/>
                    <a:pt x="38990" y="123825"/>
                  </a:cubicBezTo>
                  <a:cubicBezTo>
                    <a:pt x="38990" y="123825"/>
                    <a:pt x="38990" y="123825"/>
                    <a:pt x="20559" y="117268"/>
                  </a:cubicBezTo>
                  <a:cubicBezTo>
                    <a:pt x="20559" y="105465"/>
                    <a:pt x="25825" y="94974"/>
                    <a:pt x="28458" y="89728"/>
                  </a:cubicBezTo>
                  <a:cubicBezTo>
                    <a:pt x="27142" y="88417"/>
                    <a:pt x="24509" y="85794"/>
                    <a:pt x="24509" y="83171"/>
                  </a:cubicBezTo>
                  <a:cubicBezTo>
                    <a:pt x="21876" y="77925"/>
                    <a:pt x="21876" y="80548"/>
                    <a:pt x="16610" y="79237"/>
                  </a:cubicBezTo>
                  <a:cubicBezTo>
                    <a:pt x="15293" y="79237"/>
                    <a:pt x="13977" y="79237"/>
                    <a:pt x="13977" y="79237"/>
                  </a:cubicBezTo>
                  <a:cubicBezTo>
                    <a:pt x="12661" y="79237"/>
                    <a:pt x="12661" y="79237"/>
                    <a:pt x="11344" y="79237"/>
                  </a:cubicBezTo>
                  <a:cubicBezTo>
                    <a:pt x="7395" y="79237"/>
                    <a:pt x="4762" y="75303"/>
                    <a:pt x="4762" y="71368"/>
                  </a:cubicBezTo>
                  <a:cubicBezTo>
                    <a:pt x="4762" y="67434"/>
                    <a:pt x="7395" y="63500"/>
                    <a:pt x="11344" y="63500"/>
                  </a:cubicBezTo>
                  <a:close/>
                  <a:moveTo>
                    <a:pt x="261938" y="53975"/>
                  </a:moveTo>
                  <a:cubicBezTo>
                    <a:pt x="267229" y="53975"/>
                    <a:pt x="269875" y="56573"/>
                    <a:pt x="269875" y="60469"/>
                  </a:cubicBezTo>
                  <a:cubicBezTo>
                    <a:pt x="269875" y="65665"/>
                    <a:pt x="267229" y="68262"/>
                    <a:pt x="261938" y="68262"/>
                  </a:cubicBezTo>
                  <a:cubicBezTo>
                    <a:pt x="260615" y="68262"/>
                    <a:pt x="259292" y="68262"/>
                    <a:pt x="257969" y="66964"/>
                  </a:cubicBezTo>
                  <a:cubicBezTo>
                    <a:pt x="256646" y="68262"/>
                    <a:pt x="257969" y="70860"/>
                    <a:pt x="257969" y="74757"/>
                  </a:cubicBezTo>
                  <a:cubicBezTo>
                    <a:pt x="257969" y="78653"/>
                    <a:pt x="255323" y="79952"/>
                    <a:pt x="250031" y="81251"/>
                  </a:cubicBezTo>
                  <a:cubicBezTo>
                    <a:pt x="256646" y="92941"/>
                    <a:pt x="260615" y="102033"/>
                    <a:pt x="260615" y="102033"/>
                  </a:cubicBezTo>
                  <a:cubicBezTo>
                    <a:pt x="260615" y="102033"/>
                    <a:pt x="260615" y="102033"/>
                    <a:pt x="243417" y="111125"/>
                  </a:cubicBezTo>
                  <a:cubicBezTo>
                    <a:pt x="243417" y="111125"/>
                    <a:pt x="239448" y="98136"/>
                    <a:pt x="231510" y="87745"/>
                  </a:cubicBezTo>
                  <a:cubicBezTo>
                    <a:pt x="224896" y="77354"/>
                    <a:pt x="214312" y="66964"/>
                    <a:pt x="214312" y="66964"/>
                  </a:cubicBezTo>
                  <a:cubicBezTo>
                    <a:pt x="214312" y="66964"/>
                    <a:pt x="214312" y="66964"/>
                    <a:pt x="226219" y="55274"/>
                  </a:cubicBezTo>
                  <a:cubicBezTo>
                    <a:pt x="226219" y="55274"/>
                    <a:pt x="239448" y="63067"/>
                    <a:pt x="247385" y="76056"/>
                  </a:cubicBezTo>
                  <a:cubicBezTo>
                    <a:pt x="250031" y="76056"/>
                    <a:pt x="254000" y="74757"/>
                    <a:pt x="254000" y="72159"/>
                  </a:cubicBezTo>
                  <a:cubicBezTo>
                    <a:pt x="254000" y="69561"/>
                    <a:pt x="252677" y="64366"/>
                    <a:pt x="255323" y="61768"/>
                  </a:cubicBezTo>
                  <a:cubicBezTo>
                    <a:pt x="255323" y="61768"/>
                    <a:pt x="255323" y="61768"/>
                    <a:pt x="255323" y="60469"/>
                  </a:cubicBezTo>
                  <a:cubicBezTo>
                    <a:pt x="255323" y="56573"/>
                    <a:pt x="257969" y="53975"/>
                    <a:pt x="261938" y="53975"/>
                  </a:cubicBezTo>
                  <a:close/>
                  <a:moveTo>
                    <a:pt x="163412" y="42589"/>
                  </a:moveTo>
                  <a:cubicBezTo>
                    <a:pt x="179207" y="43904"/>
                    <a:pt x="195001" y="51790"/>
                    <a:pt x="205531" y="60991"/>
                  </a:cubicBezTo>
                  <a:cubicBezTo>
                    <a:pt x="226591" y="79392"/>
                    <a:pt x="242385" y="112252"/>
                    <a:pt x="247650" y="134596"/>
                  </a:cubicBezTo>
                  <a:cubicBezTo>
                    <a:pt x="235804" y="142483"/>
                    <a:pt x="222642" y="147740"/>
                    <a:pt x="208164" y="151683"/>
                  </a:cubicBezTo>
                  <a:cubicBezTo>
                    <a:pt x="191053" y="158255"/>
                    <a:pt x="172626" y="160884"/>
                    <a:pt x="154198" y="162199"/>
                  </a:cubicBezTo>
                  <a:cubicBezTo>
                    <a:pt x="139720" y="163513"/>
                    <a:pt x="125241" y="163513"/>
                    <a:pt x="110763" y="162199"/>
                  </a:cubicBezTo>
                  <a:cubicBezTo>
                    <a:pt x="89703" y="162199"/>
                    <a:pt x="68644" y="158255"/>
                    <a:pt x="48900" y="152998"/>
                  </a:cubicBezTo>
                  <a:cubicBezTo>
                    <a:pt x="46268" y="152998"/>
                    <a:pt x="44952" y="151683"/>
                    <a:pt x="44952" y="149055"/>
                  </a:cubicBezTo>
                  <a:cubicBezTo>
                    <a:pt x="39687" y="121453"/>
                    <a:pt x="43635" y="95165"/>
                    <a:pt x="64695" y="74135"/>
                  </a:cubicBezTo>
                  <a:cubicBezTo>
                    <a:pt x="76541" y="60991"/>
                    <a:pt x="92336" y="53104"/>
                    <a:pt x="109446" y="47847"/>
                  </a:cubicBezTo>
                  <a:cubicBezTo>
                    <a:pt x="126557" y="42589"/>
                    <a:pt x="144984" y="41275"/>
                    <a:pt x="163412" y="42589"/>
                  </a:cubicBezTo>
                  <a:close/>
                  <a:moveTo>
                    <a:pt x="143394" y="0"/>
                  </a:moveTo>
                  <a:cubicBezTo>
                    <a:pt x="149958" y="0"/>
                    <a:pt x="155209" y="5229"/>
                    <a:pt x="155209" y="10459"/>
                  </a:cubicBezTo>
                  <a:cubicBezTo>
                    <a:pt x="155209" y="16996"/>
                    <a:pt x="151271" y="22225"/>
                    <a:pt x="144707" y="22225"/>
                  </a:cubicBezTo>
                  <a:cubicBezTo>
                    <a:pt x="144707" y="22225"/>
                    <a:pt x="144707" y="22225"/>
                    <a:pt x="144707" y="26147"/>
                  </a:cubicBezTo>
                  <a:cubicBezTo>
                    <a:pt x="164398" y="26147"/>
                    <a:pt x="176213" y="31376"/>
                    <a:pt x="176213" y="31376"/>
                  </a:cubicBezTo>
                  <a:cubicBezTo>
                    <a:pt x="176213" y="31376"/>
                    <a:pt x="176213" y="31376"/>
                    <a:pt x="173588" y="40528"/>
                  </a:cubicBezTo>
                  <a:cubicBezTo>
                    <a:pt x="173588" y="40528"/>
                    <a:pt x="152583" y="36606"/>
                    <a:pt x="135518" y="37913"/>
                  </a:cubicBezTo>
                  <a:cubicBezTo>
                    <a:pt x="119765" y="40528"/>
                    <a:pt x="111888" y="44450"/>
                    <a:pt x="111888" y="44450"/>
                  </a:cubicBezTo>
                  <a:cubicBezTo>
                    <a:pt x="111888" y="44450"/>
                    <a:pt x="111888" y="44450"/>
                    <a:pt x="107950" y="36606"/>
                  </a:cubicBezTo>
                  <a:cubicBezTo>
                    <a:pt x="107950" y="36606"/>
                    <a:pt x="117139" y="30069"/>
                    <a:pt x="128954" y="27454"/>
                  </a:cubicBezTo>
                  <a:cubicBezTo>
                    <a:pt x="132892" y="27454"/>
                    <a:pt x="136830" y="26147"/>
                    <a:pt x="140769" y="26147"/>
                  </a:cubicBezTo>
                  <a:cubicBezTo>
                    <a:pt x="140769" y="26147"/>
                    <a:pt x="140769" y="26147"/>
                    <a:pt x="140769" y="22225"/>
                  </a:cubicBezTo>
                  <a:cubicBezTo>
                    <a:pt x="136830" y="19610"/>
                    <a:pt x="132892" y="15688"/>
                    <a:pt x="132892" y="10459"/>
                  </a:cubicBezTo>
                  <a:cubicBezTo>
                    <a:pt x="132892" y="5229"/>
                    <a:pt x="138143" y="0"/>
                    <a:pt x="14339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27" name="文本框 23"/>
            <p:cNvSpPr txBox="1"/>
            <p:nvPr/>
          </p:nvSpPr>
          <p:spPr>
            <a:xfrm>
              <a:off x="6672862" y="3143200"/>
              <a:ext cx="1331005" cy="307777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1400" b="1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2" name="文本框 28"/>
            <p:cNvSpPr txBox="1"/>
            <p:nvPr/>
          </p:nvSpPr>
          <p:spPr>
            <a:xfrm>
              <a:off x="6716716" y="3515389"/>
              <a:ext cx="1287151" cy="715581"/>
            </a:xfrm>
            <a:prstGeom prst="rect">
              <a:avLst/>
            </a:prstGeom>
            <a:noFill/>
          </p:spPr>
          <p:txBody>
            <a:bodyPr wrap="square" rtlCol="0" anchor="t" anchorCtr="1">
              <a:sp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187075" y="1977684"/>
            <a:ext cx="1741423" cy="2253285"/>
            <a:chOff x="5187075" y="1977684"/>
            <a:chExt cx="1741423" cy="2253285"/>
          </a:xfrm>
        </p:grpSpPr>
        <p:sp>
          <p:nvSpPr>
            <p:cNvPr id="9" name="Right Arrow Callout 121"/>
            <p:cNvSpPr/>
            <p:nvPr/>
          </p:nvSpPr>
          <p:spPr>
            <a:xfrm>
              <a:off x="5187075" y="1977684"/>
              <a:ext cx="1741423" cy="1115795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76655"/>
              </a:avLst>
            </a:prstGeom>
            <a:solidFill>
              <a:srgbClr val="68B7C3"/>
            </a:solidFill>
            <a:ln w="38100">
              <a:solidFill>
                <a:schemeClr val="bg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6" name="Text Placeholder 3"/>
            <p:cNvSpPr txBox="1"/>
            <p:nvPr/>
          </p:nvSpPr>
          <p:spPr>
            <a:xfrm>
              <a:off x="6538408" y="2400724"/>
              <a:ext cx="268906" cy="266263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 fontScale="925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144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en-US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 bwMode="auto">
            <a:xfrm>
              <a:off x="5657127" y="2290293"/>
              <a:ext cx="419808" cy="419808"/>
            </a:xfrm>
            <a:custGeom>
              <a:avLst/>
              <a:gdLst>
                <a:gd name="connsiteX0" fmla="*/ 187191 w 331850"/>
                <a:gd name="connsiteY0" fmla="*/ 75485 h 289797"/>
                <a:gd name="connsiteX1" fmla="*/ 189878 w 331850"/>
                <a:gd name="connsiteY1" fmla="*/ 82100 h 289797"/>
                <a:gd name="connsiteX2" fmla="*/ 189878 w 331850"/>
                <a:gd name="connsiteY2" fmla="*/ 242173 h 289797"/>
                <a:gd name="connsiteX3" fmla="*/ 238236 w 331850"/>
                <a:gd name="connsiteY3" fmla="*/ 242173 h 289797"/>
                <a:gd name="connsiteX4" fmla="*/ 238236 w 331850"/>
                <a:gd name="connsiteY4" fmla="*/ 82100 h 289797"/>
                <a:gd name="connsiteX5" fmla="*/ 239579 w 331850"/>
                <a:gd name="connsiteY5" fmla="*/ 75485 h 289797"/>
                <a:gd name="connsiteX6" fmla="*/ 187191 w 331850"/>
                <a:gd name="connsiteY6" fmla="*/ 75485 h 289797"/>
                <a:gd name="connsiteX7" fmla="*/ 93528 w 331850"/>
                <a:gd name="connsiteY7" fmla="*/ 75485 h 289797"/>
                <a:gd name="connsiteX8" fmla="*/ 94830 w 331850"/>
                <a:gd name="connsiteY8" fmla="*/ 82100 h 289797"/>
                <a:gd name="connsiteX9" fmla="*/ 94830 w 331850"/>
                <a:gd name="connsiteY9" fmla="*/ 242173 h 289797"/>
                <a:gd name="connsiteX10" fmla="*/ 143025 w 331850"/>
                <a:gd name="connsiteY10" fmla="*/ 242173 h 289797"/>
                <a:gd name="connsiteX11" fmla="*/ 143025 w 331850"/>
                <a:gd name="connsiteY11" fmla="*/ 82100 h 289797"/>
                <a:gd name="connsiteX12" fmla="*/ 144328 w 331850"/>
                <a:gd name="connsiteY12" fmla="*/ 75485 h 289797"/>
                <a:gd name="connsiteX13" fmla="*/ 93528 w 331850"/>
                <a:gd name="connsiteY13" fmla="*/ 75485 h 289797"/>
                <a:gd name="connsiteX14" fmla="*/ 165925 w 331850"/>
                <a:gd name="connsiteY14" fmla="*/ 0 h 289797"/>
                <a:gd name="connsiteX15" fmla="*/ 217975 w 331850"/>
                <a:gd name="connsiteY15" fmla="*/ 6907 h 289797"/>
                <a:gd name="connsiteX16" fmla="*/ 311831 w 331850"/>
                <a:gd name="connsiteY16" fmla="*/ 59538 h 289797"/>
                <a:gd name="connsiteX17" fmla="*/ 309187 w 331850"/>
                <a:gd name="connsiteY17" fmla="*/ 76643 h 289797"/>
                <a:gd name="connsiteX18" fmla="*/ 284071 w 331850"/>
                <a:gd name="connsiteY18" fmla="*/ 76643 h 289797"/>
                <a:gd name="connsiteX19" fmla="*/ 285393 w 331850"/>
                <a:gd name="connsiteY19" fmla="*/ 83222 h 289797"/>
                <a:gd name="connsiteX20" fmla="*/ 285393 w 331850"/>
                <a:gd name="connsiteY20" fmla="*/ 242429 h 289797"/>
                <a:gd name="connsiteX21" fmla="*/ 303900 w 331850"/>
                <a:gd name="connsiteY21" fmla="*/ 242429 h 289797"/>
                <a:gd name="connsiteX22" fmla="*/ 327694 w 331850"/>
                <a:gd name="connsiteY22" fmla="*/ 266113 h 289797"/>
                <a:gd name="connsiteX23" fmla="*/ 303900 w 331850"/>
                <a:gd name="connsiteY23" fmla="*/ 289797 h 289797"/>
                <a:gd name="connsiteX24" fmla="*/ 27619 w 331850"/>
                <a:gd name="connsiteY24" fmla="*/ 289797 h 289797"/>
                <a:gd name="connsiteX25" fmla="*/ 3825 w 331850"/>
                <a:gd name="connsiteY25" fmla="*/ 266113 h 289797"/>
                <a:gd name="connsiteX26" fmla="*/ 27619 w 331850"/>
                <a:gd name="connsiteY26" fmla="*/ 242429 h 289797"/>
                <a:gd name="connsiteX27" fmla="*/ 46126 w 331850"/>
                <a:gd name="connsiteY27" fmla="*/ 242429 h 289797"/>
                <a:gd name="connsiteX28" fmla="*/ 46126 w 331850"/>
                <a:gd name="connsiteY28" fmla="*/ 83222 h 289797"/>
                <a:gd name="connsiteX29" fmla="*/ 48770 w 331850"/>
                <a:gd name="connsiteY29" fmla="*/ 76643 h 289797"/>
                <a:gd name="connsiteX30" fmla="*/ 23654 w 331850"/>
                <a:gd name="connsiteY30" fmla="*/ 76643 h 289797"/>
                <a:gd name="connsiteX31" fmla="*/ 21010 w 331850"/>
                <a:gd name="connsiteY31" fmla="*/ 59538 h 289797"/>
                <a:gd name="connsiteX32" fmla="*/ 114866 w 331850"/>
                <a:gd name="connsiteY32" fmla="*/ 6907 h 289797"/>
                <a:gd name="connsiteX33" fmla="*/ 165925 w 331850"/>
                <a:gd name="connsiteY33" fmla="*/ 0 h 28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850" h="289797">
                  <a:moveTo>
                    <a:pt x="187191" y="75485"/>
                  </a:moveTo>
                  <a:cubicBezTo>
                    <a:pt x="188535" y="76808"/>
                    <a:pt x="189878" y="79454"/>
                    <a:pt x="189878" y="82100"/>
                  </a:cubicBezTo>
                  <a:cubicBezTo>
                    <a:pt x="189878" y="82100"/>
                    <a:pt x="189878" y="82100"/>
                    <a:pt x="189878" y="242173"/>
                  </a:cubicBezTo>
                  <a:cubicBezTo>
                    <a:pt x="189878" y="242173"/>
                    <a:pt x="189878" y="242173"/>
                    <a:pt x="238236" y="242173"/>
                  </a:cubicBezTo>
                  <a:cubicBezTo>
                    <a:pt x="238236" y="242173"/>
                    <a:pt x="238236" y="242173"/>
                    <a:pt x="238236" y="82100"/>
                  </a:cubicBezTo>
                  <a:cubicBezTo>
                    <a:pt x="238236" y="79454"/>
                    <a:pt x="239579" y="76808"/>
                    <a:pt x="239579" y="75485"/>
                  </a:cubicBezTo>
                  <a:cubicBezTo>
                    <a:pt x="239579" y="75485"/>
                    <a:pt x="239579" y="75485"/>
                    <a:pt x="187191" y="75485"/>
                  </a:cubicBezTo>
                  <a:close/>
                  <a:moveTo>
                    <a:pt x="93528" y="75485"/>
                  </a:moveTo>
                  <a:cubicBezTo>
                    <a:pt x="94830" y="76808"/>
                    <a:pt x="94830" y="79454"/>
                    <a:pt x="94830" y="82100"/>
                  </a:cubicBezTo>
                  <a:cubicBezTo>
                    <a:pt x="94830" y="82100"/>
                    <a:pt x="94830" y="82100"/>
                    <a:pt x="94830" y="242173"/>
                  </a:cubicBezTo>
                  <a:cubicBezTo>
                    <a:pt x="94830" y="242173"/>
                    <a:pt x="94830" y="242173"/>
                    <a:pt x="143025" y="242173"/>
                  </a:cubicBezTo>
                  <a:lnTo>
                    <a:pt x="143025" y="82100"/>
                  </a:lnTo>
                  <a:cubicBezTo>
                    <a:pt x="143025" y="79454"/>
                    <a:pt x="143025" y="76808"/>
                    <a:pt x="144328" y="75485"/>
                  </a:cubicBezTo>
                  <a:cubicBezTo>
                    <a:pt x="144328" y="75485"/>
                    <a:pt x="144328" y="75485"/>
                    <a:pt x="93528" y="75485"/>
                  </a:cubicBezTo>
                  <a:close/>
                  <a:moveTo>
                    <a:pt x="165925" y="0"/>
                  </a:moveTo>
                  <a:cubicBezTo>
                    <a:pt x="184597" y="0"/>
                    <a:pt x="203434" y="2302"/>
                    <a:pt x="217975" y="6907"/>
                  </a:cubicBezTo>
                  <a:cubicBezTo>
                    <a:pt x="217975" y="6907"/>
                    <a:pt x="217975" y="6907"/>
                    <a:pt x="311831" y="59538"/>
                  </a:cubicBezTo>
                  <a:cubicBezTo>
                    <a:pt x="339591" y="68748"/>
                    <a:pt x="338269" y="76643"/>
                    <a:pt x="309187" y="76643"/>
                  </a:cubicBezTo>
                  <a:lnTo>
                    <a:pt x="284071" y="76643"/>
                  </a:lnTo>
                  <a:cubicBezTo>
                    <a:pt x="284071" y="77959"/>
                    <a:pt x="285393" y="80590"/>
                    <a:pt x="285393" y="83222"/>
                  </a:cubicBezTo>
                  <a:cubicBezTo>
                    <a:pt x="285393" y="83222"/>
                    <a:pt x="285393" y="83222"/>
                    <a:pt x="285393" y="242429"/>
                  </a:cubicBezTo>
                  <a:cubicBezTo>
                    <a:pt x="285393" y="242429"/>
                    <a:pt x="285393" y="242429"/>
                    <a:pt x="303900" y="242429"/>
                  </a:cubicBezTo>
                  <a:cubicBezTo>
                    <a:pt x="317119" y="242429"/>
                    <a:pt x="327694" y="252956"/>
                    <a:pt x="327694" y="266113"/>
                  </a:cubicBezTo>
                  <a:cubicBezTo>
                    <a:pt x="327694" y="279271"/>
                    <a:pt x="317119" y="289797"/>
                    <a:pt x="303900" y="289797"/>
                  </a:cubicBezTo>
                  <a:cubicBezTo>
                    <a:pt x="303900" y="289797"/>
                    <a:pt x="303900" y="289797"/>
                    <a:pt x="27619" y="289797"/>
                  </a:cubicBezTo>
                  <a:cubicBezTo>
                    <a:pt x="14400" y="289797"/>
                    <a:pt x="3825" y="279271"/>
                    <a:pt x="3825" y="266113"/>
                  </a:cubicBezTo>
                  <a:cubicBezTo>
                    <a:pt x="3825" y="252956"/>
                    <a:pt x="14400" y="242429"/>
                    <a:pt x="27619" y="242429"/>
                  </a:cubicBezTo>
                  <a:cubicBezTo>
                    <a:pt x="27619" y="242429"/>
                    <a:pt x="27619" y="242429"/>
                    <a:pt x="46126" y="242429"/>
                  </a:cubicBezTo>
                  <a:cubicBezTo>
                    <a:pt x="46126" y="242429"/>
                    <a:pt x="46126" y="242429"/>
                    <a:pt x="46126" y="83222"/>
                  </a:cubicBezTo>
                  <a:cubicBezTo>
                    <a:pt x="46126" y="80590"/>
                    <a:pt x="47448" y="77959"/>
                    <a:pt x="48770" y="76643"/>
                  </a:cubicBezTo>
                  <a:cubicBezTo>
                    <a:pt x="48770" y="76643"/>
                    <a:pt x="48770" y="76643"/>
                    <a:pt x="23654" y="76643"/>
                  </a:cubicBezTo>
                  <a:cubicBezTo>
                    <a:pt x="-6750" y="76643"/>
                    <a:pt x="-8072" y="68748"/>
                    <a:pt x="21010" y="59538"/>
                  </a:cubicBezTo>
                  <a:cubicBezTo>
                    <a:pt x="21010" y="59538"/>
                    <a:pt x="21010" y="59538"/>
                    <a:pt x="114866" y="6907"/>
                  </a:cubicBezTo>
                  <a:cubicBezTo>
                    <a:pt x="128746" y="2302"/>
                    <a:pt x="147253" y="0"/>
                    <a:pt x="1659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26" name="文本框 22"/>
            <p:cNvSpPr txBox="1"/>
            <p:nvPr/>
          </p:nvSpPr>
          <p:spPr>
            <a:xfrm>
              <a:off x="5187075" y="3143200"/>
              <a:ext cx="1331005" cy="307777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1400" b="1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1" name="文本框 27"/>
            <p:cNvSpPr txBox="1"/>
            <p:nvPr/>
          </p:nvSpPr>
          <p:spPr>
            <a:xfrm>
              <a:off x="5225447" y="3515388"/>
              <a:ext cx="1287151" cy="715581"/>
            </a:xfrm>
            <a:prstGeom prst="rect">
              <a:avLst/>
            </a:prstGeom>
            <a:noFill/>
          </p:spPr>
          <p:txBody>
            <a:bodyPr wrap="square" rtlCol="0" anchor="t" anchorCtr="1">
              <a:sp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701288" y="1977684"/>
            <a:ext cx="1741423" cy="2253285"/>
            <a:chOff x="3701288" y="1977684"/>
            <a:chExt cx="1741423" cy="2253285"/>
          </a:xfrm>
        </p:grpSpPr>
        <p:sp>
          <p:nvSpPr>
            <p:cNvPr id="10" name="Right Arrow Callout 120"/>
            <p:cNvSpPr/>
            <p:nvPr/>
          </p:nvSpPr>
          <p:spPr>
            <a:xfrm>
              <a:off x="3701288" y="1977684"/>
              <a:ext cx="1741423" cy="1115795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76655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 Placeholder 3"/>
            <p:cNvSpPr txBox="1"/>
            <p:nvPr/>
          </p:nvSpPr>
          <p:spPr>
            <a:xfrm>
              <a:off x="5053669" y="2400724"/>
              <a:ext cx="268906" cy="266263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 fontScale="925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144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en-US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4145055" y="2308009"/>
              <a:ext cx="419808" cy="419808"/>
            </a:xfrm>
            <a:custGeom>
              <a:avLst/>
              <a:gdLst>
                <a:gd name="connsiteX0" fmla="*/ 187191 w 331850"/>
                <a:gd name="connsiteY0" fmla="*/ 75485 h 289797"/>
                <a:gd name="connsiteX1" fmla="*/ 189878 w 331850"/>
                <a:gd name="connsiteY1" fmla="*/ 82100 h 289797"/>
                <a:gd name="connsiteX2" fmla="*/ 189878 w 331850"/>
                <a:gd name="connsiteY2" fmla="*/ 242173 h 289797"/>
                <a:gd name="connsiteX3" fmla="*/ 238236 w 331850"/>
                <a:gd name="connsiteY3" fmla="*/ 242173 h 289797"/>
                <a:gd name="connsiteX4" fmla="*/ 238236 w 331850"/>
                <a:gd name="connsiteY4" fmla="*/ 82100 h 289797"/>
                <a:gd name="connsiteX5" fmla="*/ 239579 w 331850"/>
                <a:gd name="connsiteY5" fmla="*/ 75485 h 289797"/>
                <a:gd name="connsiteX6" fmla="*/ 187191 w 331850"/>
                <a:gd name="connsiteY6" fmla="*/ 75485 h 289797"/>
                <a:gd name="connsiteX7" fmla="*/ 93528 w 331850"/>
                <a:gd name="connsiteY7" fmla="*/ 75485 h 289797"/>
                <a:gd name="connsiteX8" fmla="*/ 94830 w 331850"/>
                <a:gd name="connsiteY8" fmla="*/ 82100 h 289797"/>
                <a:gd name="connsiteX9" fmla="*/ 94830 w 331850"/>
                <a:gd name="connsiteY9" fmla="*/ 242173 h 289797"/>
                <a:gd name="connsiteX10" fmla="*/ 143025 w 331850"/>
                <a:gd name="connsiteY10" fmla="*/ 242173 h 289797"/>
                <a:gd name="connsiteX11" fmla="*/ 143025 w 331850"/>
                <a:gd name="connsiteY11" fmla="*/ 82100 h 289797"/>
                <a:gd name="connsiteX12" fmla="*/ 144328 w 331850"/>
                <a:gd name="connsiteY12" fmla="*/ 75485 h 289797"/>
                <a:gd name="connsiteX13" fmla="*/ 93528 w 331850"/>
                <a:gd name="connsiteY13" fmla="*/ 75485 h 289797"/>
                <a:gd name="connsiteX14" fmla="*/ 165925 w 331850"/>
                <a:gd name="connsiteY14" fmla="*/ 0 h 289797"/>
                <a:gd name="connsiteX15" fmla="*/ 217975 w 331850"/>
                <a:gd name="connsiteY15" fmla="*/ 6907 h 289797"/>
                <a:gd name="connsiteX16" fmla="*/ 311831 w 331850"/>
                <a:gd name="connsiteY16" fmla="*/ 59538 h 289797"/>
                <a:gd name="connsiteX17" fmla="*/ 309187 w 331850"/>
                <a:gd name="connsiteY17" fmla="*/ 76643 h 289797"/>
                <a:gd name="connsiteX18" fmla="*/ 284071 w 331850"/>
                <a:gd name="connsiteY18" fmla="*/ 76643 h 289797"/>
                <a:gd name="connsiteX19" fmla="*/ 285393 w 331850"/>
                <a:gd name="connsiteY19" fmla="*/ 83222 h 289797"/>
                <a:gd name="connsiteX20" fmla="*/ 285393 w 331850"/>
                <a:gd name="connsiteY20" fmla="*/ 242429 h 289797"/>
                <a:gd name="connsiteX21" fmla="*/ 303900 w 331850"/>
                <a:gd name="connsiteY21" fmla="*/ 242429 h 289797"/>
                <a:gd name="connsiteX22" fmla="*/ 327694 w 331850"/>
                <a:gd name="connsiteY22" fmla="*/ 266113 h 289797"/>
                <a:gd name="connsiteX23" fmla="*/ 303900 w 331850"/>
                <a:gd name="connsiteY23" fmla="*/ 289797 h 289797"/>
                <a:gd name="connsiteX24" fmla="*/ 27619 w 331850"/>
                <a:gd name="connsiteY24" fmla="*/ 289797 h 289797"/>
                <a:gd name="connsiteX25" fmla="*/ 3825 w 331850"/>
                <a:gd name="connsiteY25" fmla="*/ 266113 h 289797"/>
                <a:gd name="connsiteX26" fmla="*/ 27619 w 331850"/>
                <a:gd name="connsiteY26" fmla="*/ 242429 h 289797"/>
                <a:gd name="connsiteX27" fmla="*/ 46126 w 331850"/>
                <a:gd name="connsiteY27" fmla="*/ 242429 h 289797"/>
                <a:gd name="connsiteX28" fmla="*/ 46126 w 331850"/>
                <a:gd name="connsiteY28" fmla="*/ 83222 h 289797"/>
                <a:gd name="connsiteX29" fmla="*/ 48770 w 331850"/>
                <a:gd name="connsiteY29" fmla="*/ 76643 h 289797"/>
                <a:gd name="connsiteX30" fmla="*/ 23654 w 331850"/>
                <a:gd name="connsiteY30" fmla="*/ 76643 h 289797"/>
                <a:gd name="connsiteX31" fmla="*/ 21010 w 331850"/>
                <a:gd name="connsiteY31" fmla="*/ 59538 h 289797"/>
                <a:gd name="connsiteX32" fmla="*/ 114866 w 331850"/>
                <a:gd name="connsiteY32" fmla="*/ 6907 h 289797"/>
                <a:gd name="connsiteX33" fmla="*/ 165925 w 331850"/>
                <a:gd name="connsiteY33" fmla="*/ 0 h 28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850" h="289797">
                  <a:moveTo>
                    <a:pt x="187191" y="75485"/>
                  </a:moveTo>
                  <a:cubicBezTo>
                    <a:pt x="188535" y="76808"/>
                    <a:pt x="189878" y="79454"/>
                    <a:pt x="189878" y="82100"/>
                  </a:cubicBezTo>
                  <a:cubicBezTo>
                    <a:pt x="189878" y="82100"/>
                    <a:pt x="189878" y="82100"/>
                    <a:pt x="189878" y="242173"/>
                  </a:cubicBezTo>
                  <a:cubicBezTo>
                    <a:pt x="189878" y="242173"/>
                    <a:pt x="189878" y="242173"/>
                    <a:pt x="238236" y="242173"/>
                  </a:cubicBezTo>
                  <a:cubicBezTo>
                    <a:pt x="238236" y="242173"/>
                    <a:pt x="238236" y="242173"/>
                    <a:pt x="238236" y="82100"/>
                  </a:cubicBezTo>
                  <a:cubicBezTo>
                    <a:pt x="238236" y="79454"/>
                    <a:pt x="239579" y="76808"/>
                    <a:pt x="239579" y="75485"/>
                  </a:cubicBezTo>
                  <a:cubicBezTo>
                    <a:pt x="239579" y="75485"/>
                    <a:pt x="239579" y="75485"/>
                    <a:pt x="187191" y="75485"/>
                  </a:cubicBezTo>
                  <a:close/>
                  <a:moveTo>
                    <a:pt x="93528" y="75485"/>
                  </a:moveTo>
                  <a:cubicBezTo>
                    <a:pt x="94830" y="76808"/>
                    <a:pt x="94830" y="79454"/>
                    <a:pt x="94830" y="82100"/>
                  </a:cubicBezTo>
                  <a:cubicBezTo>
                    <a:pt x="94830" y="82100"/>
                    <a:pt x="94830" y="82100"/>
                    <a:pt x="94830" y="242173"/>
                  </a:cubicBezTo>
                  <a:cubicBezTo>
                    <a:pt x="94830" y="242173"/>
                    <a:pt x="94830" y="242173"/>
                    <a:pt x="143025" y="242173"/>
                  </a:cubicBezTo>
                  <a:lnTo>
                    <a:pt x="143025" y="82100"/>
                  </a:lnTo>
                  <a:cubicBezTo>
                    <a:pt x="143025" y="79454"/>
                    <a:pt x="143025" y="76808"/>
                    <a:pt x="144328" y="75485"/>
                  </a:cubicBezTo>
                  <a:cubicBezTo>
                    <a:pt x="144328" y="75485"/>
                    <a:pt x="144328" y="75485"/>
                    <a:pt x="93528" y="75485"/>
                  </a:cubicBezTo>
                  <a:close/>
                  <a:moveTo>
                    <a:pt x="165925" y="0"/>
                  </a:moveTo>
                  <a:cubicBezTo>
                    <a:pt x="184597" y="0"/>
                    <a:pt x="203434" y="2302"/>
                    <a:pt x="217975" y="6907"/>
                  </a:cubicBezTo>
                  <a:cubicBezTo>
                    <a:pt x="217975" y="6907"/>
                    <a:pt x="217975" y="6907"/>
                    <a:pt x="311831" y="59538"/>
                  </a:cubicBezTo>
                  <a:cubicBezTo>
                    <a:pt x="339591" y="68748"/>
                    <a:pt x="338269" y="76643"/>
                    <a:pt x="309187" y="76643"/>
                  </a:cubicBezTo>
                  <a:lnTo>
                    <a:pt x="284071" y="76643"/>
                  </a:lnTo>
                  <a:cubicBezTo>
                    <a:pt x="284071" y="77959"/>
                    <a:pt x="285393" y="80590"/>
                    <a:pt x="285393" y="83222"/>
                  </a:cubicBezTo>
                  <a:cubicBezTo>
                    <a:pt x="285393" y="83222"/>
                    <a:pt x="285393" y="83222"/>
                    <a:pt x="285393" y="242429"/>
                  </a:cubicBezTo>
                  <a:cubicBezTo>
                    <a:pt x="285393" y="242429"/>
                    <a:pt x="285393" y="242429"/>
                    <a:pt x="303900" y="242429"/>
                  </a:cubicBezTo>
                  <a:cubicBezTo>
                    <a:pt x="317119" y="242429"/>
                    <a:pt x="327694" y="252956"/>
                    <a:pt x="327694" y="266113"/>
                  </a:cubicBezTo>
                  <a:cubicBezTo>
                    <a:pt x="327694" y="279271"/>
                    <a:pt x="317119" y="289797"/>
                    <a:pt x="303900" y="289797"/>
                  </a:cubicBezTo>
                  <a:cubicBezTo>
                    <a:pt x="303900" y="289797"/>
                    <a:pt x="303900" y="289797"/>
                    <a:pt x="27619" y="289797"/>
                  </a:cubicBezTo>
                  <a:cubicBezTo>
                    <a:pt x="14400" y="289797"/>
                    <a:pt x="3825" y="279271"/>
                    <a:pt x="3825" y="266113"/>
                  </a:cubicBezTo>
                  <a:cubicBezTo>
                    <a:pt x="3825" y="252956"/>
                    <a:pt x="14400" y="242429"/>
                    <a:pt x="27619" y="242429"/>
                  </a:cubicBezTo>
                  <a:cubicBezTo>
                    <a:pt x="27619" y="242429"/>
                    <a:pt x="27619" y="242429"/>
                    <a:pt x="46126" y="242429"/>
                  </a:cubicBezTo>
                  <a:cubicBezTo>
                    <a:pt x="46126" y="242429"/>
                    <a:pt x="46126" y="242429"/>
                    <a:pt x="46126" y="83222"/>
                  </a:cubicBezTo>
                  <a:cubicBezTo>
                    <a:pt x="46126" y="80590"/>
                    <a:pt x="47448" y="77959"/>
                    <a:pt x="48770" y="76643"/>
                  </a:cubicBezTo>
                  <a:cubicBezTo>
                    <a:pt x="48770" y="76643"/>
                    <a:pt x="48770" y="76643"/>
                    <a:pt x="23654" y="76643"/>
                  </a:cubicBezTo>
                  <a:cubicBezTo>
                    <a:pt x="-6750" y="76643"/>
                    <a:pt x="-8072" y="68748"/>
                    <a:pt x="21010" y="59538"/>
                  </a:cubicBezTo>
                  <a:cubicBezTo>
                    <a:pt x="21010" y="59538"/>
                    <a:pt x="21010" y="59538"/>
                    <a:pt x="114866" y="6907"/>
                  </a:cubicBezTo>
                  <a:cubicBezTo>
                    <a:pt x="128746" y="2302"/>
                    <a:pt x="147253" y="0"/>
                    <a:pt x="1659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25" name="文本框 21"/>
            <p:cNvSpPr txBox="1"/>
            <p:nvPr/>
          </p:nvSpPr>
          <p:spPr>
            <a:xfrm>
              <a:off x="3701288" y="3143200"/>
              <a:ext cx="1331005" cy="307777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1400" b="1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0" name="文本框 26"/>
            <p:cNvSpPr txBox="1"/>
            <p:nvPr/>
          </p:nvSpPr>
          <p:spPr>
            <a:xfrm>
              <a:off x="3734179" y="3515388"/>
              <a:ext cx="1287151" cy="715581"/>
            </a:xfrm>
            <a:prstGeom prst="rect">
              <a:avLst/>
            </a:prstGeom>
            <a:noFill/>
          </p:spPr>
          <p:txBody>
            <a:bodyPr wrap="square" rtlCol="0" anchor="t" anchorCtr="1">
              <a:sp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此部分内容作为文字排版占</a:t>
              </a:r>
              <a:r>
                <a:rPr lang="zh-CN" altLang="en-US" sz="900">
                  <a:solidFill>
                    <a:sysClr val="windowText" lastClr="000000"/>
                  </a:solidFill>
                  <a:cs typeface="+mn-ea"/>
                  <a:sym typeface="+mn-lt"/>
                </a:rPr>
                <a:t>位显示（</a:t>
              </a:r>
              <a:r>
                <a:rPr lang="zh-CN" altLang="en-US" sz="9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建议使用主题字体）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215501" y="1977684"/>
            <a:ext cx="1741423" cy="2253285"/>
            <a:chOff x="2215501" y="1977684"/>
            <a:chExt cx="1741423" cy="2253285"/>
          </a:xfrm>
        </p:grpSpPr>
        <p:sp>
          <p:nvSpPr>
            <p:cNvPr id="11" name="Right Arrow Callout 119"/>
            <p:cNvSpPr/>
            <p:nvPr/>
          </p:nvSpPr>
          <p:spPr>
            <a:xfrm>
              <a:off x="2215501" y="1977684"/>
              <a:ext cx="1741423" cy="1115795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76655"/>
              </a:avLst>
            </a:prstGeom>
            <a:solidFill>
              <a:srgbClr val="68B7C3"/>
            </a:solidFill>
            <a:ln w="38100">
              <a:solidFill>
                <a:schemeClr val="bg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 Placeholder 3"/>
            <p:cNvSpPr txBox="1"/>
            <p:nvPr/>
          </p:nvSpPr>
          <p:spPr>
            <a:xfrm>
              <a:off x="3584057" y="2400724"/>
              <a:ext cx="268906" cy="266263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 fontScale="925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144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en-US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2658945" y="2308009"/>
              <a:ext cx="419808" cy="419808"/>
            </a:xfrm>
            <a:custGeom>
              <a:avLst/>
              <a:gdLst>
                <a:gd name="connsiteX0" fmla="*/ 187191 w 331850"/>
                <a:gd name="connsiteY0" fmla="*/ 75485 h 289797"/>
                <a:gd name="connsiteX1" fmla="*/ 189878 w 331850"/>
                <a:gd name="connsiteY1" fmla="*/ 82100 h 289797"/>
                <a:gd name="connsiteX2" fmla="*/ 189878 w 331850"/>
                <a:gd name="connsiteY2" fmla="*/ 242173 h 289797"/>
                <a:gd name="connsiteX3" fmla="*/ 238236 w 331850"/>
                <a:gd name="connsiteY3" fmla="*/ 242173 h 289797"/>
                <a:gd name="connsiteX4" fmla="*/ 238236 w 331850"/>
                <a:gd name="connsiteY4" fmla="*/ 82100 h 289797"/>
                <a:gd name="connsiteX5" fmla="*/ 239579 w 331850"/>
                <a:gd name="connsiteY5" fmla="*/ 75485 h 289797"/>
                <a:gd name="connsiteX6" fmla="*/ 187191 w 331850"/>
                <a:gd name="connsiteY6" fmla="*/ 75485 h 289797"/>
                <a:gd name="connsiteX7" fmla="*/ 93528 w 331850"/>
                <a:gd name="connsiteY7" fmla="*/ 75485 h 289797"/>
                <a:gd name="connsiteX8" fmla="*/ 94830 w 331850"/>
                <a:gd name="connsiteY8" fmla="*/ 82100 h 289797"/>
                <a:gd name="connsiteX9" fmla="*/ 94830 w 331850"/>
                <a:gd name="connsiteY9" fmla="*/ 242173 h 289797"/>
                <a:gd name="connsiteX10" fmla="*/ 143025 w 331850"/>
                <a:gd name="connsiteY10" fmla="*/ 242173 h 289797"/>
                <a:gd name="connsiteX11" fmla="*/ 143025 w 331850"/>
                <a:gd name="connsiteY11" fmla="*/ 82100 h 289797"/>
                <a:gd name="connsiteX12" fmla="*/ 144328 w 331850"/>
                <a:gd name="connsiteY12" fmla="*/ 75485 h 289797"/>
                <a:gd name="connsiteX13" fmla="*/ 93528 w 331850"/>
                <a:gd name="connsiteY13" fmla="*/ 75485 h 289797"/>
                <a:gd name="connsiteX14" fmla="*/ 165925 w 331850"/>
                <a:gd name="connsiteY14" fmla="*/ 0 h 289797"/>
                <a:gd name="connsiteX15" fmla="*/ 217975 w 331850"/>
                <a:gd name="connsiteY15" fmla="*/ 6907 h 289797"/>
                <a:gd name="connsiteX16" fmla="*/ 311831 w 331850"/>
                <a:gd name="connsiteY16" fmla="*/ 59538 h 289797"/>
                <a:gd name="connsiteX17" fmla="*/ 309187 w 331850"/>
                <a:gd name="connsiteY17" fmla="*/ 76643 h 289797"/>
                <a:gd name="connsiteX18" fmla="*/ 284071 w 331850"/>
                <a:gd name="connsiteY18" fmla="*/ 76643 h 289797"/>
                <a:gd name="connsiteX19" fmla="*/ 285393 w 331850"/>
                <a:gd name="connsiteY19" fmla="*/ 83222 h 289797"/>
                <a:gd name="connsiteX20" fmla="*/ 285393 w 331850"/>
                <a:gd name="connsiteY20" fmla="*/ 242429 h 289797"/>
                <a:gd name="connsiteX21" fmla="*/ 303900 w 331850"/>
                <a:gd name="connsiteY21" fmla="*/ 242429 h 289797"/>
                <a:gd name="connsiteX22" fmla="*/ 327694 w 331850"/>
                <a:gd name="connsiteY22" fmla="*/ 266113 h 289797"/>
                <a:gd name="connsiteX23" fmla="*/ 303900 w 331850"/>
                <a:gd name="connsiteY23" fmla="*/ 289797 h 289797"/>
                <a:gd name="connsiteX24" fmla="*/ 27619 w 331850"/>
                <a:gd name="connsiteY24" fmla="*/ 289797 h 289797"/>
                <a:gd name="connsiteX25" fmla="*/ 3825 w 331850"/>
                <a:gd name="connsiteY25" fmla="*/ 266113 h 289797"/>
                <a:gd name="connsiteX26" fmla="*/ 27619 w 331850"/>
                <a:gd name="connsiteY26" fmla="*/ 242429 h 289797"/>
                <a:gd name="connsiteX27" fmla="*/ 46126 w 331850"/>
                <a:gd name="connsiteY27" fmla="*/ 242429 h 289797"/>
                <a:gd name="connsiteX28" fmla="*/ 46126 w 331850"/>
                <a:gd name="connsiteY28" fmla="*/ 83222 h 289797"/>
                <a:gd name="connsiteX29" fmla="*/ 48770 w 331850"/>
                <a:gd name="connsiteY29" fmla="*/ 76643 h 289797"/>
                <a:gd name="connsiteX30" fmla="*/ 23654 w 331850"/>
                <a:gd name="connsiteY30" fmla="*/ 76643 h 289797"/>
                <a:gd name="connsiteX31" fmla="*/ 21010 w 331850"/>
                <a:gd name="connsiteY31" fmla="*/ 59538 h 289797"/>
                <a:gd name="connsiteX32" fmla="*/ 114866 w 331850"/>
                <a:gd name="connsiteY32" fmla="*/ 6907 h 289797"/>
                <a:gd name="connsiteX33" fmla="*/ 165925 w 331850"/>
                <a:gd name="connsiteY33" fmla="*/ 0 h 28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850" h="289797">
                  <a:moveTo>
                    <a:pt x="187191" y="75485"/>
                  </a:moveTo>
                  <a:cubicBezTo>
                    <a:pt x="188535" y="76808"/>
                    <a:pt x="189878" y="79454"/>
                    <a:pt x="189878" y="82100"/>
                  </a:cubicBezTo>
                  <a:cubicBezTo>
                    <a:pt x="189878" y="82100"/>
                    <a:pt x="189878" y="82100"/>
                    <a:pt x="189878" y="242173"/>
                  </a:cubicBezTo>
                  <a:cubicBezTo>
                    <a:pt x="189878" y="242173"/>
                    <a:pt x="189878" y="242173"/>
                    <a:pt x="238236" y="242173"/>
                  </a:cubicBezTo>
                  <a:cubicBezTo>
                    <a:pt x="238236" y="242173"/>
                    <a:pt x="238236" y="242173"/>
                    <a:pt x="238236" y="82100"/>
                  </a:cubicBezTo>
                  <a:cubicBezTo>
                    <a:pt x="238236" y="79454"/>
                    <a:pt x="239579" y="76808"/>
                    <a:pt x="239579" y="75485"/>
                  </a:cubicBezTo>
                  <a:cubicBezTo>
                    <a:pt x="239579" y="75485"/>
                    <a:pt x="239579" y="75485"/>
                    <a:pt x="187191" y="75485"/>
                  </a:cubicBezTo>
                  <a:close/>
                  <a:moveTo>
                    <a:pt x="93528" y="75485"/>
                  </a:moveTo>
                  <a:cubicBezTo>
                    <a:pt x="94830" y="76808"/>
                    <a:pt x="94830" y="79454"/>
                    <a:pt x="94830" y="82100"/>
                  </a:cubicBezTo>
                  <a:cubicBezTo>
                    <a:pt x="94830" y="82100"/>
                    <a:pt x="94830" y="82100"/>
                    <a:pt x="94830" y="242173"/>
                  </a:cubicBezTo>
                  <a:cubicBezTo>
                    <a:pt x="94830" y="242173"/>
                    <a:pt x="94830" y="242173"/>
                    <a:pt x="143025" y="242173"/>
                  </a:cubicBezTo>
                  <a:lnTo>
                    <a:pt x="143025" y="82100"/>
                  </a:lnTo>
                  <a:cubicBezTo>
                    <a:pt x="143025" y="79454"/>
                    <a:pt x="143025" y="76808"/>
                    <a:pt x="144328" y="75485"/>
                  </a:cubicBezTo>
                  <a:cubicBezTo>
                    <a:pt x="144328" y="75485"/>
                    <a:pt x="144328" y="75485"/>
                    <a:pt x="93528" y="75485"/>
                  </a:cubicBezTo>
                  <a:close/>
                  <a:moveTo>
                    <a:pt x="165925" y="0"/>
                  </a:moveTo>
                  <a:cubicBezTo>
                    <a:pt x="184597" y="0"/>
                    <a:pt x="203434" y="2302"/>
                    <a:pt x="217975" y="6907"/>
                  </a:cubicBezTo>
                  <a:cubicBezTo>
                    <a:pt x="217975" y="6907"/>
                    <a:pt x="217975" y="6907"/>
                    <a:pt x="311831" y="59538"/>
                  </a:cubicBezTo>
                  <a:cubicBezTo>
                    <a:pt x="339591" y="68748"/>
                    <a:pt x="338269" y="76643"/>
                    <a:pt x="309187" y="76643"/>
                  </a:cubicBezTo>
                  <a:lnTo>
                    <a:pt x="284071" y="76643"/>
                  </a:lnTo>
                  <a:cubicBezTo>
                    <a:pt x="284071" y="77959"/>
                    <a:pt x="285393" y="80590"/>
                    <a:pt x="285393" y="83222"/>
                  </a:cubicBezTo>
                  <a:cubicBezTo>
                    <a:pt x="285393" y="83222"/>
                    <a:pt x="285393" y="83222"/>
                    <a:pt x="285393" y="242429"/>
                  </a:cubicBezTo>
                  <a:cubicBezTo>
                    <a:pt x="285393" y="242429"/>
                    <a:pt x="285393" y="242429"/>
                    <a:pt x="303900" y="242429"/>
                  </a:cubicBezTo>
                  <a:cubicBezTo>
                    <a:pt x="317119" y="242429"/>
                    <a:pt x="327694" y="252956"/>
                    <a:pt x="327694" y="266113"/>
                  </a:cubicBezTo>
                  <a:cubicBezTo>
                    <a:pt x="327694" y="279271"/>
                    <a:pt x="317119" y="289797"/>
                    <a:pt x="303900" y="289797"/>
                  </a:cubicBezTo>
                  <a:cubicBezTo>
                    <a:pt x="303900" y="289797"/>
                    <a:pt x="303900" y="289797"/>
                    <a:pt x="27619" y="289797"/>
                  </a:cubicBezTo>
                  <a:cubicBezTo>
                    <a:pt x="14400" y="289797"/>
                    <a:pt x="3825" y="279271"/>
                    <a:pt x="3825" y="266113"/>
                  </a:cubicBezTo>
                  <a:cubicBezTo>
                    <a:pt x="3825" y="252956"/>
                    <a:pt x="14400" y="242429"/>
                    <a:pt x="27619" y="242429"/>
                  </a:cubicBezTo>
                  <a:cubicBezTo>
                    <a:pt x="27619" y="242429"/>
                    <a:pt x="27619" y="242429"/>
                    <a:pt x="46126" y="242429"/>
                  </a:cubicBezTo>
                  <a:cubicBezTo>
                    <a:pt x="46126" y="242429"/>
                    <a:pt x="46126" y="242429"/>
                    <a:pt x="46126" y="83222"/>
                  </a:cubicBezTo>
                  <a:cubicBezTo>
                    <a:pt x="46126" y="80590"/>
                    <a:pt x="47448" y="77959"/>
                    <a:pt x="48770" y="76643"/>
                  </a:cubicBezTo>
                  <a:cubicBezTo>
                    <a:pt x="48770" y="76643"/>
                    <a:pt x="48770" y="76643"/>
                    <a:pt x="23654" y="76643"/>
                  </a:cubicBezTo>
                  <a:cubicBezTo>
                    <a:pt x="-6750" y="76643"/>
                    <a:pt x="-8072" y="68748"/>
                    <a:pt x="21010" y="59538"/>
                  </a:cubicBezTo>
                  <a:cubicBezTo>
                    <a:pt x="21010" y="59538"/>
                    <a:pt x="21010" y="59538"/>
                    <a:pt x="114866" y="6907"/>
                  </a:cubicBezTo>
                  <a:cubicBezTo>
                    <a:pt x="128746" y="2302"/>
                    <a:pt x="147253" y="0"/>
                    <a:pt x="1659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24" name="文本框 20"/>
            <p:cNvSpPr txBox="1"/>
            <p:nvPr/>
          </p:nvSpPr>
          <p:spPr>
            <a:xfrm>
              <a:off x="2215501" y="3143200"/>
              <a:ext cx="1331005" cy="307777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1400" b="1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9" name="文本框 25"/>
            <p:cNvSpPr txBox="1"/>
            <p:nvPr/>
          </p:nvSpPr>
          <p:spPr>
            <a:xfrm>
              <a:off x="2242910" y="3515388"/>
              <a:ext cx="1287151" cy="715581"/>
            </a:xfrm>
            <a:prstGeom prst="rect">
              <a:avLst/>
            </a:prstGeom>
            <a:noFill/>
          </p:spPr>
          <p:txBody>
            <a:bodyPr wrap="square" rtlCol="0" anchor="t" anchorCtr="1">
              <a:sp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此部分内容作为文字排版占</a:t>
              </a:r>
              <a:r>
                <a:rPr lang="zh-CN" altLang="en-US" sz="900">
                  <a:solidFill>
                    <a:sysClr val="windowText" lastClr="000000"/>
                  </a:solidFill>
                  <a:cs typeface="+mn-ea"/>
                  <a:sym typeface="+mn-lt"/>
                </a:rPr>
                <a:t>位显示（</a:t>
              </a:r>
              <a:r>
                <a:rPr lang="zh-CN" altLang="en-US" sz="9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建议使用主题字体）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29714" y="1977684"/>
            <a:ext cx="1741423" cy="2253285"/>
            <a:chOff x="729714" y="1977684"/>
            <a:chExt cx="1741423" cy="2253285"/>
          </a:xfrm>
        </p:grpSpPr>
        <p:sp>
          <p:nvSpPr>
            <p:cNvPr id="12" name="Right Arrow Callout 4"/>
            <p:cNvSpPr/>
            <p:nvPr/>
          </p:nvSpPr>
          <p:spPr>
            <a:xfrm>
              <a:off x="729714" y="1977684"/>
              <a:ext cx="1741423" cy="1115795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76655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 Placeholder 3"/>
            <p:cNvSpPr txBox="1"/>
            <p:nvPr/>
          </p:nvSpPr>
          <p:spPr>
            <a:xfrm>
              <a:off x="2092568" y="2400724"/>
              <a:ext cx="268906" cy="266263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 fontScale="925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144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en-US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1180952" y="2323951"/>
              <a:ext cx="419808" cy="419808"/>
            </a:xfrm>
            <a:custGeom>
              <a:avLst/>
              <a:gdLst>
                <a:gd name="connsiteX0" fmla="*/ 187191 w 331850"/>
                <a:gd name="connsiteY0" fmla="*/ 75485 h 289797"/>
                <a:gd name="connsiteX1" fmla="*/ 189878 w 331850"/>
                <a:gd name="connsiteY1" fmla="*/ 82100 h 289797"/>
                <a:gd name="connsiteX2" fmla="*/ 189878 w 331850"/>
                <a:gd name="connsiteY2" fmla="*/ 242173 h 289797"/>
                <a:gd name="connsiteX3" fmla="*/ 238236 w 331850"/>
                <a:gd name="connsiteY3" fmla="*/ 242173 h 289797"/>
                <a:gd name="connsiteX4" fmla="*/ 238236 w 331850"/>
                <a:gd name="connsiteY4" fmla="*/ 82100 h 289797"/>
                <a:gd name="connsiteX5" fmla="*/ 239579 w 331850"/>
                <a:gd name="connsiteY5" fmla="*/ 75485 h 289797"/>
                <a:gd name="connsiteX6" fmla="*/ 187191 w 331850"/>
                <a:gd name="connsiteY6" fmla="*/ 75485 h 289797"/>
                <a:gd name="connsiteX7" fmla="*/ 93528 w 331850"/>
                <a:gd name="connsiteY7" fmla="*/ 75485 h 289797"/>
                <a:gd name="connsiteX8" fmla="*/ 94830 w 331850"/>
                <a:gd name="connsiteY8" fmla="*/ 82100 h 289797"/>
                <a:gd name="connsiteX9" fmla="*/ 94830 w 331850"/>
                <a:gd name="connsiteY9" fmla="*/ 242173 h 289797"/>
                <a:gd name="connsiteX10" fmla="*/ 143025 w 331850"/>
                <a:gd name="connsiteY10" fmla="*/ 242173 h 289797"/>
                <a:gd name="connsiteX11" fmla="*/ 143025 w 331850"/>
                <a:gd name="connsiteY11" fmla="*/ 82100 h 289797"/>
                <a:gd name="connsiteX12" fmla="*/ 144328 w 331850"/>
                <a:gd name="connsiteY12" fmla="*/ 75485 h 289797"/>
                <a:gd name="connsiteX13" fmla="*/ 93528 w 331850"/>
                <a:gd name="connsiteY13" fmla="*/ 75485 h 289797"/>
                <a:gd name="connsiteX14" fmla="*/ 165925 w 331850"/>
                <a:gd name="connsiteY14" fmla="*/ 0 h 289797"/>
                <a:gd name="connsiteX15" fmla="*/ 217975 w 331850"/>
                <a:gd name="connsiteY15" fmla="*/ 6907 h 289797"/>
                <a:gd name="connsiteX16" fmla="*/ 311831 w 331850"/>
                <a:gd name="connsiteY16" fmla="*/ 59538 h 289797"/>
                <a:gd name="connsiteX17" fmla="*/ 309187 w 331850"/>
                <a:gd name="connsiteY17" fmla="*/ 76643 h 289797"/>
                <a:gd name="connsiteX18" fmla="*/ 284071 w 331850"/>
                <a:gd name="connsiteY18" fmla="*/ 76643 h 289797"/>
                <a:gd name="connsiteX19" fmla="*/ 285393 w 331850"/>
                <a:gd name="connsiteY19" fmla="*/ 83222 h 289797"/>
                <a:gd name="connsiteX20" fmla="*/ 285393 w 331850"/>
                <a:gd name="connsiteY20" fmla="*/ 242429 h 289797"/>
                <a:gd name="connsiteX21" fmla="*/ 303900 w 331850"/>
                <a:gd name="connsiteY21" fmla="*/ 242429 h 289797"/>
                <a:gd name="connsiteX22" fmla="*/ 327694 w 331850"/>
                <a:gd name="connsiteY22" fmla="*/ 266113 h 289797"/>
                <a:gd name="connsiteX23" fmla="*/ 303900 w 331850"/>
                <a:gd name="connsiteY23" fmla="*/ 289797 h 289797"/>
                <a:gd name="connsiteX24" fmla="*/ 27619 w 331850"/>
                <a:gd name="connsiteY24" fmla="*/ 289797 h 289797"/>
                <a:gd name="connsiteX25" fmla="*/ 3825 w 331850"/>
                <a:gd name="connsiteY25" fmla="*/ 266113 h 289797"/>
                <a:gd name="connsiteX26" fmla="*/ 27619 w 331850"/>
                <a:gd name="connsiteY26" fmla="*/ 242429 h 289797"/>
                <a:gd name="connsiteX27" fmla="*/ 46126 w 331850"/>
                <a:gd name="connsiteY27" fmla="*/ 242429 h 289797"/>
                <a:gd name="connsiteX28" fmla="*/ 46126 w 331850"/>
                <a:gd name="connsiteY28" fmla="*/ 83222 h 289797"/>
                <a:gd name="connsiteX29" fmla="*/ 48770 w 331850"/>
                <a:gd name="connsiteY29" fmla="*/ 76643 h 289797"/>
                <a:gd name="connsiteX30" fmla="*/ 23654 w 331850"/>
                <a:gd name="connsiteY30" fmla="*/ 76643 h 289797"/>
                <a:gd name="connsiteX31" fmla="*/ 21010 w 331850"/>
                <a:gd name="connsiteY31" fmla="*/ 59538 h 289797"/>
                <a:gd name="connsiteX32" fmla="*/ 114866 w 331850"/>
                <a:gd name="connsiteY32" fmla="*/ 6907 h 289797"/>
                <a:gd name="connsiteX33" fmla="*/ 165925 w 331850"/>
                <a:gd name="connsiteY33" fmla="*/ 0 h 28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850" h="289797">
                  <a:moveTo>
                    <a:pt x="187191" y="75485"/>
                  </a:moveTo>
                  <a:cubicBezTo>
                    <a:pt x="188535" y="76808"/>
                    <a:pt x="189878" y="79454"/>
                    <a:pt x="189878" y="82100"/>
                  </a:cubicBezTo>
                  <a:cubicBezTo>
                    <a:pt x="189878" y="82100"/>
                    <a:pt x="189878" y="82100"/>
                    <a:pt x="189878" y="242173"/>
                  </a:cubicBezTo>
                  <a:cubicBezTo>
                    <a:pt x="189878" y="242173"/>
                    <a:pt x="189878" y="242173"/>
                    <a:pt x="238236" y="242173"/>
                  </a:cubicBezTo>
                  <a:cubicBezTo>
                    <a:pt x="238236" y="242173"/>
                    <a:pt x="238236" y="242173"/>
                    <a:pt x="238236" y="82100"/>
                  </a:cubicBezTo>
                  <a:cubicBezTo>
                    <a:pt x="238236" y="79454"/>
                    <a:pt x="239579" y="76808"/>
                    <a:pt x="239579" y="75485"/>
                  </a:cubicBezTo>
                  <a:cubicBezTo>
                    <a:pt x="239579" y="75485"/>
                    <a:pt x="239579" y="75485"/>
                    <a:pt x="187191" y="75485"/>
                  </a:cubicBezTo>
                  <a:close/>
                  <a:moveTo>
                    <a:pt x="93528" y="75485"/>
                  </a:moveTo>
                  <a:cubicBezTo>
                    <a:pt x="94830" y="76808"/>
                    <a:pt x="94830" y="79454"/>
                    <a:pt x="94830" y="82100"/>
                  </a:cubicBezTo>
                  <a:cubicBezTo>
                    <a:pt x="94830" y="82100"/>
                    <a:pt x="94830" y="82100"/>
                    <a:pt x="94830" y="242173"/>
                  </a:cubicBezTo>
                  <a:cubicBezTo>
                    <a:pt x="94830" y="242173"/>
                    <a:pt x="94830" y="242173"/>
                    <a:pt x="143025" y="242173"/>
                  </a:cubicBezTo>
                  <a:lnTo>
                    <a:pt x="143025" y="82100"/>
                  </a:lnTo>
                  <a:cubicBezTo>
                    <a:pt x="143025" y="79454"/>
                    <a:pt x="143025" y="76808"/>
                    <a:pt x="144328" y="75485"/>
                  </a:cubicBezTo>
                  <a:cubicBezTo>
                    <a:pt x="144328" y="75485"/>
                    <a:pt x="144328" y="75485"/>
                    <a:pt x="93528" y="75485"/>
                  </a:cubicBezTo>
                  <a:close/>
                  <a:moveTo>
                    <a:pt x="165925" y="0"/>
                  </a:moveTo>
                  <a:cubicBezTo>
                    <a:pt x="184597" y="0"/>
                    <a:pt x="203434" y="2302"/>
                    <a:pt x="217975" y="6907"/>
                  </a:cubicBezTo>
                  <a:cubicBezTo>
                    <a:pt x="217975" y="6907"/>
                    <a:pt x="217975" y="6907"/>
                    <a:pt x="311831" y="59538"/>
                  </a:cubicBezTo>
                  <a:cubicBezTo>
                    <a:pt x="339591" y="68748"/>
                    <a:pt x="338269" y="76643"/>
                    <a:pt x="309187" y="76643"/>
                  </a:cubicBezTo>
                  <a:lnTo>
                    <a:pt x="284071" y="76643"/>
                  </a:lnTo>
                  <a:cubicBezTo>
                    <a:pt x="284071" y="77959"/>
                    <a:pt x="285393" y="80590"/>
                    <a:pt x="285393" y="83222"/>
                  </a:cubicBezTo>
                  <a:cubicBezTo>
                    <a:pt x="285393" y="83222"/>
                    <a:pt x="285393" y="83222"/>
                    <a:pt x="285393" y="242429"/>
                  </a:cubicBezTo>
                  <a:cubicBezTo>
                    <a:pt x="285393" y="242429"/>
                    <a:pt x="285393" y="242429"/>
                    <a:pt x="303900" y="242429"/>
                  </a:cubicBezTo>
                  <a:cubicBezTo>
                    <a:pt x="317119" y="242429"/>
                    <a:pt x="327694" y="252956"/>
                    <a:pt x="327694" y="266113"/>
                  </a:cubicBezTo>
                  <a:cubicBezTo>
                    <a:pt x="327694" y="279271"/>
                    <a:pt x="317119" y="289797"/>
                    <a:pt x="303900" y="289797"/>
                  </a:cubicBezTo>
                  <a:cubicBezTo>
                    <a:pt x="303900" y="289797"/>
                    <a:pt x="303900" y="289797"/>
                    <a:pt x="27619" y="289797"/>
                  </a:cubicBezTo>
                  <a:cubicBezTo>
                    <a:pt x="14400" y="289797"/>
                    <a:pt x="3825" y="279271"/>
                    <a:pt x="3825" y="266113"/>
                  </a:cubicBezTo>
                  <a:cubicBezTo>
                    <a:pt x="3825" y="252956"/>
                    <a:pt x="14400" y="242429"/>
                    <a:pt x="27619" y="242429"/>
                  </a:cubicBezTo>
                  <a:cubicBezTo>
                    <a:pt x="27619" y="242429"/>
                    <a:pt x="27619" y="242429"/>
                    <a:pt x="46126" y="242429"/>
                  </a:cubicBezTo>
                  <a:cubicBezTo>
                    <a:pt x="46126" y="242429"/>
                    <a:pt x="46126" y="242429"/>
                    <a:pt x="46126" y="83222"/>
                  </a:cubicBezTo>
                  <a:cubicBezTo>
                    <a:pt x="46126" y="80590"/>
                    <a:pt x="47448" y="77959"/>
                    <a:pt x="48770" y="76643"/>
                  </a:cubicBezTo>
                  <a:cubicBezTo>
                    <a:pt x="48770" y="76643"/>
                    <a:pt x="48770" y="76643"/>
                    <a:pt x="23654" y="76643"/>
                  </a:cubicBezTo>
                  <a:cubicBezTo>
                    <a:pt x="-6750" y="76643"/>
                    <a:pt x="-8072" y="68748"/>
                    <a:pt x="21010" y="59538"/>
                  </a:cubicBezTo>
                  <a:cubicBezTo>
                    <a:pt x="21010" y="59538"/>
                    <a:pt x="21010" y="59538"/>
                    <a:pt x="114866" y="6907"/>
                  </a:cubicBezTo>
                  <a:cubicBezTo>
                    <a:pt x="128746" y="2302"/>
                    <a:pt x="147253" y="0"/>
                    <a:pt x="1659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23" name="文本框 19"/>
            <p:cNvSpPr txBox="1"/>
            <p:nvPr/>
          </p:nvSpPr>
          <p:spPr>
            <a:xfrm>
              <a:off x="729715" y="3143200"/>
              <a:ext cx="1331005" cy="307777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1400" b="1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8" name="文本框 24"/>
            <p:cNvSpPr txBox="1"/>
            <p:nvPr/>
          </p:nvSpPr>
          <p:spPr>
            <a:xfrm>
              <a:off x="751642" y="3515388"/>
              <a:ext cx="1287151" cy="715581"/>
            </a:xfrm>
            <a:prstGeom prst="rect">
              <a:avLst/>
            </a:prstGeom>
            <a:noFill/>
          </p:spPr>
          <p:txBody>
            <a:bodyPr wrap="square" rtlCol="0" anchor="t" anchorCtr="1">
              <a:sp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</p:grpSp>
      <p:sp>
        <p:nvSpPr>
          <p:cNvPr id="3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2461502" y="3467866"/>
            <a:ext cx="4220996" cy="401648"/>
          </a:xfrm>
          <a:prstGeom prst="rect">
            <a:avLst/>
          </a:prstGeom>
        </p:spPr>
        <p:txBody>
          <a:bodyPr wrap="square">
            <a:normAutofit fontScale="85000" lnSpcReduction="20000"/>
          </a:bodyPr>
          <a:lstStyle/>
          <a:p>
            <a:pPr algn="ctr">
              <a:lnSpc>
                <a:spcPct val="120000"/>
              </a:lnSpc>
              <a:buClr>
                <a:srgbClr val="E24848"/>
              </a:buClr>
              <a:defRPr/>
            </a:pPr>
            <a:r>
              <a:rPr lang="zh-CN" altLang="en-US" sz="1200" noProof="1">
                <a:solidFill>
                  <a:sysClr val="windowText" lastClr="000000"/>
                </a:solidFill>
                <a:cs typeface="+mn-ea"/>
                <a:sym typeface="+mn-lt"/>
              </a:rPr>
              <a:t>此部分内容作为文字排版占位显示（建议使用主题字体）</a:t>
            </a:r>
            <a:br>
              <a:rPr lang="zh-CN" altLang="en-US" sz="1200" noProof="1">
                <a:solidFill>
                  <a:sysClr val="windowText" lastClr="000000"/>
                </a:solidFill>
                <a:cs typeface="+mn-ea"/>
                <a:sym typeface="+mn-lt"/>
              </a:rPr>
            </a:br>
            <a:r>
              <a:rPr lang="zh-CN" altLang="en-US" sz="1200" noProof="1">
                <a:solidFill>
                  <a:sysClr val="windowText" lastClr="000000"/>
                </a:solidFill>
                <a:cs typeface="+mn-ea"/>
                <a:sym typeface="+mn-lt"/>
              </a:rPr>
              <a:t>如需更改请在（设置形状格式）菜单下（文本选项）中调整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1113630" y="1437624"/>
            <a:ext cx="6910798" cy="1605883"/>
            <a:chOff x="1113630" y="1437624"/>
            <a:chExt cx="6910798" cy="1605883"/>
          </a:xfrm>
        </p:grpSpPr>
        <p:grpSp>
          <p:nvGrpSpPr>
            <p:cNvPr id="4" name="组合 3"/>
            <p:cNvGrpSpPr/>
            <p:nvPr/>
          </p:nvGrpSpPr>
          <p:grpSpPr>
            <a:xfrm>
              <a:off x="1713976" y="1437624"/>
              <a:ext cx="849866" cy="849865"/>
              <a:chOff x="3561416" y="2805766"/>
              <a:chExt cx="1246469" cy="1246469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3561416" y="2805766"/>
                <a:ext cx="1246469" cy="1246469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弦形 31"/>
              <p:cNvSpPr/>
              <p:nvPr/>
            </p:nvSpPr>
            <p:spPr>
              <a:xfrm>
                <a:off x="3686064" y="2930413"/>
                <a:ext cx="997173" cy="997173"/>
              </a:xfrm>
              <a:prstGeom prst="chord">
                <a:avLst>
                  <a:gd name="adj1" fmla="val 1168272"/>
                  <a:gd name="adj2" fmla="val 9631728"/>
                </a:avLst>
              </a:pr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4165473" y="1437624"/>
              <a:ext cx="849866" cy="849865"/>
              <a:chOff x="5472766" y="2805766"/>
              <a:chExt cx="1246469" cy="1246469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5472766" y="2805766"/>
                <a:ext cx="1246469" cy="1246469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弦形 29"/>
              <p:cNvSpPr/>
              <p:nvPr/>
            </p:nvSpPr>
            <p:spPr>
              <a:xfrm>
                <a:off x="5597414" y="2930413"/>
                <a:ext cx="997173" cy="997173"/>
              </a:xfrm>
              <a:prstGeom prst="chord">
                <a:avLst>
                  <a:gd name="adj1" fmla="val 20431728"/>
                  <a:gd name="adj2" fmla="val 11968272"/>
                </a:avLst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616969" y="1437624"/>
              <a:ext cx="849866" cy="849865"/>
              <a:chOff x="7384116" y="2805766"/>
              <a:chExt cx="1246469" cy="1246469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7384116" y="2805766"/>
                <a:ext cx="1246469" cy="1246469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弦形 27"/>
              <p:cNvSpPr/>
              <p:nvPr/>
            </p:nvSpPr>
            <p:spPr>
              <a:xfrm>
                <a:off x="7508764" y="2930413"/>
                <a:ext cx="997173" cy="997173"/>
              </a:xfrm>
              <a:prstGeom prst="chord">
                <a:avLst>
                  <a:gd name="adj1" fmla="val 16200000"/>
                  <a:gd name="adj2" fmla="val 16200000"/>
                </a:avLst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2636217" y="1862555"/>
              <a:ext cx="1456880" cy="980873"/>
              <a:chOff x="3695790" y="4328050"/>
              <a:chExt cx="1942507" cy="1307831"/>
            </a:xfrm>
          </p:grpSpPr>
          <p:cxnSp>
            <p:nvCxnSpPr>
              <p:cNvPr id="24" name="直接连接符 23"/>
              <p:cNvCxnSpPr/>
              <p:nvPr/>
            </p:nvCxnSpPr>
            <p:spPr>
              <a:xfrm>
                <a:off x="3695790" y="4384928"/>
                <a:ext cx="541319" cy="671945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 flipH="1">
                <a:off x="5040802" y="4328050"/>
                <a:ext cx="597495" cy="742677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椭圆 25"/>
              <p:cNvSpPr/>
              <p:nvPr/>
            </p:nvSpPr>
            <p:spPr>
              <a:xfrm>
                <a:off x="4319138" y="4996246"/>
                <a:ext cx="639635" cy="639635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087714" y="1849202"/>
              <a:ext cx="1456880" cy="980874"/>
              <a:chOff x="6623978" y="4052235"/>
              <a:chExt cx="2136758" cy="1438614"/>
            </a:xfrm>
          </p:grpSpPr>
          <p:cxnSp>
            <p:nvCxnSpPr>
              <p:cNvPr id="21" name="直接连接符 20"/>
              <p:cNvCxnSpPr/>
              <p:nvPr/>
            </p:nvCxnSpPr>
            <p:spPr>
              <a:xfrm>
                <a:off x="6623978" y="4114800"/>
                <a:ext cx="595451" cy="73914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 flipH="1">
                <a:off x="8103492" y="4052235"/>
                <a:ext cx="657244" cy="816945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椭圆 22"/>
              <p:cNvSpPr/>
              <p:nvPr/>
            </p:nvSpPr>
            <p:spPr>
              <a:xfrm>
                <a:off x="7309661" y="4787252"/>
                <a:ext cx="703599" cy="703597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1210518" y="2447859"/>
              <a:ext cx="1383564" cy="253916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r">
                <a:buClr>
                  <a:srgbClr val="E24848"/>
                </a:buClr>
                <a:defRPr/>
              </a:pPr>
              <a:r>
                <a:rPr lang="zh-CN" altLang="en-US" sz="1600" b="1" noProof="1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113630" y="2724958"/>
              <a:ext cx="1480455" cy="318549"/>
            </a:xfrm>
            <a:prstGeom prst="rect">
              <a:avLst/>
            </a:prstGeom>
          </p:spPr>
          <p:txBody>
            <a:bodyPr wrap="square">
              <a:normAutofit fontScale="70000" lnSpcReduction="20000"/>
            </a:bodyPr>
            <a:lstStyle/>
            <a:p>
              <a:pPr algn="r"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900" noProof="1">
                  <a:solidFill>
                    <a:sysClr val="windowText" lastClr="000000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900" noProof="1">
                  <a:solidFill>
                    <a:sysClr val="windowText" lastClr="000000"/>
                  </a:solidFill>
                  <a:cs typeface="+mn-ea"/>
                  <a:sym typeface="+mn-lt"/>
                </a:rPr>
              </a:br>
              <a:r>
                <a:rPr lang="zh-CN" altLang="en-US" sz="900" noProof="1">
                  <a:solidFill>
                    <a:sysClr val="windowText" lastClr="000000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3754701" y="2339638"/>
              <a:ext cx="1688841" cy="623348"/>
              <a:chOff x="5572814" y="4397582"/>
              <a:chExt cx="1844755" cy="831130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572814" y="4397582"/>
                <a:ext cx="1844752" cy="338554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pPr algn="ctr">
                  <a:buClr>
                    <a:srgbClr val="E24848"/>
                  </a:buClr>
                  <a:defRPr/>
                </a:pPr>
                <a:r>
                  <a:rPr lang="zh-CN" altLang="en-US" sz="1600" b="1" noProof="1"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5572814" y="4767047"/>
                <a:ext cx="1844755" cy="461665"/>
              </a:xfrm>
              <a:prstGeom prst="rect">
                <a:avLst/>
              </a:prstGeom>
            </p:spPr>
            <p:txBody>
              <a:bodyPr wrap="square">
                <a:normAutofit fontScale="70000" lnSpcReduction="20000"/>
              </a:bodyPr>
              <a:lstStyle/>
              <a:p>
                <a:pPr algn="ctr">
                  <a:lnSpc>
                    <a:spcPct val="120000"/>
                  </a:lnSpc>
                  <a:buClr>
                    <a:srgbClr val="E24848"/>
                  </a:buClr>
                  <a:defRPr/>
                </a:pPr>
                <a:r>
                  <a:rPr lang="zh-CN" altLang="en-US" sz="1000" noProof="1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00" noProof="1">
                    <a:solidFill>
                      <a:sysClr val="windowText" lastClr="000000"/>
                    </a:solidFill>
                    <a:cs typeface="+mn-ea"/>
                    <a:sym typeface="+mn-lt"/>
                  </a:rPr>
                </a:br>
                <a:r>
                  <a:rPr lang="zh-CN" altLang="en-US" sz="1000" noProof="1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2998344" y="2104397"/>
              <a:ext cx="732624" cy="207749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ysClr val="windowText" lastClr="000000"/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6544595" y="2445683"/>
              <a:ext cx="1383564" cy="253916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>
                <a:buClr>
                  <a:srgbClr val="E24848"/>
                </a:buClr>
                <a:defRPr/>
              </a:pPr>
              <a:r>
                <a:rPr lang="zh-CN" altLang="en-US" sz="1600" b="1" noProof="1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6544595" y="2722782"/>
              <a:ext cx="1479833" cy="318549"/>
            </a:xfrm>
            <a:prstGeom prst="rect">
              <a:avLst/>
            </a:prstGeom>
          </p:spPr>
          <p:txBody>
            <a:bodyPr wrap="square">
              <a:normAutofit fontScale="70000" lnSpcReduction="20000"/>
            </a:bodyPr>
            <a:lstStyle/>
            <a:p>
              <a:pPr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900" noProof="1">
                  <a:solidFill>
                    <a:sysClr val="windowText" lastClr="000000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900" noProof="1">
                  <a:solidFill>
                    <a:sysClr val="windowText" lastClr="000000"/>
                  </a:solidFill>
                  <a:cs typeface="+mn-ea"/>
                  <a:sym typeface="+mn-lt"/>
                </a:rPr>
              </a:br>
              <a:r>
                <a:rPr lang="zh-CN" altLang="en-US" sz="900" noProof="1">
                  <a:solidFill>
                    <a:sysClr val="windowText" lastClr="000000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5443541" y="2104397"/>
              <a:ext cx="732624" cy="207749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ysClr val="windowText" lastClr="000000"/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17" name="任意多边形: 形状 16"/>
            <p:cNvSpPr/>
            <p:nvPr/>
          </p:nvSpPr>
          <p:spPr bwMode="auto">
            <a:xfrm>
              <a:off x="5693108" y="2488529"/>
              <a:ext cx="203961" cy="203365"/>
            </a:xfrm>
            <a:custGeom>
              <a:avLst/>
              <a:gdLst>
                <a:gd name="connsiteX0" fmla="*/ 15478 w 330200"/>
                <a:gd name="connsiteY0" fmla="*/ 259385 h 329235"/>
                <a:gd name="connsiteX1" fmla="*/ 314722 w 330200"/>
                <a:gd name="connsiteY1" fmla="*/ 259385 h 329235"/>
                <a:gd name="connsiteX2" fmla="*/ 330200 w 330200"/>
                <a:gd name="connsiteY2" fmla="*/ 274907 h 329235"/>
                <a:gd name="connsiteX3" fmla="*/ 330200 w 330200"/>
                <a:gd name="connsiteY3" fmla="*/ 313713 h 329235"/>
                <a:gd name="connsiteX4" fmla="*/ 314722 w 330200"/>
                <a:gd name="connsiteY4" fmla="*/ 329235 h 329235"/>
                <a:gd name="connsiteX5" fmla="*/ 15478 w 330200"/>
                <a:gd name="connsiteY5" fmla="*/ 329235 h 329235"/>
                <a:gd name="connsiteX6" fmla="*/ 0 w 330200"/>
                <a:gd name="connsiteY6" fmla="*/ 313713 h 329235"/>
                <a:gd name="connsiteX7" fmla="*/ 0 w 330200"/>
                <a:gd name="connsiteY7" fmla="*/ 274907 h 329235"/>
                <a:gd name="connsiteX8" fmla="*/ 15478 w 330200"/>
                <a:gd name="connsiteY8" fmla="*/ 259385 h 329235"/>
                <a:gd name="connsiteX9" fmla="*/ 157348 w 330200"/>
                <a:gd name="connsiteY9" fmla="*/ 2893 h 329235"/>
                <a:gd name="connsiteX10" fmla="*/ 172854 w 330200"/>
                <a:gd name="connsiteY10" fmla="*/ 2893 h 329235"/>
                <a:gd name="connsiteX11" fmla="*/ 322743 w 330200"/>
                <a:gd name="connsiteY11" fmla="*/ 101912 h 329235"/>
                <a:gd name="connsiteX12" fmla="*/ 329204 w 330200"/>
                <a:gd name="connsiteY12" fmla="*/ 118630 h 329235"/>
                <a:gd name="connsiteX13" fmla="*/ 314990 w 330200"/>
                <a:gd name="connsiteY13" fmla="*/ 128917 h 329235"/>
                <a:gd name="connsiteX14" fmla="*/ 299484 w 330200"/>
                <a:gd name="connsiteY14" fmla="*/ 128917 h 329235"/>
                <a:gd name="connsiteX15" fmla="*/ 299484 w 330200"/>
                <a:gd name="connsiteY15" fmla="*/ 229223 h 329235"/>
                <a:gd name="connsiteX16" fmla="*/ 269765 w 330200"/>
                <a:gd name="connsiteY16" fmla="*/ 229223 h 329235"/>
                <a:gd name="connsiteX17" fmla="*/ 269765 w 330200"/>
                <a:gd name="connsiteY17" fmla="*/ 128917 h 329235"/>
                <a:gd name="connsiteX18" fmla="*/ 220663 w 330200"/>
                <a:gd name="connsiteY18" fmla="*/ 128917 h 329235"/>
                <a:gd name="connsiteX19" fmla="*/ 220663 w 330200"/>
                <a:gd name="connsiteY19" fmla="*/ 229223 h 329235"/>
                <a:gd name="connsiteX20" fmla="*/ 189652 w 330200"/>
                <a:gd name="connsiteY20" fmla="*/ 229223 h 329235"/>
                <a:gd name="connsiteX21" fmla="*/ 189652 w 330200"/>
                <a:gd name="connsiteY21" fmla="*/ 128917 h 329235"/>
                <a:gd name="connsiteX22" fmla="*/ 140550 w 330200"/>
                <a:gd name="connsiteY22" fmla="*/ 128917 h 329235"/>
                <a:gd name="connsiteX23" fmla="*/ 140550 w 330200"/>
                <a:gd name="connsiteY23" fmla="*/ 229223 h 329235"/>
                <a:gd name="connsiteX24" fmla="*/ 109538 w 330200"/>
                <a:gd name="connsiteY24" fmla="*/ 229223 h 329235"/>
                <a:gd name="connsiteX25" fmla="*/ 109538 w 330200"/>
                <a:gd name="connsiteY25" fmla="*/ 128917 h 329235"/>
                <a:gd name="connsiteX26" fmla="*/ 60436 w 330200"/>
                <a:gd name="connsiteY26" fmla="*/ 128917 h 329235"/>
                <a:gd name="connsiteX27" fmla="*/ 60436 w 330200"/>
                <a:gd name="connsiteY27" fmla="*/ 229223 h 329235"/>
                <a:gd name="connsiteX28" fmla="*/ 30717 w 330200"/>
                <a:gd name="connsiteY28" fmla="*/ 229223 h 329235"/>
                <a:gd name="connsiteX29" fmla="*/ 30717 w 330200"/>
                <a:gd name="connsiteY29" fmla="*/ 128917 h 329235"/>
                <a:gd name="connsiteX30" fmla="*/ 15211 w 330200"/>
                <a:gd name="connsiteY30" fmla="*/ 128917 h 329235"/>
                <a:gd name="connsiteX31" fmla="*/ 997 w 330200"/>
                <a:gd name="connsiteY31" fmla="*/ 118630 h 329235"/>
                <a:gd name="connsiteX32" fmla="*/ 7458 w 330200"/>
                <a:gd name="connsiteY32" fmla="*/ 101912 h 329235"/>
                <a:gd name="connsiteX33" fmla="*/ 157348 w 330200"/>
                <a:gd name="connsiteY33" fmla="*/ 2893 h 32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0200" h="329235">
                  <a:moveTo>
                    <a:pt x="15478" y="259385"/>
                  </a:moveTo>
                  <a:cubicBezTo>
                    <a:pt x="15478" y="259385"/>
                    <a:pt x="15478" y="259385"/>
                    <a:pt x="314722" y="259385"/>
                  </a:cubicBezTo>
                  <a:cubicBezTo>
                    <a:pt x="322461" y="259385"/>
                    <a:pt x="330200" y="265853"/>
                    <a:pt x="330200" y="274907"/>
                  </a:cubicBezTo>
                  <a:cubicBezTo>
                    <a:pt x="330200" y="274907"/>
                    <a:pt x="330200" y="274907"/>
                    <a:pt x="330200" y="313713"/>
                  </a:cubicBezTo>
                  <a:cubicBezTo>
                    <a:pt x="330200" y="322768"/>
                    <a:pt x="322461" y="329235"/>
                    <a:pt x="314722" y="329235"/>
                  </a:cubicBezTo>
                  <a:cubicBezTo>
                    <a:pt x="314722" y="329235"/>
                    <a:pt x="314722" y="329235"/>
                    <a:pt x="15478" y="329235"/>
                  </a:cubicBezTo>
                  <a:cubicBezTo>
                    <a:pt x="7739" y="329235"/>
                    <a:pt x="0" y="322768"/>
                    <a:pt x="0" y="313713"/>
                  </a:cubicBezTo>
                  <a:cubicBezTo>
                    <a:pt x="0" y="313713"/>
                    <a:pt x="0" y="313713"/>
                    <a:pt x="0" y="274907"/>
                  </a:cubicBezTo>
                  <a:cubicBezTo>
                    <a:pt x="0" y="265853"/>
                    <a:pt x="7739" y="259385"/>
                    <a:pt x="15478" y="259385"/>
                  </a:cubicBezTo>
                  <a:close/>
                  <a:moveTo>
                    <a:pt x="157348" y="2893"/>
                  </a:moveTo>
                  <a:cubicBezTo>
                    <a:pt x="161224" y="-965"/>
                    <a:pt x="168977" y="-965"/>
                    <a:pt x="172854" y="2893"/>
                  </a:cubicBezTo>
                  <a:cubicBezTo>
                    <a:pt x="172854" y="2893"/>
                    <a:pt x="172854" y="2893"/>
                    <a:pt x="322743" y="101912"/>
                  </a:cubicBezTo>
                  <a:cubicBezTo>
                    <a:pt x="329204" y="105770"/>
                    <a:pt x="331788" y="112200"/>
                    <a:pt x="329204" y="118630"/>
                  </a:cubicBezTo>
                  <a:cubicBezTo>
                    <a:pt x="327912" y="125060"/>
                    <a:pt x="321451" y="128917"/>
                    <a:pt x="314990" y="128917"/>
                  </a:cubicBezTo>
                  <a:cubicBezTo>
                    <a:pt x="314990" y="128917"/>
                    <a:pt x="314990" y="128917"/>
                    <a:pt x="299484" y="128917"/>
                  </a:cubicBezTo>
                  <a:cubicBezTo>
                    <a:pt x="299484" y="128917"/>
                    <a:pt x="299484" y="128917"/>
                    <a:pt x="299484" y="229223"/>
                  </a:cubicBezTo>
                  <a:cubicBezTo>
                    <a:pt x="299484" y="229223"/>
                    <a:pt x="299484" y="229223"/>
                    <a:pt x="269765" y="229223"/>
                  </a:cubicBezTo>
                  <a:cubicBezTo>
                    <a:pt x="269765" y="229223"/>
                    <a:pt x="269765" y="229223"/>
                    <a:pt x="269765" y="128917"/>
                  </a:cubicBezTo>
                  <a:cubicBezTo>
                    <a:pt x="269765" y="128917"/>
                    <a:pt x="269765" y="128917"/>
                    <a:pt x="220663" y="128917"/>
                  </a:cubicBezTo>
                  <a:cubicBezTo>
                    <a:pt x="220663" y="128917"/>
                    <a:pt x="220663" y="128917"/>
                    <a:pt x="220663" y="229223"/>
                  </a:cubicBezTo>
                  <a:cubicBezTo>
                    <a:pt x="220663" y="229223"/>
                    <a:pt x="220663" y="229223"/>
                    <a:pt x="189652" y="229223"/>
                  </a:cubicBezTo>
                  <a:cubicBezTo>
                    <a:pt x="189652" y="229223"/>
                    <a:pt x="189652" y="229223"/>
                    <a:pt x="189652" y="128917"/>
                  </a:cubicBezTo>
                  <a:cubicBezTo>
                    <a:pt x="189652" y="128917"/>
                    <a:pt x="189652" y="128917"/>
                    <a:pt x="140550" y="128917"/>
                  </a:cubicBezTo>
                  <a:cubicBezTo>
                    <a:pt x="140550" y="128917"/>
                    <a:pt x="140550" y="128917"/>
                    <a:pt x="140550" y="229223"/>
                  </a:cubicBezTo>
                  <a:cubicBezTo>
                    <a:pt x="140550" y="229223"/>
                    <a:pt x="140550" y="229223"/>
                    <a:pt x="109538" y="229223"/>
                  </a:cubicBezTo>
                  <a:cubicBezTo>
                    <a:pt x="109538" y="229223"/>
                    <a:pt x="109538" y="229223"/>
                    <a:pt x="109538" y="128917"/>
                  </a:cubicBezTo>
                  <a:cubicBezTo>
                    <a:pt x="109538" y="128917"/>
                    <a:pt x="109538" y="128917"/>
                    <a:pt x="60436" y="128917"/>
                  </a:cubicBezTo>
                  <a:cubicBezTo>
                    <a:pt x="60436" y="128917"/>
                    <a:pt x="60436" y="128917"/>
                    <a:pt x="60436" y="229223"/>
                  </a:cubicBezTo>
                  <a:cubicBezTo>
                    <a:pt x="60436" y="229223"/>
                    <a:pt x="60436" y="229223"/>
                    <a:pt x="30717" y="229223"/>
                  </a:cubicBezTo>
                  <a:cubicBezTo>
                    <a:pt x="30717" y="229223"/>
                    <a:pt x="30717" y="229223"/>
                    <a:pt x="30717" y="128917"/>
                  </a:cubicBezTo>
                  <a:cubicBezTo>
                    <a:pt x="30717" y="128917"/>
                    <a:pt x="30717" y="128917"/>
                    <a:pt x="15211" y="128917"/>
                  </a:cubicBezTo>
                  <a:cubicBezTo>
                    <a:pt x="8750" y="128917"/>
                    <a:pt x="2290" y="125060"/>
                    <a:pt x="997" y="118630"/>
                  </a:cubicBezTo>
                  <a:cubicBezTo>
                    <a:pt x="-1587" y="112200"/>
                    <a:pt x="997" y="105770"/>
                    <a:pt x="7458" y="101912"/>
                  </a:cubicBezTo>
                  <a:cubicBezTo>
                    <a:pt x="7458" y="101912"/>
                    <a:pt x="7458" y="101912"/>
                    <a:pt x="157348" y="28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3241610" y="2488529"/>
              <a:ext cx="203961" cy="203365"/>
            </a:xfrm>
            <a:custGeom>
              <a:avLst/>
              <a:gdLst>
                <a:gd name="connsiteX0" fmla="*/ 15478 w 330200"/>
                <a:gd name="connsiteY0" fmla="*/ 259385 h 329235"/>
                <a:gd name="connsiteX1" fmla="*/ 314722 w 330200"/>
                <a:gd name="connsiteY1" fmla="*/ 259385 h 329235"/>
                <a:gd name="connsiteX2" fmla="*/ 330200 w 330200"/>
                <a:gd name="connsiteY2" fmla="*/ 274907 h 329235"/>
                <a:gd name="connsiteX3" fmla="*/ 330200 w 330200"/>
                <a:gd name="connsiteY3" fmla="*/ 313713 h 329235"/>
                <a:gd name="connsiteX4" fmla="*/ 314722 w 330200"/>
                <a:gd name="connsiteY4" fmla="*/ 329235 h 329235"/>
                <a:gd name="connsiteX5" fmla="*/ 15478 w 330200"/>
                <a:gd name="connsiteY5" fmla="*/ 329235 h 329235"/>
                <a:gd name="connsiteX6" fmla="*/ 0 w 330200"/>
                <a:gd name="connsiteY6" fmla="*/ 313713 h 329235"/>
                <a:gd name="connsiteX7" fmla="*/ 0 w 330200"/>
                <a:gd name="connsiteY7" fmla="*/ 274907 h 329235"/>
                <a:gd name="connsiteX8" fmla="*/ 15478 w 330200"/>
                <a:gd name="connsiteY8" fmla="*/ 259385 h 329235"/>
                <a:gd name="connsiteX9" fmla="*/ 157348 w 330200"/>
                <a:gd name="connsiteY9" fmla="*/ 2893 h 329235"/>
                <a:gd name="connsiteX10" fmla="*/ 172854 w 330200"/>
                <a:gd name="connsiteY10" fmla="*/ 2893 h 329235"/>
                <a:gd name="connsiteX11" fmla="*/ 322743 w 330200"/>
                <a:gd name="connsiteY11" fmla="*/ 101912 h 329235"/>
                <a:gd name="connsiteX12" fmla="*/ 329204 w 330200"/>
                <a:gd name="connsiteY12" fmla="*/ 118630 h 329235"/>
                <a:gd name="connsiteX13" fmla="*/ 314990 w 330200"/>
                <a:gd name="connsiteY13" fmla="*/ 128917 h 329235"/>
                <a:gd name="connsiteX14" fmla="*/ 299484 w 330200"/>
                <a:gd name="connsiteY14" fmla="*/ 128917 h 329235"/>
                <a:gd name="connsiteX15" fmla="*/ 299484 w 330200"/>
                <a:gd name="connsiteY15" fmla="*/ 229223 h 329235"/>
                <a:gd name="connsiteX16" fmla="*/ 269765 w 330200"/>
                <a:gd name="connsiteY16" fmla="*/ 229223 h 329235"/>
                <a:gd name="connsiteX17" fmla="*/ 269765 w 330200"/>
                <a:gd name="connsiteY17" fmla="*/ 128917 h 329235"/>
                <a:gd name="connsiteX18" fmla="*/ 220663 w 330200"/>
                <a:gd name="connsiteY18" fmla="*/ 128917 h 329235"/>
                <a:gd name="connsiteX19" fmla="*/ 220663 w 330200"/>
                <a:gd name="connsiteY19" fmla="*/ 229223 h 329235"/>
                <a:gd name="connsiteX20" fmla="*/ 189652 w 330200"/>
                <a:gd name="connsiteY20" fmla="*/ 229223 h 329235"/>
                <a:gd name="connsiteX21" fmla="*/ 189652 w 330200"/>
                <a:gd name="connsiteY21" fmla="*/ 128917 h 329235"/>
                <a:gd name="connsiteX22" fmla="*/ 140550 w 330200"/>
                <a:gd name="connsiteY22" fmla="*/ 128917 h 329235"/>
                <a:gd name="connsiteX23" fmla="*/ 140550 w 330200"/>
                <a:gd name="connsiteY23" fmla="*/ 229223 h 329235"/>
                <a:gd name="connsiteX24" fmla="*/ 109538 w 330200"/>
                <a:gd name="connsiteY24" fmla="*/ 229223 h 329235"/>
                <a:gd name="connsiteX25" fmla="*/ 109538 w 330200"/>
                <a:gd name="connsiteY25" fmla="*/ 128917 h 329235"/>
                <a:gd name="connsiteX26" fmla="*/ 60436 w 330200"/>
                <a:gd name="connsiteY26" fmla="*/ 128917 h 329235"/>
                <a:gd name="connsiteX27" fmla="*/ 60436 w 330200"/>
                <a:gd name="connsiteY27" fmla="*/ 229223 h 329235"/>
                <a:gd name="connsiteX28" fmla="*/ 30717 w 330200"/>
                <a:gd name="connsiteY28" fmla="*/ 229223 h 329235"/>
                <a:gd name="connsiteX29" fmla="*/ 30717 w 330200"/>
                <a:gd name="connsiteY29" fmla="*/ 128917 h 329235"/>
                <a:gd name="connsiteX30" fmla="*/ 15211 w 330200"/>
                <a:gd name="connsiteY30" fmla="*/ 128917 h 329235"/>
                <a:gd name="connsiteX31" fmla="*/ 997 w 330200"/>
                <a:gd name="connsiteY31" fmla="*/ 118630 h 329235"/>
                <a:gd name="connsiteX32" fmla="*/ 7458 w 330200"/>
                <a:gd name="connsiteY32" fmla="*/ 101912 h 329235"/>
                <a:gd name="connsiteX33" fmla="*/ 157348 w 330200"/>
                <a:gd name="connsiteY33" fmla="*/ 2893 h 32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0200" h="329235">
                  <a:moveTo>
                    <a:pt x="15478" y="259385"/>
                  </a:moveTo>
                  <a:cubicBezTo>
                    <a:pt x="15478" y="259385"/>
                    <a:pt x="15478" y="259385"/>
                    <a:pt x="314722" y="259385"/>
                  </a:cubicBezTo>
                  <a:cubicBezTo>
                    <a:pt x="322461" y="259385"/>
                    <a:pt x="330200" y="265853"/>
                    <a:pt x="330200" y="274907"/>
                  </a:cubicBezTo>
                  <a:cubicBezTo>
                    <a:pt x="330200" y="274907"/>
                    <a:pt x="330200" y="274907"/>
                    <a:pt x="330200" y="313713"/>
                  </a:cubicBezTo>
                  <a:cubicBezTo>
                    <a:pt x="330200" y="322768"/>
                    <a:pt x="322461" y="329235"/>
                    <a:pt x="314722" y="329235"/>
                  </a:cubicBezTo>
                  <a:cubicBezTo>
                    <a:pt x="314722" y="329235"/>
                    <a:pt x="314722" y="329235"/>
                    <a:pt x="15478" y="329235"/>
                  </a:cubicBezTo>
                  <a:cubicBezTo>
                    <a:pt x="7739" y="329235"/>
                    <a:pt x="0" y="322768"/>
                    <a:pt x="0" y="313713"/>
                  </a:cubicBezTo>
                  <a:cubicBezTo>
                    <a:pt x="0" y="313713"/>
                    <a:pt x="0" y="313713"/>
                    <a:pt x="0" y="274907"/>
                  </a:cubicBezTo>
                  <a:cubicBezTo>
                    <a:pt x="0" y="265853"/>
                    <a:pt x="7739" y="259385"/>
                    <a:pt x="15478" y="259385"/>
                  </a:cubicBezTo>
                  <a:close/>
                  <a:moveTo>
                    <a:pt x="157348" y="2893"/>
                  </a:moveTo>
                  <a:cubicBezTo>
                    <a:pt x="161224" y="-965"/>
                    <a:pt x="168977" y="-965"/>
                    <a:pt x="172854" y="2893"/>
                  </a:cubicBezTo>
                  <a:cubicBezTo>
                    <a:pt x="172854" y="2893"/>
                    <a:pt x="172854" y="2893"/>
                    <a:pt x="322743" y="101912"/>
                  </a:cubicBezTo>
                  <a:cubicBezTo>
                    <a:pt x="329204" y="105770"/>
                    <a:pt x="331788" y="112200"/>
                    <a:pt x="329204" y="118630"/>
                  </a:cubicBezTo>
                  <a:cubicBezTo>
                    <a:pt x="327912" y="125060"/>
                    <a:pt x="321451" y="128917"/>
                    <a:pt x="314990" y="128917"/>
                  </a:cubicBezTo>
                  <a:cubicBezTo>
                    <a:pt x="314990" y="128917"/>
                    <a:pt x="314990" y="128917"/>
                    <a:pt x="299484" y="128917"/>
                  </a:cubicBezTo>
                  <a:cubicBezTo>
                    <a:pt x="299484" y="128917"/>
                    <a:pt x="299484" y="128917"/>
                    <a:pt x="299484" y="229223"/>
                  </a:cubicBezTo>
                  <a:cubicBezTo>
                    <a:pt x="299484" y="229223"/>
                    <a:pt x="299484" y="229223"/>
                    <a:pt x="269765" y="229223"/>
                  </a:cubicBezTo>
                  <a:cubicBezTo>
                    <a:pt x="269765" y="229223"/>
                    <a:pt x="269765" y="229223"/>
                    <a:pt x="269765" y="128917"/>
                  </a:cubicBezTo>
                  <a:cubicBezTo>
                    <a:pt x="269765" y="128917"/>
                    <a:pt x="269765" y="128917"/>
                    <a:pt x="220663" y="128917"/>
                  </a:cubicBezTo>
                  <a:cubicBezTo>
                    <a:pt x="220663" y="128917"/>
                    <a:pt x="220663" y="128917"/>
                    <a:pt x="220663" y="229223"/>
                  </a:cubicBezTo>
                  <a:cubicBezTo>
                    <a:pt x="220663" y="229223"/>
                    <a:pt x="220663" y="229223"/>
                    <a:pt x="189652" y="229223"/>
                  </a:cubicBezTo>
                  <a:cubicBezTo>
                    <a:pt x="189652" y="229223"/>
                    <a:pt x="189652" y="229223"/>
                    <a:pt x="189652" y="128917"/>
                  </a:cubicBezTo>
                  <a:cubicBezTo>
                    <a:pt x="189652" y="128917"/>
                    <a:pt x="189652" y="128917"/>
                    <a:pt x="140550" y="128917"/>
                  </a:cubicBezTo>
                  <a:cubicBezTo>
                    <a:pt x="140550" y="128917"/>
                    <a:pt x="140550" y="128917"/>
                    <a:pt x="140550" y="229223"/>
                  </a:cubicBezTo>
                  <a:cubicBezTo>
                    <a:pt x="140550" y="229223"/>
                    <a:pt x="140550" y="229223"/>
                    <a:pt x="109538" y="229223"/>
                  </a:cubicBezTo>
                  <a:cubicBezTo>
                    <a:pt x="109538" y="229223"/>
                    <a:pt x="109538" y="229223"/>
                    <a:pt x="109538" y="128917"/>
                  </a:cubicBezTo>
                  <a:cubicBezTo>
                    <a:pt x="109538" y="128917"/>
                    <a:pt x="109538" y="128917"/>
                    <a:pt x="60436" y="128917"/>
                  </a:cubicBezTo>
                  <a:cubicBezTo>
                    <a:pt x="60436" y="128917"/>
                    <a:pt x="60436" y="128917"/>
                    <a:pt x="60436" y="229223"/>
                  </a:cubicBezTo>
                  <a:cubicBezTo>
                    <a:pt x="60436" y="229223"/>
                    <a:pt x="60436" y="229223"/>
                    <a:pt x="30717" y="229223"/>
                  </a:cubicBezTo>
                  <a:cubicBezTo>
                    <a:pt x="30717" y="229223"/>
                    <a:pt x="30717" y="229223"/>
                    <a:pt x="30717" y="128917"/>
                  </a:cubicBezTo>
                  <a:cubicBezTo>
                    <a:pt x="30717" y="128917"/>
                    <a:pt x="30717" y="128917"/>
                    <a:pt x="15211" y="128917"/>
                  </a:cubicBezTo>
                  <a:cubicBezTo>
                    <a:pt x="8750" y="128917"/>
                    <a:pt x="2290" y="125060"/>
                    <a:pt x="997" y="118630"/>
                  </a:cubicBezTo>
                  <a:cubicBezTo>
                    <a:pt x="-1587" y="112200"/>
                    <a:pt x="997" y="105770"/>
                    <a:pt x="7458" y="101912"/>
                  </a:cubicBezTo>
                  <a:cubicBezTo>
                    <a:pt x="7458" y="101912"/>
                    <a:pt x="7458" y="101912"/>
                    <a:pt x="157348" y="28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3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38 -0.593602 L 0 0 E" pathEditMode="relative" ptsTypes="">
                                      <p:cBhvr>
                                        <p:cTn id="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  <p:from x="9838" y="26904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等腰三角形 28"/>
          <p:cNvSpPr/>
          <p:nvPr/>
        </p:nvSpPr>
        <p:spPr>
          <a:xfrm rot="5400000">
            <a:off x="-181016" y="805266"/>
            <a:ext cx="3831065" cy="3469033"/>
          </a:xfrm>
          <a:prstGeom prst="triangle">
            <a:avLst/>
          </a:prstGeom>
          <a:solidFill>
            <a:srgbClr val="38425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355561" y="2211710"/>
            <a:ext cx="1272223" cy="783087"/>
            <a:chOff x="857546" y="927617"/>
            <a:chExt cx="1272223" cy="783087"/>
          </a:xfrm>
          <a:noFill/>
        </p:grpSpPr>
        <p:sp>
          <p:nvSpPr>
            <p:cNvPr id="5" name="Rectangle 2"/>
            <p:cNvSpPr/>
            <p:nvPr/>
          </p:nvSpPr>
          <p:spPr>
            <a:xfrm>
              <a:off x="857546" y="927617"/>
              <a:ext cx="1236218" cy="783087"/>
            </a:xfrm>
            <a:prstGeom prst="rect">
              <a:avLst/>
            </a:prstGeom>
            <a:grpFill/>
          </p:spPr>
          <p:txBody>
            <a:bodyPr wrap="square">
              <a:normAutofit fontScale="70000" lnSpcReduction="20000"/>
            </a:bodyPr>
            <a:lstStyle/>
            <a:p>
              <a:pPr algn="r"/>
              <a:r>
                <a:rPr lang="zh-CN" altLang="en-US" sz="5400" b="1" spc="300" dirty="0">
                  <a:solidFill>
                    <a:schemeClr val="bg1"/>
                  </a:solidFill>
                  <a:cs typeface="+mn-ea"/>
                  <a:sym typeface="+mn-lt"/>
                </a:rPr>
                <a:t>目录</a:t>
              </a:r>
            </a:p>
          </p:txBody>
        </p:sp>
        <p:sp>
          <p:nvSpPr>
            <p:cNvPr id="6" name="Rectangle 3"/>
            <p:cNvSpPr/>
            <p:nvPr/>
          </p:nvSpPr>
          <p:spPr>
            <a:xfrm>
              <a:off x="857546" y="1410621"/>
              <a:ext cx="1272223" cy="300083"/>
            </a:xfrm>
            <a:prstGeom prst="rect">
              <a:avLst/>
            </a:prstGeom>
            <a:grpFill/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sz="2000" b="1" spc="300" dirty="0">
                  <a:solidFill>
                    <a:schemeClr val="bg1"/>
                  </a:solidFill>
                  <a:cs typeface="+mn-ea"/>
                  <a:sym typeface="+mn-lt"/>
                </a:rPr>
                <a:t>CONTENT</a:t>
              </a:r>
            </a:p>
          </p:txBody>
        </p:sp>
      </p:grpSp>
      <p:grpSp>
        <p:nvGrpSpPr>
          <p:cNvPr id="8" name="Group 5"/>
          <p:cNvGrpSpPr/>
          <p:nvPr/>
        </p:nvGrpSpPr>
        <p:grpSpPr>
          <a:xfrm>
            <a:off x="4039521" y="1170991"/>
            <a:ext cx="3322969" cy="530915"/>
            <a:chOff x="1598315" y="1418185"/>
            <a:chExt cx="4430626" cy="707886"/>
          </a:xfrm>
        </p:grpSpPr>
        <p:sp>
          <p:nvSpPr>
            <p:cNvPr id="24" name="TextBox 6"/>
            <p:cNvSpPr txBox="1"/>
            <p:nvPr/>
          </p:nvSpPr>
          <p:spPr>
            <a:xfrm>
              <a:off x="1598315" y="1418185"/>
              <a:ext cx="655949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r>
                <a:rPr lang="en-US" altLang="zh-CN" sz="4000">
                  <a:solidFill>
                    <a:srgbClr val="38425D"/>
                  </a:solidFill>
                  <a:cs typeface="+mn-ea"/>
                  <a:sym typeface="+mn-lt"/>
                </a:rPr>
                <a:t>01</a:t>
              </a:r>
            </a:p>
          </p:txBody>
        </p:sp>
        <p:grpSp>
          <p:nvGrpSpPr>
            <p:cNvPr id="25" name="Group 7"/>
            <p:cNvGrpSpPr/>
            <p:nvPr/>
          </p:nvGrpSpPr>
          <p:grpSpPr>
            <a:xfrm>
              <a:off x="2066367" y="1529264"/>
              <a:ext cx="3962574" cy="563232"/>
              <a:chOff x="3943834" y="704409"/>
              <a:chExt cx="3962574" cy="563232"/>
            </a:xfrm>
          </p:grpSpPr>
          <p:sp>
            <p:nvSpPr>
              <p:cNvPr id="26" name="TextBox 8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rgbClr val="38425D"/>
                    </a:solidFill>
                    <a:cs typeface="+mn-ea"/>
                    <a:sym typeface="+mn-lt"/>
                  </a:rPr>
                  <a:t>年度工作概述</a:t>
                </a:r>
              </a:p>
            </p:txBody>
          </p:sp>
          <p:sp>
            <p:nvSpPr>
              <p:cNvPr id="27" name="TextBox 9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38425D"/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9" name="Group 10"/>
          <p:cNvGrpSpPr/>
          <p:nvPr/>
        </p:nvGrpSpPr>
        <p:grpSpPr>
          <a:xfrm>
            <a:off x="4039521" y="2008868"/>
            <a:ext cx="3322969" cy="530915"/>
            <a:chOff x="1598315" y="2786337"/>
            <a:chExt cx="4430626" cy="707886"/>
          </a:xfrm>
        </p:grpSpPr>
        <p:sp>
          <p:nvSpPr>
            <p:cNvPr id="20" name="TextBox 11"/>
            <p:cNvSpPr txBox="1"/>
            <p:nvPr/>
          </p:nvSpPr>
          <p:spPr>
            <a:xfrm>
              <a:off x="1598315" y="2786337"/>
              <a:ext cx="718466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r>
                <a:rPr lang="en-US" altLang="zh-CN" sz="4000">
                  <a:solidFill>
                    <a:srgbClr val="68B7C3"/>
                  </a:solidFill>
                  <a:cs typeface="+mn-ea"/>
                  <a:sym typeface="+mn-lt"/>
                </a:rPr>
                <a:t>02</a:t>
              </a:r>
            </a:p>
          </p:txBody>
        </p:sp>
        <p:grpSp>
          <p:nvGrpSpPr>
            <p:cNvPr id="21" name="Group 12"/>
            <p:cNvGrpSpPr/>
            <p:nvPr/>
          </p:nvGrpSpPr>
          <p:grpSpPr>
            <a:xfrm>
              <a:off x="2066367" y="2897416"/>
              <a:ext cx="3962574" cy="563232"/>
              <a:chOff x="3943834" y="704409"/>
              <a:chExt cx="3962574" cy="563232"/>
            </a:xfrm>
          </p:grpSpPr>
          <p:sp>
            <p:nvSpPr>
              <p:cNvPr id="22" name="TextBox 13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rgbClr val="68B7C3"/>
                    </a:solidFill>
                    <a:cs typeface="+mn-ea"/>
                    <a:sym typeface="+mn-lt"/>
                  </a:rPr>
                  <a:t>工作完成情况</a:t>
                </a:r>
              </a:p>
            </p:txBody>
          </p:sp>
          <p:sp>
            <p:nvSpPr>
              <p:cNvPr id="23" name="TextBox 14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rgbClr val="68B7C3"/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10" name="Group 15"/>
          <p:cNvGrpSpPr/>
          <p:nvPr/>
        </p:nvGrpSpPr>
        <p:grpSpPr>
          <a:xfrm>
            <a:off x="4039521" y="2846744"/>
            <a:ext cx="3322969" cy="530915"/>
            <a:chOff x="1598315" y="4154489"/>
            <a:chExt cx="4430626" cy="707886"/>
          </a:xfrm>
        </p:grpSpPr>
        <p:sp>
          <p:nvSpPr>
            <p:cNvPr id="16" name="TextBox 16"/>
            <p:cNvSpPr txBox="1"/>
            <p:nvPr/>
          </p:nvSpPr>
          <p:spPr>
            <a:xfrm>
              <a:off x="1598315" y="4154489"/>
              <a:ext cx="732893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r>
                <a:rPr lang="en-US" altLang="zh-CN" sz="4000">
                  <a:solidFill>
                    <a:srgbClr val="38425D"/>
                  </a:solidFill>
                  <a:cs typeface="+mn-ea"/>
                  <a:sym typeface="+mn-lt"/>
                </a:rPr>
                <a:t>03</a:t>
              </a:r>
            </a:p>
          </p:txBody>
        </p:sp>
        <p:grpSp>
          <p:nvGrpSpPr>
            <p:cNvPr id="17" name="Group 17"/>
            <p:cNvGrpSpPr/>
            <p:nvPr/>
          </p:nvGrpSpPr>
          <p:grpSpPr>
            <a:xfrm>
              <a:off x="2066367" y="4265568"/>
              <a:ext cx="3962574" cy="563232"/>
              <a:chOff x="3943834" y="704409"/>
              <a:chExt cx="3962574" cy="563232"/>
            </a:xfrm>
          </p:grpSpPr>
          <p:sp>
            <p:nvSpPr>
              <p:cNvPr id="18" name="TextBox 18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rgbClr val="38425D"/>
                    </a:solidFill>
                    <a:cs typeface="+mn-ea"/>
                    <a:sym typeface="+mn-lt"/>
                  </a:rPr>
                  <a:t>成功项目展示</a:t>
                </a:r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38425D"/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11" name="Group 20"/>
          <p:cNvGrpSpPr/>
          <p:nvPr/>
        </p:nvGrpSpPr>
        <p:grpSpPr>
          <a:xfrm>
            <a:off x="4039521" y="3684622"/>
            <a:ext cx="3322969" cy="530915"/>
            <a:chOff x="1598315" y="5522641"/>
            <a:chExt cx="4430626" cy="707886"/>
          </a:xfrm>
        </p:grpSpPr>
        <p:sp>
          <p:nvSpPr>
            <p:cNvPr id="12" name="TextBox 21"/>
            <p:cNvSpPr txBox="1"/>
            <p:nvPr/>
          </p:nvSpPr>
          <p:spPr>
            <a:xfrm>
              <a:off x="1598315" y="5522641"/>
              <a:ext cx="716863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r>
                <a:rPr lang="en-US" altLang="zh-CN" sz="4000">
                  <a:solidFill>
                    <a:srgbClr val="68B7C3"/>
                  </a:solidFill>
                  <a:cs typeface="+mn-ea"/>
                  <a:sym typeface="+mn-lt"/>
                </a:rPr>
                <a:t>04</a:t>
              </a:r>
            </a:p>
          </p:txBody>
        </p:sp>
        <p:grpSp>
          <p:nvGrpSpPr>
            <p:cNvPr id="13" name="Group 22"/>
            <p:cNvGrpSpPr/>
            <p:nvPr/>
          </p:nvGrpSpPr>
          <p:grpSpPr>
            <a:xfrm>
              <a:off x="2066367" y="5633720"/>
              <a:ext cx="3962574" cy="563232"/>
              <a:chOff x="3943834" y="704409"/>
              <a:chExt cx="3962574" cy="563232"/>
            </a:xfrm>
          </p:grpSpPr>
          <p:sp>
            <p:nvSpPr>
              <p:cNvPr id="14" name="TextBox 23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rgbClr val="68B7C3"/>
                    </a:solidFill>
                    <a:cs typeface="+mn-ea"/>
                    <a:sym typeface="+mn-lt"/>
                  </a:rPr>
                  <a:t>明年工作计划</a:t>
                </a:r>
              </a:p>
            </p:txBody>
          </p:sp>
          <p:sp>
            <p:nvSpPr>
              <p:cNvPr id="15" name="TextBox 24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rgbClr val="68B7C3"/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</p:grpSp>
      <p:sp>
        <p:nvSpPr>
          <p:cNvPr id="30" name="等腰三角形 29"/>
          <p:cNvSpPr/>
          <p:nvPr/>
        </p:nvSpPr>
        <p:spPr>
          <a:xfrm rot="5400000">
            <a:off x="-143154" y="2728459"/>
            <a:ext cx="3029727" cy="2743421"/>
          </a:xfrm>
          <a:prstGeom prst="triangl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等腰三角形 30"/>
          <p:cNvSpPr/>
          <p:nvPr/>
        </p:nvSpPr>
        <p:spPr>
          <a:xfrm rot="16200000" flipH="1">
            <a:off x="7364047" y="3418993"/>
            <a:ext cx="1868226" cy="1691680"/>
          </a:xfrm>
          <a:prstGeom prst="triangle">
            <a:avLst/>
          </a:prstGeom>
          <a:solidFill>
            <a:srgbClr val="68B7C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4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2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2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9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4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9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4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4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animBg="1"/>
          <p:bldP spid="30" grpId="0" animBg="1"/>
          <p:bldP spid="3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4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9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4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9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animBg="1"/>
          <p:bldP spid="30" grpId="0" animBg="1"/>
          <p:bldP spid="31" grpId="0" animBg="1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/>
          <p:cNvSpPr/>
          <p:nvPr/>
        </p:nvSpPr>
        <p:spPr>
          <a:xfrm rot="5400000">
            <a:off x="-309962" y="-2734914"/>
            <a:ext cx="6560073" cy="5940152"/>
          </a:xfrm>
          <a:prstGeom prst="triangle">
            <a:avLst/>
          </a:prstGeom>
          <a:solidFill>
            <a:srgbClr val="38425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等腰三角形 5"/>
          <p:cNvSpPr/>
          <p:nvPr/>
        </p:nvSpPr>
        <p:spPr>
          <a:xfrm rot="5400000">
            <a:off x="-143154" y="977336"/>
            <a:ext cx="3029727" cy="2743421"/>
          </a:xfrm>
          <a:prstGeom prst="triangl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等腰三角形 6"/>
          <p:cNvSpPr/>
          <p:nvPr/>
        </p:nvSpPr>
        <p:spPr>
          <a:xfrm rot="16200000" flipH="1">
            <a:off x="6076035" y="2130981"/>
            <a:ext cx="3220114" cy="2915816"/>
          </a:xfrm>
          <a:prstGeom prst="triangle">
            <a:avLst/>
          </a:prstGeom>
          <a:solidFill>
            <a:srgbClr val="68B7C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TextBox 48"/>
          <p:cNvSpPr txBox="1"/>
          <p:nvPr/>
        </p:nvSpPr>
        <p:spPr>
          <a:xfrm>
            <a:off x="3326485" y="2102826"/>
            <a:ext cx="441386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04</a:t>
            </a:r>
            <a:r>
              <a:rPr lang="en-GB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明年工作计划</a:t>
            </a:r>
            <a:endParaRPr lang="en-GB" altLang="zh-CN" sz="3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TextBox 49"/>
          <p:cNvSpPr txBox="1"/>
          <p:nvPr/>
        </p:nvSpPr>
        <p:spPr>
          <a:xfrm>
            <a:off x="4044131" y="2715766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rgbClr val="778495"/>
                </a:solidFill>
                <a:cs typeface="+mn-ea"/>
                <a:sym typeface="+mn-lt"/>
              </a:rPr>
              <a:t>请替换文字内容，点击添加相关标题文字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2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180"/>
                                </p:stCondLst>
                                <p:childTnLst>
                                  <p:par>
                                    <p:cTn id="2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2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9" grpId="0"/>
          <p:bldP spid="1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2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180"/>
                                </p:stCondLst>
                                <p:childTnLst>
                                  <p:par>
                                    <p:cTn id="2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2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9" grpId="0"/>
          <p:bldP spid="12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629562" y="1165917"/>
            <a:ext cx="3915443" cy="3115277"/>
            <a:chOff x="90140" y="1194594"/>
            <a:chExt cx="5707063" cy="4468813"/>
          </a:xfrm>
        </p:grpSpPr>
        <p:sp>
          <p:nvSpPr>
            <p:cNvPr id="17" name="任意多边形: 形状 16"/>
            <p:cNvSpPr/>
            <p:nvPr/>
          </p:nvSpPr>
          <p:spPr bwMode="auto">
            <a:xfrm>
              <a:off x="1879253" y="4277519"/>
              <a:ext cx="277813" cy="422275"/>
            </a:xfrm>
            <a:custGeom>
              <a:avLst/>
              <a:gdLst>
                <a:gd name="T0" fmla="*/ 58 w 175"/>
                <a:gd name="T1" fmla="*/ 0 h 266"/>
                <a:gd name="T2" fmla="*/ 61 w 175"/>
                <a:gd name="T3" fmla="*/ 2 h 266"/>
                <a:gd name="T4" fmla="*/ 66 w 175"/>
                <a:gd name="T5" fmla="*/ 3 h 266"/>
                <a:gd name="T6" fmla="*/ 74 w 175"/>
                <a:gd name="T7" fmla="*/ 7 h 266"/>
                <a:gd name="T8" fmla="*/ 84 w 175"/>
                <a:gd name="T9" fmla="*/ 12 h 266"/>
                <a:gd name="T10" fmla="*/ 96 w 175"/>
                <a:gd name="T11" fmla="*/ 18 h 266"/>
                <a:gd name="T12" fmla="*/ 109 w 175"/>
                <a:gd name="T13" fmla="*/ 28 h 266"/>
                <a:gd name="T14" fmla="*/ 122 w 175"/>
                <a:gd name="T15" fmla="*/ 38 h 266"/>
                <a:gd name="T16" fmla="*/ 135 w 175"/>
                <a:gd name="T17" fmla="*/ 51 h 266"/>
                <a:gd name="T18" fmla="*/ 148 w 175"/>
                <a:gd name="T19" fmla="*/ 65 h 266"/>
                <a:gd name="T20" fmla="*/ 158 w 175"/>
                <a:gd name="T21" fmla="*/ 82 h 266"/>
                <a:gd name="T22" fmla="*/ 167 w 175"/>
                <a:gd name="T23" fmla="*/ 100 h 266"/>
                <a:gd name="T24" fmla="*/ 173 w 175"/>
                <a:gd name="T25" fmla="*/ 121 h 266"/>
                <a:gd name="T26" fmla="*/ 175 w 175"/>
                <a:gd name="T27" fmla="*/ 146 h 266"/>
                <a:gd name="T28" fmla="*/ 174 w 175"/>
                <a:gd name="T29" fmla="*/ 172 h 266"/>
                <a:gd name="T30" fmla="*/ 167 w 175"/>
                <a:gd name="T31" fmla="*/ 200 h 266"/>
                <a:gd name="T32" fmla="*/ 157 w 175"/>
                <a:gd name="T33" fmla="*/ 233 h 266"/>
                <a:gd name="T34" fmla="*/ 140 w 175"/>
                <a:gd name="T35" fmla="*/ 266 h 266"/>
                <a:gd name="T36" fmla="*/ 137 w 175"/>
                <a:gd name="T37" fmla="*/ 266 h 266"/>
                <a:gd name="T38" fmla="*/ 131 w 175"/>
                <a:gd name="T39" fmla="*/ 264 h 266"/>
                <a:gd name="T40" fmla="*/ 122 w 175"/>
                <a:gd name="T41" fmla="*/ 260 h 266"/>
                <a:gd name="T42" fmla="*/ 110 w 175"/>
                <a:gd name="T43" fmla="*/ 255 h 266"/>
                <a:gd name="T44" fmla="*/ 96 w 175"/>
                <a:gd name="T45" fmla="*/ 247 h 266"/>
                <a:gd name="T46" fmla="*/ 80 w 175"/>
                <a:gd name="T47" fmla="*/ 238 h 266"/>
                <a:gd name="T48" fmla="*/ 65 w 175"/>
                <a:gd name="T49" fmla="*/ 226 h 266"/>
                <a:gd name="T50" fmla="*/ 49 w 175"/>
                <a:gd name="T51" fmla="*/ 214 h 266"/>
                <a:gd name="T52" fmla="*/ 35 w 175"/>
                <a:gd name="T53" fmla="*/ 199 h 266"/>
                <a:gd name="T54" fmla="*/ 22 w 175"/>
                <a:gd name="T55" fmla="*/ 183 h 266"/>
                <a:gd name="T56" fmla="*/ 11 w 175"/>
                <a:gd name="T57" fmla="*/ 164 h 266"/>
                <a:gd name="T58" fmla="*/ 4 w 175"/>
                <a:gd name="T59" fmla="*/ 144 h 266"/>
                <a:gd name="T60" fmla="*/ 0 w 175"/>
                <a:gd name="T61" fmla="*/ 121 h 266"/>
                <a:gd name="T62" fmla="*/ 0 w 175"/>
                <a:gd name="T63" fmla="*/ 96 h 266"/>
                <a:gd name="T64" fmla="*/ 6 w 175"/>
                <a:gd name="T65" fmla="*/ 70 h 266"/>
                <a:gd name="T66" fmla="*/ 18 w 175"/>
                <a:gd name="T67" fmla="*/ 41 h 266"/>
                <a:gd name="T68" fmla="*/ 36 w 175"/>
                <a:gd name="T69" fmla="*/ 9 h 266"/>
                <a:gd name="T70" fmla="*/ 35 w 175"/>
                <a:gd name="T71" fmla="*/ 13 h 266"/>
                <a:gd name="T72" fmla="*/ 32 w 175"/>
                <a:gd name="T73" fmla="*/ 21 h 266"/>
                <a:gd name="T74" fmla="*/ 30 w 175"/>
                <a:gd name="T75" fmla="*/ 33 h 266"/>
                <a:gd name="T76" fmla="*/ 26 w 175"/>
                <a:gd name="T77" fmla="*/ 48 h 266"/>
                <a:gd name="T78" fmla="*/ 24 w 175"/>
                <a:gd name="T79" fmla="*/ 66 h 266"/>
                <a:gd name="T80" fmla="*/ 26 w 175"/>
                <a:gd name="T81" fmla="*/ 87 h 266"/>
                <a:gd name="T82" fmla="*/ 30 w 175"/>
                <a:gd name="T83" fmla="*/ 109 h 266"/>
                <a:gd name="T84" fmla="*/ 37 w 175"/>
                <a:gd name="T85" fmla="*/ 131 h 266"/>
                <a:gd name="T86" fmla="*/ 50 w 175"/>
                <a:gd name="T87" fmla="*/ 153 h 266"/>
                <a:gd name="T88" fmla="*/ 49 w 175"/>
                <a:gd name="T89" fmla="*/ 150 h 266"/>
                <a:gd name="T90" fmla="*/ 46 w 175"/>
                <a:gd name="T91" fmla="*/ 142 h 266"/>
                <a:gd name="T92" fmla="*/ 43 w 175"/>
                <a:gd name="T93" fmla="*/ 127 h 266"/>
                <a:gd name="T94" fmla="*/ 40 w 175"/>
                <a:gd name="T95" fmla="*/ 109 h 266"/>
                <a:gd name="T96" fmla="*/ 37 w 175"/>
                <a:gd name="T97" fmla="*/ 89 h 266"/>
                <a:gd name="T98" fmla="*/ 37 w 175"/>
                <a:gd name="T99" fmla="*/ 66 h 266"/>
                <a:gd name="T100" fmla="*/ 40 w 175"/>
                <a:gd name="T101" fmla="*/ 44 h 266"/>
                <a:gd name="T102" fmla="*/ 46 w 175"/>
                <a:gd name="T103" fmla="*/ 22 h 266"/>
                <a:gd name="T104" fmla="*/ 58 w 175"/>
                <a:gd name="T10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5" h="266">
                  <a:moveTo>
                    <a:pt x="58" y="0"/>
                  </a:moveTo>
                  <a:lnTo>
                    <a:pt x="61" y="2"/>
                  </a:lnTo>
                  <a:lnTo>
                    <a:pt x="66" y="3"/>
                  </a:lnTo>
                  <a:lnTo>
                    <a:pt x="74" y="7"/>
                  </a:lnTo>
                  <a:lnTo>
                    <a:pt x="84" y="12"/>
                  </a:lnTo>
                  <a:lnTo>
                    <a:pt x="96" y="18"/>
                  </a:lnTo>
                  <a:lnTo>
                    <a:pt x="109" y="28"/>
                  </a:lnTo>
                  <a:lnTo>
                    <a:pt x="122" y="38"/>
                  </a:lnTo>
                  <a:lnTo>
                    <a:pt x="135" y="51"/>
                  </a:lnTo>
                  <a:lnTo>
                    <a:pt x="148" y="65"/>
                  </a:lnTo>
                  <a:lnTo>
                    <a:pt x="158" y="82"/>
                  </a:lnTo>
                  <a:lnTo>
                    <a:pt x="167" y="100"/>
                  </a:lnTo>
                  <a:lnTo>
                    <a:pt x="173" y="121"/>
                  </a:lnTo>
                  <a:lnTo>
                    <a:pt x="175" y="146"/>
                  </a:lnTo>
                  <a:lnTo>
                    <a:pt x="174" y="172"/>
                  </a:lnTo>
                  <a:lnTo>
                    <a:pt x="167" y="200"/>
                  </a:lnTo>
                  <a:lnTo>
                    <a:pt x="157" y="233"/>
                  </a:lnTo>
                  <a:lnTo>
                    <a:pt x="140" y="266"/>
                  </a:lnTo>
                  <a:lnTo>
                    <a:pt x="137" y="266"/>
                  </a:lnTo>
                  <a:lnTo>
                    <a:pt x="131" y="264"/>
                  </a:lnTo>
                  <a:lnTo>
                    <a:pt x="122" y="260"/>
                  </a:lnTo>
                  <a:lnTo>
                    <a:pt x="110" y="255"/>
                  </a:lnTo>
                  <a:lnTo>
                    <a:pt x="96" y="247"/>
                  </a:lnTo>
                  <a:lnTo>
                    <a:pt x="80" y="238"/>
                  </a:lnTo>
                  <a:lnTo>
                    <a:pt x="65" y="226"/>
                  </a:lnTo>
                  <a:lnTo>
                    <a:pt x="49" y="214"/>
                  </a:lnTo>
                  <a:lnTo>
                    <a:pt x="35" y="199"/>
                  </a:lnTo>
                  <a:lnTo>
                    <a:pt x="22" y="183"/>
                  </a:lnTo>
                  <a:lnTo>
                    <a:pt x="11" y="164"/>
                  </a:lnTo>
                  <a:lnTo>
                    <a:pt x="4" y="144"/>
                  </a:lnTo>
                  <a:lnTo>
                    <a:pt x="0" y="121"/>
                  </a:lnTo>
                  <a:lnTo>
                    <a:pt x="0" y="96"/>
                  </a:lnTo>
                  <a:lnTo>
                    <a:pt x="6" y="70"/>
                  </a:lnTo>
                  <a:lnTo>
                    <a:pt x="18" y="41"/>
                  </a:lnTo>
                  <a:lnTo>
                    <a:pt x="36" y="9"/>
                  </a:lnTo>
                  <a:lnTo>
                    <a:pt x="35" y="13"/>
                  </a:lnTo>
                  <a:lnTo>
                    <a:pt x="32" y="21"/>
                  </a:lnTo>
                  <a:lnTo>
                    <a:pt x="30" y="33"/>
                  </a:lnTo>
                  <a:lnTo>
                    <a:pt x="26" y="48"/>
                  </a:lnTo>
                  <a:lnTo>
                    <a:pt x="24" y="66"/>
                  </a:lnTo>
                  <a:lnTo>
                    <a:pt x="26" y="87"/>
                  </a:lnTo>
                  <a:lnTo>
                    <a:pt x="30" y="109"/>
                  </a:lnTo>
                  <a:lnTo>
                    <a:pt x="37" y="131"/>
                  </a:lnTo>
                  <a:lnTo>
                    <a:pt x="50" y="153"/>
                  </a:lnTo>
                  <a:lnTo>
                    <a:pt x="49" y="150"/>
                  </a:lnTo>
                  <a:lnTo>
                    <a:pt x="46" y="142"/>
                  </a:lnTo>
                  <a:lnTo>
                    <a:pt x="43" y="127"/>
                  </a:lnTo>
                  <a:lnTo>
                    <a:pt x="40" y="109"/>
                  </a:lnTo>
                  <a:lnTo>
                    <a:pt x="37" y="89"/>
                  </a:lnTo>
                  <a:lnTo>
                    <a:pt x="37" y="66"/>
                  </a:lnTo>
                  <a:lnTo>
                    <a:pt x="40" y="44"/>
                  </a:lnTo>
                  <a:lnTo>
                    <a:pt x="46" y="2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1469678" y="4490244"/>
              <a:ext cx="279400" cy="422275"/>
            </a:xfrm>
            <a:custGeom>
              <a:avLst/>
              <a:gdLst>
                <a:gd name="T0" fmla="*/ 60 w 176"/>
                <a:gd name="T1" fmla="*/ 0 h 266"/>
                <a:gd name="T2" fmla="*/ 61 w 176"/>
                <a:gd name="T3" fmla="*/ 0 h 266"/>
                <a:gd name="T4" fmla="*/ 67 w 176"/>
                <a:gd name="T5" fmla="*/ 3 h 266"/>
                <a:gd name="T6" fmla="*/ 74 w 176"/>
                <a:gd name="T7" fmla="*/ 6 h 266"/>
                <a:gd name="T8" fmla="*/ 85 w 176"/>
                <a:gd name="T9" fmla="*/ 12 h 266"/>
                <a:gd name="T10" fmla="*/ 98 w 176"/>
                <a:gd name="T11" fmla="*/ 18 h 266"/>
                <a:gd name="T12" fmla="*/ 110 w 176"/>
                <a:gd name="T13" fmla="*/ 26 h 266"/>
                <a:gd name="T14" fmla="*/ 124 w 176"/>
                <a:gd name="T15" fmla="*/ 36 h 266"/>
                <a:gd name="T16" fmla="*/ 137 w 176"/>
                <a:gd name="T17" fmla="*/ 49 h 266"/>
                <a:gd name="T18" fmla="*/ 149 w 176"/>
                <a:gd name="T19" fmla="*/ 64 h 266"/>
                <a:gd name="T20" fmla="*/ 159 w 176"/>
                <a:gd name="T21" fmla="*/ 80 h 266"/>
                <a:gd name="T22" fmla="*/ 168 w 176"/>
                <a:gd name="T23" fmla="*/ 100 h 266"/>
                <a:gd name="T24" fmla="*/ 173 w 176"/>
                <a:gd name="T25" fmla="*/ 121 h 266"/>
                <a:gd name="T26" fmla="*/ 176 w 176"/>
                <a:gd name="T27" fmla="*/ 144 h 266"/>
                <a:gd name="T28" fmla="*/ 175 w 176"/>
                <a:gd name="T29" fmla="*/ 171 h 266"/>
                <a:gd name="T30" fmla="*/ 169 w 176"/>
                <a:gd name="T31" fmla="*/ 200 h 266"/>
                <a:gd name="T32" fmla="*/ 158 w 176"/>
                <a:gd name="T33" fmla="*/ 231 h 266"/>
                <a:gd name="T34" fmla="*/ 141 w 176"/>
                <a:gd name="T35" fmla="*/ 266 h 266"/>
                <a:gd name="T36" fmla="*/ 139 w 176"/>
                <a:gd name="T37" fmla="*/ 265 h 266"/>
                <a:gd name="T38" fmla="*/ 133 w 176"/>
                <a:gd name="T39" fmla="*/ 264 h 266"/>
                <a:gd name="T40" fmla="*/ 123 w 176"/>
                <a:gd name="T41" fmla="*/ 258 h 266"/>
                <a:gd name="T42" fmla="*/ 111 w 176"/>
                <a:gd name="T43" fmla="*/ 253 h 266"/>
                <a:gd name="T44" fmla="*/ 97 w 176"/>
                <a:gd name="T45" fmla="*/ 245 h 266"/>
                <a:gd name="T46" fmla="*/ 81 w 176"/>
                <a:gd name="T47" fmla="*/ 236 h 266"/>
                <a:gd name="T48" fmla="*/ 65 w 176"/>
                <a:gd name="T49" fmla="*/ 226 h 266"/>
                <a:gd name="T50" fmla="*/ 50 w 176"/>
                <a:gd name="T51" fmla="*/ 213 h 266"/>
                <a:gd name="T52" fmla="*/ 35 w 176"/>
                <a:gd name="T53" fmla="*/ 199 h 266"/>
                <a:gd name="T54" fmla="*/ 22 w 176"/>
                <a:gd name="T55" fmla="*/ 182 h 266"/>
                <a:gd name="T56" fmla="*/ 12 w 176"/>
                <a:gd name="T57" fmla="*/ 164 h 266"/>
                <a:gd name="T58" fmla="*/ 4 w 176"/>
                <a:gd name="T59" fmla="*/ 143 h 266"/>
                <a:gd name="T60" fmla="*/ 0 w 176"/>
                <a:gd name="T61" fmla="*/ 121 h 266"/>
                <a:gd name="T62" fmla="*/ 2 w 176"/>
                <a:gd name="T63" fmla="*/ 96 h 266"/>
                <a:gd name="T64" fmla="*/ 7 w 176"/>
                <a:gd name="T65" fmla="*/ 69 h 266"/>
                <a:gd name="T66" fmla="*/ 19 w 176"/>
                <a:gd name="T67" fmla="*/ 40 h 266"/>
                <a:gd name="T68" fmla="*/ 37 w 176"/>
                <a:gd name="T69" fmla="*/ 9 h 266"/>
                <a:gd name="T70" fmla="*/ 35 w 176"/>
                <a:gd name="T71" fmla="*/ 12 h 266"/>
                <a:gd name="T72" fmla="*/ 33 w 176"/>
                <a:gd name="T73" fmla="*/ 19 h 266"/>
                <a:gd name="T74" fmla="*/ 30 w 176"/>
                <a:gd name="T75" fmla="*/ 32 h 266"/>
                <a:gd name="T76" fmla="*/ 28 w 176"/>
                <a:gd name="T77" fmla="*/ 48 h 266"/>
                <a:gd name="T78" fmla="*/ 25 w 176"/>
                <a:gd name="T79" fmla="*/ 66 h 266"/>
                <a:gd name="T80" fmla="*/ 26 w 176"/>
                <a:gd name="T81" fmla="*/ 87 h 266"/>
                <a:gd name="T82" fmla="*/ 30 w 176"/>
                <a:gd name="T83" fmla="*/ 108 h 266"/>
                <a:gd name="T84" fmla="*/ 38 w 176"/>
                <a:gd name="T85" fmla="*/ 131 h 266"/>
                <a:gd name="T86" fmla="*/ 51 w 176"/>
                <a:gd name="T87" fmla="*/ 152 h 266"/>
                <a:gd name="T88" fmla="*/ 50 w 176"/>
                <a:gd name="T89" fmla="*/ 149 h 266"/>
                <a:gd name="T90" fmla="*/ 47 w 176"/>
                <a:gd name="T91" fmla="*/ 140 h 266"/>
                <a:gd name="T92" fmla="*/ 43 w 176"/>
                <a:gd name="T93" fmla="*/ 126 h 266"/>
                <a:gd name="T94" fmla="*/ 41 w 176"/>
                <a:gd name="T95" fmla="*/ 109 h 266"/>
                <a:gd name="T96" fmla="*/ 38 w 176"/>
                <a:gd name="T97" fmla="*/ 88 h 266"/>
                <a:gd name="T98" fmla="*/ 38 w 176"/>
                <a:gd name="T99" fmla="*/ 66 h 266"/>
                <a:gd name="T100" fmla="*/ 41 w 176"/>
                <a:gd name="T101" fmla="*/ 43 h 266"/>
                <a:gd name="T102" fmla="*/ 48 w 176"/>
                <a:gd name="T103" fmla="*/ 21 h 266"/>
                <a:gd name="T104" fmla="*/ 60 w 176"/>
                <a:gd name="T10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6" h="266">
                  <a:moveTo>
                    <a:pt x="60" y="0"/>
                  </a:moveTo>
                  <a:lnTo>
                    <a:pt x="61" y="0"/>
                  </a:lnTo>
                  <a:lnTo>
                    <a:pt x="67" y="3"/>
                  </a:lnTo>
                  <a:lnTo>
                    <a:pt x="74" y="6"/>
                  </a:lnTo>
                  <a:lnTo>
                    <a:pt x="85" y="12"/>
                  </a:lnTo>
                  <a:lnTo>
                    <a:pt x="98" y="18"/>
                  </a:lnTo>
                  <a:lnTo>
                    <a:pt x="110" y="26"/>
                  </a:lnTo>
                  <a:lnTo>
                    <a:pt x="124" y="36"/>
                  </a:lnTo>
                  <a:lnTo>
                    <a:pt x="137" y="49"/>
                  </a:lnTo>
                  <a:lnTo>
                    <a:pt x="149" y="64"/>
                  </a:lnTo>
                  <a:lnTo>
                    <a:pt x="159" y="80"/>
                  </a:lnTo>
                  <a:lnTo>
                    <a:pt x="168" y="100"/>
                  </a:lnTo>
                  <a:lnTo>
                    <a:pt x="173" y="121"/>
                  </a:lnTo>
                  <a:lnTo>
                    <a:pt x="176" y="144"/>
                  </a:lnTo>
                  <a:lnTo>
                    <a:pt x="175" y="171"/>
                  </a:lnTo>
                  <a:lnTo>
                    <a:pt x="169" y="200"/>
                  </a:lnTo>
                  <a:lnTo>
                    <a:pt x="158" y="231"/>
                  </a:lnTo>
                  <a:lnTo>
                    <a:pt x="141" y="266"/>
                  </a:lnTo>
                  <a:lnTo>
                    <a:pt x="139" y="265"/>
                  </a:lnTo>
                  <a:lnTo>
                    <a:pt x="133" y="264"/>
                  </a:lnTo>
                  <a:lnTo>
                    <a:pt x="123" y="258"/>
                  </a:lnTo>
                  <a:lnTo>
                    <a:pt x="111" y="253"/>
                  </a:lnTo>
                  <a:lnTo>
                    <a:pt x="97" y="245"/>
                  </a:lnTo>
                  <a:lnTo>
                    <a:pt x="81" y="236"/>
                  </a:lnTo>
                  <a:lnTo>
                    <a:pt x="65" y="226"/>
                  </a:lnTo>
                  <a:lnTo>
                    <a:pt x="50" y="213"/>
                  </a:lnTo>
                  <a:lnTo>
                    <a:pt x="35" y="199"/>
                  </a:lnTo>
                  <a:lnTo>
                    <a:pt x="22" y="182"/>
                  </a:lnTo>
                  <a:lnTo>
                    <a:pt x="12" y="164"/>
                  </a:lnTo>
                  <a:lnTo>
                    <a:pt x="4" y="143"/>
                  </a:lnTo>
                  <a:lnTo>
                    <a:pt x="0" y="121"/>
                  </a:lnTo>
                  <a:lnTo>
                    <a:pt x="2" y="96"/>
                  </a:lnTo>
                  <a:lnTo>
                    <a:pt x="7" y="69"/>
                  </a:lnTo>
                  <a:lnTo>
                    <a:pt x="19" y="40"/>
                  </a:lnTo>
                  <a:lnTo>
                    <a:pt x="37" y="9"/>
                  </a:lnTo>
                  <a:lnTo>
                    <a:pt x="35" y="12"/>
                  </a:lnTo>
                  <a:lnTo>
                    <a:pt x="33" y="19"/>
                  </a:lnTo>
                  <a:lnTo>
                    <a:pt x="30" y="32"/>
                  </a:lnTo>
                  <a:lnTo>
                    <a:pt x="28" y="48"/>
                  </a:lnTo>
                  <a:lnTo>
                    <a:pt x="25" y="66"/>
                  </a:lnTo>
                  <a:lnTo>
                    <a:pt x="26" y="87"/>
                  </a:lnTo>
                  <a:lnTo>
                    <a:pt x="30" y="108"/>
                  </a:lnTo>
                  <a:lnTo>
                    <a:pt x="38" y="131"/>
                  </a:lnTo>
                  <a:lnTo>
                    <a:pt x="51" y="152"/>
                  </a:lnTo>
                  <a:lnTo>
                    <a:pt x="50" y="149"/>
                  </a:lnTo>
                  <a:lnTo>
                    <a:pt x="47" y="140"/>
                  </a:lnTo>
                  <a:lnTo>
                    <a:pt x="43" y="126"/>
                  </a:lnTo>
                  <a:lnTo>
                    <a:pt x="41" y="109"/>
                  </a:lnTo>
                  <a:lnTo>
                    <a:pt x="38" y="88"/>
                  </a:lnTo>
                  <a:lnTo>
                    <a:pt x="38" y="66"/>
                  </a:lnTo>
                  <a:lnTo>
                    <a:pt x="41" y="43"/>
                  </a:lnTo>
                  <a:lnTo>
                    <a:pt x="48" y="2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 bwMode="auto">
            <a:xfrm>
              <a:off x="783878" y="4561681"/>
              <a:ext cx="279400" cy="404813"/>
            </a:xfrm>
            <a:custGeom>
              <a:avLst/>
              <a:gdLst>
                <a:gd name="T0" fmla="*/ 133 w 176"/>
                <a:gd name="T1" fmla="*/ 0 h 255"/>
                <a:gd name="T2" fmla="*/ 131 w 176"/>
                <a:gd name="T3" fmla="*/ 2 h 255"/>
                <a:gd name="T4" fmla="*/ 124 w 176"/>
                <a:gd name="T5" fmla="*/ 4 h 255"/>
                <a:gd name="T6" fmla="*/ 113 w 176"/>
                <a:gd name="T7" fmla="*/ 11 h 255"/>
                <a:gd name="T8" fmla="*/ 100 w 176"/>
                <a:gd name="T9" fmla="*/ 20 h 255"/>
                <a:gd name="T10" fmla="*/ 85 w 176"/>
                <a:gd name="T11" fmla="*/ 32 h 255"/>
                <a:gd name="T12" fmla="*/ 72 w 176"/>
                <a:gd name="T13" fmla="*/ 47 h 255"/>
                <a:gd name="T14" fmla="*/ 59 w 176"/>
                <a:gd name="T15" fmla="*/ 65 h 255"/>
                <a:gd name="T16" fmla="*/ 49 w 176"/>
                <a:gd name="T17" fmla="*/ 86 h 255"/>
                <a:gd name="T18" fmla="*/ 42 w 176"/>
                <a:gd name="T19" fmla="*/ 111 h 255"/>
                <a:gd name="T20" fmla="*/ 44 w 176"/>
                <a:gd name="T21" fmla="*/ 108 h 255"/>
                <a:gd name="T22" fmla="*/ 49 w 176"/>
                <a:gd name="T23" fmla="*/ 100 h 255"/>
                <a:gd name="T24" fmla="*/ 55 w 176"/>
                <a:gd name="T25" fmla="*/ 87 h 255"/>
                <a:gd name="T26" fmla="*/ 66 w 176"/>
                <a:gd name="T27" fmla="*/ 73 h 255"/>
                <a:gd name="T28" fmla="*/ 79 w 176"/>
                <a:gd name="T29" fmla="*/ 58 h 255"/>
                <a:gd name="T30" fmla="*/ 94 w 176"/>
                <a:gd name="T31" fmla="*/ 42 h 255"/>
                <a:gd name="T32" fmla="*/ 113 w 176"/>
                <a:gd name="T33" fmla="*/ 28 h 255"/>
                <a:gd name="T34" fmla="*/ 133 w 176"/>
                <a:gd name="T35" fmla="*/ 16 h 255"/>
                <a:gd name="T36" fmla="*/ 157 w 176"/>
                <a:gd name="T37" fmla="*/ 10 h 255"/>
                <a:gd name="T38" fmla="*/ 158 w 176"/>
                <a:gd name="T39" fmla="*/ 12 h 255"/>
                <a:gd name="T40" fmla="*/ 161 w 176"/>
                <a:gd name="T41" fmla="*/ 17 h 255"/>
                <a:gd name="T42" fmla="*/ 163 w 176"/>
                <a:gd name="T43" fmla="*/ 26 h 255"/>
                <a:gd name="T44" fmla="*/ 167 w 176"/>
                <a:gd name="T45" fmla="*/ 39 h 255"/>
                <a:gd name="T46" fmla="*/ 171 w 176"/>
                <a:gd name="T47" fmla="*/ 54 h 255"/>
                <a:gd name="T48" fmla="*/ 175 w 176"/>
                <a:gd name="T49" fmla="*/ 71 h 255"/>
                <a:gd name="T50" fmla="*/ 176 w 176"/>
                <a:gd name="T51" fmla="*/ 89 h 255"/>
                <a:gd name="T52" fmla="*/ 175 w 176"/>
                <a:gd name="T53" fmla="*/ 108 h 255"/>
                <a:gd name="T54" fmla="*/ 172 w 176"/>
                <a:gd name="T55" fmla="*/ 129 h 255"/>
                <a:gd name="T56" fmla="*/ 166 w 176"/>
                <a:gd name="T57" fmla="*/ 148 h 255"/>
                <a:gd name="T58" fmla="*/ 156 w 176"/>
                <a:gd name="T59" fmla="*/ 169 h 255"/>
                <a:gd name="T60" fmla="*/ 141 w 176"/>
                <a:gd name="T61" fmla="*/ 190 h 255"/>
                <a:gd name="T62" fmla="*/ 122 w 176"/>
                <a:gd name="T63" fmla="*/ 208 h 255"/>
                <a:gd name="T64" fmla="*/ 96 w 176"/>
                <a:gd name="T65" fmla="*/ 226 h 255"/>
                <a:gd name="T66" fmla="*/ 65 w 176"/>
                <a:gd name="T67" fmla="*/ 242 h 255"/>
                <a:gd name="T68" fmla="*/ 26 w 176"/>
                <a:gd name="T69" fmla="*/ 255 h 255"/>
                <a:gd name="T70" fmla="*/ 24 w 176"/>
                <a:gd name="T71" fmla="*/ 254 h 255"/>
                <a:gd name="T72" fmla="*/ 22 w 176"/>
                <a:gd name="T73" fmla="*/ 247 h 255"/>
                <a:gd name="T74" fmla="*/ 18 w 176"/>
                <a:gd name="T75" fmla="*/ 238 h 255"/>
                <a:gd name="T76" fmla="*/ 14 w 176"/>
                <a:gd name="T77" fmla="*/ 225 h 255"/>
                <a:gd name="T78" fmla="*/ 9 w 176"/>
                <a:gd name="T79" fmla="*/ 209 h 255"/>
                <a:gd name="T80" fmla="*/ 5 w 176"/>
                <a:gd name="T81" fmla="*/ 193 h 255"/>
                <a:gd name="T82" fmla="*/ 1 w 176"/>
                <a:gd name="T83" fmla="*/ 173 h 255"/>
                <a:gd name="T84" fmla="*/ 0 w 176"/>
                <a:gd name="T85" fmla="*/ 154 h 255"/>
                <a:gd name="T86" fmla="*/ 0 w 176"/>
                <a:gd name="T87" fmla="*/ 133 h 255"/>
                <a:gd name="T88" fmla="*/ 2 w 176"/>
                <a:gd name="T89" fmla="*/ 112 h 255"/>
                <a:gd name="T90" fmla="*/ 7 w 176"/>
                <a:gd name="T91" fmla="*/ 91 h 255"/>
                <a:gd name="T92" fmla="*/ 16 w 176"/>
                <a:gd name="T93" fmla="*/ 72 h 255"/>
                <a:gd name="T94" fmla="*/ 29 w 176"/>
                <a:gd name="T95" fmla="*/ 52 h 255"/>
                <a:gd name="T96" fmla="*/ 48 w 176"/>
                <a:gd name="T97" fmla="*/ 35 h 255"/>
                <a:gd name="T98" fmla="*/ 71 w 176"/>
                <a:gd name="T99" fmla="*/ 21 h 255"/>
                <a:gd name="T100" fmla="*/ 100 w 176"/>
                <a:gd name="T101" fmla="*/ 10 h 255"/>
                <a:gd name="T102" fmla="*/ 133 w 176"/>
                <a:gd name="T103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6" h="255">
                  <a:moveTo>
                    <a:pt x="133" y="0"/>
                  </a:moveTo>
                  <a:lnTo>
                    <a:pt x="131" y="2"/>
                  </a:lnTo>
                  <a:lnTo>
                    <a:pt x="124" y="4"/>
                  </a:lnTo>
                  <a:lnTo>
                    <a:pt x="113" y="11"/>
                  </a:lnTo>
                  <a:lnTo>
                    <a:pt x="100" y="20"/>
                  </a:lnTo>
                  <a:lnTo>
                    <a:pt x="85" y="32"/>
                  </a:lnTo>
                  <a:lnTo>
                    <a:pt x="72" y="47"/>
                  </a:lnTo>
                  <a:lnTo>
                    <a:pt x="59" y="65"/>
                  </a:lnTo>
                  <a:lnTo>
                    <a:pt x="49" y="86"/>
                  </a:lnTo>
                  <a:lnTo>
                    <a:pt x="42" y="111"/>
                  </a:lnTo>
                  <a:lnTo>
                    <a:pt x="44" y="108"/>
                  </a:lnTo>
                  <a:lnTo>
                    <a:pt x="49" y="100"/>
                  </a:lnTo>
                  <a:lnTo>
                    <a:pt x="55" y="87"/>
                  </a:lnTo>
                  <a:lnTo>
                    <a:pt x="66" y="73"/>
                  </a:lnTo>
                  <a:lnTo>
                    <a:pt x="79" y="58"/>
                  </a:lnTo>
                  <a:lnTo>
                    <a:pt x="94" y="42"/>
                  </a:lnTo>
                  <a:lnTo>
                    <a:pt x="113" y="28"/>
                  </a:lnTo>
                  <a:lnTo>
                    <a:pt x="133" y="16"/>
                  </a:lnTo>
                  <a:lnTo>
                    <a:pt x="157" y="10"/>
                  </a:lnTo>
                  <a:lnTo>
                    <a:pt x="158" y="12"/>
                  </a:lnTo>
                  <a:lnTo>
                    <a:pt x="161" y="17"/>
                  </a:lnTo>
                  <a:lnTo>
                    <a:pt x="163" y="26"/>
                  </a:lnTo>
                  <a:lnTo>
                    <a:pt x="167" y="39"/>
                  </a:lnTo>
                  <a:lnTo>
                    <a:pt x="171" y="54"/>
                  </a:lnTo>
                  <a:lnTo>
                    <a:pt x="175" y="71"/>
                  </a:lnTo>
                  <a:lnTo>
                    <a:pt x="176" y="89"/>
                  </a:lnTo>
                  <a:lnTo>
                    <a:pt x="175" y="108"/>
                  </a:lnTo>
                  <a:lnTo>
                    <a:pt x="172" y="129"/>
                  </a:lnTo>
                  <a:lnTo>
                    <a:pt x="166" y="148"/>
                  </a:lnTo>
                  <a:lnTo>
                    <a:pt x="156" y="169"/>
                  </a:lnTo>
                  <a:lnTo>
                    <a:pt x="141" y="190"/>
                  </a:lnTo>
                  <a:lnTo>
                    <a:pt x="122" y="208"/>
                  </a:lnTo>
                  <a:lnTo>
                    <a:pt x="96" y="226"/>
                  </a:lnTo>
                  <a:lnTo>
                    <a:pt x="65" y="242"/>
                  </a:lnTo>
                  <a:lnTo>
                    <a:pt x="26" y="255"/>
                  </a:lnTo>
                  <a:lnTo>
                    <a:pt x="24" y="254"/>
                  </a:lnTo>
                  <a:lnTo>
                    <a:pt x="22" y="247"/>
                  </a:lnTo>
                  <a:lnTo>
                    <a:pt x="18" y="238"/>
                  </a:lnTo>
                  <a:lnTo>
                    <a:pt x="14" y="225"/>
                  </a:lnTo>
                  <a:lnTo>
                    <a:pt x="9" y="209"/>
                  </a:lnTo>
                  <a:lnTo>
                    <a:pt x="5" y="193"/>
                  </a:lnTo>
                  <a:lnTo>
                    <a:pt x="1" y="173"/>
                  </a:lnTo>
                  <a:lnTo>
                    <a:pt x="0" y="154"/>
                  </a:lnTo>
                  <a:lnTo>
                    <a:pt x="0" y="133"/>
                  </a:lnTo>
                  <a:lnTo>
                    <a:pt x="2" y="112"/>
                  </a:lnTo>
                  <a:lnTo>
                    <a:pt x="7" y="91"/>
                  </a:lnTo>
                  <a:lnTo>
                    <a:pt x="16" y="72"/>
                  </a:lnTo>
                  <a:lnTo>
                    <a:pt x="29" y="52"/>
                  </a:lnTo>
                  <a:lnTo>
                    <a:pt x="48" y="35"/>
                  </a:lnTo>
                  <a:lnTo>
                    <a:pt x="71" y="21"/>
                  </a:lnTo>
                  <a:lnTo>
                    <a:pt x="100" y="10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620365" y="4071144"/>
              <a:ext cx="406400" cy="280988"/>
            </a:xfrm>
            <a:custGeom>
              <a:avLst/>
              <a:gdLst>
                <a:gd name="T0" fmla="*/ 103 w 256"/>
                <a:gd name="T1" fmla="*/ 0 h 177"/>
                <a:gd name="T2" fmla="*/ 123 w 256"/>
                <a:gd name="T3" fmla="*/ 0 h 177"/>
                <a:gd name="T4" fmla="*/ 144 w 256"/>
                <a:gd name="T5" fmla="*/ 3 h 177"/>
                <a:gd name="T6" fmla="*/ 165 w 256"/>
                <a:gd name="T7" fmla="*/ 8 h 177"/>
                <a:gd name="T8" fmla="*/ 184 w 256"/>
                <a:gd name="T9" fmla="*/ 19 h 177"/>
                <a:gd name="T10" fmla="*/ 203 w 256"/>
                <a:gd name="T11" fmla="*/ 32 h 177"/>
                <a:gd name="T12" fmla="*/ 220 w 256"/>
                <a:gd name="T13" fmla="*/ 48 h 177"/>
                <a:gd name="T14" fmla="*/ 235 w 256"/>
                <a:gd name="T15" fmla="*/ 72 h 177"/>
                <a:gd name="T16" fmla="*/ 247 w 256"/>
                <a:gd name="T17" fmla="*/ 100 h 177"/>
                <a:gd name="T18" fmla="*/ 256 w 256"/>
                <a:gd name="T19" fmla="*/ 135 h 177"/>
                <a:gd name="T20" fmla="*/ 255 w 256"/>
                <a:gd name="T21" fmla="*/ 133 h 177"/>
                <a:gd name="T22" fmla="*/ 251 w 256"/>
                <a:gd name="T23" fmla="*/ 125 h 177"/>
                <a:gd name="T24" fmla="*/ 244 w 256"/>
                <a:gd name="T25" fmla="*/ 115 h 177"/>
                <a:gd name="T26" fmla="*/ 235 w 256"/>
                <a:gd name="T27" fmla="*/ 102 h 177"/>
                <a:gd name="T28" fmla="*/ 223 w 256"/>
                <a:gd name="T29" fmla="*/ 87 h 177"/>
                <a:gd name="T30" fmla="*/ 209 w 256"/>
                <a:gd name="T31" fmla="*/ 73 h 177"/>
                <a:gd name="T32" fmla="*/ 191 w 256"/>
                <a:gd name="T33" fmla="*/ 60 h 177"/>
                <a:gd name="T34" fmla="*/ 169 w 256"/>
                <a:gd name="T35" fmla="*/ 51 h 177"/>
                <a:gd name="T36" fmla="*/ 144 w 256"/>
                <a:gd name="T37" fmla="*/ 45 h 177"/>
                <a:gd name="T38" fmla="*/ 147 w 256"/>
                <a:gd name="T39" fmla="*/ 46 h 177"/>
                <a:gd name="T40" fmla="*/ 156 w 256"/>
                <a:gd name="T41" fmla="*/ 50 h 177"/>
                <a:gd name="T42" fmla="*/ 168 w 256"/>
                <a:gd name="T43" fmla="*/ 58 h 177"/>
                <a:gd name="T44" fmla="*/ 183 w 256"/>
                <a:gd name="T45" fmla="*/ 68 h 177"/>
                <a:gd name="T46" fmla="*/ 199 w 256"/>
                <a:gd name="T47" fmla="*/ 81 h 177"/>
                <a:gd name="T48" fmla="*/ 214 w 256"/>
                <a:gd name="T49" fmla="*/ 97 h 177"/>
                <a:gd name="T50" fmla="*/ 229 w 256"/>
                <a:gd name="T51" fmla="*/ 115 h 177"/>
                <a:gd name="T52" fmla="*/ 239 w 256"/>
                <a:gd name="T53" fmla="*/ 135 h 177"/>
                <a:gd name="T54" fmla="*/ 247 w 256"/>
                <a:gd name="T55" fmla="*/ 159 h 177"/>
                <a:gd name="T56" fmla="*/ 244 w 256"/>
                <a:gd name="T57" fmla="*/ 159 h 177"/>
                <a:gd name="T58" fmla="*/ 238 w 256"/>
                <a:gd name="T59" fmla="*/ 161 h 177"/>
                <a:gd name="T60" fmla="*/ 229 w 256"/>
                <a:gd name="T61" fmla="*/ 165 h 177"/>
                <a:gd name="T62" fmla="*/ 217 w 256"/>
                <a:gd name="T63" fmla="*/ 169 h 177"/>
                <a:gd name="T64" fmla="*/ 203 w 256"/>
                <a:gd name="T65" fmla="*/ 173 h 177"/>
                <a:gd name="T66" fmla="*/ 186 w 256"/>
                <a:gd name="T67" fmla="*/ 176 h 177"/>
                <a:gd name="T68" fmla="*/ 168 w 256"/>
                <a:gd name="T69" fmla="*/ 177 h 177"/>
                <a:gd name="T70" fmla="*/ 148 w 256"/>
                <a:gd name="T71" fmla="*/ 177 h 177"/>
                <a:gd name="T72" fmla="*/ 127 w 256"/>
                <a:gd name="T73" fmla="*/ 173 h 177"/>
                <a:gd name="T74" fmla="*/ 106 w 256"/>
                <a:gd name="T75" fmla="*/ 168 h 177"/>
                <a:gd name="T76" fmla="*/ 86 w 256"/>
                <a:gd name="T77" fmla="*/ 158 h 177"/>
                <a:gd name="T78" fmla="*/ 66 w 256"/>
                <a:gd name="T79" fmla="*/ 142 h 177"/>
                <a:gd name="T80" fmla="*/ 47 w 256"/>
                <a:gd name="T81" fmla="*/ 122 h 177"/>
                <a:gd name="T82" fmla="*/ 30 w 256"/>
                <a:gd name="T83" fmla="*/ 98 h 177"/>
                <a:gd name="T84" fmla="*/ 14 w 256"/>
                <a:gd name="T85" fmla="*/ 65 h 177"/>
                <a:gd name="T86" fmla="*/ 0 w 256"/>
                <a:gd name="T87" fmla="*/ 28 h 177"/>
                <a:gd name="T88" fmla="*/ 2 w 256"/>
                <a:gd name="T89" fmla="*/ 26 h 177"/>
                <a:gd name="T90" fmla="*/ 9 w 256"/>
                <a:gd name="T91" fmla="*/ 24 h 177"/>
                <a:gd name="T92" fmla="*/ 18 w 256"/>
                <a:gd name="T93" fmla="*/ 20 h 177"/>
                <a:gd name="T94" fmla="*/ 31 w 256"/>
                <a:gd name="T95" fmla="*/ 15 h 177"/>
                <a:gd name="T96" fmla="*/ 45 w 256"/>
                <a:gd name="T97" fmla="*/ 11 h 177"/>
                <a:gd name="T98" fmla="*/ 64 w 256"/>
                <a:gd name="T99" fmla="*/ 6 h 177"/>
                <a:gd name="T100" fmla="*/ 82 w 256"/>
                <a:gd name="T101" fmla="*/ 3 h 177"/>
                <a:gd name="T102" fmla="*/ 103 w 256"/>
                <a:gd name="T103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6" h="177">
                  <a:moveTo>
                    <a:pt x="103" y="0"/>
                  </a:moveTo>
                  <a:lnTo>
                    <a:pt x="123" y="0"/>
                  </a:lnTo>
                  <a:lnTo>
                    <a:pt x="144" y="3"/>
                  </a:lnTo>
                  <a:lnTo>
                    <a:pt x="165" y="8"/>
                  </a:lnTo>
                  <a:lnTo>
                    <a:pt x="184" y="19"/>
                  </a:lnTo>
                  <a:lnTo>
                    <a:pt x="203" y="32"/>
                  </a:lnTo>
                  <a:lnTo>
                    <a:pt x="220" y="48"/>
                  </a:lnTo>
                  <a:lnTo>
                    <a:pt x="235" y="72"/>
                  </a:lnTo>
                  <a:lnTo>
                    <a:pt x="247" y="100"/>
                  </a:lnTo>
                  <a:lnTo>
                    <a:pt x="256" y="135"/>
                  </a:lnTo>
                  <a:lnTo>
                    <a:pt x="255" y="133"/>
                  </a:lnTo>
                  <a:lnTo>
                    <a:pt x="251" y="125"/>
                  </a:lnTo>
                  <a:lnTo>
                    <a:pt x="244" y="115"/>
                  </a:lnTo>
                  <a:lnTo>
                    <a:pt x="235" y="102"/>
                  </a:lnTo>
                  <a:lnTo>
                    <a:pt x="223" y="87"/>
                  </a:lnTo>
                  <a:lnTo>
                    <a:pt x="209" y="73"/>
                  </a:lnTo>
                  <a:lnTo>
                    <a:pt x="191" y="60"/>
                  </a:lnTo>
                  <a:lnTo>
                    <a:pt x="169" y="51"/>
                  </a:lnTo>
                  <a:lnTo>
                    <a:pt x="144" y="45"/>
                  </a:lnTo>
                  <a:lnTo>
                    <a:pt x="147" y="46"/>
                  </a:lnTo>
                  <a:lnTo>
                    <a:pt x="156" y="50"/>
                  </a:lnTo>
                  <a:lnTo>
                    <a:pt x="168" y="58"/>
                  </a:lnTo>
                  <a:lnTo>
                    <a:pt x="183" y="68"/>
                  </a:lnTo>
                  <a:lnTo>
                    <a:pt x="199" y="81"/>
                  </a:lnTo>
                  <a:lnTo>
                    <a:pt x="214" y="97"/>
                  </a:lnTo>
                  <a:lnTo>
                    <a:pt x="229" y="115"/>
                  </a:lnTo>
                  <a:lnTo>
                    <a:pt x="239" y="135"/>
                  </a:lnTo>
                  <a:lnTo>
                    <a:pt x="247" y="159"/>
                  </a:lnTo>
                  <a:lnTo>
                    <a:pt x="244" y="159"/>
                  </a:lnTo>
                  <a:lnTo>
                    <a:pt x="238" y="161"/>
                  </a:lnTo>
                  <a:lnTo>
                    <a:pt x="229" y="165"/>
                  </a:lnTo>
                  <a:lnTo>
                    <a:pt x="217" y="169"/>
                  </a:lnTo>
                  <a:lnTo>
                    <a:pt x="203" y="173"/>
                  </a:lnTo>
                  <a:lnTo>
                    <a:pt x="186" y="176"/>
                  </a:lnTo>
                  <a:lnTo>
                    <a:pt x="168" y="177"/>
                  </a:lnTo>
                  <a:lnTo>
                    <a:pt x="148" y="177"/>
                  </a:lnTo>
                  <a:lnTo>
                    <a:pt x="127" y="173"/>
                  </a:lnTo>
                  <a:lnTo>
                    <a:pt x="106" y="168"/>
                  </a:lnTo>
                  <a:lnTo>
                    <a:pt x="86" y="158"/>
                  </a:lnTo>
                  <a:lnTo>
                    <a:pt x="66" y="142"/>
                  </a:lnTo>
                  <a:lnTo>
                    <a:pt x="47" y="122"/>
                  </a:lnTo>
                  <a:lnTo>
                    <a:pt x="30" y="98"/>
                  </a:lnTo>
                  <a:lnTo>
                    <a:pt x="14" y="65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9" y="24"/>
                  </a:lnTo>
                  <a:lnTo>
                    <a:pt x="18" y="20"/>
                  </a:lnTo>
                  <a:lnTo>
                    <a:pt x="31" y="15"/>
                  </a:lnTo>
                  <a:lnTo>
                    <a:pt x="45" y="11"/>
                  </a:lnTo>
                  <a:lnTo>
                    <a:pt x="64" y="6"/>
                  </a:lnTo>
                  <a:lnTo>
                    <a:pt x="82" y="3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90140" y="3694906"/>
              <a:ext cx="404813" cy="279400"/>
            </a:xfrm>
            <a:custGeom>
              <a:avLst/>
              <a:gdLst>
                <a:gd name="T0" fmla="*/ 101 w 255"/>
                <a:gd name="T1" fmla="*/ 0 h 176"/>
                <a:gd name="T2" fmla="*/ 122 w 255"/>
                <a:gd name="T3" fmla="*/ 0 h 176"/>
                <a:gd name="T4" fmla="*/ 143 w 255"/>
                <a:gd name="T5" fmla="*/ 2 h 176"/>
                <a:gd name="T6" fmla="*/ 164 w 255"/>
                <a:gd name="T7" fmla="*/ 8 h 176"/>
                <a:gd name="T8" fmla="*/ 183 w 255"/>
                <a:gd name="T9" fmla="*/ 17 h 176"/>
                <a:gd name="T10" fmla="*/ 203 w 255"/>
                <a:gd name="T11" fmla="*/ 30 h 176"/>
                <a:gd name="T12" fmla="*/ 220 w 255"/>
                <a:gd name="T13" fmla="*/ 48 h 176"/>
                <a:gd name="T14" fmla="*/ 234 w 255"/>
                <a:gd name="T15" fmla="*/ 71 h 176"/>
                <a:gd name="T16" fmla="*/ 246 w 255"/>
                <a:gd name="T17" fmla="*/ 100 h 176"/>
                <a:gd name="T18" fmla="*/ 255 w 255"/>
                <a:gd name="T19" fmla="*/ 135 h 176"/>
                <a:gd name="T20" fmla="*/ 255 w 255"/>
                <a:gd name="T21" fmla="*/ 132 h 176"/>
                <a:gd name="T22" fmla="*/ 251 w 255"/>
                <a:gd name="T23" fmla="*/ 125 h 176"/>
                <a:gd name="T24" fmla="*/ 244 w 255"/>
                <a:gd name="T25" fmla="*/ 113 h 176"/>
                <a:gd name="T26" fmla="*/ 235 w 255"/>
                <a:gd name="T27" fmla="*/ 100 h 176"/>
                <a:gd name="T28" fmla="*/ 223 w 255"/>
                <a:gd name="T29" fmla="*/ 86 h 176"/>
                <a:gd name="T30" fmla="*/ 208 w 255"/>
                <a:gd name="T31" fmla="*/ 73 h 176"/>
                <a:gd name="T32" fmla="*/ 190 w 255"/>
                <a:gd name="T33" fmla="*/ 60 h 176"/>
                <a:gd name="T34" fmla="*/ 169 w 255"/>
                <a:gd name="T35" fmla="*/ 49 h 176"/>
                <a:gd name="T36" fmla="*/ 144 w 255"/>
                <a:gd name="T37" fmla="*/ 43 h 176"/>
                <a:gd name="T38" fmla="*/ 147 w 255"/>
                <a:gd name="T39" fmla="*/ 44 h 176"/>
                <a:gd name="T40" fmla="*/ 155 w 255"/>
                <a:gd name="T41" fmla="*/ 49 h 176"/>
                <a:gd name="T42" fmla="*/ 168 w 255"/>
                <a:gd name="T43" fmla="*/ 56 h 176"/>
                <a:gd name="T44" fmla="*/ 182 w 255"/>
                <a:gd name="T45" fmla="*/ 66 h 176"/>
                <a:gd name="T46" fmla="*/ 197 w 255"/>
                <a:gd name="T47" fmla="*/ 79 h 176"/>
                <a:gd name="T48" fmla="*/ 214 w 255"/>
                <a:gd name="T49" fmla="*/ 95 h 176"/>
                <a:gd name="T50" fmla="*/ 227 w 255"/>
                <a:gd name="T51" fmla="*/ 113 h 176"/>
                <a:gd name="T52" fmla="*/ 239 w 255"/>
                <a:gd name="T53" fmla="*/ 134 h 176"/>
                <a:gd name="T54" fmla="*/ 246 w 255"/>
                <a:gd name="T55" fmla="*/ 157 h 176"/>
                <a:gd name="T56" fmla="*/ 243 w 255"/>
                <a:gd name="T57" fmla="*/ 158 h 176"/>
                <a:gd name="T58" fmla="*/ 238 w 255"/>
                <a:gd name="T59" fmla="*/ 161 h 176"/>
                <a:gd name="T60" fmla="*/ 229 w 255"/>
                <a:gd name="T61" fmla="*/ 165 h 176"/>
                <a:gd name="T62" fmla="*/ 217 w 255"/>
                <a:gd name="T63" fmla="*/ 169 h 176"/>
                <a:gd name="T64" fmla="*/ 201 w 255"/>
                <a:gd name="T65" fmla="*/ 171 h 176"/>
                <a:gd name="T66" fmla="*/ 184 w 255"/>
                <a:gd name="T67" fmla="*/ 175 h 176"/>
                <a:gd name="T68" fmla="*/ 166 w 255"/>
                <a:gd name="T69" fmla="*/ 176 h 176"/>
                <a:gd name="T70" fmla="*/ 147 w 255"/>
                <a:gd name="T71" fmla="*/ 175 h 176"/>
                <a:gd name="T72" fmla="*/ 127 w 255"/>
                <a:gd name="T73" fmla="*/ 173 h 176"/>
                <a:gd name="T74" fmla="*/ 106 w 255"/>
                <a:gd name="T75" fmla="*/ 166 h 176"/>
                <a:gd name="T76" fmla="*/ 86 w 255"/>
                <a:gd name="T77" fmla="*/ 156 h 176"/>
                <a:gd name="T78" fmla="*/ 65 w 255"/>
                <a:gd name="T79" fmla="*/ 141 h 176"/>
                <a:gd name="T80" fmla="*/ 47 w 255"/>
                <a:gd name="T81" fmla="*/ 122 h 176"/>
                <a:gd name="T82" fmla="*/ 28 w 255"/>
                <a:gd name="T83" fmla="*/ 96 h 176"/>
                <a:gd name="T84" fmla="*/ 13 w 255"/>
                <a:gd name="T85" fmla="*/ 65 h 176"/>
                <a:gd name="T86" fmla="*/ 0 w 255"/>
                <a:gd name="T87" fmla="*/ 26 h 176"/>
                <a:gd name="T88" fmla="*/ 1 w 255"/>
                <a:gd name="T89" fmla="*/ 26 h 176"/>
                <a:gd name="T90" fmla="*/ 8 w 255"/>
                <a:gd name="T91" fmla="*/ 22 h 176"/>
                <a:gd name="T92" fmla="*/ 18 w 255"/>
                <a:gd name="T93" fmla="*/ 18 h 176"/>
                <a:gd name="T94" fmla="*/ 30 w 255"/>
                <a:gd name="T95" fmla="*/ 14 h 176"/>
                <a:gd name="T96" fmla="*/ 45 w 255"/>
                <a:gd name="T97" fmla="*/ 9 h 176"/>
                <a:gd name="T98" fmla="*/ 62 w 255"/>
                <a:gd name="T99" fmla="*/ 5 h 176"/>
                <a:gd name="T100" fmla="*/ 82 w 255"/>
                <a:gd name="T101" fmla="*/ 1 h 176"/>
                <a:gd name="T102" fmla="*/ 101 w 255"/>
                <a:gd name="T10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5" h="176">
                  <a:moveTo>
                    <a:pt x="101" y="0"/>
                  </a:moveTo>
                  <a:lnTo>
                    <a:pt x="122" y="0"/>
                  </a:lnTo>
                  <a:lnTo>
                    <a:pt x="143" y="2"/>
                  </a:lnTo>
                  <a:lnTo>
                    <a:pt x="164" y="8"/>
                  </a:lnTo>
                  <a:lnTo>
                    <a:pt x="183" y="17"/>
                  </a:lnTo>
                  <a:lnTo>
                    <a:pt x="203" y="30"/>
                  </a:lnTo>
                  <a:lnTo>
                    <a:pt x="220" y="48"/>
                  </a:lnTo>
                  <a:lnTo>
                    <a:pt x="234" y="71"/>
                  </a:lnTo>
                  <a:lnTo>
                    <a:pt x="246" y="100"/>
                  </a:lnTo>
                  <a:lnTo>
                    <a:pt x="255" y="135"/>
                  </a:lnTo>
                  <a:lnTo>
                    <a:pt x="255" y="132"/>
                  </a:lnTo>
                  <a:lnTo>
                    <a:pt x="251" y="125"/>
                  </a:lnTo>
                  <a:lnTo>
                    <a:pt x="244" y="113"/>
                  </a:lnTo>
                  <a:lnTo>
                    <a:pt x="235" y="100"/>
                  </a:lnTo>
                  <a:lnTo>
                    <a:pt x="223" y="86"/>
                  </a:lnTo>
                  <a:lnTo>
                    <a:pt x="208" y="73"/>
                  </a:lnTo>
                  <a:lnTo>
                    <a:pt x="190" y="60"/>
                  </a:lnTo>
                  <a:lnTo>
                    <a:pt x="169" y="49"/>
                  </a:lnTo>
                  <a:lnTo>
                    <a:pt x="144" y="43"/>
                  </a:lnTo>
                  <a:lnTo>
                    <a:pt x="147" y="44"/>
                  </a:lnTo>
                  <a:lnTo>
                    <a:pt x="155" y="49"/>
                  </a:lnTo>
                  <a:lnTo>
                    <a:pt x="168" y="56"/>
                  </a:lnTo>
                  <a:lnTo>
                    <a:pt x="182" y="66"/>
                  </a:lnTo>
                  <a:lnTo>
                    <a:pt x="197" y="79"/>
                  </a:lnTo>
                  <a:lnTo>
                    <a:pt x="214" y="95"/>
                  </a:lnTo>
                  <a:lnTo>
                    <a:pt x="227" y="113"/>
                  </a:lnTo>
                  <a:lnTo>
                    <a:pt x="239" y="134"/>
                  </a:lnTo>
                  <a:lnTo>
                    <a:pt x="246" y="157"/>
                  </a:lnTo>
                  <a:lnTo>
                    <a:pt x="243" y="158"/>
                  </a:lnTo>
                  <a:lnTo>
                    <a:pt x="238" y="161"/>
                  </a:lnTo>
                  <a:lnTo>
                    <a:pt x="229" y="165"/>
                  </a:lnTo>
                  <a:lnTo>
                    <a:pt x="217" y="169"/>
                  </a:lnTo>
                  <a:lnTo>
                    <a:pt x="201" y="171"/>
                  </a:lnTo>
                  <a:lnTo>
                    <a:pt x="184" y="175"/>
                  </a:lnTo>
                  <a:lnTo>
                    <a:pt x="166" y="176"/>
                  </a:lnTo>
                  <a:lnTo>
                    <a:pt x="147" y="175"/>
                  </a:lnTo>
                  <a:lnTo>
                    <a:pt x="127" y="173"/>
                  </a:lnTo>
                  <a:lnTo>
                    <a:pt x="106" y="166"/>
                  </a:lnTo>
                  <a:lnTo>
                    <a:pt x="86" y="156"/>
                  </a:lnTo>
                  <a:lnTo>
                    <a:pt x="65" y="141"/>
                  </a:lnTo>
                  <a:lnTo>
                    <a:pt x="47" y="122"/>
                  </a:lnTo>
                  <a:lnTo>
                    <a:pt x="28" y="96"/>
                  </a:lnTo>
                  <a:lnTo>
                    <a:pt x="13" y="65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8" y="22"/>
                  </a:lnTo>
                  <a:lnTo>
                    <a:pt x="18" y="18"/>
                  </a:lnTo>
                  <a:lnTo>
                    <a:pt x="30" y="14"/>
                  </a:lnTo>
                  <a:lnTo>
                    <a:pt x="45" y="9"/>
                  </a:lnTo>
                  <a:lnTo>
                    <a:pt x="62" y="5"/>
                  </a:lnTo>
                  <a:lnTo>
                    <a:pt x="82" y="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482253" y="3086894"/>
              <a:ext cx="277813" cy="422275"/>
            </a:xfrm>
            <a:custGeom>
              <a:avLst/>
              <a:gdLst>
                <a:gd name="T0" fmla="*/ 35 w 175"/>
                <a:gd name="T1" fmla="*/ 0 h 266"/>
                <a:gd name="T2" fmla="*/ 36 w 175"/>
                <a:gd name="T3" fmla="*/ 1 h 266"/>
                <a:gd name="T4" fmla="*/ 43 w 175"/>
                <a:gd name="T5" fmla="*/ 4 h 266"/>
                <a:gd name="T6" fmla="*/ 53 w 175"/>
                <a:gd name="T7" fmla="*/ 8 h 266"/>
                <a:gd name="T8" fmla="*/ 65 w 175"/>
                <a:gd name="T9" fmla="*/ 13 h 266"/>
                <a:gd name="T10" fmla="*/ 79 w 175"/>
                <a:gd name="T11" fmla="*/ 21 h 266"/>
                <a:gd name="T12" fmla="*/ 95 w 175"/>
                <a:gd name="T13" fmla="*/ 30 h 266"/>
                <a:gd name="T14" fmla="*/ 110 w 175"/>
                <a:gd name="T15" fmla="*/ 40 h 266"/>
                <a:gd name="T16" fmla="*/ 126 w 175"/>
                <a:gd name="T17" fmla="*/ 53 h 266"/>
                <a:gd name="T18" fmla="*/ 140 w 175"/>
                <a:gd name="T19" fmla="*/ 67 h 266"/>
                <a:gd name="T20" fmla="*/ 153 w 175"/>
                <a:gd name="T21" fmla="*/ 84 h 266"/>
                <a:gd name="T22" fmla="*/ 164 w 175"/>
                <a:gd name="T23" fmla="*/ 102 h 266"/>
                <a:gd name="T24" fmla="*/ 171 w 175"/>
                <a:gd name="T25" fmla="*/ 123 h 266"/>
                <a:gd name="T26" fmla="*/ 175 w 175"/>
                <a:gd name="T27" fmla="*/ 145 h 266"/>
                <a:gd name="T28" fmla="*/ 174 w 175"/>
                <a:gd name="T29" fmla="*/ 170 h 266"/>
                <a:gd name="T30" fmla="*/ 169 w 175"/>
                <a:gd name="T31" fmla="*/ 197 h 266"/>
                <a:gd name="T32" fmla="*/ 157 w 175"/>
                <a:gd name="T33" fmla="*/ 226 h 266"/>
                <a:gd name="T34" fmla="*/ 139 w 175"/>
                <a:gd name="T35" fmla="*/ 257 h 266"/>
                <a:gd name="T36" fmla="*/ 140 w 175"/>
                <a:gd name="T37" fmla="*/ 254 h 266"/>
                <a:gd name="T38" fmla="*/ 143 w 175"/>
                <a:gd name="T39" fmla="*/ 247 h 266"/>
                <a:gd name="T40" fmla="*/ 145 w 175"/>
                <a:gd name="T41" fmla="*/ 235 h 266"/>
                <a:gd name="T42" fmla="*/ 148 w 175"/>
                <a:gd name="T43" fmla="*/ 219 h 266"/>
                <a:gd name="T44" fmla="*/ 149 w 175"/>
                <a:gd name="T45" fmla="*/ 200 h 266"/>
                <a:gd name="T46" fmla="*/ 149 w 175"/>
                <a:gd name="T47" fmla="*/ 180 h 266"/>
                <a:gd name="T48" fmla="*/ 145 w 175"/>
                <a:gd name="T49" fmla="*/ 158 h 266"/>
                <a:gd name="T50" fmla="*/ 138 w 175"/>
                <a:gd name="T51" fmla="*/ 136 h 266"/>
                <a:gd name="T52" fmla="*/ 125 w 175"/>
                <a:gd name="T53" fmla="*/ 114 h 266"/>
                <a:gd name="T54" fmla="*/ 126 w 175"/>
                <a:gd name="T55" fmla="*/ 117 h 266"/>
                <a:gd name="T56" fmla="*/ 128 w 175"/>
                <a:gd name="T57" fmla="*/ 126 h 266"/>
                <a:gd name="T58" fmla="*/ 131 w 175"/>
                <a:gd name="T59" fmla="*/ 140 h 266"/>
                <a:gd name="T60" fmla="*/ 135 w 175"/>
                <a:gd name="T61" fmla="*/ 157 h 266"/>
                <a:gd name="T62" fmla="*/ 138 w 175"/>
                <a:gd name="T63" fmla="*/ 178 h 266"/>
                <a:gd name="T64" fmla="*/ 138 w 175"/>
                <a:gd name="T65" fmla="*/ 200 h 266"/>
                <a:gd name="T66" fmla="*/ 134 w 175"/>
                <a:gd name="T67" fmla="*/ 223 h 266"/>
                <a:gd name="T68" fmla="*/ 127 w 175"/>
                <a:gd name="T69" fmla="*/ 245 h 266"/>
                <a:gd name="T70" fmla="*/ 115 w 175"/>
                <a:gd name="T71" fmla="*/ 266 h 266"/>
                <a:gd name="T72" fmla="*/ 114 w 175"/>
                <a:gd name="T73" fmla="*/ 266 h 266"/>
                <a:gd name="T74" fmla="*/ 109 w 175"/>
                <a:gd name="T75" fmla="*/ 263 h 266"/>
                <a:gd name="T76" fmla="*/ 100 w 175"/>
                <a:gd name="T77" fmla="*/ 260 h 266"/>
                <a:gd name="T78" fmla="*/ 89 w 175"/>
                <a:gd name="T79" fmla="*/ 254 h 266"/>
                <a:gd name="T80" fmla="*/ 78 w 175"/>
                <a:gd name="T81" fmla="*/ 248 h 266"/>
                <a:gd name="T82" fmla="*/ 65 w 175"/>
                <a:gd name="T83" fmla="*/ 240 h 266"/>
                <a:gd name="T84" fmla="*/ 52 w 175"/>
                <a:gd name="T85" fmla="*/ 230 h 266"/>
                <a:gd name="T86" fmla="*/ 39 w 175"/>
                <a:gd name="T87" fmla="*/ 217 h 266"/>
                <a:gd name="T88" fmla="*/ 27 w 175"/>
                <a:gd name="T89" fmla="*/ 202 h 266"/>
                <a:gd name="T90" fmla="*/ 17 w 175"/>
                <a:gd name="T91" fmla="*/ 186 h 266"/>
                <a:gd name="T92" fmla="*/ 8 w 175"/>
                <a:gd name="T93" fmla="*/ 167 h 266"/>
                <a:gd name="T94" fmla="*/ 2 w 175"/>
                <a:gd name="T95" fmla="*/ 145 h 266"/>
                <a:gd name="T96" fmla="*/ 0 w 175"/>
                <a:gd name="T97" fmla="*/ 122 h 266"/>
                <a:gd name="T98" fmla="*/ 1 w 175"/>
                <a:gd name="T99" fmla="*/ 96 h 266"/>
                <a:gd name="T100" fmla="*/ 6 w 175"/>
                <a:gd name="T101" fmla="*/ 66 h 266"/>
                <a:gd name="T102" fmla="*/ 18 w 175"/>
                <a:gd name="T103" fmla="*/ 35 h 266"/>
                <a:gd name="T104" fmla="*/ 35 w 175"/>
                <a:gd name="T10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5" h="266">
                  <a:moveTo>
                    <a:pt x="35" y="0"/>
                  </a:moveTo>
                  <a:lnTo>
                    <a:pt x="36" y="1"/>
                  </a:lnTo>
                  <a:lnTo>
                    <a:pt x="43" y="4"/>
                  </a:lnTo>
                  <a:lnTo>
                    <a:pt x="53" y="8"/>
                  </a:lnTo>
                  <a:lnTo>
                    <a:pt x="65" y="13"/>
                  </a:lnTo>
                  <a:lnTo>
                    <a:pt x="79" y="21"/>
                  </a:lnTo>
                  <a:lnTo>
                    <a:pt x="95" y="30"/>
                  </a:lnTo>
                  <a:lnTo>
                    <a:pt x="110" y="40"/>
                  </a:lnTo>
                  <a:lnTo>
                    <a:pt x="126" y="53"/>
                  </a:lnTo>
                  <a:lnTo>
                    <a:pt x="140" y="67"/>
                  </a:lnTo>
                  <a:lnTo>
                    <a:pt x="153" y="84"/>
                  </a:lnTo>
                  <a:lnTo>
                    <a:pt x="164" y="102"/>
                  </a:lnTo>
                  <a:lnTo>
                    <a:pt x="171" y="123"/>
                  </a:lnTo>
                  <a:lnTo>
                    <a:pt x="175" y="145"/>
                  </a:lnTo>
                  <a:lnTo>
                    <a:pt x="174" y="170"/>
                  </a:lnTo>
                  <a:lnTo>
                    <a:pt x="169" y="197"/>
                  </a:lnTo>
                  <a:lnTo>
                    <a:pt x="157" y="226"/>
                  </a:lnTo>
                  <a:lnTo>
                    <a:pt x="139" y="257"/>
                  </a:lnTo>
                  <a:lnTo>
                    <a:pt x="140" y="254"/>
                  </a:lnTo>
                  <a:lnTo>
                    <a:pt x="143" y="247"/>
                  </a:lnTo>
                  <a:lnTo>
                    <a:pt x="145" y="235"/>
                  </a:lnTo>
                  <a:lnTo>
                    <a:pt x="148" y="219"/>
                  </a:lnTo>
                  <a:lnTo>
                    <a:pt x="149" y="200"/>
                  </a:lnTo>
                  <a:lnTo>
                    <a:pt x="149" y="180"/>
                  </a:lnTo>
                  <a:lnTo>
                    <a:pt x="145" y="158"/>
                  </a:lnTo>
                  <a:lnTo>
                    <a:pt x="138" y="136"/>
                  </a:lnTo>
                  <a:lnTo>
                    <a:pt x="125" y="114"/>
                  </a:lnTo>
                  <a:lnTo>
                    <a:pt x="126" y="117"/>
                  </a:lnTo>
                  <a:lnTo>
                    <a:pt x="128" y="126"/>
                  </a:lnTo>
                  <a:lnTo>
                    <a:pt x="131" y="140"/>
                  </a:lnTo>
                  <a:lnTo>
                    <a:pt x="135" y="157"/>
                  </a:lnTo>
                  <a:lnTo>
                    <a:pt x="138" y="178"/>
                  </a:lnTo>
                  <a:lnTo>
                    <a:pt x="138" y="200"/>
                  </a:lnTo>
                  <a:lnTo>
                    <a:pt x="134" y="223"/>
                  </a:lnTo>
                  <a:lnTo>
                    <a:pt x="127" y="245"/>
                  </a:lnTo>
                  <a:lnTo>
                    <a:pt x="115" y="266"/>
                  </a:lnTo>
                  <a:lnTo>
                    <a:pt x="114" y="266"/>
                  </a:lnTo>
                  <a:lnTo>
                    <a:pt x="109" y="263"/>
                  </a:lnTo>
                  <a:lnTo>
                    <a:pt x="100" y="260"/>
                  </a:lnTo>
                  <a:lnTo>
                    <a:pt x="89" y="254"/>
                  </a:lnTo>
                  <a:lnTo>
                    <a:pt x="78" y="248"/>
                  </a:lnTo>
                  <a:lnTo>
                    <a:pt x="65" y="240"/>
                  </a:lnTo>
                  <a:lnTo>
                    <a:pt x="52" y="230"/>
                  </a:lnTo>
                  <a:lnTo>
                    <a:pt x="39" y="217"/>
                  </a:lnTo>
                  <a:lnTo>
                    <a:pt x="27" y="202"/>
                  </a:lnTo>
                  <a:lnTo>
                    <a:pt x="17" y="186"/>
                  </a:lnTo>
                  <a:lnTo>
                    <a:pt x="8" y="167"/>
                  </a:lnTo>
                  <a:lnTo>
                    <a:pt x="2" y="145"/>
                  </a:lnTo>
                  <a:lnTo>
                    <a:pt x="0" y="122"/>
                  </a:lnTo>
                  <a:lnTo>
                    <a:pt x="1" y="96"/>
                  </a:lnTo>
                  <a:lnTo>
                    <a:pt x="6" y="66"/>
                  </a:lnTo>
                  <a:lnTo>
                    <a:pt x="18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977553" y="3031331"/>
              <a:ext cx="277813" cy="422275"/>
            </a:xfrm>
            <a:custGeom>
              <a:avLst/>
              <a:gdLst>
                <a:gd name="T0" fmla="*/ 35 w 175"/>
                <a:gd name="T1" fmla="*/ 0 h 266"/>
                <a:gd name="T2" fmla="*/ 37 w 175"/>
                <a:gd name="T3" fmla="*/ 1 h 266"/>
                <a:gd name="T4" fmla="*/ 44 w 175"/>
                <a:gd name="T5" fmla="*/ 4 h 266"/>
                <a:gd name="T6" fmla="*/ 53 w 175"/>
                <a:gd name="T7" fmla="*/ 8 h 266"/>
                <a:gd name="T8" fmla="*/ 66 w 175"/>
                <a:gd name="T9" fmla="*/ 13 h 266"/>
                <a:gd name="T10" fmla="*/ 79 w 175"/>
                <a:gd name="T11" fmla="*/ 21 h 266"/>
                <a:gd name="T12" fmla="*/ 95 w 175"/>
                <a:gd name="T13" fmla="*/ 30 h 266"/>
                <a:gd name="T14" fmla="*/ 110 w 175"/>
                <a:gd name="T15" fmla="*/ 40 h 266"/>
                <a:gd name="T16" fmla="*/ 126 w 175"/>
                <a:gd name="T17" fmla="*/ 53 h 266"/>
                <a:gd name="T18" fmla="*/ 140 w 175"/>
                <a:gd name="T19" fmla="*/ 69 h 266"/>
                <a:gd name="T20" fmla="*/ 153 w 175"/>
                <a:gd name="T21" fmla="*/ 84 h 266"/>
                <a:gd name="T22" fmla="*/ 165 w 175"/>
                <a:gd name="T23" fmla="*/ 104 h 266"/>
                <a:gd name="T24" fmla="*/ 171 w 175"/>
                <a:gd name="T25" fmla="*/ 123 h 266"/>
                <a:gd name="T26" fmla="*/ 175 w 175"/>
                <a:gd name="T27" fmla="*/ 147 h 266"/>
                <a:gd name="T28" fmla="*/ 175 w 175"/>
                <a:gd name="T29" fmla="*/ 171 h 266"/>
                <a:gd name="T30" fmla="*/ 169 w 175"/>
                <a:gd name="T31" fmla="*/ 197 h 266"/>
                <a:gd name="T32" fmla="*/ 157 w 175"/>
                <a:gd name="T33" fmla="*/ 226 h 266"/>
                <a:gd name="T34" fmla="*/ 139 w 175"/>
                <a:gd name="T35" fmla="*/ 257 h 266"/>
                <a:gd name="T36" fmla="*/ 140 w 175"/>
                <a:gd name="T37" fmla="*/ 254 h 266"/>
                <a:gd name="T38" fmla="*/ 143 w 175"/>
                <a:gd name="T39" fmla="*/ 247 h 266"/>
                <a:gd name="T40" fmla="*/ 147 w 175"/>
                <a:gd name="T41" fmla="*/ 235 h 266"/>
                <a:gd name="T42" fmla="*/ 149 w 175"/>
                <a:gd name="T43" fmla="*/ 219 h 266"/>
                <a:gd name="T44" fmla="*/ 150 w 175"/>
                <a:gd name="T45" fmla="*/ 200 h 266"/>
                <a:gd name="T46" fmla="*/ 150 w 175"/>
                <a:gd name="T47" fmla="*/ 180 h 266"/>
                <a:gd name="T48" fmla="*/ 147 w 175"/>
                <a:gd name="T49" fmla="*/ 158 h 266"/>
                <a:gd name="T50" fmla="*/ 137 w 175"/>
                <a:gd name="T51" fmla="*/ 136 h 266"/>
                <a:gd name="T52" fmla="*/ 125 w 175"/>
                <a:gd name="T53" fmla="*/ 114 h 266"/>
                <a:gd name="T54" fmla="*/ 126 w 175"/>
                <a:gd name="T55" fmla="*/ 117 h 266"/>
                <a:gd name="T56" fmla="*/ 128 w 175"/>
                <a:gd name="T57" fmla="*/ 126 h 266"/>
                <a:gd name="T58" fmla="*/ 132 w 175"/>
                <a:gd name="T59" fmla="*/ 140 h 266"/>
                <a:gd name="T60" fmla="*/ 136 w 175"/>
                <a:gd name="T61" fmla="*/ 158 h 266"/>
                <a:gd name="T62" fmla="*/ 137 w 175"/>
                <a:gd name="T63" fmla="*/ 178 h 266"/>
                <a:gd name="T64" fmla="*/ 137 w 175"/>
                <a:gd name="T65" fmla="*/ 200 h 266"/>
                <a:gd name="T66" fmla="*/ 135 w 175"/>
                <a:gd name="T67" fmla="*/ 223 h 266"/>
                <a:gd name="T68" fmla="*/ 128 w 175"/>
                <a:gd name="T69" fmla="*/ 245 h 266"/>
                <a:gd name="T70" fmla="*/ 117 w 175"/>
                <a:gd name="T71" fmla="*/ 266 h 266"/>
                <a:gd name="T72" fmla="*/ 114 w 175"/>
                <a:gd name="T73" fmla="*/ 266 h 266"/>
                <a:gd name="T74" fmla="*/ 109 w 175"/>
                <a:gd name="T75" fmla="*/ 263 h 266"/>
                <a:gd name="T76" fmla="*/ 101 w 175"/>
                <a:gd name="T77" fmla="*/ 261 h 266"/>
                <a:gd name="T78" fmla="*/ 91 w 175"/>
                <a:gd name="T79" fmla="*/ 256 h 266"/>
                <a:gd name="T80" fmla="*/ 79 w 175"/>
                <a:gd name="T81" fmla="*/ 248 h 266"/>
                <a:gd name="T82" fmla="*/ 66 w 175"/>
                <a:gd name="T83" fmla="*/ 240 h 266"/>
                <a:gd name="T84" fmla="*/ 53 w 175"/>
                <a:gd name="T85" fmla="*/ 230 h 266"/>
                <a:gd name="T86" fmla="*/ 40 w 175"/>
                <a:gd name="T87" fmla="*/ 217 h 266"/>
                <a:gd name="T88" fmla="*/ 27 w 175"/>
                <a:gd name="T89" fmla="*/ 202 h 266"/>
                <a:gd name="T90" fmla="*/ 17 w 175"/>
                <a:gd name="T91" fmla="*/ 186 h 266"/>
                <a:gd name="T92" fmla="*/ 9 w 175"/>
                <a:gd name="T93" fmla="*/ 167 h 266"/>
                <a:gd name="T94" fmla="*/ 2 w 175"/>
                <a:gd name="T95" fmla="*/ 145 h 266"/>
                <a:gd name="T96" fmla="*/ 0 w 175"/>
                <a:gd name="T97" fmla="*/ 122 h 266"/>
                <a:gd name="T98" fmla="*/ 1 w 175"/>
                <a:gd name="T99" fmla="*/ 96 h 266"/>
                <a:gd name="T100" fmla="*/ 8 w 175"/>
                <a:gd name="T101" fmla="*/ 66 h 266"/>
                <a:gd name="T102" fmla="*/ 18 w 175"/>
                <a:gd name="T103" fmla="*/ 35 h 266"/>
                <a:gd name="T104" fmla="*/ 35 w 175"/>
                <a:gd name="T10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5" h="266">
                  <a:moveTo>
                    <a:pt x="35" y="0"/>
                  </a:moveTo>
                  <a:lnTo>
                    <a:pt x="37" y="1"/>
                  </a:lnTo>
                  <a:lnTo>
                    <a:pt x="44" y="4"/>
                  </a:lnTo>
                  <a:lnTo>
                    <a:pt x="53" y="8"/>
                  </a:lnTo>
                  <a:lnTo>
                    <a:pt x="66" y="13"/>
                  </a:lnTo>
                  <a:lnTo>
                    <a:pt x="79" y="21"/>
                  </a:lnTo>
                  <a:lnTo>
                    <a:pt x="95" y="30"/>
                  </a:lnTo>
                  <a:lnTo>
                    <a:pt x="110" y="40"/>
                  </a:lnTo>
                  <a:lnTo>
                    <a:pt x="126" y="53"/>
                  </a:lnTo>
                  <a:lnTo>
                    <a:pt x="140" y="69"/>
                  </a:lnTo>
                  <a:lnTo>
                    <a:pt x="153" y="84"/>
                  </a:lnTo>
                  <a:lnTo>
                    <a:pt x="165" y="104"/>
                  </a:lnTo>
                  <a:lnTo>
                    <a:pt x="171" y="123"/>
                  </a:lnTo>
                  <a:lnTo>
                    <a:pt x="175" y="147"/>
                  </a:lnTo>
                  <a:lnTo>
                    <a:pt x="175" y="171"/>
                  </a:lnTo>
                  <a:lnTo>
                    <a:pt x="169" y="197"/>
                  </a:lnTo>
                  <a:lnTo>
                    <a:pt x="157" y="226"/>
                  </a:lnTo>
                  <a:lnTo>
                    <a:pt x="139" y="257"/>
                  </a:lnTo>
                  <a:lnTo>
                    <a:pt x="140" y="254"/>
                  </a:lnTo>
                  <a:lnTo>
                    <a:pt x="143" y="247"/>
                  </a:lnTo>
                  <a:lnTo>
                    <a:pt x="147" y="235"/>
                  </a:lnTo>
                  <a:lnTo>
                    <a:pt x="149" y="219"/>
                  </a:lnTo>
                  <a:lnTo>
                    <a:pt x="150" y="200"/>
                  </a:lnTo>
                  <a:lnTo>
                    <a:pt x="150" y="180"/>
                  </a:lnTo>
                  <a:lnTo>
                    <a:pt x="147" y="158"/>
                  </a:lnTo>
                  <a:lnTo>
                    <a:pt x="137" y="136"/>
                  </a:lnTo>
                  <a:lnTo>
                    <a:pt x="125" y="114"/>
                  </a:lnTo>
                  <a:lnTo>
                    <a:pt x="126" y="117"/>
                  </a:lnTo>
                  <a:lnTo>
                    <a:pt x="128" y="126"/>
                  </a:lnTo>
                  <a:lnTo>
                    <a:pt x="132" y="140"/>
                  </a:lnTo>
                  <a:lnTo>
                    <a:pt x="136" y="158"/>
                  </a:lnTo>
                  <a:lnTo>
                    <a:pt x="137" y="178"/>
                  </a:lnTo>
                  <a:lnTo>
                    <a:pt x="137" y="200"/>
                  </a:lnTo>
                  <a:lnTo>
                    <a:pt x="135" y="223"/>
                  </a:lnTo>
                  <a:lnTo>
                    <a:pt x="128" y="245"/>
                  </a:lnTo>
                  <a:lnTo>
                    <a:pt x="117" y="266"/>
                  </a:lnTo>
                  <a:lnTo>
                    <a:pt x="114" y="266"/>
                  </a:lnTo>
                  <a:lnTo>
                    <a:pt x="109" y="263"/>
                  </a:lnTo>
                  <a:lnTo>
                    <a:pt x="101" y="261"/>
                  </a:lnTo>
                  <a:lnTo>
                    <a:pt x="91" y="256"/>
                  </a:lnTo>
                  <a:lnTo>
                    <a:pt x="79" y="248"/>
                  </a:lnTo>
                  <a:lnTo>
                    <a:pt x="66" y="240"/>
                  </a:lnTo>
                  <a:lnTo>
                    <a:pt x="53" y="230"/>
                  </a:lnTo>
                  <a:lnTo>
                    <a:pt x="40" y="217"/>
                  </a:lnTo>
                  <a:lnTo>
                    <a:pt x="27" y="202"/>
                  </a:lnTo>
                  <a:lnTo>
                    <a:pt x="17" y="186"/>
                  </a:lnTo>
                  <a:lnTo>
                    <a:pt x="9" y="167"/>
                  </a:lnTo>
                  <a:lnTo>
                    <a:pt x="2" y="145"/>
                  </a:lnTo>
                  <a:lnTo>
                    <a:pt x="0" y="122"/>
                  </a:lnTo>
                  <a:lnTo>
                    <a:pt x="1" y="96"/>
                  </a:lnTo>
                  <a:lnTo>
                    <a:pt x="8" y="66"/>
                  </a:lnTo>
                  <a:lnTo>
                    <a:pt x="18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 bwMode="auto">
            <a:xfrm>
              <a:off x="1525240" y="3032919"/>
              <a:ext cx="280988" cy="406400"/>
            </a:xfrm>
            <a:custGeom>
              <a:avLst/>
              <a:gdLst>
                <a:gd name="T0" fmla="*/ 150 w 177"/>
                <a:gd name="T1" fmla="*/ 0 h 256"/>
                <a:gd name="T2" fmla="*/ 151 w 177"/>
                <a:gd name="T3" fmla="*/ 3 h 256"/>
                <a:gd name="T4" fmla="*/ 154 w 177"/>
                <a:gd name="T5" fmla="*/ 8 h 256"/>
                <a:gd name="T6" fmla="*/ 158 w 177"/>
                <a:gd name="T7" fmla="*/ 18 h 256"/>
                <a:gd name="T8" fmla="*/ 163 w 177"/>
                <a:gd name="T9" fmla="*/ 30 h 256"/>
                <a:gd name="T10" fmla="*/ 167 w 177"/>
                <a:gd name="T11" fmla="*/ 46 h 256"/>
                <a:gd name="T12" fmla="*/ 172 w 177"/>
                <a:gd name="T13" fmla="*/ 62 h 256"/>
                <a:gd name="T14" fmla="*/ 175 w 177"/>
                <a:gd name="T15" fmla="*/ 82 h 256"/>
                <a:gd name="T16" fmla="*/ 177 w 177"/>
                <a:gd name="T17" fmla="*/ 101 h 256"/>
                <a:gd name="T18" fmla="*/ 177 w 177"/>
                <a:gd name="T19" fmla="*/ 122 h 256"/>
                <a:gd name="T20" fmla="*/ 175 w 177"/>
                <a:gd name="T21" fmla="*/ 143 h 256"/>
                <a:gd name="T22" fmla="*/ 168 w 177"/>
                <a:gd name="T23" fmla="*/ 164 h 256"/>
                <a:gd name="T24" fmla="*/ 159 w 177"/>
                <a:gd name="T25" fmla="*/ 185 h 256"/>
                <a:gd name="T26" fmla="*/ 146 w 177"/>
                <a:gd name="T27" fmla="*/ 203 h 256"/>
                <a:gd name="T28" fmla="*/ 128 w 177"/>
                <a:gd name="T29" fmla="*/ 220 h 256"/>
                <a:gd name="T30" fmla="*/ 106 w 177"/>
                <a:gd name="T31" fmla="*/ 234 h 256"/>
                <a:gd name="T32" fmla="*/ 77 w 177"/>
                <a:gd name="T33" fmla="*/ 247 h 256"/>
                <a:gd name="T34" fmla="*/ 42 w 177"/>
                <a:gd name="T35" fmla="*/ 256 h 256"/>
                <a:gd name="T36" fmla="*/ 45 w 177"/>
                <a:gd name="T37" fmla="*/ 255 h 256"/>
                <a:gd name="T38" fmla="*/ 52 w 177"/>
                <a:gd name="T39" fmla="*/ 251 h 256"/>
                <a:gd name="T40" fmla="*/ 63 w 177"/>
                <a:gd name="T41" fmla="*/ 244 h 256"/>
                <a:gd name="T42" fmla="*/ 76 w 177"/>
                <a:gd name="T43" fmla="*/ 235 h 256"/>
                <a:gd name="T44" fmla="*/ 90 w 177"/>
                <a:gd name="T45" fmla="*/ 223 h 256"/>
                <a:gd name="T46" fmla="*/ 104 w 177"/>
                <a:gd name="T47" fmla="*/ 208 h 256"/>
                <a:gd name="T48" fmla="*/ 116 w 177"/>
                <a:gd name="T49" fmla="*/ 190 h 256"/>
                <a:gd name="T50" fmla="*/ 127 w 177"/>
                <a:gd name="T51" fmla="*/ 169 h 256"/>
                <a:gd name="T52" fmla="*/ 133 w 177"/>
                <a:gd name="T53" fmla="*/ 144 h 256"/>
                <a:gd name="T54" fmla="*/ 132 w 177"/>
                <a:gd name="T55" fmla="*/ 147 h 256"/>
                <a:gd name="T56" fmla="*/ 128 w 177"/>
                <a:gd name="T57" fmla="*/ 156 h 256"/>
                <a:gd name="T58" fmla="*/ 120 w 177"/>
                <a:gd name="T59" fmla="*/ 168 h 256"/>
                <a:gd name="T60" fmla="*/ 110 w 177"/>
                <a:gd name="T61" fmla="*/ 182 h 256"/>
                <a:gd name="T62" fmla="*/ 97 w 177"/>
                <a:gd name="T63" fmla="*/ 199 h 256"/>
                <a:gd name="T64" fmla="*/ 81 w 177"/>
                <a:gd name="T65" fmla="*/ 214 h 256"/>
                <a:gd name="T66" fmla="*/ 63 w 177"/>
                <a:gd name="T67" fmla="*/ 229 h 256"/>
                <a:gd name="T68" fmla="*/ 42 w 177"/>
                <a:gd name="T69" fmla="*/ 239 h 256"/>
                <a:gd name="T70" fmla="*/ 19 w 177"/>
                <a:gd name="T71" fmla="*/ 246 h 256"/>
                <a:gd name="T72" fmla="*/ 19 w 177"/>
                <a:gd name="T73" fmla="*/ 244 h 256"/>
                <a:gd name="T74" fmla="*/ 16 w 177"/>
                <a:gd name="T75" fmla="*/ 238 h 256"/>
                <a:gd name="T76" fmla="*/ 12 w 177"/>
                <a:gd name="T77" fmla="*/ 229 h 256"/>
                <a:gd name="T78" fmla="*/ 8 w 177"/>
                <a:gd name="T79" fmla="*/ 217 h 256"/>
                <a:gd name="T80" fmla="*/ 4 w 177"/>
                <a:gd name="T81" fmla="*/ 201 h 256"/>
                <a:gd name="T82" fmla="*/ 2 w 177"/>
                <a:gd name="T83" fmla="*/ 186 h 256"/>
                <a:gd name="T84" fmla="*/ 0 w 177"/>
                <a:gd name="T85" fmla="*/ 166 h 256"/>
                <a:gd name="T86" fmla="*/ 0 w 177"/>
                <a:gd name="T87" fmla="*/ 147 h 256"/>
                <a:gd name="T88" fmla="*/ 3 w 177"/>
                <a:gd name="T89" fmla="*/ 127 h 256"/>
                <a:gd name="T90" fmla="*/ 10 w 177"/>
                <a:gd name="T91" fmla="*/ 107 h 256"/>
                <a:gd name="T92" fmla="*/ 20 w 177"/>
                <a:gd name="T93" fmla="*/ 86 h 256"/>
                <a:gd name="T94" fmla="*/ 36 w 177"/>
                <a:gd name="T95" fmla="*/ 66 h 256"/>
                <a:gd name="T96" fmla="*/ 55 w 177"/>
                <a:gd name="T97" fmla="*/ 47 h 256"/>
                <a:gd name="T98" fmla="*/ 80 w 177"/>
                <a:gd name="T99" fmla="*/ 29 h 256"/>
                <a:gd name="T100" fmla="*/ 111 w 177"/>
                <a:gd name="T101" fmla="*/ 13 h 256"/>
                <a:gd name="T102" fmla="*/ 150 w 177"/>
                <a:gd name="T10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7" h="256">
                  <a:moveTo>
                    <a:pt x="150" y="0"/>
                  </a:moveTo>
                  <a:lnTo>
                    <a:pt x="151" y="3"/>
                  </a:lnTo>
                  <a:lnTo>
                    <a:pt x="154" y="8"/>
                  </a:lnTo>
                  <a:lnTo>
                    <a:pt x="158" y="18"/>
                  </a:lnTo>
                  <a:lnTo>
                    <a:pt x="163" y="30"/>
                  </a:lnTo>
                  <a:lnTo>
                    <a:pt x="167" y="46"/>
                  </a:lnTo>
                  <a:lnTo>
                    <a:pt x="172" y="62"/>
                  </a:lnTo>
                  <a:lnTo>
                    <a:pt x="175" y="82"/>
                  </a:lnTo>
                  <a:lnTo>
                    <a:pt x="177" y="101"/>
                  </a:lnTo>
                  <a:lnTo>
                    <a:pt x="177" y="122"/>
                  </a:lnTo>
                  <a:lnTo>
                    <a:pt x="175" y="143"/>
                  </a:lnTo>
                  <a:lnTo>
                    <a:pt x="168" y="164"/>
                  </a:lnTo>
                  <a:lnTo>
                    <a:pt x="159" y="185"/>
                  </a:lnTo>
                  <a:lnTo>
                    <a:pt x="146" y="203"/>
                  </a:lnTo>
                  <a:lnTo>
                    <a:pt x="128" y="220"/>
                  </a:lnTo>
                  <a:lnTo>
                    <a:pt x="106" y="234"/>
                  </a:lnTo>
                  <a:lnTo>
                    <a:pt x="77" y="247"/>
                  </a:lnTo>
                  <a:lnTo>
                    <a:pt x="42" y="256"/>
                  </a:lnTo>
                  <a:lnTo>
                    <a:pt x="45" y="255"/>
                  </a:lnTo>
                  <a:lnTo>
                    <a:pt x="52" y="251"/>
                  </a:lnTo>
                  <a:lnTo>
                    <a:pt x="63" y="244"/>
                  </a:lnTo>
                  <a:lnTo>
                    <a:pt x="76" y="235"/>
                  </a:lnTo>
                  <a:lnTo>
                    <a:pt x="90" y="223"/>
                  </a:lnTo>
                  <a:lnTo>
                    <a:pt x="104" y="208"/>
                  </a:lnTo>
                  <a:lnTo>
                    <a:pt x="116" y="190"/>
                  </a:lnTo>
                  <a:lnTo>
                    <a:pt x="127" y="169"/>
                  </a:lnTo>
                  <a:lnTo>
                    <a:pt x="133" y="144"/>
                  </a:lnTo>
                  <a:lnTo>
                    <a:pt x="132" y="147"/>
                  </a:lnTo>
                  <a:lnTo>
                    <a:pt x="128" y="156"/>
                  </a:lnTo>
                  <a:lnTo>
                    <a:pt x="120" y="168"/>
                  </a:lnTo>
                  <a:lnTo>
                    <a:pt x="110" y="182"/>
                  </a:lnTo>
                  <a:lnTo>
                    <a:pt x="97" y="199"/>
                  </a:lnTo>
                  <a:lnTo>
                    <a:pt x="81" y="214"/>
                  </a:lnTo>
                  <a:lnTo>
                    <a:pt x="63" y="229"/>
                  </a:lnTo>
                  <a:lnTo>
                    <a:pt x="42" y="239"/>
                  </a:lnTo>
                  <a:lnTo>
                    <a:pt x="19" y="246"/>
                  </a:lnTo>
                  <a:lnTo>
                    <a:pt x="19" y="244"/>
                  </a:lnTo>
                  <a:lnTo>
                    <a:pt x="16" y="238"/>
                  </a:lnTo>
                  <a:lnTo>
                    <a:pt x="12" y="229"/>
                  </a:lnTo>
                  <a:lnTo>
                    <a:pt x="8" y="217"/>
                  </a:lnTo>
                  <a:lnTo>
                    <a:pt x="4" y="201"/>
                  </a:lnTo>
                  <a:lnTo>
                    <a:pt x="2" y="186"/>
                  </a:lnTo>
                  <a:lnTo>
                    <a:pt x="0" y="166"/>
                  </a:lnTo>
                  <a:lnTo>
                    <a:pt x="0" y="147"/>
                  </a:lnTo>
                  <a:lnTo>
                    <a:pt x="3" y="127"/>
                  </a:lnTo>
                  <a:lnTo>
                    <a:pt x="10" y="107"/>
                  </a:lnTo>
                  <a:lnTo>
                    <a:pt x="20" y="86"/>
                  </a:lnTo>
                  <a:lnTo>
                    <a:pt x="36" y="66"/>
                  </a:lnTo>
                  <a:lnTo>
                    <a:pt x="55" y="47"/>
                  </a:lnTo>
                  <a:lnTo>
                    <a:pt x="80" y="29"/>
                  </a:lnTo>
                  <a:lnTo>
                    <a:pt x="111" y="13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1703040" y="3596481"/>
              <a:ext cx="423863" cy="277813"/>
            </a:xfrm>
            <a:custGeom>
              <a:avLst/>
              <a:gdLst>
                <a:gd name="T0" fmla="*/ 144 w 267"/>
                <a:gd name="T1" fmla="*/ 0 h 175"/>
                <a:gd name="T2" fmla="*/ 172 w 267"/>
                <a:gd name="T3" fmla="*/ 1 h 175"/>
                <a:gd name="T4" fmla="*/ 200 w 267"/>
                <a:gd name="T5" fmla="*/ 6 h 175"/>
                <a:gd name="T6" fmla="*/ 232 w 267"/>
                <a:gd name="T7" fmla="*/ 18 h 175"/>
                <a:gd name="T8" fmla="*/ 267 w 267"/>
                <a:gd name="T9" fmla="*/ 35 h 175"/>
                <a:gd name="T10" fmla="*/ 265 w 267"/>
                <a:gd name="T11" fmla="*/ 36 h 175"/>
                <a:gd name="T12" fmla="*/ 264 w 267"/>
                <a:gd name="T13" fmla="*/ 42 h 175"/>
                <a:gd name="T14" fmla="*/ 259 w 267"/>
                <a:gd name="T15" fmla="*/ 53 h 175"/>
                <a:gd name="T16" fmla="*/ 254 w 267"/>
                <a:gd name="T17" fmla="*/ 64 h 175"/>
                <a:gd name="T18" fmla="*/ 246 w 267"/>
                <a:gd name="T19" fmla="*/ 79 h 175"/>
                <a:gd name="T20" fmla="*/ 237 w 267"/>
                <a:gd name="T21" fmla="*/ 94 h 175"/>
                <a:gd name="T22" fmla="*/ 226 w 267"/>
                <a:gd name="T23" fmla="*/ 110 h 175"/>
                <a:gd name="T24" fmla="*/ 213 w 267"/>
                <a:gd name="T25" fmla="*/ 125 h 175"/>
                <a:gd name="T26" fmla="*/ 199 w 267"/>
                <a:gd name="T27" fmla="*/ 140 h 175"/>
                <a:gd name="T28" fmla="*/ 182 w 267"/>
                <a:gd name="T29" fmla="*/ 153 h 175"/>
                <a:gd name="T30" fmla="*/ 164 w 267"/>
                <a:gd name="T31" fmla="*/ 163 h 175"/>
                <a:gd name="T32" fmla="*/ 143 w 267"/>
                <a:gd name="T33" fmla="*/ 171 h 175"/>
                <a:gd name="T34" fmla="*/ 121 w 267"/>
                <a:gd name="T35" fmla="*/ 175 h 175"/>
                <a:gd name="T36" fmla="*/ 96 w 267"/>
                <a:gd name="T37" fmla="*/ 174 h 175"/>
                <a:gd name="T38" fmla="*/ 69 w 267"/>
                <a:gd name="T39" fmla="*/ 168 h 175"/>
                <a:gd name="T40" fmla="*/ 41 w 267"/>
                <a:gd name="T41" fmla="*/ 157 h 175"/>
                <a:gd name="T42" fmla="*/ 9 w 267"/>
                <a:gd name="T43" fmla="*/ 138 h 175"/>
                <a:gd name="T44" fmla="*/ 12 w 267"/>
                <a:gd name="T45" fmla="*/ 140 h 175"/>
                <a:gd name="T46" fmla="*/ 20 w 267"/>
                <a:gd name="T47" fmla="*/ 142 h 175"/>
                <a:gd name="T48" fmla="*/ 33 w 267"/>
                <a:gd name="T49" fmla="*/ 145 h 175"/>
                <a:gd name="T50" fmla="*/ 48 w 267"/>
                <a:gd name="T51" fmla="*/ 148 h 175"/>
                <a:gd name="T52" fmla="*/ 67 w 267"/>
                <a:gd name="T53" fmla="*/ 150 h 175"/>
                <a:gd name="T54" fmla="*/ 87 w 267"/>
                <a:gd name="T55" fmla="*/ 149 h 175"/>
                <a:gd name="T56" fmla="*/ 108 w 267"/>
                <a:gd name="T57" fmla="*/ 145 h 175"/>
                <a:gd name="T58" fmla="*/ 131 w 267"/>
                <a:gd name="T59" fmla="*/ 137 h 175"/>
                <a:gd name="T60" fmla="*/ 154 w 267"/>
                <a:gd name="T61" fmla="*/ 124 h 175"/>
                <a:gd name="T62" fmla="*/ 150 w 267"/>
                <a:gd name="T63" fmla="*/ 125 h 175"/>
                <a:gd name="T64" fmla="*/ 141 w 267"/>
                <a:gd name="T65" fmla="*/ 128 h 175"/>
                <a:gd name="T66" fmla="*/ 126 w 267"/>
                <a:gd name="T67" fmla="*/ 131 h 175"/>
                <a:gd name="T68" fmla="*/ 109 w 267"/>
                <a:gd name="T69" fmla="*/ 135 h 175"/>
                <a:gd name="T70" fmla="*/ 89 w 267"/>
                <a:gd name="T71" fmla="*/ 137 h 175"/>
                <a:gd name="T72" fmla="*/ 67 w 267"/>
                <a:gd name="T73" fmla="*/ 137 h 175"/>
                <a:gd name="T74" fmla="*/ 43 w 267"/>
                <a:gd name="T75" fmla="*/ 133 h 175"/>
                <a:gd name="T76" fmla="*/ 21 w 267"/>
                <a:gd name="T77" fmla="*/ 127 h 175"/>
                <a:gd name="T78" fmla="*/ 0 w 267"/>
                <a:gd name="T79" fmla="*/ 115 h 175"/>
                <a:gd name="T80" fmla="*/ 0 w 267"/>
                <a:gd name="T81" fmla="*/ 114 h 175"/>
                <a:gd name="T82" fmla="*/ 3 w 267"/>
                <a:gd name="T83" fmla="*/ 109 h 175"/>
                <a:gd name="T84" fmla="*/ 7 w 267"/>
                <a:gd name="T85" fmla="*/ 100 h 175"/>
                <a:gd name="T86" fmla="*/ 12 w 267"/>
                <a:gd name="T87" fmla="*/ 90 h 175"/>
                <a:gd name="T88" fmla="*/ 18 w 267"/>
                <a:gd name="T89" fmla="*/ 77 h 175"/>
                <a:gd name="T90" fmla="*/ 26 w 267"/>
                <a:gd name="T91" fmla="*/ 64 h 175"/>
                <a:gd name="T92" fmla="*/ 38 w 267"/>
                <a:gd name="T93" fmla="*/ 52 h 175"/>
                <a:gd name="T94" fmla="*/ 50 w 267"/>
                <a:gd name="T95" fmla="*/ 39 h 175"/>
                <a:gd name="T96" fmla="*/ 64 w 267"/>
                <a:gd name="T97" fmla="*/ 27 h 175"/>
                <a:gd name="T98" fmla="*/ 81 w 267"/>
                <a:gd name="T99" fmla="*/ 16 h 175"/>
                <a:gd name="T100" fmla="*/ 100 w 267"/>
                <a:gd name="T101" fmla="*/ 7 h 175"/>
                <a:gd name="T102" fmla="*/ 121 w 267"/>
                <a:gd name="T103" fmla="*/ 2 h 175"/>
                <a:gd name="T104" fmla="*/ 144 w 267"/>
                <a:gd name="T105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7" h="175">
                  <a:moveTo>
                    <a:pt x="144" y="0"/>
                  </a:moveTo>
                  <a:lnTo>
                    <a:pt x="172" y="1"/>
                  </a:lnTo>
                  <a:lnTo>
                    <a:pt x="200" y="6"/>
                  </a:lnTo>
                  <a:lnTo>
                    <a:pt x="232" y="18"/>
                  </a:lnTo>
                  <a:lnTo>
                    <a:pt x="267" y="35"/>
                  </a:lnTo>
                  <a:lnTo>
                    <a:pt x="265" y="36"/>
                  </a:lnTo>
                  <a:lnTo>
                    <a:pt x="264" y="42"/>
                  </a:lnTo>
                  <a:lnTo>
                    <a:pt x="259" y="53"/>
                  </a:lnTo>
                  <a:lnTo>
                    <a:pt x="254" y="64"/>
                  </a:lnTo>
                  <a:lnTo>
                    <a:pt x="246" y="79"/>
                  </a:lnTo>
                  <a:lnTo>
                    <a:pt x="237" y="94"/>
                  </a:lnTo>
                  <a:lnTo>
                    <a:pt x="226" y="110"/>
                  </a:lnTo>
                  <a:lnTo>
                    <a:pt x="213" y="125"/>
                  </a:lnTo>
                  <a:lnTo>
                    <a:pt x="199" y="140"/>
                  </a:lnTo>
                  <a:lnTo>
                    <a:pt x="182" y="153"/>
                  </a:lnTo>
                  <a:lnTo>
                    <a:pt x="164" y="163"/>
                  </a:lnTo>
                  <a:lnTo>
                    <a:pt x="143" y="171"/>
                  </a:lnTo>
                  <a:lnTo>
                    <a:pt x="121" y="175"/>
                  </a:lnTo>
                  <a:lnTo>
                    <a:pt x="96" y="174"/>
                  </a:lnTo>
                  <a:lnTo>
                    <a:pt x="69" y="168"/>
                  </a:lnTo>
                  <a:lnTo>
                    <a:pt x="41" y="157"/>
                  </a:lnTo>
                  <a:lnTo>
                    <a:pt x="9" y="138"/>
                  </a:lnTo>
                  <a:lnTo>
                    <a:pt x="12" y="140"/>
                  </a:lnTo>
                  <a:lnTo>
                    <a:pt x="20" y="142"/>
                  </a:lnTo>
                  <a:lnTo>
                    <a:pt x="33" y="145"/>
                  </a:lnTo>
                  <a:lnTo>
                    <a:pt x="48" y="148"/>
                  </a:lnTo>
                  <a:lnTo>
                    <a:pt x="67" y="150"/>
                  </a:lnTo>
                  <a:lnTo>
                    <a:pt x="87" y="149"/>
                  </a:lnTo>
                  <a:lnTo>
                    <a:pt x="108" y="145"/>
                  </a:lnTo>
                  <a:lnTo>
                    <a:pt x="131" y="137"/>
                  </a:lnTo>
                  <a:lnTo>
                    <a:pt x="154" y="124"/>
                  </a:lnTo>
                  <a:lnTo>
                    <a:pt x="150" y="125"/>
                  </a:lnTo>
                  <a:lnTo>
                    <a:pt x="141" y="128"/>
                  </a:lnTo>
                  <a:lnTo>
                    <a:pt x="126" y="131"/>
                  </a:lnTo>
                  <a:lnTo>
                    <a:pt x="109" y="135"/>
                  </a:lnTo>
                  <a:lnTo>
                    <a:pt x="89" y="137"/>
                  </a:lnTo>
                  <a:lnTo>
                    <a:pt x="67" y="137"/>
                  </a:lnTo>
                  <a:lnTo>
                    <a:pt x="43" y="133"/>
                  </a:lnTo>
                  <a:lnTo>
                    <a:pt x="21" y="127"/>
                  </a:lnTo>
                  <a:lnTo>
                    <a:pt x="0" y="115"/>
                  </a:lnTo>
                  <a:lnTo>
                    <a:pt x="0" y="114"/>
                  </a:lnTo>
                  <a:lnTo>
                    <a:pt x="3" y="109"/>
                  </a:lnTo>
                  <a:lnTo>
                    <a:pt x="7" y="100"/>
                  </a:lnTo>
                  <a:lnTo>
                    <a:pt x="12" y="90"/>
                  </a:lnTo>
                  <a:lnTo>
                    <a:pt x="18" y="77"/>
                  </a:lnTo>
                  <a:lnTo>
                    <a:pt x="26" y="64"/>
                  </a:lnTo>
                  <a:lnTo>
                    <a:pt x="38" y="52"/>
                  </a:lnTo>
                  <a:lnTo>
                    <a:pt x="50" y="39"/>
                  </a:lnTo>
                  <a:lnTo>
                    <a:pt x="64" y="27"/>
                  </a:lnTo>
                  <a:lnTo>
                    <a:pt x="81" y="16"/>
                  </a:lnTo>
                  <a:lnTo>
                    <a:pt x="100" y="7"/>
                  </a:lnTo>
                  <a:lnTo>
                    <a:pt x="121" y="2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1122015" y="2429669"/>
              <a:ext cx="422275" cy="277813"/>
            </a:xfrm>
            <a:custGeom>
              <a:avLst/>
              <a:gdLst>
                <a:gd name="T0" fmla="*/ 145 w 266"/>
                <a:gd name="T1" fmla="*/ 0 h 175"/>
                <a:gd name="T2" fmla="*/ 170 w 266"/>
                <a:gd name="T3" fmla="*/ 0 h 175"/>
                <a:gd name="T4" fmla="*/ 197 w 266"/>
                <a:gd name="T5" fmla="*/ 6 h 175"/>
                <a:gd name="T6" fmla="*/ 226 w 266"/>
                <a:gd name="T7" fmla="*/ 18 h 175"/>
                <a:gd name="T8" fmla="*/ 257 w 266"/>
                <a:gd name="T9" fmla="*/ 36 h 175"/>
                <a:gd name="T10" fmla="*/ 254 w 266"/>
                <a:gd name="T11" fmla="*/ 35 h 175"/>
                <a:gd name="T12" fmla="*/ 247 w 266"/>
                <a:gd name="T13" fmla="*/ 32 h 175"/>
                <a:gd name="T14" fmla="*/ 235 w 266"/>
                <a:gd name="T15" fmla="*/ 30 h 175"/>
                <a:gd name="T16" fmla="*/ 218 w 266"/>
                <a:gd name="T17" fmla="*/ 26 h 175"/>
                <a:gd name="T18" fmla="*/ 200 w 266"/>
                <a:gd name="T19" fmla="*/ 24 h 175"/>
                <a:gd name="T20" fmla="*/ 179 w 266"/>
                <a:gd name="T21" fmla="*/ 26 h 175"/>
                <a:gd name="T22" fmla="*/ 158 w 266"/>
                <a:gd name="T23" fmla="*/ 30 h 175"/>
                <a:gd name="T24" fmla="*/ 136 w 266"/>
                <a:gd name="T25" fmla="*/ 37 h 175"/>
                <a:gd name="T26" fmla="*/ 114 w 266"/>
                <a:gd name="T27" fmla="*/ 50 h 175"/>
                <a:gd name="T28" fmla="*/ 117 w 266"/>
                <a:gd name="T29" fmla="*/ 49 h 175"/>
                <a:gd name="T30" fmla="*/ 126 w 266"/>
                <a:gd name="T31" fmla="*/ 47 h 175"/>
                <a:gd name="T32" fmla="*/ 140 w 266"/>
                <a:gd name="T33" fmla="*/ 43 h 175"/>
                <a:gd name="T34" fmla="*/ 157 w 266"/>
                <a:gd name="T35" fmla="*/ 40 h 175"/>
                <a:gd name="T36" fmla="*/ 178 w 266"/>
                <a:gd name="T37" fmla="*/ 37 h 175"/>
                <a:gd name="T38" fmla="*/ 200 w 266"/>
                <a:gd name="T39" fmla="*/ 37 h 175"/>
                <a:gd name="T40" fmla="*/ 223 w 266"/>
                <a:gd name="T41" fmla="*/ 40 h 175"/>
                <a:gd name="T42" fmla="*/ 245 w 266"/>
                <a:gd name="T43" fmla="*/ 48 h 175"/>
                <a:gd name="T44" fmla="*/ 266 w 266"/>
                <a:gd name="T45" fmla="*/ 58 h 175"/>
                <a:gd name="T46" fmla="*/ 266 w 266"/>
                <a:gd name="T47" fmla="*/ 61 h 175"/>
                <a:gd name="T48" fmla="*/ 264 w 266"/>
                <a:gd name="T49" fmla="*/ 66 h 175"/>
                <a:gd name="T50" fmla="*/ 260 w 266"/>
                <a:gd name="T51" fmla="*/ 74 h 175"/>
                <a:gd name="T52" fmla="*/ 254 w 266"/>
                <a:gd name="T53" fmla="*/ 84 h 175"/>
                <a:gd name="T54" fmla="*/ 248 w 266"/>
                <a:gd name="T55" fmla="*/ 96 h 175"/>
                <a:gd name="T56" fmla="*/ 240 w 266"/>
                <a:gd name="T57" fmla="*/ 109 h 175"/>
                <a:gd name="T58" fmla="*/ 230 w 266"/>
                <a:gd name="T59" fmla="*/ 123 h 175"/>
                <a:gd name="T60" fmla="*/ 217 w 266"/>
                <a:gd name="T61" fmla="*/ 136 h 175"/>
                <a:gd name="T62" fmla="*/ 202 w 266"/>
                <a:gd name="T63" fmla="*/ 148 h 175"/>
                <a:gd name="T64" fmla="*/ 186 w 266"/>
                <a:gd name="T65" fmla="*/ 158 h 175"/>
                <a:gd name="T66" fmla="*/ 166 w 266"/>
                <a:gd name="T67" fmla="*/ 167 h 175"/>
                <a:gd name="T68" fmla="*/ 145 w 266"/>
                <a:gd name="T69" fmla="*/ 172 h 175"/>
                <a:gd name="T70" fmla="*/ 122 w 266"/>
                <a:gd name="T71" fmla="*/ 175 h 175"/>
                <a:gd name="T72" fmla="*/ 96 w 266"/>
                <a:gd name="T73" fmla="*/ 174 h 175"/>
                <a:gd name="T74" fmla="*/ 66 w 266"/>
                <a:gd name="T75" fmla="*/ 169 h 175"/>
                <a:gd name="T76" fmla="*/ 35 w 266"/>
                <a:gd name="T77" fmla="*/ 157 h 175"/>
                <a:gd name="T78" fmla="*/ 0 w 266"/>
                <a:gd name="T79" fmla="*/ 140 h 175"/>
                <a:gd name="T80" fmla="*/ 1 w 266"/>
                <a:gd name="T81" fmla="*/ 137 h 175"/>
                <a:gd name="T82" fmla="*/ 4 w 266"/>
                <a:gd name="T83" fmla="*/ 132 h 175"/>
                <a:gd name="T84" fmla="*/ 8 w 266"/>
                <a:gd name="T85" fmla="*/ 122 h 175"/>
                <a:gd name="T86" fmla="*/ 13 w 266"/>
                <a:gd name="T87" fmla="*/ 110 h 175"/>
                <a:gd name="T88" fmla="*/ 21 w 266"/>
                <a:gd name="T89" fmla="*/ 96 h 175"/>
                <a:gd name="T90" fmla="*/ 30 w 266"/>
                <a:gd name="T91" fmla="*/ 80 h 175"/>
                <a:gd name="T92" fmla="*/ 40 w 266"/>
                <a:gd name="T93" fmla="*/ 65 h 175"/>
                <a:gd name="T94" fmla="*/ 53 w 266"/>
                <a:gd name="T95" fmla="*/ 49 h 175"/>
                <a:gd name="T96" fmla="*/ 67 w 266"/>
                <a:gd name="T97" fmla="*/ 35 h 175"/>
                <a:gd name="T98" fmla="*/ 84 w 266"/>
                <a:gd name="T99" fmla="*/ 22 h 175"/>
                <a:gd name="T100" fmla="*/ 102 w 266"/>
                <a:gd name="T101" fmla="*/ 11 h 175"/>
                <a:gd name="T102" fmla="*/ 123 w 266"/>
                <a:gd name="T103" fmla="*/ 4 h 175"/>
                <a:gd name="T104" fmla="*/ 145 w 266"/>
                <a:gd name="T105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6" h="175">
                  <a:moveTo>
                    <a:pt x="145" y="0"/>
                  </a:moveTo>
                  <a:lnTo>
                    <a:pt x="170" y="0"/>
                  </a:lnTo>
                  <a:lnTo>
                    <a:pt x="197" y="6"/>
                  </a:lnTo>
                  <a:lnTo>
                    <a:pt x="226" y="18"/>
                  </a:lnTo>
                  <a:lnTo>
                    <a:pt x="257" y="36"/>
                  </a:lnTo>
                  <a:lnTo>
                    <a:pt x="254" y="35"/>
                  </a:lnTo>
                  <a:lnTo>
                    <a:pt x="247" y="32"/>
                  </a:lnTo>
                  <a:lnTo>
                    <a:pt x="235" y="30"/>
                  </a:lnTo>
                  <a:lnTo>
                    <a:pt x="218" y="26"/>
                  </a:lnTo>
                  <a:lnTo>
                    <a:pt x="200" y="24"/>
                  </a:lnTo>
                  <a:lnTo>
                    <a:pt x="179" y="26"/>
                  </a:lnTo>
                  <a:lnTo>
                    <a:pt x="158" y="30"/>
                  </a:lnTo>
                  <a:lnTo>
                    <a:pt x="136" y="37"/>
                  </a:lnTo>
                  <a:lnTo>
                    <a:pt x="114" y="50"/>
                  </a:lnTo>
                  <a:lnTo>
                    <a:pt x="117" y="49"/>
                  </a:lnTo>
                  <a:lnTo>
                    <a:pt x="126" y="47"/>
                  </a:lnTo>
                  <a:lnTo>
                    <a:pt x="140" y="43"/>
                  </a:lnTo>
                  <a:lnTo>
                    <a:pt x="157" y="40"/>
                  </a:lnTo>
                  <a:lnTo>
                    <a:pt x="178" y="37"/>
                  </a:lnTo>
                  <a:lnTo>
                    <a:pt x="200" y="37"/>
                  </a:lnTo>
                  <a:lnTo>
                    <a:pt x="223" y="40"/>
                  </a:lnTo>
                  <a:lnTo>
                    <a:pt x="245" y="48"/>
                  </a:lnTo>
                  <a:lnTo>
                    <a:pt x="266" y="58"/>
                  </a:lnTo>
                  <a:lnTo>
                    <a:pt x="266" y="61"/>
                  </a:lnTo>
                  <a:lnTo>
                    <a:pt x="264" y="66"/>
                  </a:lnTo>
                  <a:lnTo>
                    <a:pt x="260" y="74"/>
                  </a:lnTo>
                  <a:lnTo>
                    <a:pt x="254" y="84"/>
                  </a:lnTo>
                  <a:lnTo>
                    <a:pt x="248" y="96"/>
                  </a:lnTo>
                  <a:lnTo>
                    <a:pt x="240" y="109"/>
                  </a:lnTo>
                  <a:lnTo>
                    <a:pt x="230" y="123"/>
                  </a:lnTo>
                  <a:lnTo>
                    <a:pt x="217" y="136"/>
                  </a:lnTo>
                  <a:lnTo>
                    <a:pt x="202" y="148"/>
                  </a:lnTo>
                  <a:lnTo>
                    <a:pt x="186" y="158"/>
                  </a:lnTo>
                  <a:lnTo>
                    <a:pt x="166" y="167"/>
                  </a:lnTo>
                  <a:lnTo>
                    <a:pt x="145" y="172"/>
                  </a:lnTo>
                  <a:lnTo>
                    <a:pt x="122" y="175"/>
                  </a:lnTo>
                  <a:lnTo>
                    <a:pt x="96" y="174"/>
                  </a:lnTo>
                  <a:lnTo>
                    <a:pt x="66" y="169"/>
                  </a:lnTo>
                  <a:lnTo>
                    <a:pt x="35" y="157"/>
                  </a:lnTo>
                  <a:lnTo>
                    <a:pt x="0" y="140"/>
                  </a:lnTo>
                  <a:lnTo>
                    <a:pt x="1" y="137"/>
                  </a:lnTo>
                  <a:lnTo>
                    <a:pt x="4" y="132"/>
                  </a:lnTo>
                  <a:lnTo>
                    <a:pt x="8" y="122"/>
                  </a:lnTo>
                  <a:lnTo>
                    <a:pt x="13" y="110"/>
                  </a:lnTo>
                  <a:lnTo>
                    <a:pt x="21" y="96"/>
                  </a:lnTo>
                  <a:lnTo>
                    <a:pt x="30" y="80"/>
                  </a:lnTo>
                  <a:lnTo>
                    <a:pt x="40" y="65"/>
                  </a:lnTo>
                  <a:lnTo>
                    <a:pt x="53" y="49"/>
                  </a:lnTo>
                  <a:lnTo>
                    <a:pt x="67" y="35"/>
                  </a:lnTo>
                  <a:lnTo>
                    <a:pt x="84" y="22"/>
                  </a:lnTo>
                  <a:lnTo>
                    <a:pt x="102" y="11"/>
                  </a:lnTo>
                  <a:lnTo>
                    <a:pt x="123" y="4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1171228" y="1870869"/>
              <a:ext cx="404813" cy="280988"/>
            </a:xfrm>
            <a:custGeom>
              <a:avLst/>
              <a:gdLst>
                <a:gd name="T0" fmla="*/ 101 w 255"/>
                <a:gd name="T1" fmla="*/ 0 h 177"/>
                <a:gd name="T2" fmla="*/ 122 w 255"/>
                <a:gd name="T3" fmla="*/ 0 h 177"/>
                <a:gd name="T4" fmla="*/ 143 w 255"/>
                <a:gd name="T5" fmla="*/ 3 h 177"/>
                <a:gd name="T6" fmla="*/ 164 w 255"/>
                <a:gd name="T7" fmla="*/ 8 h 177"/>
                <a:gd name="T8" fmla="*/ 183 w 255"/>
                <a:gd name="T9" fmla="*/ 17 h 177"/>
                <a:gd name="T10" fmla="*/ 201 w 255"/>
                <a:gd name="T11" fmla="*/ 31 h 177"/>
                <a:gd name="T12" fmla="*/ 220 w 255"/>
                <a:gd name="T13" fmla="*/ 48 h 177"/>
                <a:gd name="T14" fmla="*/ 234 w 255"/>
                <a:gd name="T15" fmla="*/ 71 h 177"/>
                <a:gd name="T16" fmla="*/ 246 w 255"/>
                <a:gd name="T17" fmla="*/ 100 h 177"/>
                <a:gd name="T18" fmla="*/ 255 w 255"/>
                <a:gd name="T19" fmla="*/ 135 h 177"/>
                <a:gd name="T20" fmla="*/ 253 w 255"/>
                <a:gd name="T21" fmla="*/ 132 h 177"/>
                <a:gd name="T22" fmla="*/ 249 w 255"/>
                <a:gd name="T23" fmla="*/ 125 h 177"/>
                <a:gd name="T24" fmla="*/ 244 w 255"/>
                <a:gd name="T25" fmla="*/ 114 h 177"/>
                <a:gd name="T26" fmla="*/ 235 w 255"/>
                <a:gd name="T27" fmla="*/ 101 h 177"/>
                <a:gd name="T28" fmla="*/ 222 w 255"/>
                <a:gd name="T29" fmla="*/ 87 h 177"/>
                <a:gd name="T30" fmla="*/ 208 w 255"/>
                <a:gd name="T31" fmla="*/ 73 h 177"/>
                <a:gd name="T32" fmla="*/ 190 w 255"/>
                <a:gd name="T33" fmla="*/ 60 h 177"/>
                <a:gd name="T34" fmla="*/ 168 w 255"/>
                <a:gd name="T35" fmla="*/ 49 h 177"/>
                <a:gd name="T36" fmla="*/ 143 w 255"/>
                <a:gd name="T37" fmla="*/ 44 h 177"/>
                <a:gd name="T38" fmla="*/ 147 w 255"/>
                <a:gd name="T39" fmla="*/ 45 h 177"/>
                <a:gd name="T40" fmla="*/ 155 w 255"/>
                <a:gd name="T41" fmla="*/ 49 h 177"/>
                <a:gd name="T42" fmla="*/ 168 w 255"/>
                <a:gd name="T43" fmla="*/ 57 h 177"/>
                <a:gd name="T44" fmla="*/ 182 w 255"/>
                <a:gd name="T45" fmla="*/ 68 h 177"/>
                <a:gd name="T46" fmla="*/ 197 w 255"/>
                <a:gd name="T47" fmla="*/ 80 h 177"/>
                <a:gd name="T48" fmla="*/ 213 w 255"/>
                <a:gd name="T49" fmla="*/ 96 h 177"/>
                <a:gd name="T50" fmla="*/ 227 w 255"/>
                <a:gd name="T51" fmla="*/ 114 h 177"/>
                <a:gd name="T52" fmla="*/ 239 w 255"/>
                <a:gd name="T53" fmla="*/ 135 h 177"/>
                <a:gd name="T54" fmla="*/ 246 w 255"/>
                <a:gd name="T55" fmla="*/ 157 h 177"/>
                <a:gd name="T56" fmla="*/ 243 w 255"/>
                <a:gd name="T57" fmla="*/ 158 h 177"/>
                <a:gd name="T58" fmla="*/ 238 w 255"/>
                <a:gd name="T59" fmla="*/ 161 h 177"/>
                <a:gd name="T60" fmla="*/ 229 w 255"/>
                <a:gd name="T61" fmla="*/ 165 h 177"/>
                <a:gd name="T62" fmla="*/ 216 w 255"/>
                <a:gd name="T63" fmla="*/ 169 h 177"/>
                <a:gd name="T64" fmla="*/ 201 w 255"/>
                <a:gd name="T65" fmla="*/ 173 h 177"/>
                <a:gd name="T66" fmla="*/ 184 w 255"/>
                <a:gd name="T67" fmla="*/ 175 h 177"/>
                <a:gd name="T68" fmla="*/ 166 w 255"/>
                <a:gd name="T69" fmla="*/ 177 h 177"/>
                <a:gd name="T70" fmla="*/ 147 w 255"/>
                <a:gd name="T71" fmla="*/ 177 h 177"/>
                <a:gd name="T72" fmla="*/ 126 w 255"/>
                <a:gd name="T73" fmla="*/ 173 h 177"/>
                <a:gd name="T74" fmla="*/ 105 w 255"/>
                <a:gd name="T75" fmla="*/ 166 h 177"/>
                <a:gd name="T76" fmla="*/ 86 w 255"/>
                <a:gd name="T77" fmla="*/ 157 h 177"/>
                <a:gd name="T78" fmla="*/ 65 w 255"/>
                <a:gd name="T79" fmla="*/ 141 h 177"/>
                <a:gd name="T80" fmla="*/ 47 w 255"/>
                <a:gd name="T81" fmla="*/ 122 h 177"/>
                <a:gd name="T82" fmla="*/ 28 w 255"/>
                <a:gd name="T83" fmla="*/ 97 h 177"/>
                <a:gd name="T84" fmla="*/ 13 w 255"/>
                <a:gd name="T85" fmla="*/ 65 h 177"/>
                <a:gd name="T86" fmla="*/ 0 w 255"/>
                <a:gd name="T87" fmla="*/ 27 h 177"/>
                <a:gd name="T88" fmla="*/ 1 w 255"/>
                <a:gd name="T89" fmla="*/ 26 h 177"/>
                <a:gd name="T90" fmla="*/ 8 w 255"/>
                <a:gd name="T91" fmla="*/ 23 h 177"/>
                <a:gd name="T92" fmla="*/ 17 w 255"/>
                <a:gd name="T93" fmla="*/ 19 h 177"/>
                <a:gd name="T94" fmla="*/ 30 w 255"/>
                <a:gd name="T95" fmla="*/ 14 h 177"/>
                <a:gd name="T96" fmla="*/ 45 w 255"/>
                <a:gd name="T97" fmla="*/ 10 h 177"/>
                <a:gd name="T98" fmla="*/ 62 w 255"/>
                <a:gd name="T99" fmla="*/ 5 h 177"/>
                <a:gd name="T100" fmla="*/ 82 w 255"/>
                <a:gd name="T101" fmla="*/ 3 h 177"/>
                <a:gd name="T102" fmla="*/ 101 w 255"/>
                <a:gd name="T103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5" h="177">
                  <a:moveTo>
                    <a:pt x="101" y="0"/>
                  </a:moveTo>
                  <a:lnTo>
                    <a:pt x="122" y="0"/>
                  </a:lnTo>
                  <a:lnTo>
                    <a:pt x="143" y="3"/>
                  </a:lnTo>
                  <a:lnTo>
                    <a:pt x="164" y="8"/>
                  </a:lnTo>
                  <a:lnTo>
                    <a:pt x="183" y="17"/>
                  </a:lnTo>
                  <a:lnTo>
                    <a:pt x="201" y="31"/>
                  </a:lnTo>
                  <a:lnTo>
                    <a:pt x="220" y="48"/>
                  </a:lnTo>
                  <a:lnTo>
                    <a:pt x="234" y="71"/>
                  </a:lnTo>
                  <a:lnTo>
                    <a:pt x="246" y="100"/>
                  </a:lnTo>
                  <a:lnTo>
                    <a:pt x="255" y="135"/>
                  </a:lnTo>
                  <a:lnTo>
                    <a:pt x="253" y="132"/>
                  </a:lnTo>
                  <a:lnTo>
                    <a:pt x="249" y="125"/>
                  </a:lnTo>
                  <a:lnTo>
                    <a:pt x="244" y="114"/>
                  </a:lnTo>
                  <a:lnTo>
                    <a:pt x="235" y="101"/>
                  </a:lnTo>
                  <a:lnTo>
                    <a:pt x="222" y="87"/>
                  </a:lnTo>
                  <a:lnTo>
                    <a:pt x="208" y="73"/>
                  </a:lnTo>
                  <a:lnTo>
                    <a:pt x="190" y="60"/>
                  </a:lnTo>
                  <a:lnTo>
                    <a:pt x="168" y="49"/>
                  </a:lnTo>
                  <a:lnTo>
                    <a:pt x="143" y="44"/>
                  </a:lnTo>
                  <a:lnTo>
                    <a:pt x="147" y="45"/>
                  </a:lnTo>
                  <a:lnTo>
                    <a:pt x="155" y="49"/>
                  </a:lnTo>
                  <a:lnTo>
                    <a:pt x="168" y="57"/>
                  </a:lnTo>
                  <a:lnTo>
                    <a:pt x="182" y="68"/>
                  </a:lnTo>
                  <a:lnTo>
                    <a:pt x="197" y="80"/>
                  </a:lnTo>
                  <a:lnTo>
                    <a:pt x="213" y="96"/>
                  </a:lnTo>
                  <a:lnTo>
                    <a:pt x="227" y="114"/>
                  </a:lnTo>
                  <a:lnTo>
                    <a:pt x="239" y="135"/>
                  </a:lnTo>
                  <a:lnTo>
                    <a:pt x="246" y="157"/>
                  </a:lnTo>
                  <a:lnTo>
                    <a:pt x="243" y="158"/>
                  </a:lnTo>
                  <a:lnTo>
                    <a:pt x="238" y="161"/>
                  </a:lnTo>
                  <a:lnTo>
                    <a:pt x="229" y="165"/>
                  </a:lnTo>
                  <a:lnTo>
                    <a:pt x="216" y="169"/>
                  </a:lnTo>
                  <a:lnTo>
                    <a:pt x="201" y="173"/>
                  </a:lnTo>
                  <a:lnTo>
                    <a:pt x="184" y="175"/>
                  </a:lnTo>
                  <a:lnTo>
                    <a:pt x="166" y="177"/>
                  </a:lnTo>
                  <a:lnTo>
                    <a:pt x="147" y="177"/>
                  </a:lnTo>
                  <a:lnTo>
                    <a:pt x="126" y="173"/>
                  </a:lnTo>
                  <a:lnTo>
                    <a:pt x="105" y="166"/>
                  </a:lnTo>
                  <a:lnTo>
                    <a:pt x="86" y="157"/>
                  </a:lnTo>
                  <a:lnTo>
                    <a:pt x="65" y="141"/>
                  </a:lnTo>
                  <a:lnTo>
                    <a:pt x="47" y="122"/>
                  </a:lnTo>
                  <a:lnTo>
                    <a:pt x="28" y="97"/>
                  </a:lnTo>
                  <a:lnTo>
                    <a:pt x="13" y="65"/>
                  </a:lnTo>
                  <a:lnTo>
                    <a:pt x="0" y="27"/>
                  </a:lnTo>
                  <a:lnTo>
                    <a:pt x="1" y="26"/>
                  </a:lnTo>
                  <a:lnTo>
                    <a:pt x="8" y="23"/>
                  </a:lnTo>
                  <a:lnTo>
                    <a:pt x="17" y="19"/>
                  </a:lnTo>
                  <a:lnTo>
                    <a:pt x="30" y="14"/>
                  </a:lnTo>
                  <a:lnTo>
                    <a:pt x="45" y="10"/>
                  </a:lnTo>
                  <a:lnTo>
                    <a:pt x="62" y="5"/>
                  </a:lnTo>
                  <a:lnTo>
                    <a:pt x="82" y="3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任意多边形: 形状 27"/>
            <p:cNvSpPr/>
            <p:nvPr/>
          </p:nvSpPr>
          <p:spPr bwMode="auto">
            <a:xfrm>
              <a:off x="1645890" y="1396206"/>
              <a:ext cx="277813" cy="423863"/>
            </a:xfrm>
            <a:custGeom>
              <a:avLst/>
              <a:gdLst>
                <a:gd name="T0" fmla="*/ 35 w 175"/>
                <a:gd name="T1" fmla="*/ 0 h 267"/>
                <a:gd name="T2" fmla="*/ 38 w 175"/>
                <a:gd name="T3" fmla="*/ 0 h 267"/>
                <a:gd name="T4" fmla="*/ 44 w 175"/>
                <a:gd name="T5" fmla="*/ 3 h 267"/>
                <a:gd name="T6" fmla="*/ 53 w 175"/>
                <a:gd name="T7" fmla="*/ 7 h 267"/>
                <a:gd name="T8" fmla="*/ 66 w 175"/>
                <a:gd name="T9" fmla="*/ 13 h 267"/>
                <a:gd name="T10" fmla="*/ 79 w 175"/>
                <a:gd name="T11" fmla="*/ 20 h 267"/>
                <a:gd name="T12" fmla="*/ 95 w 175"/>
                <a:gd name="T13" fmla="*/ 29 h 267"/>
                <a:gd name="T14" fmla="*/ 110 w 175"/>
                <a:gd name="T15" fmla="*/ 41 h 267"/>
                <a:gd name="T16" fmla="*/ 126 w 175"/>
                <a:gd name="T17" fmla="*/ 54 h 267"/>
                <a:gd name="T18" fmla="*/ 140 w 175"/>
                <a:gd name="T19" fmla="*/ 68 h 267"/>
                <a:gd name="T20" fmla="*/ 153 w 175"/>
                <a:gd name="T21" fmla="*/ 85 h 267"/>
                <a:gd name="T22" fmla="*/ 165 w 175"/>
                <a:gd name="T23" fmla="*/ 103 h 267"/>
                <a:gd name="T24" fmla="*/ 171 w 175"/>
                <a:gd name="T25" fmla="*/ 124 h 267"/>
                <a:gd name="T26" fmla="*/ 175 w 175"/>
                <a:gd name="T27" fmla="*/ 146 h 267"/>
                <a:gd name="T28" fmla="*/ 175 w 175"/>
                <a:gd name="T29" fmla="*/ 170 h 267"/>
                <a:gd name="T30" fmla="*/ 169 w 175"/>
                <a:gd name="T31" fmla="*/ 196 h 267"/>
                <a:gd name="T32" fmla="*/ 157 w 175"/>
                <a:gd name="T33" fmla="*/ 226 h 267"/>
                <a:gd name="T34" fmla="*/ 139 w 175"/>
                <a:gd name="T35" fmla="*/ 257 h 267"/>
                <a:gd name="T36" fmla="*/ 140 w 175"/>
                <a:gd name="T37" fmla="*/ 255 h 267"/>
                <a:gd name="T38" fmla="*/ 143 w 175"/>
                <a:gd name="T39" fmla="*/ 246 h 267"/>
                <a:gd name="T40" fmla="*/ 147 w 175"/>
                <a:gd name="T41" fmla="*/ 234 h 267"/>
                <a:gd name="T42" fmla="*/ 149 w 175"/>
                <a:gd name="T43" fmla="*/ 219 h 267"/>
                <a:gd name="T44" fmla="*/ 151 w 175"/>
                <a:gd name="T45" fmla="*/ 200 h 267"/>
                <a:gd name="T46" fmla="*/ 151 w 175"/>
                <a:gd name="T47" fmla="*/ 180 h 267"/>
                <a:gd name="T48" fmla="*/ 147 w 175"/>
                <a:gd name="T49" fmla="*/ 157 h 267"/>
                <a:gd name="T50" fmla="*/ 138 w 175"/>
                <a:gd name="T51" fmla="*/ 135 h 267"/>
                <a:gd name="T52" fmla="*/ 125 w 175"/>
                <a:gd name="T53" fmla="*/ 113 h 267"/>
                <a:gd name="T54" fmla="*/ 126 w 175"/>
                <a:gd name="T55" fmla="*/ 117 h 267"/>
                <a:gd name="T56" fmla="*/ 129 w 175"/>
                <a:gd name="T57" fmla="*/ 126 h 267"/>
                <a:gd name="T58" fmla="*/ 132 w 175"/>
                <a:gd name="T59" fmla="*/ 139 h 267"/>
                <a:gd name="T60" fmla="*/ 136 w 175"/>
                <a:gd name="T61" fmla="*/ 157 h 267"/>
                <a:gd name="T62" fmla="*/ 138 w 175"/>
                <a:gd name="T63" fmla="*/ 178 h 267"/>
                <a:gd name="T64" fmla="*/ 138 w 175"/>
                <a:gd name="T65" fmla="*/ 200 h 267"/>
                <a:gd name="T66" fmla="*/ 135 w 175"/>
                <a:gd name="T67" fmla="*/ 222 h 267"/>
                <a:gd name="T68" fmla="*/ 129 w 175"/>
                <a:gd name="T69" fmla="*/ 244 h 267"/>
                <a:gd name="T70" fmla="*/ 117 w 175"/>
                <a:gd name="T71" fmla="*/ 267 h 267"/>
                <a:gd name="T72" fmla="*/ 114 w 175"/>
                <a:gd name="T73" fmla="*/ 265 h 267"/>
                <a:gd name="T74" fmla="*/ 109 w 175"/>
                <a:gd name="T75" fmla="*/ 264 h 267"/>
                <a:gd name="T76" fmla="*/ 101 w 175"/>
                <a:gd name="T77" fmla="*/ 260 h 267"/>
                <a:gd name="T78" fmla="*/ 91 w 175"/>
                <a:gd name="T79" fmla="*/ 255 h 267"/>
                <a:gd name="T80" fmla="*/ 79 w 175"/>
                <a:gd name="T81" fmla="*/ 248 h 267"/>
                <a:gd name="T82" fmla="*/ 66 w 175"/>
                <a:gd name="T83" fmla="*/ 239 h 267"/>
                <a:gd name="T84" fmla="*/ 53 w 175"/>
                <a:gd name="T85" fmla="*/ 229 h 267"/>
                <a:gd name="T86" fmla="*/ 40 w 175"/>
                <a:gd name="T87" fmla="*/ 217 h 267"/>
                <a:gd name="T88" fmla="*/ 27 w 175"/>
                <a:gd name="T89" fmla="*/ 202 h 267"/>
                <a:gd name="T90" fmla="*/ 17 w 175"/>
                <a:gd name="T91" fmla="*/ 186 h 267"/>
                <a:gd name="T92" fmla="*/ 9 w 175"/>
                <a:gd name="T93" fmla="*/ 167 h 267"/>
                <a:gd name="T94" fmla="*/ 2 w 175"/>
                <a:gd name="T95" fmla="*/ 146 h 267"/>
                <a:gd name="T96" fmla="*/ 0 w 175"/>
                <a:gd name="T97" fmla="*/ 121 h 267"/>
                <a:gd name="T98" fmla="*/ 1 w 175"/>
                <a:gd name="T99" fmla="*/ 95 h 267"/>
                <a:gd name="T100" fmla="*/ 8 w 175"/>
                <a:gd name="T101" fmla="*/ 67 h 267"/>
                <a:gd name="T102" fmla="*/ 18 w 175"/>
                <a:gd name="T103" fmla="*/ 34 h 267"/>
                <a:gd name="T104" fmla="*/ 35 w 175"/>
                <a:gd name="T105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5" h="267">
                  <a:moveTo>
                    <a:pt x="35" y="0"/>
                  </a:moveTo>
                  <a:lnTo>
                    <a:pt x="38" y="0"/>
                  </a:lnTo>
                  <a:lnTo>
                    <a:pt x="44" y="3"/>
                  </a:lnTo>
                  <a:lnTo>
                    <a:pt x="53" y="7"/>
                  </a:lnTo>
                  <a:lnTo>
                    <a:pt x="66" y="13"/>
                  </a:lnTo>
                  <a:lnTo>
                    <a:pt x="79" y="20"/>
                  </a:lnTo>
                  <a:lnTo>
                    <a:pt x="95" y="29"/>
                  </a:lnTo>
                  <a:lnTo>
                    <a:pt x="110" y="41"/>
                  </a:lnTo>
                  <a:lnTo>
                    <a:pt x="126" y="54"/>
                  </a:lnTo>
                  <a:lnTo>
                    <a:pt x="140" y="68"/>
                  </a:lnTo>
                  <a:lnTo>
                    <a:pt x="153" y="85"/>
                  </a:lnTo>
                  <a:lnTo>
                    <a:pt x="165" y="103"/>
                  </a:lnTo>
                  <a:lnTo>
                    <a:pt x="171" y="124"/>
                  </a:lnTo>
                  <a:lnTo>
                    <a:pt x="175" y="146"/>
                  </a:lnTo>
                  <a:lnTo>
                    <a:pt x="175" y="170"/>
                  </a:lnTo>
                  <a:lnTo>
                    <a:pt x="169" y="196"/>
                  </a:lnTo>
                  <a:lnTo>
                    <a:pt x="157" y="226"/>
                  </a:lnTo>
                  <a:lnTo>
                    <a:pt x="139" y="257"/>
                  </a:lnTo>
                  <a:lnTo>
                    <a:pt x="140" y="255"/>
                  </a:lnTo>
                  <a:lnTo>
                    <a:pt x="143" y="246"/>
                  </a:lnTo>
                  <a:lnTo>
                    <a:pt x="147" y="234"/>
                  </a:lnTo>
                  <a:lnTo>
                    <a:pt x="149" y="219"/>
                  </a:lnTo>
                  <a:lnTo>
                    <a:pt x="151" y="200"/>
                  </a:lnTo>
                  <a:lnTo>
                    <a:pt x="151" y="180"/>
                  </a:lnTo>
                  <a:lnTo>
                    <a:pt x="147" y="157"/>
                  </a:lnTo>
                  <a:lnTo>
                    <a:pt x="138" y="135"/>
                  </a:lnTo>
                  <a:lnTo>
                    <a:pt x="125" y="113"/>
                  </a:lnTo>
                  <a:lnTo>
                    <a:pt x="126" y="117"/>
                  </a:lnTo>
                  <a:lnTo>
                    <a:pt x="129" y="126"/>
                  </a:lnTo>
                  <a:lnTo>
                    <a:pt x="132" y="139"/>
                  </a:lnTo>
                  <a:lnTo>
                    <a:pt x="136" y="157"/>
                  </a:lnTo>
                  <a:lnTo>
                    <a:pt x="138" y="178"/>
                  </a:lnTo>
                  <a:lnTo>
                    <a:pt x="138" y="200"/>
                  </a:lnTo>
                  <a:lnTo>
                    <a:pt x="135" y="222"/>
                  </a:lnTo>
                  <a:lnTo>
                    <a:pt x="129" y="244"/>
                  </a:lnTo>
                  <a:lnTo>
                    <a:pt x="117" y="267"/>
                  </a:lnTo>
                  <a:lnTo>
                    <a:pt x="114" y="265"/>
                  </a:lnTo>
                  <a:lnTo>
                    <a:pt x="109" y="264"/>
                  </a:lnTo>
                  <a:lnTo>
                    <a:pt x="101" y="260"/>
                  </a:lnTo>
                  <a:lnTo>
                    <a:pt x="91" y="255"/>
                  </a:lnTo>
                  <a:lnTo>
                    <a:pt x="79" y="248"/>
                  </a:lnTo>
                  <a:lnTo>
                    <a:pt x="66" y="239"/>
                  </a:lnTo>
                  <a:lnTo>
                    <a:pt x="53" y="229"/>
                  </a:lnTo>
                  <a:lnTo>
                    <a:pt x="40" y="217"/>
                  </a:lnTo>
                  <a:lnTo>
                    <a:pt x="27" y="202"/>
                  </a:lnTo>
                  <a:lnTo>
                    <a:pt x="17" y="186"/>
                  </a:lnTo>
                  <a:lnTo>
                    <a:pt x="9" y="167"/>
                  </a:lnTo>
                  <a:lnTo>
                    <a:pt x="2" y="146"/>
                  </a:lnTo>
                  <a:lnTo>
                    <a:pt x="0" y="121"/>
                  </a:lnTo>
                  <a:lnTo>
                    <a:pt x="1" y="95"/>
                  </a:lnTo>
                  <a:lnTo>
                    <a:pt x="8" y="67"/>
                  </a:lnTo>
                  <a:lnTo>
                    <a:pt x="18" y="3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任意多边形: 形状 28"/>
            <p:cNvSpPr/>
            <p:nvPr/>
          </p:nvSpPr>
          <p:spPr bwMode="auto">
            <a:xfrm>
              <a:off x="2157065" y="1499394"/>
              <a:ext cx="280988" cy="406400"/>
            </a:xfrm>
            <a:custGeom>
              <a:avLst/>
              <a:gdLst>
                <a:gd name="T0" fmla="*/ 150 w 177"/>
                <a:gd name="T1" fmla="*/ 0 h 256"/>
                <a:gd name="T2" fmla="*/ 151 w 177"/>
                <a:gd name="T3" fmla="*/ 3 h 256"/>
                <a:gd name="T4" fmla="*/ 154 w 177"/>
                <a:gd name="T5" fmla="*/ 9 h 256"/>
                <a:gd name="T6" fmla="*/ 157 w 177"/>
                <a:gd name="T7" fmla="*/ 18 h 256"/>
                <a:gd name="T8" fmla="*/ 163 w 177"/>
                <a:gd name="T9" fmla="*/ 31 h 256"/>
                <a:gd name="T10" fmla="*/ 167 w 177"/>
                <a:gd name="T11" fmla="*/ 47 h 256"/>
                <a:gd name="T12" fmla="*/ 172 w 177"/>
                <a:gd name="T13" fmla="*/ 64 h 256"/>
                <a:gd name="T14" fmla="*/ 174 w 177"/>
                <a:gd name="T15" fmla="*/ 82 h 256"/>
                <a:gd name="T16" fmla="*/ 177 w 177"/>
                <a:gd name="T17" fmla="*/ 103 h 256"/>
                <a:gd name="T18" fmla="*/ 177 w 177"/>
                <a:gd name="T19" fmla="*/ 124 h 256"/>
                <a:gd name="T20" fmla="*/ 174 w 177"/>
                <a:gd name="T21" fmla="*/ 144 h 256"/>
                <a:gd name="T22" fmla="*/ 169 w 177"/>
                <a:gd name="T23" fmla="*/ 165 h 256"/>
                <a:gd name="T24" fmla="*/ 159 w 177"/>
                <a:gd name="T25" fmla="*/ 185 h 256"/>
                <a:gd name="T26" fmla="*/ 146 w 177"/>
                <a:gd name="T27" fmla="*/ 203 h 256"/>
                <a:gd name="T28" fmla="*/ 129 w 177"/>
                <a:gd name="T29" fmla="*/ 220 h 256"/>
                <a:gd name="T30" fmla="*/ 105 w 177"/>
                <a:gd name="T31" fmla="*/ 235 h 256"/>
                <a:gd name="T32" fmla="*/ 77 w 177"/>
                <a:gd name="T33" fmla="*/ 247 h 256"/>
                <a:gd name="T34" fmla="*/ 42 w 177"/>
                <a:gd name="T35" fmla="*/ 256 h 256"/>
                <a:gd name="T36" fmla="*/ 44 w 177"/>
                <a:gd name="T37" fmla="*/ 255 h 256"/>
                <a:gd name="T38" fmla="*/ 52 w 177"/>
                <a:gd name="T39" fmla="*/ 251 h 256"/>
                <a:gd name="T40" fmla="*/ 63 w 177"/>
                <a:gd name="T41" fmla="*/ 244 h 256"/>
                <a:gd name="T42" fmla="*/ 76 w 177"/>
                <a:gd name="T43" fmla="*/ 235 h 256"/>
                <a:gd name="T44" fmla="*/ 90 w 177"/>
                <a:gd name="T45" fmla="*/ 224 h 256"/>
                <a:gd name="T46" fmla="*/ 104 w 177"/>
                <a:gd name="T47" fmla="*/ 209 h 256"/>
                <a:gd name="T48" fmla="*/ 117 w 177"/>
                <a:gd name="T49" fmla="*/ 191 h 256"/>
                <a:gd name="T50" fmla="*/ 126 w 177"/>
                <a:gd name="T51" fmla="*/ 169 h 256"/>
                <a:gd name="T52" fmla="*/ 133 w 177"/>
                <a:gd name="T53" fmla="*/ 144 h 256"/>
                <a:gd name="T54" fmla="*/ 131 w 177"/>
                <a:gd name="T55" fmla="*/ 148 h 256"/>
                <a:gd name="T56" fmla="*/ 128 w 177"/>
                <a:gd name="T57" fmla="*/ 156 h 256"/>
                <a:gd name="T58" fmla="*/ 120 w 177"/>
                <a:gd name="T59" fmla="*/ 168 h 256"/>
                <a:gd name="T60" fmla="*/ 109 w 177"/>
                <a:gd name="T61" fmla="*/ 183 h 256"/>
                <a:gd name="T62" fmla="*/ 96 w 177"/>
                <a:gd name="T63" fmla="*/ 199 h 256"/>
                <a:gd name="T64" fmla="*/ 81 w 177"/>
                <a:gd name="T65" fmla="*/ 215 h 256"/>
                <a:gd name="T66" fmla="*/ 63 w 177"/>
                <a:gd name="T67" fmla="*/ 229 h 256"/>
                <a:gd name="T68" fmla="*/ 42 w 177"/>
                <a:gd name="T69" fmla="*/ 240 h 256"/>
                <a:gd name="T70" fmla="*/ 20 w 177"/>
                <a:gd name="T71" fmla="*/ 247 h 256"/>
                <a:gd name="T72" fmla="*/ 18 w 177"/>
                <a:gd name="T73" fmla="*/ 244 h 256"/>
                <a:gd name="T74" fmla="*/ 16 w 177"/>
                <a:gd name="T75" fmla="*/ 239 h 256"/>
                <a:gd name="T76" fmla="*/ 12 w 177"/>
                <a:gd name="T77" fmla="*/ 229 h 256"/>
                <a:gd name="T78" fmla="*/ 8 w 177"/>
                <a:gd name="T79" fmla="*/ 217 h 256"/>
                <a:gd name="T80" fmla="*/ 4 w 177"/>
                <a:gd name="T81" fmla="*/ 203 h 256"/>
                <a:gd name="T82" fmla="*/ 1 w 177"/>
                <a:gd name="T83" fmla="*/ 186 h 256"/>
                <a:gd name="T84" fmla="*/ 0 w 177"/>
                <a:gd name="T85" fmla="*/ 168 h 256"/>
                <a:gd name="T86" fmla="*/ 0 w 177"/>
                <a:gd name="T87" fmla="*/ 148 h 256"/>
                <a:gd name="T88" fmla="*/ 4 w 177"/>
                <a:gd name="T89" fmla="*/ 128 h 256"/>
                <a:gd name="T90" fmla="*/ 9 w 177"/>
                <a:gd name="T91" fmla="*/ 107 h 256"/>
                <a:gd name="T92" fmla="*/ 20 w 177"/>
                <a:gd name="T93" fmla="*/ 86 h 256"/>
                <a:gd name="T94" fmla="*/ 35 w 177"/>
                <a:gd name="T95" fmla="*/ 67 h 256"/>
                <a:gd name="T96" fmla="*/ 55 w 177"/>
                <a:gd name="T97" fmla="*/ 47 h 256"/>
                <a:gd name="T98" fmla="*/ 79 w 177"/>
                <a:gd name="T99" fmla="*/ 30 h 256"/>
                <a:gd name="T100" fmla="*/ 112 w 177"/>
                <a:gd name="T101" fmla="*/ 15 h 256"/>
                <a:gd name="T102" fmla="*/ 150 w 177"/>
                <a:gd name="T10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7" h="256">
                  <a:moveTo>
                    <a:pt x="150" y="0"/>
                  </a:moveTo>
                  <a:lnTo>
                    <a:pt x="151" y="3"/>
                  </a:lnTo>
                  <a:lnTo>
                    <a:pt x="154" y="9"/>
                  </a:lnTo>
                  <a:lnTo>
                    <a:pt x="157" y="18"/>
                  </a:lnTo>
                  <a:lnTo>
                    <a:pt x="163" y="31"/>
                  </a:lnTo>
                  <a:lnTo>
                    <a:pt x="167" y="47"/>
                  </a:lnTo>
                  <a:lnTo>
                    <a:pt x="172" y="64"/>
                  </a:lnTo>
                  <a:lnTo>
                    <a:pt x="174" y="82"/>
                  </a:lnTo>
                  <a:lnTo>
                    <a:pt x="177" y="103"/>
                  </a:lnTo>
                  <a:lnTo>
                    <a:pt x="177" y="124"/>
                  </a:lnTo>
                  <a:lnTo>
                    <a:pt x="174" y="144"/>
                  </a:lnTo>
                  <a:lnTo>
                    <a:pt x="169" y="165"/>
                  </a:lnTo>
                  <a:lnTo>
                    <a:pt x="159" y="185"/>
                  </a:lnTo>
                  <a:lnTo>
                    <a:pt x="146" y="203"/>
                  </a:lnTo>
                  <a:lnTo>
                    <a:pt x="129" y="220"/>
                  </a:lnTo>
                  <a:lnTo>
                    <a:pt x="105" y="235"/>
                  </a:lnTo>
                  <a:lnTo>
                    <a:pt x="77" y="247"/>
                  </a:lnTo>
                  <a:lnTo>
                    <a:pt x="42" y="256"/>
                  </a:lnTo>
                  <a:lnTo>
                    <a:pt x="44" y="255"/>
                  </a:lnTo>
                  <a:lnTo>
                    <a:pt x="52" y="251"/>
                  </a:lnTo>
                  <a:lnTo>
                    <a:pt x="63" y="244"/>
                  </a:lnTo>
                  <a:lnTo>
                    <a:pt x="76" y="235"/>
                  </a:lnTo>
                  <a:lnTo>
                    <a:pt x="90" y="224"/>
                  </a:lnTo>
                  <a:lnTo>
                    <a:pt x="104" y="209"/>
                  </a:lnTo>
                  <a:lnTo>
                    <a:pt x="117" y="191"/>
                  </a:lnTo>
                  <a:lnTo>
                    <a:pt x="126" y="169"/>
                  </a:lnTo>
                  <a:lnTo>
                    <a:pt x="133" y="144"/>
                  </a:lnTo>
                  <a:lnTo>
                    <a:pt x="131" y="148"/>
                  </a:lnTo>
                  <a:lnTo>
                    <a:pt x="128" y="156"/>
                  </a:lnTo>
                  <a:lnTo>
                    <a:pt x="120" y="168"/>
                  </a:lnTo>
                  <a:lnTo>
                    <a:pt x="109" y="183"/>
                  </a:lnTo>
                  <a:lnTo>
                    <a:pt x="96" y="199"/>
                  </a:lnTo>
                  <a:lnTo>
                    <a:pt x="81" y="215"/>
                  </a:lnTo>
                  <a:lnTo>
                    <a:pt x="63" y="229"/>
                  </a:lnTo>
                  <a:lnTo>
                    <a:pt x="42" y="240"/>
                  </a:lnTo>
                  <a:lnTo>
                    <a:pt x="20" y="247"/>
                  </a:lnTo>
                  <a:lnTo>
                    <a:pt x="18" y="244"/>
                  </a:lnTo>
                  <a:lnTo>
                    <a:pt x="16" y="239"/>
                  </a:lnTo>
                  <a:lnTo>
                    <a:pt x="12" y="229"/>
                  </a:lnTo>
                  <a:lnTo>
                    <a:pt x="8" y="217"/>
                  </a:lnTo>
                  <a:lnTo>
                    <a:pt x="4" y="203"/>
                  </a:lnTo>
                  <a:lnTo>
                    <a:pt x="1" y="186"/>
                  </a:lnTo>
                  <a:lnTo>
                    <a:pt x="0" y="168"/>
                  </a:lnTo>
                  <a:lnTo>
                    <a:pt x="0" y="148"/>
                  </a:lnTo>
                  <a:lnTo>
                    <a:pt x="4" y="128"/>
                  </a:lnTo>
                  <a:lnTo>
                    <a:pt x="9" y="107"/>
                  </a:lnTo>
                  <a:lnTo>
                    <a:pt x="20" y="86"/>
                  </a:lnTo>
                  <a:lnTo>
                    <a:pt x="35" y="67"/>
                  </a:lnTo>
                  <a:lnTo>
                    <a:pt x="55" y="47"/>
                  </a:lnTo>
                  <a:lnTo>
                    <a:pt x="79" y="30"/>
                  </a:lnTo>
                  <a:lnTo>
                    <a:pt x="112" y="15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任意多边形: 形状 29"/>
            <p:cNvSpPr/>
            <p:nvPr/>
          </p:nvSpPr>
          <p:spPr bwMode="auto">
            <a:xfrm>
              <a:off x="2596803" y="1775619"/>
              <a:ext cx="280988" cy="404813"/>
            </a:xfrm>
            <a:custGeom>
              <a:avLst/>
              <a:gdLst>
                <a:gd name="T0" fmla="*/ 149 w 177"/>
                <a:gd name="T1" fmla="*/ 0 h 255"/>
                <a:gd name="T2" fmla="*/ 151 w 177"/>
                <a:gd name="T3" fmla="*/ 2 h 255"/>
                <a:gd name="T4" fmla="*/ 153 w 177"/>
                <a:gd name="T5" fmla="*/ 8 h 255"/>
                <a:gd name="T6" fmla="*/ 157 w 177"/>
                <a:gd name="T7" fmla="*/ 17 h 255"/>
                <a:gd name="T8" fmla="*/ 162 w 177"/>
                <a:gd name="T9" fmla="*/ 30 h 255"/>
                <a:gd name="T10" fmla="*/ 166 w 177"/>
                <a:gd name="T11" fmla="*/ 46 h 255"/>
                <a:gd name="T12" fmla="*/ 170 w 177"/>
                <a:gd name="T13" fmla="*/ 63 h 255"/>
                <a:gd name="T14" fmla="*/ 174 w 177"/>
                <a:gd name="T15" fmla="*/ 82 h 255"/>
                <a:gd name="T16" fmla="*/ 177 w 177"/>
                <a:gd name="T17" fmla="*/ 102 h 255"/>
                <a:gd name="T18" fmla="*/ 177 w 177"/>
                <a:gd name="T19" fmla="*/ 122 h 255"/>
                <a:gd name="T20" fmla="*/ 174 w 177"/>
                <a:gd name="T21" fmla="*/ 143 h 255"/>
                <a:gd name="T22" fmla="*/ 168 w 177"/>
                <a:gd name="T23" fmla="*/ 164 h 255"/>
                <a:gd name="T24" fmla="*/ 159 w 177"/>
                <a:gd name="T25" fmla="*/ 183 h 255"/>
                <a:gd name="T26" fmla="*/ 146 w 177"/>
                <a:gd name="T27" fmla="*/ 203 h 255"/>
                <a:gd name="T28" fmla="*/ 127 w 177"/>
                <a:gd name="T29" fmla="*/ 220 h 255"/>
                <a:gd name="T30" fmla="*/ 105 w 177"/>
                <a:gd name="T31" fmla="*/ 234 h 255"/>
                <a:gd name="T32" fmla="*/ 77 w 177"/>
                <a:gd name="T33" fmla="*/ 246 h 255"/>
                <a:gd name="T34" fmla="*/ 42 w 177"/>
                <a:gd name="T35" fmla="*/ 255 h 255"/>
                <a:gd name="T36" fmla="*/ 44 w 177"/>
                <a:gd name="T37" fmla="*/ 253 h 255"/>
                <a:gd name="T38" fmla="*/ 51 w 177"/>
                <a:gd name="T39" fmla="*/ 250 h 255"/>
                <a:gd name="T40" fmla="*/ 62 w 177"/>
                <a:gd name="T41" fmla="*/ 244 h 255"/>
                <a:gd name="T42" fmla="*/ 75 w 177"/>
                <a:gd name="T43" fmla="*/ 235 h 255"/>
                <a:gd name="T44" fmla="*/ 90 w 177"/>
                <a:gd name="T45" fmla="*/ 222 h 255"/>
                <a:gd name="T46" fmla="*/ 104 w 177"/>
                <a:gd name="T47" fmla="*/ 208 h 255"/>
                <a:gd name="T48" fmla="*/ 116 w 177"/>
                <a:gd name="T49" fmla="*/ 190 h 255"/>
                <a:gd name="T50" fmla="*/ 126 w 177"/>
                <a:gd name="T51" fmla="*/ 169 h 255"/>
                <a:gd name="T52" fmla="*/ 133 w 177"/>
                <a:gd name="T53" fmla="*/ 143 h 255"/>
                <a:gd name="T54" fmla="*/ 131 w 177"/>
                <a:gd name="T55" fmla="*/ 147 h 255"/>
                <a:gd name="T56" fmla="*/ 127 w 177"/>
                <a:gd name="T57" fmla="*/ 155 h 255"/>
                <a:gd name="T58" fmla="*/ 120 w 177"/>
                <a:gd name="T59" fmla="*/ 168 h 255"/>
                <a:gd name="T60" fmla="*/ 109 w 177"/>
                <a:gd name="T61" fmla="*/ 182 h 255"/>
                <a:gd name="T62" fmla="*/ 96 w 177"/>
                <a:gd name="T63" fmla="*/ 198 h 255"/>
                <a:gd name="T64" fmla="*/ 81 w 177"/>
                <a:gd name="T65" fmla="*/ 213 h 255"/>
                <a:gd name="T66" fmla="*/ 62 w 177"/>
                <a:gd name="T67" fmla="*/ 227 h 255"/>
                <a:gd name="T68" fmla="*/ 42 w 177"/>
                <a:gd name="T69" fmla="*/ 239 h 255"/>
                <a:gd name="T70" fmla="*/ 18 w 177"/>
                <a:gd name="T71" fmla="*/ 246 h 255"/>
                <a:gd name="T72" fmla="*/ 18 w 177"/>
                <a:gd name="T73" fmla="*/ 243 h 255"/>
                <a:gd name="T74" fmla="*/ 16 w 177"/>
                <a:gd name="T75" fmla="*/ 238 h 255"/>
                <a:gd name="T76" fmla="*/ 12 w 177"/>
                <a:gd name="T77" fmla="*/ 229 h 255"/>
                <a:gd name="T78" fmla="*/ 8 w 177"/>
                <a:gd name="T79" fmla="*/ 216 h 255"/>
                <a:gd name="T80" fmla="*/ 4 w 177"/>
                <a:gd name="T81" fmla="*/ 201 h 255"/>
                <a:gd name="T82" fmla="*/ 1 w 177"/>
                <a:gd name="T83" fmla="*/ 185 h 255"/>
                <a:gd name="T84" fmla="*/ 0 w 177"/>
                <a:gd name="T85" fmla="*/ 166 h 255"/>
                <a:gd name="T86" fmla="*/ 0 w 177"/>
                <a:gd name="T87" fmla="*/ 147 h 255"/>
                <a:gd name="T88" fmla="*/ 3 w 177"/>
                <a:gd name="T89" fmla="*/ 126 h 255"/>
                <a:gd name="T90" fmla="*/ 9 w 177"/>
                <a:gd name="T91" fmla="*/ 105 h 255"/>
                <a:gd name="T92" fmla="*/ 19 w 177"/>
                <a:gd name="T93" fmla="*/ 86 h 255"/>
                <a:gd name="T94" fmla="*/ 34 w 177"/>
                <a:gd name="T95" fmla="*/ 65 h 255"/>
                <a:gd name="T96" fmla="*/ 55 w 177"/>
                <a:gd name="T97" fmla="*/ 47 h 255"/>
                <a:gd name="T98" fmla="*/ 79 w 177"/>
                <a:gd name="T99" fmla="*/ 29 h 255"/>
                <a:gd name="T100" fmla="*/ 110 w 177"/>
                <a:gd name="T101" fmla="*/ 13 h 255"/>
                <a:gd name="T102" fmla="*/ 149 w 177"/>
                <a:gd name="T103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7" h="255">
                  <a:moveTo>
                    <a:pt x="149" y="0"/>
                  </a:moveTo>
                  <a:lnTo>
                    <a:pt x="151" y="2"/>
                  </a:lnTo>
                  <a:lnTo>
                    <a:pt x="153" y="8"/>
                  </a:lnTo>
                  <a:lnTo>
                    <a:pt x="157" y="17"/>
                  </a:lnTo>
                  <a:lnTo>
                    <a:pt x="162" y="30"/>
                  </a:lnTo>
                  <a:lnTo>
                    <a:pt x="166" y="46"/>
                  </a:lnTo>
                  <a:lnTo>
                    <a:pt x="170" y="63"/>
                  </a:lnTo>
                  <a:lnTo>
                    <a:pt x="174" y="82"/>
                  </a:lnTo>
                  <a:lnTo>
                    <a:pt x="177" y="102"/>
                  </a:lnTo>
                  <a:lnTo>
                    <a:pt x="177" y="122"/>
                  </a:lnTo>
                  <a:lnTo>
                    <a:pt x="174" y="143"/>
                  </a:lnTo>
                  <a:lnTo>
                    <a:pt x="168" y="164"/>
                  </a:lnTo>
                  <a:lnTo>
                    <a:pt x="159" y="183"/>
                  </a:lnTo>
                  <a:lnTo>
                    <a:pt x="146" y="203"/>
                  </a:lnTo>
                  <a:lnTo>
                    <a:pt x="127" y="220"/>
                  </a:lnTo>
                  <a:lnTo>
                    <a:pt x="105" y="234"/>
                  </a:lnTo>
                  <a:lnTo>
                    <a:pt x="77" y="246"/>
                  </a:lnTo>
                  <a:lnTo>
                    <a:pt x="42" y="255"/>
                  </a:lnTo>
                  <a:lnTo>
                    <a:pt x="44" y="253"/>
                  </a:lnTo>
                  <a:lnTo>
                    <a:pt x="51" y="250"/>
                  </a:lnTo>
                  <a:lnTo>
                    <a:pt x="62" y="244"/>
                  </a:lnTo>
                  <a:lnTo>
                    <a:pt x="75" y="235"/>
                  </a:lnTo>
                  <a:lnTo>
                    <a:pt x="90" y="222"/>
                  </a:lnTo>
                  <a:lnTo>
                    <a:pt x="104" y="208"/>
                  </a:lnTo>
                  <a:lnTo>
                    <a:pt x="116" y="190"/>
                  </a:lnTo>
                  <a:lnTo>
                    <a:pt x="126" y="169"/>
                  </a:lnTo>
                  <a:lnTo>
                    <a:pt x="133" y="143"/>
                  </a:lnTo>
                  <a:lnTo>
                    <a:pt x="131" y="147"/>
                  </a:lnTo>
                  <a:lnTo>
                    <a:pt x="127" y="155"/>
                  </a:lnTo>
                  <a:lnTo>
                    <a:pt x="120" y="168"/>
                  </a:lnTo>
                  <a:lnTo>
                    <a:pt x="109" y="182"/>
                  </a:lnTo>
                  <a:lnTo>
                    <a:pt x="96" y="198"/>
                  </a:lnTo>
                  <a:lnTo>
                    <a:pt x="81" y="213"/>
                  </a:lnTo>
                  <a:lnTo>
                    <a:pt x="62" y="227"/>
                  </a:lnTo>
                  <a:lnTo>
                    <a:pt x="42" y="239"/>
                  </a:lnTo>
                  <a:lnTo>
                    <a:pt x="18" y="246"/>
                  </a:lnTo>
                  <a:lnTo>
                    <a:pt x="18" y="243"/>
                  </a:lnTo>
                  <a:lnTo>
                    <a:pt x="16" y="238"/>
                  </a:lnTo>
                  <a:lnTo>
                    <a:pt x="12" y="229"/>
                  </a:lnTo>
                  <a:lnTo>
                    <a:pt x="8" y="216"/>
                  </a:lnTo>
                  <a:lnTo>
                    <a:pt x="4" y="201"/>
                  </a:lnTo>
                  <a:lnTo>
                    <a:pt x="1" y="185"/>
                  </a:lnTo>
                  <a:lnTo>
                    <a:pt x="0" y="166"/>
                  </a:lnTo>
                  <a:lnTo>
                    <a:pt x="0" y="147"/>
                  </a:lnTo>
                  <a:lnTo>
                    <a:pt x="3" y="126"/>
                  </a:lnTo>
                  <a:lnTo>
                    <a:pt x="9" y="105"/>
                  </a:lnTo>
                  <a:lnTo>
                    <a:pt x="19" y="86"/>
                  </a:lnTo>
                  <a:lnTo>
                    <a:pt x="34" y="65"/>
                  </a:lnTo>
                  <a:lnTo>
                    <a:pt x="55" y="47"/>
                  </a:lnTo>
                  <a:lnTo>
                    <a:pt x="79" y="29"/>
                  </a:lnTo>
                  <a:lnTo>
                    <a:pt x="110" y="13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2987328" y="1288256"/>
              <a:ext cx="279400" cy="422275"/>
            </a:xfrm>
            <a:custGeom>
              <a:avLst/>
              <a:gdLst>
                <a:gd name="T0" fmla="*/ 35 w 176"/>
                <a:gd name="T1" fmla="*/ 0 h 266"/>
                <a:gd name="T2" fmla="*/ 37 w 176"/>
                <a:gd name="T3" fmla="*/ 1 h 266"/>
                <a:gd name="T4" fmla="*/ 44 w 176"/>
                <a:gd name="T5" fmla="*/ 4 h 266"/>
                <a:gd name="T6" fmla="*/ 53 w 176"/>
                <a:gd name="T7" fmla="*/ 7 h 266"/>
                <a:gd name="T8" fmla="*/ 66 w 176"/>
                <a:gd name="T9" fmla="*/ 13 h 266"/>
                <a:gd name="T10" fmla="*/ 80 w 176"/>
                <a:gd name="T11" fmla="*/ 20 h 266"/>
                <a:gd name="T12" fmla="*/ 95 w 176"/>
                <a:gd name="T13" fmla="*/ 29 h 266"/>
                <a:gd name="T14" fmla="*/ 110 w 176"/>
                <a:gd name="T15" fmla="*/ 40 h 266"/>
                <a:gd name="T16" fmla="*/ 126 w 176"/>
                <a:gd name="T17" fmla="*/ 53 h 266"/>
                <a:gd name="T18" fmla="*/ 141 w 176"/>
                <a:gd name="T19" fmla="*/ 68 h 266"/>
                <a:gd name="T20" fmla="*/ 154 w 176"/>
                <a:gd name="T21" fmla="*/ 84 h 266"/>
                <a:gd name="T22" fmla="*/ 165 w 176"/>
                <a:gd name="T23" fmla="*/ 103 h 266"/>
                <a:gd name="T24" fmla="*/ 173 w 176"/>
                <a:gd name="T25" fmla="*/ 123 h 266"/>
                <a:gd name="T26" fmla="*/ 176 w 176"/>
                <a:gd name="T27" fmla="*/ 146 h 266"/>
                <a:gd name="T28" fmla="*/ 175 w 176"/>
                <a:gd name="T29" fmla="*/ 171 h 266"/>
                <a:gd name="T30" fmla="*/ 170 w 176"/>
                <a:gd name="T31" fmla="*/ 197 h 266"/>
                <a:gd name="T32" fmla="*/ 158 w 176"/>
                <a:gd name="T33" fmla="*/ 225 h 266"/>
                <a:gd name="T34" fmla="*/ 140 w 176"/>
                <a:gd name="T35" fmla="*/ 257 h 266"/>
                <a:gd name="T36" fmla="*/ 140 w 176"/>
                <a:gd name="T37" fmla="*/ 254 h 266"/>
                <a:gd name="T38" fmla="*/ 143 w 176"/>
                <a:gd name="T39" fmla="*/ 246 h 266"/>
                <a:gd name="T40" fmla="*/ 147 w 176"/>
                <a:gd name="T41" fmla="*/ 235 h 266"/>
                <a:gd name="T42" fmla="*/ 149 w 176"/>
                <a:gd name="T43" fmla="*/ 219 h 266"/>
                <a:gd name="T44" fmla="*/ 150 w 176"/>
                <a:gd name="T45" fmla="*/ 201 h 266"/>
                <a:gd name="T46" fmla="*/ 150 w 176"/>
                <a:gd name="T47" fmla="*/ 180 h 266"/>
                <a:gd name="T48" fmla="*/ 147 w 176"/>
                <a:gd name="T49" fmla="*/ 158 h 266"/>
                <a:gd name="T50" fmla="*/ 139 w 176"/>
                <a:gd name="T51" fmla="*/ 136 h 266"/>
                <a:gd name="T52" fmla="*/ 126 w 176"/>
                <a:gd name="T53" fmla="*/ 114 h 266"/>
                <a:gd name="T54" fmla="*/ 127 w 176"/>
                <a:gd name="T55" fmla="*/ 116 h 266"/>
                <a:gd name="T56" fmla="*/ 130 w 176"/>
                <a:gd name="T57" fmla="*/ 126 h 266"/>
                <a:gd name="T58" fmla="*/ 132 w 176"/>
                <a:gd name="T59" fmla="*/ 140 h 266"/>
                <a:gd name="T60" fmla="*/ 136 w 176"/>
                <a:gd name="T61" fmla="*/ 158 h 266"/>
                <a:gd name="T62" fmla="*/ 137 w 176"/>
                <a:gd name="T63" fmla="*/ 177 h 266"/>
                <a:gd name="T64" fmla="*/ 137 w 176"/>
                <a:gd name="T65" fmla="*/ 200 h 266"/>
                <a:gd name="T66" fmla="*/ 135 w 176"/>
                <a:gd name="T67" fmla="*/ 223 h 266"/>
                <a:gd name="T68" fmla="*/ 128 w 176"/>
                <a:gd name="T69" fmla="*/ 245 h 266"/>
                <a:gd name="T70" fmla="*/ 117 w 176"/>
                <a:gd name="T71" fmla="*/ 266 h 266"/>
                <a:gd name="T72" fmla="*/ 115 w 176"/>
                <a:gd name="T73" fmla="*/ 266 h 266"/>
                <a:gd name="T74" fmla="*/ 109 w 176"/>
                <a:gd name="T75" fmla="*/ 263 h 266"/>
                <a:gd name="T76" fmla="*/ 101 w 176"/>
                <a:gd name="T77" fmla="*/ 261 h 266"/>
                <a:gd name="T78" fmla="*/ 91 w 176"/>
                <a:gd name="T79" fmla="*/ 255 h 266"/>
                <a:gd name="T80" fmla="*/ 79 w 176"/>
                <a:gd name="T81" fmla="*/ 248 h 266"/>
                <a:gd name="T82" fmla="*/ 66 w 176"/>
                <a:gd name="T83" fmla="*/ 240 h 266"/>
                <a:gd name="T84" fmla="*/ 53 w 176"/>
                <a:gd name="T85" fmla="*/ 229 h 266"/>
                <a:gd name="T86" fmla="*/ 40 w 176"/>
                <a:gd name="T87" fmla="*/ 216 h 266"/>
                <a:gd name="T88" fmla="*/ 28 w 176"/>
                <a:gd name="T89" fmla="*/ 202 h 266"/>
                <a:gd name="T90" fmla="*/ 17 w 176"/>
                <a:gd name="T91" fmla="*/ 185 h 266"/>
                <a:gd name="T92" fmla="*/ 9 w 176"/>
                <a:gd name="T93" fmla="*/ 167 h 266"/>
                <a:gd name="T94" fmla="*/ 2 w 176"/>
                <a:gd name="T95" fmla="*/ 145 h 266"/>
                <a:gd name="T96" fmla="*/ 0 w 176"/>
                <a:gd name="T97" fmla="*/ 122 h 266"/>
                <a:gd name="T98" fmla="*/ 1 w 176"/>
                <a:gd name="T99" fmla="*/ 96 h 266"/>
                <a:gd name="T100" fmla="*/ 7 w 176"/>
                <a:gd name="T101" fmla="*/ 66 h 266"/>
                <a:gd name="T102" fmla="*/ 18 w 176"/>
                <a:gd name="T103" fmla="*/ 35 h 266"/>
                <a:gd name="T104" fmla="*/ 35 w 176"/>
                <a:gd name="T10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6" h="266">
                  <a:moveTo>
                    <a:pt x="35" y="0"/>
                  </a:moveTo>
                  <a:lnTo>
                    <a:pt x="37" y="1"/>
                  </a:lnTo>
                  <a:lnTo>
                    <a:pt x="44" y="4"/>
                  </a:lnTo>
                  <a:lnTo>
                    <a:pt x="53" y="7"/>
                  </a:lnTo>
                  <a:lnTo>
                    <a:pt x="66" y="13"/>
                  </a:lnTo>
                  <a:lnTo>
                    <a:pt x="80" y="20"/>
                  </a:lnTo>
                  <a:lnTo>
                    <a:pt x="95" y="29"/>
                  </a:lnTo>
                  <a:lnTo>
                    <a:pt x="110" y="40"/>
                  </a:lnTo>
                  <a:lnTo>
                    <a:pt x="126" y="53"/>
                  </a:lnTo>
                  <a:lnTo>
                    <a:pt x="141" y="68"/>
                  </a:lnTo>
                  <a:lnTo>
                    <a:pt x="154" y="84"/>
                  </a:lnTo>
                  <a:lnTo>
                    <a:pt x="165" y="103"/>
                  </a:lnTo>
                  <a:lnTo>
                    <a:pt x="173" y="123"/>
                  </a:lnTo>
                  <a:lnTo>
                    <a:pt x="176" y="146"/>
                  </a:lnTo>
                  <a:lnTo>
                    <a:pt x="175" y="171"/>
                  </a:lnTo>
                  <a:lnTo>
                    <a:pt x="170" y="197"/>
                  </a:lnTo>
                  <a:lnTo>
                    <a:pt x="158" y="225"/>
                  </a:lnTo>
                  <a:lnTo>
                    <a:pt x="140" y="257"/>
                  </a:lnTo>
                  <a:lnTo>
                    <a:pt x="140" y="254"/>
                  </a:lnTo>
                  <a:lnTo>
                    <a:pt x="143" y="246"/>
                  </a:lnTo>
                  <a:lnTo>
                    <a:pt x="147" y="235"/>
                  </a:lnTo>
                  <a:lnTo>
                    <a:pt x="149" y="219"/>
                  </a:lnTo>
                  <a:lnTo>
                    <a:pt x="150" y="201"/>
                  </a:lnTo>
                  <a:lnTo>
                    <a:pt x="150" y="180"/>
                  </a:lnTo>
                  <a:lnTo>
                    <a:pt x="147" y="158"/>
                  </a:lnTo>
                  <a:lnTo>
                    <a:pt x="139" y="136"/>
                  </a:lnTo>
                  <a:lnTo>
                    <a:pt x="126" y="114"/>
                  </a:lnTo>
                  <a:lnTo>
                    <a:pt x="127" y="116"/>
                  </a:lnTo>
                  <a:lnTo>
                    <a:pt x="130" y="126"/>
                  </a:lnTo>
                  <a:lnTo>
                    <a:pt x="132" y="140"/>
                  </a:lnTo>
                  <a:lnTo>
                    <a:pt x="136" y="158"/>
                  </a:lnTo>
                  <a:lnTo>
                    <a:pt x="137" y="177"/>
                  </a:lnTo>
                  <a:lnTo>
                    <a:pt x="137" y="200"/>
                  </a:lnTo>
                  <a:lnTo>
                    <a:pt x="135" y="223"/>
                  </a:lnTo>
                  <a:lnTo>
                    <a:pt x="128" y="245"/>
                  </a:lnTo>
                  <a:lnTo>
                    <a:pt x="117" y="266"/>
                  </a:lnTo>
                  <a:lnTo>
                    <a:pt x="115" y="266"/>
                  </a:lnTo>
                  <a:lnTo>
                    <a:pt x="109" y="263"/>
                  </a:lnTo>
                  <a:lnTo>
                    <a:pt x="101" y="261"/>
                  </a:lnTo>
                  <a:lnTo>
                    <a:pt x="91" y="255"/>
                  </a:lnTo>
                  <a:lnTo>
                    <a:pt x="79" y="248"/>
                  </a:lnTo>
                  <a:lnTo>
                    <a:pt x="66" y="240"/>
                  </a:lnTo>
                  <a:lnTo>
                    <a:pt x="53" y="229"/>
                  </a:lnTo>
                  <a:lnTo>
                    <a:pt x="40" y="216"/>
                  </a:lnTo>
                  <a:lnTo>
                    <a:pt x="28" y="202"/>
                  </a:lnTo>
                  <a:lnTo>
                    <a:pt x="17" y="185"/>
                  </a:lnTo>
                  <a:lnTo>
                    <a:pt x="9" y="167"/>
                  </a:lnTo>
                  <a:lnTo>
                    <a:pt x="2" y="145"/>
                  </a:lnTo>
                  <a:lnTo>
                    <a:pt x="0" y="122"/>
                  </a:lnTo>
                  <a:lnTo>
                    <a:pt x="1" y="96"/>
                  </a:lnTo>
                  <a:lnTo>
                    <a:pt x="7" y="66"/>
                  </a:lnTo>
                  <a:lnTo>
                    <a:pt x="18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2904778" y="2055019"/>
              <a:ext cx="277813" cy="423863"/>
            </a:xfrm>
            <a:custGeom>
              <a:avLst/>
              <a:gdLst>
                <a:gd name="T0" fmla="*/ 35 w 175"/>
                <a:gd name="T1" fmla="*/ 0 h 267"/>
                <a:gd name="T2" fmla="*/ 36 w 175"/>
                <a:gd name="T3" fmla="*/ 1 h 267"/>
                <a:gd name="T4" fmla="*/ 43 w 175"/>
                <a:gd name="T5" fmla="*/ 3 h 267"/>
                <a:gd name="T6" fmla="*/ 53 w 175"/>
                <a:gd name="T7" fmla="*/ 7 h 267"/>
                <a:gd name="T8" fmla="*/ 65 w 175"/>
                <a:gd name="T9" fmla="*/ 13 h 267"/>
                <a:gd name="T10" fmla="*/ 79 w 175"/>
                <a:gd name="T11" fmla="*/ 20 h 267"/>
                <a:gd name="T12" fmla="*/ 95 w 175"/>
                <a:gd name="T13" fmla="*/ 29 h 267"/>
                <a:gd name="T14" fmla="*/ 110 w 175"/>
                <a:gd name="T15" fmla="*/ 41 h 267"/>
                <a:gd name="T16" fmla="*/ 126 w 175"/>
                <a:gd name="T17" fmla="*/ 53 h 267"/>
                <a:gd name="T18" fmla="*/ 140 w 175"/>
                <a:gd name="T19" fmla="*/ 68 h 267"/>
                <a:gd name="T20" fmla="*/ 153 w 175"/>
                <a:gd name="T21" fmla="*/ 84 h 267"/>
                <a:gd name="T22" fmla="*/ 163 w 175"/>
                <a:gd name="T23" fmla="*/ 103 h 267"/>
                <a:gd name="T24" fmla="*/ 171 w 175"/>
                <a:gd name="T25" fmla="*/ 123 h 267"/>
                <a:gd name="T26" fmla="*/ 175 w 175"/>
                <a:gd name="T27" fmla="*/ 146 h 267"/>
                <a:gd name="T28" fmla="*/ 174 w 175"/>
                <a:gd name="T29" fmla="*/ 171 h 267"/>
                <a:gd name="T30" fmla="*/ 169 w 175"/>
                <a:gd name="T31" fmla="*/ 197 h 267"/>
                <a:gd name="T32" fmla="*/ 157 w 175"/>
                <a:gd name="T33" fmla="*/ 225 h 267"/>
                <a:gd name="T34" fmla="*/ 139 w 175"/>
                <a:gd name="T35" fmla="*/ 257 h 267"/>
                <a:gd name="T36" fmla="*/ 140 w 175"/>
                <a:gd name="T37" fmla="*/ 254 h 267"/>
                <a:gd name="T38" fmla="*/ 143 w 175"/>
                <a:gd name="T39" fmla="*/ 246 h 267"/>
                <a:gd name="T40" fmla="*/ 145 w 175"/>
                <a:gd name="T41" fmla="*/ 235 h 267"/>
                <a:gd name="T42" fmla="*/ 148 w 175"/>
                <a:gd name="T43" fmla="*/ 219 h 267"/>
                <a:gd name="T44" fmla="*/ 150 w 175"/>
                <a:gd name="T45" fmla="*/ 201 h 267"/>
                <a:gd name="T46" fmla="*/ 149 w 175"/>
                <a:gd name="T47" fmla="*/ 180 h 267"/>
                <a:gd name="T48" fmla="*/ 145 w 175"/>
                <a:gd name="T49" fmla="*/ 158 h 267"/>
                <a:gd name="T50" fmla="*/ 137 w 175"/>
                <a:gd name="T51" fmla="*/ 136 h 267"/>
                <a:gd name="T52" fmla="*/ 124 w 175"/>
                <a:gd name="T53" fmla="*/ 114 h 267"/>
                <a:gd name="T54" fmla="*/ 126 w 175"/>
                <a:gd name="T55" fmla="*/ 116 h 267"/>
                <a:gd name="T56" fmla="*/ 128 w 175"/>
                <a:gd name="T57" fmla="*/ 125 h 267"/>
                <a:gd name="T58" fmla="*/ 132 w 175"/>
                <a:gd name="T59" fmla="*/ 140 h 267"/>
                <a:gd name="T60" fmla="*/ 135 w 175"/>
                <a:gd name="T61" fmla="*/ 158 h 267"/>
                <a:gd name="T62" fmla="*/ 137 w 175"/>
                <a:gd name="T63" fmla="*/ 177 h 267"/>
                <a:gd name="T64" fmla="*/ 137 w 175"/>
                <a:gd name="T65" fmla="*/ 199 h 267"/>
                <a:gd name="T66" fmla="*/ 134 w 175"/>
                <a:gd name="T67" fmla="*/ 223 h 267"/>
                <a:gd name="T68" fmla="*/ 127 w 175"/>
                <a:gd name="T69" fmla="*/ 245 h 267"/>
                <a:gd name="T70" fmla="*/ 115 w 175"/>
                <a:gd name="T71" fmla="*/ 267 h 267"/>
                <a:gd name="T72" fmla="*/ 114 w 175"/>
                <a:gd name="T73" fmla="*/ 266 h 267"/>
                <a:gd name="T74" fmla="*/ 109 w 175"/>
                <a:gd name="T75" fmla="*/ 263 h 267"/>
                <a:gd name="T76" fmla="*/ 101 w 175"/>
                <a:gd name="T77" fmla="*/ 260 h 267"/>
                <a:gd name="T78" fmla="*/ 91 w 175"/>
                <a:gd name="T79" fmla="*/ 255 h 267"/>
                <a:gd name="T80" fmla="*/ 78 w 175"/>
                <a:gd name="T81" fmla="*/ 249 h 267"/>
                <a:gd name="T82" fmla="*/ 65 w 175"/>
                <a:gd name="T83" fmla="*/ 240 h 267"/>
                <a:gd name="T84" fmla="*/ 52 w 175"/>
                <a:gd name="T85" fmla="*/ 229 h 267"/>
                <a:gd name="T86" fmla="*/ 39 w 175"/>
                <a:gd name="T87" fmla="*/ 216 h 267"/>
                <a:gd name="T88" fmla="*/ 27 w 175"/>
                <a:gd name="T89" fmla="*/ 202 h 267"/>
                <a:gd name="T90" fmla="*/ 17 w 175"/>
                <a:gd name="T91" fmla="*/ 185 h 267"/>
                <a:gd name="T92" fmla="*/ 7 w 175"/>
                <a:gd name="T93" fmla="*/ 167 h 267"/>
                <a:gd name="T94" fmla="*/ 2 w 175"/>
                <a:gd name="T95" fmla="*/ 145 h 267"/>
                <a:gd name="T96" fmla="*/ 0 w 175"/>
                <a:gd name="T97" fmla="*/ 122 h 267"/>
                <a:gd name="T98" fmla="*/ 1 w 175"/>
                <a:gd name="T99" fmla="*/ 96 h 267"/>
                <a:gd name="T100" fmla="*/ 6 w 175"/>
                <a:gd name="T101" fmla="*/ 67 h 267"/>
                <a:gd name="T102" fmla="*/ 18 w 175"/>
                <a:gd name="T103" fmla="*/ 35 h 267"/>
                <a:gd name="T104" fmla="*/ 35 w 175"/>
                <a:gd name="T105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5" h="267">
                  <a:moveTo>
                    <a:pt x="35" y="0"/>
                  </a:moveTo>
                  <a:lnTo>
                    <a:pt x="36" y="1"/>
                  </a:lnTo>
                  <a:lnTo>
                    <a:pt x="43" y="3"/>
                  </a:lnTo>
                  <a:lnTo>
                    <a:pt x="53" y="7"/>
                  </a:lnTo>
                  <a:lnTo>
                    <a:pt x="65" y="13"/>
                  </a:lnTo>
                  <a:lnTo>
                    <a:pt x="79" y="20"/>
                  </a:lnTo>
                  <a:lnTo>
                    <a:pt x="95" y="29"/>
                  </a:lnTo>
                  <a:lnTo>
                    <a:pt x="110" y="41"/>
                  </a:lnTo>
                  <a:lnTo>
                    <a:pt x="126" y="53"/>
                  </a:lnTo>
                  <a:lnTo>
                    <a:pt x="140" y="68"/>
                  </a:lnTo>
                  <a:lnTo>
                    <a:pt x="153" y="84"/>
                  </a:lnTo>
                  <a:lnTo>
                    <a:pt x="163" y="103"/>
                  </a:lnTo>
                  <a:lnTo>
                    <a:pt x="171" y="123"/>
                  </a:lnTo>
                  <a:lnTo>
                    <a:pt x="175" y="146"/>
                  </a:lnTo>
                  <a:lnTo>
                    <a:pt x="174" y="171"/>
                  </a:lnTo>
                  <a:lnTo>
                    <a:pt x="169" y="197"/>
                  </a:lnTo>
                  <a:lnTo>
                    <a:pt x="157" y="225"/>
                  </a:lnTo>
                  <a:lnTo>
                    <a:pt x="139" y="257"/>
                  </a:lnTo>
                  <a:lnTo>
                    <a:pt x="140" y="254"/>
                  </a:lnTo>
                  <a:lnTo>
                    <a:pt x="143" y="246"/>
                  </a:lnTo>
                  <a:lnTo>
                    <a:pt x="145" y="235"/>
                  </a:lnTo>
                  <a:lnTo>
                    <a:pt x="148" y="219"/>
                  </a:lnTo>
                  <a:lnTo>
                    <a:pt x="150" y="201"/>
                  </a:lnTo>
                  <a:lnTo>
                    <a:pt x="149" y="180"/>
                  </a:lnTo>
                  <a:lnTo>
                    <a:pt x="145" y="158"/>
                  </a:lnTo>
                  <a:lnTo>
                    <a:pt x="137" y="136"/>
                  </a:lnTo>
                  <a:lnTo>
                    <a:pt x="124" y="114"/>
                  </a:lnTo>
                  <a:lnTo>
                    <a:pt x="126" y="116"/>
                  </a:lnTo>
                  <a:lnTo>
                    <a:pt x="128" y="125"/>
                  </a:lnTo>
                  <a:lnTo>
                    <a:pt x="132" y="140"/>
                  </a:lnTo>
                  <a:lnTo>
                    <a:pt x="135" y="158"/>
                  </a:lnTo>
                  <a:lnTo>
                    <a:pt x="137" y="177"/>
                  </a:lnTo>
                  <a:lnTo>
                    <a:pt x="137" y="199"/>
                  </a:lnTo>
                  <a:lnTo>
                    <a:pt x="134" y="223"/>
                  </a:lnTo>
                  <a:lnTo>
                    <a:pt x="127" y="245"/>
                  </a:lnTo>
                  <a:lnTo>
                    <a:pt x="115" y="267"/>
                  </a:lnTo>
                  <a:lnTo>
                    <a:pt x="114" y="266"/>
                  </a:lnTo>
                  <a:lnTo>
                    <a:pt x="109" y="263"/>
                  </a:lnTo>
                  <a:lnTo>
                    <a:pt x="101" y="260"/>
                  </a:lnTo>
                  <a:lnTo>
                    <a:pt x="91" y="255"/>
                  </a:lnTo>
                  <a:lnTo>
                    <a:pt x="78" y="249"/>
                  </a:lnTo>
                  <a:lnTo>
                    <a:pt x="65" y="240"/>
                  </a:lnTo>
                  <a:lnTo>
                    <a:pt x="52" y="229"/>
                  </a:lnTo>
                  <a:lnTo>
                    <a:pt x="39" y="216"/>
                  </a:lnTo>
                  <a:lnTo>
                    <a:pt x="27" y="202"/>
                  </a:lnTo>
                  <a:lnTo>
                    <a:pt x="17" y="185"/>
                  </a:lnTo>
                  <a:lnTo>
                    <a:pt x="7" y="167"/>
                  </a:lnTo>
                  <a:lnTo>
                    <a:pt x="2" y="145"/>
                  </a:lnTo>
                  <a:lnTo>
                    <a:pt x="0" y="122"/>
                  </a:lnTo>
                  <a:lnTo>
                    <a:pt x="1" y="96"/>
                  </a:lnTo>
                  <a:lnTo>
                    <a:pt x="6" y="67"/>
                  </a:lnTo>
                  <a:lnTo>
                    <a:pt x="18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任意多边形: 形状 32"/>
            <p:cNvSpPr/>
            <p:nvPr/>
          </p:nvSpPr>
          <p:spPr bwMode="auto">
            <a:xfrm>
              <a:off x="3512790" y="1194594"/>
              <a:ext cx="280988" cy="406400"/>
            </a:xfrm>
            <a:custGeom>
              <a:avLst/>
              <a:gdLst>
                <a:gd name="T0" fmla="*/ 150 w 177"/>
                <a:gd name="T1" fmla="*/ 0 h 256"/>
                <a:gd name="T2" fmla="*/ 151 w 177"/>
                <a:gd name="T3" fmla="*/ 3 h 256"/>
                <a:gd name="T4" fmla="*/ 153 w 177"/>
                <a:gd name="T5" fmla="*/ 8 h 256"/>
                <a:gd name="T6" fmla="*/ 157 w 177"/>
                <a:gd name="T7" fmla="*/ 18 h 256"/>
                <a:gd name="T8" fmla="*/ 163 w 177"/>
                <a:gd name="T9" fmla="*/ 30 h 256"/>
                <a:gd name="T10" fmla="*/ 168 w 177"/>
                <a:gd name="T11" fmla="*/ 46 h 256"/>
                <a:gd name="T12" fmla="*/ 172 w 177"/>
                <a:gd name="T13" fmla="*/ 63 h 256"/>
                <a:gd name="T14" fmla="*/ 174 w 177"/>
                <a:gd name="T15" fmla="*/ 82 h 256"/>
                <a:gd name="T16" fmla="*/ 177 w 177"/>
                <a:gd name="T17" fmla="*/ 101 h 256"/>
                <a:gd name="T18" fmla="*/ 177 w 177"/>
                <a:gd name="T19" fmla="*/ 122 h 256"/>
                <a:gd name="T20" fmla="*/ 174 w 177"/>
                <a:gd name="T21" fmla="*/ 143 h 256"/>
                <a:gd name="T22" fmla="*/ 169 w 177"/>
                <a:gd name="T23" fmla="*/ 164 h 256"/>
                <a:gd name="T24" fmla="*/ 160 w 177"/>
                <a:gd name="T25" fmla="*/ 183 h 256"/>
                <a:gd name="T26" fmla="*/ 147 w 177"/>
                <a:gd name="T27" fmla="*/ 203 h 256"/>
                <a:gd name="T28" fmla="*/ 129 w 177"/>
                <a:gd name="T29" fmla="*/ 220 h 256"/>
                <a:gd name="T30" fmla="*/ 105 w 177"/>
                <a:gd name="T31" fmla="*/ 234 h 256"/>
                <a:gd name="T32" fmla="*/ 77 w 177"/>
                <a:gd name="T33" fmla="*/ 247 h 256"/>
                <a:gd name="T34" fmla="*/ 42 w 177"/>
                <a:gd name="T35" fmla="*/ 256 h 256"/>
                <a:gd name="T36" fmla="*/ 44 w 177"/>
                <a:gd name="T37" fmla="*/ 255 h 256"/>
                <a:gd name="T38" fmla="*/ 52 w 177"/>
                <a:gd name="T39" fmla="*/ 251 h 256"/>
                <a:gd name="T40" fmla="*/ 62 w 177"/>
                <a:gd name="T41" fmla="*/ 244 h 256"/>
                <a:gd name="T42" fmla="*/ 75 w 177"/>
                <a:gd name="T43" fmla="*/ 235 h 256"/>
                <a:gd name="T44" fmla="*/ 90 w 177"/>
                <a:gd name="T45" fmla="*/ 223 h 256"/>
                <a:gd name="T46" fmla="*/ 104 w 177"/>
                <a:gd name="T47" fmla="*/ 208 h 256"/>
                <a:gd name="T48" fmla="*/ 117 w 177"/>
                <a:gd name="T49" fmla="*/ 190 h 256"/>
                <a:gd name="T50" fmla="*/ 127 w 177"/>
                <a:gd name="T51" fmla="*/ 169 h 256"/>
                <a:gd name="T52" fmla="*/ 134 w 177"/>
                <a:gd name="T53" fmla="*/ 144 h 256"/>
                <a:gd name="T54" fmla="*/ 131 w 177"/>
                <a:gd name="T55" fmla="*/ 147 h 256"/>
                <a:gd name="T56" fmla="*/ 127 w 177"/>
                <a:gd name="T57" fmla="*/ 155 h 256"/>
                <a:gd name="T58" fmla="*/ 120 w 177"/>
                <a:gd name="T59" fmla="*/ 168 h 256"/>
                <a:gd name="T60" fmla="*/ 109 w 177"/>
                <a:gd name="T61" fmla="*/ 182 h 256"/>
                <a:gd name="T62" fmla="*/ 96 w 177"/>
                <a:gd name="T63" fmla="*/ 199 h 256"/>
                <a:gd name="T64" fmla="*/ 81 w 177"/>
                <a:gd name="T65" fmla="*/ 214 h 256"/>
                <a:gd name="T66" fmla="*/ 62 w 177"/>
                <a:gd name="T67" fmla="*/ 227 h 256"/>
                <a:gd name="T68" fmla="*/ 42 w 177"/>
                <a:gd name="T69" fmla="*/ 239 h 256"/>
                <a:gd name="T70" fmla="*/ 20 w 177"/>
                <a:gd name="T71" fmla="*/ 246 h 256"/>
                <a:gd name="T72" fmla="*/ 18 w 177"/>
                <a:gd name="T73" fmla="*/ 244 h 256"/>
                <a:gd name="T74" fmla="*/ 16 w 177"/>
                <a:gd name="T75" fmla="*/ 238 h 256"/>
                <a:gd name="T76" fmla="*/ 12 w 177"/>
                <a:gd name="T77" fmla="*/ 229 h 256"/>
                <a:gd name="T78" fmla="*/ 8 w 177"/>
                <a:gd name="T79" fmla="*/ 217 h 256"/>
                <a:gd name="T80" fmla="*/ 4 w 177"/>
                <a:gd name="T81" fmla="*/ 201 h 256"/>
                <a:gd name="T82" fmla="*/ 1 w 177"/>
                <a:gd name="T83" fmla="*/ 185 h 256"/>
                <a:gd name="T84" fmla="*/ 0 w 177"/>
                <a:gd name="T85" fmla="*/ 166 h 256"/>
                <a:gd name="T86" fmla="*/ 0 w 177"/>
                <a:gd name="T87" fmla="*/ 147 h 256"/>
                <a:gd name="T88" fmla="*/ 4 w 177"/>
                <a:gd name="T89" fmla="*/ 127 h 256"/>
                <a:gd name="T90" fmla="*/ 10 w 177"/>
                <a:gd name="T91" fmla="*/ 107 h 256"/>
                <a:gd name="T92" fmla="*/ 21 w 177"/>
                <a:gd name="T93" fmla="*/ 86 h 256"/>
                <a:gd name="T94" fmla="*/ 35 w 177"/>
                <a:gd name="T95" fmla="*/ 66 h 256"/>
                <a:gd name="T96" fmla="*/ 55 w 177"/>
                <a:gd name="T97" fmla="*/ 47 h 256"/>
                <a:gd name="T98" fmla="*/ 79 w 177"/>
                <a:gd name="T99" fmla="*/ 29 h 256"/>
                <a:gd name="T100" fmla="*/ 112 w 177"/>
                <a:gd name="T101" fmla="*/ 13 h 256"/>
                <a:gd name="T102" fmla="*/ 150 w 177"/>
                <a:gd name="T10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7" h="256">
                  <a:moveTo>
                    <a:pt x="150" y="0"/>
                  </a:moveTo>
                  <a:lnTo>
                    <a:pt x="151" y="3"/>
                  </a:lnTo>
                  <a:lnTo>
                    <a:pt x="153" y="8"/>
                  </a:lnTo>
                  <a:lnTo>
                    <a:pt x="157" y="18"/>
                  </a:lnTo>
                  <a:lnTo>
                    <a:pt x="163" y="30"/>
                  </a:lnTo>
                  <a:lnTo>
                    <a:pt x="168" y="46"/>
                  </a:lnTo>
                  <a:lnTo>
                    <a:pt x="172" y="63"/>
                  </a:lnTo>
                  <a:lnTo>
                    <a:pt x="174" y="82"/>
                  </a:lnTo>
                  <a:lnTo>
                    <a:pt x="177" y="101"/>
                  </a:lnTo>
                  <a:lnTo>
                    <a:pt x="177" y="122"/>
                  </a:lnTo>
                  <a:lnTo>
                    <a:pt x="174" y="143"/>
                  </a:lnTo>
                  <a:lnTo>
                    <a:pt x="169" y="164"/>
                  </a:lnTo>
                  <a:lnTo>
                    <a:pt x="160" y="183"/>
                  </a:lnTo>
                  <a:lnTo>
                    <a:pt x="147" y="203"/>
                  </a:lnTo>
                  <a:lnTo>
                    <a:pt x="129" y="220"/>
                  </a:lnTo>
                  <a:lnTo>
                    <a:pt x="105" y="234"/>
                  </a:lnTo>
                  <a:lnTo>
                    <a:pt x="77" y="247"/>
                  </a:lnTo>
                  <a:lnTo>
                    <a:pt x="42" y="256"/>
                  </a:lnTo>
                  <a:lnTo>
                    <a:pt x="44" y="255"/>
                  </a:lnTo>
                  <a:lnTo>
                    <a:pt x="52" y="251"/>
                  </a:lnTo>
                  <a:lnTo>
                    <a:pt x="62" y="244"/>
                  </a:lnTo>
                  <a:lnTo>
                    <a:pt x="75" y="235"/>
                  </a:lnTo>
                  <a:lnTo>
                    <a:pt x="90" y="223"/>
                  </a:lnTo>
                  <a:lnTo>
                    <a:pt x="104" y="208"/>
                  </a:lnTo>
                  <a:lnTo>
                    <a:pt x="117" y="190"/>
                  </a:lnTo>
                  <a:lnTo>
                    <a:pt x="127" y="169"/>
                  </a:lnTo>
                  <a:lnTo>
                    <a:pt x="134" y="144"/>
                  </a:lnTo>
                  <a:lnTo>
                    <a:pt x="131" y="147"/>
                  </a:lnTo>
                  <a:lnTo>
                    <a:pt x="127" y="155"/>
                  </a:lnTo>
                  <a:lnTo>
                    <a:pt x="120" y="168"/>
                  </a:lnTo>
                  <a:lnTo>
                    <a:pt x="109" y="182"/>
                  </a:lnTo>
                  <a:lnTo>
                    <a:pt x="96" y="199"/>
                  </a:lnTo>
                  <a:lnTo>
                    <a:pt x="81" y="214"/>
                  </a:lnTo>
                  <a:lnTo>
                    <a:pt x="62" y="227"/>
                  </a:lnTo>
                  <a:lnTo>
                    <a:pt x="42" y="239"/>
                  </a:lnTo>
                  <a:lnTo>
                    <a:pt x="20" y="246"/>
                  </a:lnTo>
                  <a:lnTo>
                    <a:pt x="18" y="244"/>
                  </a:lnTo>
                  <a:lnTo>
                    <a:pt x="16" y="238"/>
                  </a:lnTo>
                  <a:lnTo>
                    <a:pt x="12" y="229"/>
                  </a:lnTo>
                  <a:lnTo>
                    <a:pt x="8" y="217"/>
                  </a:lnTo>
                  <a:lnTo>
                    <a:pt x="4" y="201"/>
                  </a:lnTo>
                  <a:lnTo>
                    <a:pt x="1" y="185"/>
                  </a:lnTo>
                  <a:lnTo>
                    <a:pt x="0" y="166"/>
                  </a:lnTo>
                  <a:lnTo>
                    <a:pt x="0" y="147"/>
                  </a:lnTo>
                  <a:lnTo>
                    <a:pt x="4" y="127"/>
                  </a:lnTo>
                  <a:lnTo>
                    <a:pt x="10" y="107"/>
                  </a:lnTo>
                  <a:lnTo>
                    <a:pt x="21" y="86"/>
                  </a:lnTo>
                  <a:lnTo>
                    <a:pt x="35" y="66"/>
                  </a:lnTo>
                  <a:lnTo>
                    <a:pt x="55" y="47"/>
                  </a:lnTo>
                  <a:lnTo>
                    <a:pt x="79" y="29"/>
                  </a:lnTo>
                  <a:lnTo>
                    <a:pt x="112" y="13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3541365" y="1831181"/>
              <a:ext cx="423863" cy="279400"/>
            </a:xfrm>
            <a:custGeom>
              <a:avLst/>
              <a:gdLst>
                <a:gd name="T0" fmla="*/ 145 w 267"/>
                <a:gd name="T1" fmla="*/ 0 h 176"/>
                <a:gd name="T2" fmla="*/ 171 w 267"/>
                <a:gd name="T3" fmla="*/ 2 h 176"/>
                <a:gd name="T4" fmla="*/ 200 w 267"/>
                <a:gd name="T5" fmla="*/ 7 h 176"/>
                <a:gd name="T6" fmla="*/ 232 w 267"/>
                <a:gd name="T7" fmla="*/ 19 h 176"/>
                <a:gd name="T8" fmla="*/ 267 w 267"/>
                <a:gd name="T9" fmla="*/ 35 h 176"/>
                <a:gd name="T10" fmla="*/ 265 w 267"/>
                <a:gd name="T11" fmla="*/ 37 h 176"/>
                <a:gd name="T12" fmla="*/ 263 w 267"/>
                <a:gd name="T13" fmla="*/ 43 h 176"/>
                <a:gd name="T14" fmla="*/ 259 w 267"/>
                <a:gd name="T15" fmla="*/ 54 h 176"/>
                <a:gd name="T16" fmla="*/ 254 w 267"/>
                <a:gd name="T17" fmla="*/ 65 h 176"/>
                <a:gd name="T18" fmla="*/ 246 w 267"/>
                <a:gd name="T19" fmla="*/ 80 h 176"/>
                <a:gd name="T20" fmla="*/ 237 w 267"/>
                <a:gd name="T21" fmla="*/ 94 h 176"/>
                <a:gd name="T22" fmla="*/ 226 w 267"/>
                <a:gd name="T23" fmla="*/ 111 h 176"/>
                <a:gd name="T24" fmla="*/ 213 w 267"/>
                <a:gd name="T25" fmla="*/ 126 h 176"/>
                <a:gd name="T26" fmla="*/ 199 w 267"/>
                <a:gd name="T27" fmla="*/ 141 h 176"/>
                <a:gd name="T28" fmla="*/ 182 w 267"/>
                <a:gd name="T29" fmla="*/ 154 h 176"/>
                <a:gd name="T30" fmla="*/ 164 w 267"/>
                <a:gd name="T31" fmla="*/ 164 h 176"/>
                <a:gd name="T32" fmla="*/ 143 w 267"/>
                <a:gd name="T33" fmla="*/ 172 h 176"/>
                <a:gd name="T34" fmla="*/ 121 w 267"/>
                <a:gd name="T35" fmla="*/ 176 h 176"/>
                <a:gd name="T36" fmla="*/ 96 w 267"/>
                <a:gd name="T37" fmla="*/ 174 h 176"/>
                <a:gd name="T38" fmla="*/ 69 w 267"/>
                <a:gd name="T39" fmla="*/ 169 h 176"/>
                <a:gd name="T40" fmla="*/ 41 w 267"/>
                <a:gd name="T41" fmla="*/ 157 h 176"/>
                <a:gd name="T42" fmla="*/ 9 w 267"/>
                <a:gd name="T43" fmla="*/ 139 h 176"/>
                <a:gd name="T44" fmla="*/ 12 w 267"/>
                <a:gd name="T45" fmla="*/ 141 h 176"/>
                <a:gd name="T46" fmla="*/ 20 w 267"/>
                <a:gd name="T47" fmla="*/ 143 h 176"/>
                <a:gd name="T48" fmla="*/ 31 w 267"/>
                <a:gd name="T49" fmla="*/ 146 h 176"/>
                <a:gd name="T50" fmla="*/ 48 w 267"/>
                <a:gd name="T51" fmla="*/ 148 h 176"/>
                <a:gd name="T52" fmla="*/ 67 w 267"/>
                <a:gd name="T53" fmla="*/ 150 h 176"/>
                <a:gd name="T54" fmla="*/ 87 w 267"/>
                <a:gd name="T55" fmla="*/ 150 h 176"/>
                <a:gd name="T56" fmla="*/ 108 w 267"/>
                <a:gd name="T57" fmla="*/ 146 h 176"/>
                <a:gd name="T58" fmla="*/ 130 w 267"/>
                <a:gd name="T59" fmla="*/ 138 h 176"/>
                <a:gd name="T60" fmla="*/ 152 w 267"/>
                <a:gd name="T61" fmla="*/ 125 h 176"/>
                <a:gd name="T62" fmla="*/ 150 w 267"/>
                <a:gd name="T63" fmla="*/ 126 h 176"/>
                <a:gd name="T64" fmla="*/ 141 w 267"/>
                <a:gd name="T65" fmla="*/ 129 h 176"/>
                <a:gd name="T66" fmla="*/ 126 w 267"/>
                <a:gd name="T67" fmla="*/ 131 h 176"/>
                <a:gd name="T68" fmla="*/ 109 w 267"/>
                <a:gd name="T69" fmla="*/ 135 h 176"/>
                <a:gd name="T70" fmla="*/ 89 w 267"/>
                <a:gd name="T71" fmla="*/ 138 h 176"/>
                <a:gd name="T72" fmla="*/ 67 w 267"/>
                <a:gd name="T73" fmla="*/ 138 h 176"/>
                <a:gd name="T74" fmla="*/ 43 w 267"/>
                <a:gd name="T75" fmla="*/ 134 h 176"/>
                <a:gd name="T76" fmla="*/ 21 w 267"/>
                <a:gd name="T77" fmla="*/ 128 h 176"/>
                <a:gd name="T78" fmla="*/ 0 w 267"/>
                <a:gd name="T79" fmla="*/ 116 h 176"/>
                <a:gd name="T80" fmla="*/ 0 w 267"/>
                <a:gd name="T81" fmla="*/ 115 h 176"/>
                <a:gd name="T82" fmla="*/ 3 w 267"/>
                <a:gd name="T83" fmla="*/ 109 h 176"/>
                <a:gd name="T84" fmla="*/ 7 w 267"/>
                <a:gd name="T85" fmla="*/ 100 h 176"/>
                <a:gd name="T86" fmla="*/ 12 w 267"/>
                <a:gd name="T87" fmla="*/ 90 h 176"/>
                <a:gd name="T88" fmla="*/ 18 w 267"/>
                <a:gd name="T89" fmla="*/ 78 h 176"/>
                <a:gd name="T90" fmla="*/ 26 w 267"/>
                <a:gd name="T91" fmla="*/ 65 h 176"/>
                <a:gd name="T92" fmla="*/ 37 w 267"/>
                <a:gd name="T93" fmla="*/ 52 h 176"/>
                <a:gd name="T94" fmla="*/ 50 w 267"/>
                <a:gd name="T95" fmla="*/ 39 h 176"/>
                <a:gd name="T96" fmla="*/ 64 w 267"/>
                <a:gd name="T97" fmla="*/ 28 h 176"/>
                <a:gd name="T98" fmla="*/ 81 w 267"/>
                <a:gd name="T99" fmla="*/ 17 h 176"/>
                <a:gd name="T100" fmla="*/ 100 w 267"/>
                <a:gd name="T101" fmla="*/ 8 h 176"/>
                <a:gd name="T102" fmla="*/ 121 w 267"/>
                <a:gd name="T103" fmla="*/ 3 h 176"/>
                <a:gd name="T104" fmla="*/ 145 w 267"/>
                <a:gd name="T105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7" h="176">
                  <a:moveTo>
                    <a:pt x="145" y="0"/>
                  </a:moveTo>
                  <a:lnTo>
                    <a:pt x="171" y="2"/>
                  </a:lnTo>
                  <a:lnTo>
                    <a:pt x="200" y="7"/>
                  </a:lnTo>
                  <a:lnTo>
                    <a:pt x="232" y="19"/>
                  </a:lnTo>
                  <a:lnTo>
                    <a:pt x="267" y="35"/>
                  </a:lnTo>
                  <a:lnTo>
                    <a:pt x="265" y="37"/>
                  </a:lnTo>
                  <a:lnTo>
                    <a:pt x="263" y="43"/>
                  </a:lnTo>
                  <a:lnTo>
                    <a:pt x="259" y="54"/>
                  </a:lnTo>
                  <a:lnTo>
                    <a:pt x="254" y="65"/>
                  </a:lnTo>
                  <a:lnTo>
                    <a:pt x="246" y="80"/>
                  </a:lnTo>
                  <a:lnTo>
                    <a:pt x="237" y="94"/>
                  </a:lnTo>
                  <a:lnTo>
                    <a:pt x="226" y="111"/>
                  </a:lnTo>
                  <a:lnTo>
                    <a:pt x="213" y="126"/>
                  </a:lnTo>
                  <a:lnTo>
                    <a:pt x="199" y="141"/>
                  </a:lnTo>
                  <a:lnTo>
                    <a:pt x="182" y="154"/>
                  </a:lnTo>
                  <a:lnTo>
                    <a:pt x="164" y="164"/>
                  </a:lnTo>
                  <a:lnTo>
                    <a:pt x="143" y="172"/>
                  </a:lnTo>
                  <a:lnTo>
                    <a:pt x="121" y="176"/>
                  </a:lnTo>
                  <a:lnTo>
                    <a:pt x="96" y="174"/>
                  </a:lnTo>
                  <a:lnTo>
                    <a:pt x="69" y="169"/>
                  </a:lnTo>
                  <a:lnTo>
                    <a:pt x="41" y="157"/>
                  </a:lnTo>
                  <a:lnTo>
                    <a:pt x="9" y="139"/>
                  </a:lnTo>
                  <a:lnTo>
                    <a:pt x="12" y="141"/>
                  </a:lnTo>
                  <a:lnTo>
                    <a:pt x="20" y="143"/>
                  </a:lnTo>
                  <a:lnTo>
                    <a:pt x="31" y="146"/>
                  </a:lnTo>
                  <a:lnTo>
                    <a:pt x="48" y="148"/>
                  </a:lnTo>
                  <a:lnTo>
                    <a:pt x="67" y="150"/>
                  </a:lnTo>
                  <a:lnTo>
                    <a:pt x="87" y="150"/>
                  </a:lnTo>
                  <a:lnTo>
                    <a:pt x="108" y="146"/>
                  </a:lnTo>
                  <a:lnTo>
                    <a:pt x="130" y="138"/>
                  </a:lnTo>
                  <a:lnTo>
                    <a:pt x="152" y="125"/>
                  </a:lnTo>
                  <a:lnTo>
                    <a:pt x="150" y="126"/>
                  </a:lnTo>
                  <a:lnTo>
                    <a:pt x="141" y="129"/>
                  </a:lnTo>
                  <a:lnTo>
                    <a:pt x="126" y="131"/>
                  </a:lnTo>
                  <a:lnTo>
                    <a:pt x="109" y="135"/>
                  </a:lnTo>
                  <a:lnTo>
                    <a:pt x="89" y="138"/>
                  </a:lnTo>
                  <a:lnTo>
                    <a:pt x="67" y="138"/>
                  </a:lnTo>
                  <a:lnTo>
                    <a:pt x="43" y="134"/>
                  </a:lnTo>
                  <a:lnTo>
                    <a:pt x="21" y="128"/>
                  </a:lnTo>
                  <a:lnTo>
                    <a:pt x="0" y="116"/>
                  </a:lnTo>
                  <a:lnTo>
                    <a:pt x="0" y="115"/>
                  </a:lnTo>
                  <a:lnTo>
                    <a:pt x="3" y="109"/>
                  </a:lnTo>
                  <a:lnTo>
                    <a:pt x="7" y="100"/>
                  </a:lnTo>
                  <a:lnTo>
                    <a:pt x="12" y="90"/>
                  </a:lnTo>
                  <a:lnTo>
                    <a:pt x="18" y="78"/>
                  </a:lnTo>
                  <a:lnTo>
                    <a:pt x="26" y="65"/>
                  </a:lnTo>
                  <a:lnTo>
                    <a:pt x="37" y="52"/>
                  </a:lnTo>
                  <a:lnTo>
                    <a:pt x="50" y="39"/>
                  </a:lnTo>
                  <a:lnTo>
                    <a:pt x="64" y="28"/>
                  </a:lnTo>
                  <a:lnTo>
                    <a:pt x="81" y="17"/>
                  </a:lnTo>
                  <a:lnTo>
                    <a:pt x="100" y="8"/>
                  </a:lnTo>
                  <a:lnTo>
                    <a:pt x="121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3631853" y="2258219"/>
              <a:ext cx="423863" cy="280988"/>
            </a:xfrm>
            <a:custGeom>
              <a:avLst/>
              <a:gdLst>
                <a:gd name="T0" fmla="*/ 145 w 267"/>
                <a:gd name="T1" fmla="*/ 0 h 177"/>
                <a:gd name="T2" fmla="*/ 172 w 267"/>
                <a:gd name="T3" fmla="*/ 3 h 177"/>
                <a:gd name="T4" fmla="*/ 201 w 267"/>
                <a:gd name="T5" fmla="*/ 8 h 177"/>
                <a:gd name="T6" fmla="*/ 232 w 267"/>
                <a:gd name="T7" fmla="*/ 20 h 177"/>
                <a:gd name="T8" fmla="*/ 267 w 267"/>
                <a:gd name="T9" fmla="*/ 36 h 177"/>
                <a:gd name="T10" fmla="*/ 267 w 267"/>
                <a:gd name="T11" fmla="*/ 38 h 177"/>
                <a:gd name="T12" fmla="*/ 264 w 267"/>
                <a:gd name="T13" fmla="*/ 44 h 177"/>
                <a:gd name="T14" fmla="*/ 260 w 267"/>
                <a:gd name="T15" fmla="*/ 53 h 177"/>
                <a:gd name="T16" fmla="*/ 254 w 267"/>
                <a:gd name="T17" fmla="*/ 66 h 177"/>
                <a:gd name="T18" fmla="*/ 247 w 267"/>
                <a:gd name="T19" fmla="*/ 81 h 177"/>
                <a:gd name="T20" fmla="*/ 238 w 267"/>
                <a:gd name="T21" fmla="*/ 95 h 177"/>
                <a:gd name="T22" fmla="*/ 227 w 267"/>
                <a:gd name="T23" fmla="*/ 112 h 177"/>
                <a:gd name="T24" fmla="*/ 214 w 267"/>
                <a:gd name="T25" fmla="*/ 127 h 177"/>
                <a:gd name="T26" fmla="*/ 199 w 267"/>
                <a:gd name="T27" fmla="*/ 142 h 177"/>
                <a:gd name="T28" fmla="*/ 182 w 267"/>
                <a:gd name="T29" fmla="*/ 155 h 177"/>
                <a:gd name="T30" fmla="*/ 164 w 267"/>
                <a:gd name="T31" fmla="*/ 165 h 177"/>
                <a:gd name="T32" fmla="*/ 143 w 267"/>
                <a:gd name="T33" fmla="*/ 173 h 177"/>
                <a:gd name="T34" fmla="*/ 121 w 267"/>
                <a:gd name="T35" fmla="*/ 177 h 177"/>
                <a:gd name="T36" fmla="*/ 97 w 267"/>
                <a:gd name="T37" fmla="*/ 175 h 177"/>
                <a:gd name="T38" fmla="*/ 69 w 267"/>
                <a:gd name="T39" fmla="*/ 170 h 177"/>
                <a:gd name="T40" fmla="*/ 41 w 267"/>
                <a:gd name="T41" fmla="*/ 158 h 177"/>
                <a:gd name="T42" fmla="*/ 10 w 267"/>
                <a:gd name="T43" fmla="*/ 140 h 177"/>
                <a:gd name="T44" fmla="*/ 12 w 267"/>
                <a:gd name="T45" fmla="*/ 142 h 177"/>
                <a:gd name="T46" fmla="*/ 20 w 267"/>
                <a:gd name="T47" fmla="*/ 144 h 177"/>
                <a:gd name="T48" fmla="*/ 33 w 267"/>
                <a:gd name="T49" fmla="*/ 147 h 177"/>
                <a:gd name="T50" fmla="*/ 49 w 267"/>
                <a:gd name="T51" fmla="*/ 149 h 177"/>
                <a:gd name="T52" fmla="*/ 67 w 267"/>
                <a:gd name="T53" fmla="*/ 151 h 177"/>
                <a:gd name="T54" fmla="*/ 88 w 267"/>
                <a:gd name="T55" fmla="*/ 151 h 177"/>
                <a:gd name="T56" fmla="*/ 110 w 267"/>
                <a:gd name="T57" fmla="*/ 147 h 177"/>
                <a:gd name="T58" fmla="*/ 132 w 267"/>
                <a:gd name="T59" fmla="*/ 139 h 177"/>
                <a:gd name="T60" fmla="*/ 154 w 267"/>
                <a:gd name="T61" fmla="*/ 126 h 177"/>
                <a:gd name="T62" fmla="*/ 150 w 267"/>
                <a:gd name="T63" fmla="*/ 127 h 177"/>
                <a:gd name="T64" fmla="*/ 141 w 267"/>
                <a:gd name="T65" fmla="*/ 130 h 177"/>
                <a:gd name="T66" fmla="*/ 127 w 267"/>
                <a:gd name="T67" fmla="*/ 132 h 177"/>
                <a:gd name="T68" fmla="*/ 110 w 267"/>
                <a:gd name="T69" fmla="*/ 136 h 177"/>
                <a:gd name="T70" fmla="*/ 89 w 267"/>
                <a:gd name="T71" fmla="*/ 138 h 177"/>
                <a:gd name="T72" fmla="*/ 67 w 267"/>
                <a:gd name="T73" fmla="*/ 139 h 177"/>
                <a:gd name="T74" fmla="*/ 45 w 267"/>
                <a:gd name="T75" fmla="*/ 135 h 177"/>
                <a:gd name="T76" fmla="*/ 21 w 267"/>
                <a:gd name="T77" fmla="*/ 129 h 177"/>
                <a:gd name="T78" fmla="*/ 0 w 267"/>
                <a:gd name="T79" fmla="*/ 117 h 177"/>
                <a:gd name="T80" fmla="*/ 2 w 267"/>
                <a:gd name="T81" fmla="*/ 116 h 177"/>
                <a:gd name="T82" fmla="*/ 3 w 267"/>
                <a:gd name="T83" fmla="*/ 110 h 177"/>
                <a:gd name="T84" fmla="*/ 7 w 267"/>
                <a:gd name="T85" fmla="*/ 101 h 177"/>
                <a:gd name="T86" fmla="*/ 12 w 267"/>
                <a:gd name="T87" fmla="*/ 91 h 177"/>
                <a:gd name="T88" fmla="*/ 19 w 267"/>
                <a:gd name="T89" fmla="*/ 79 h 177"/>
                <a:gd name="T90" fmla="*/ 28 w 267"/>
                <a:gd name="T91" fmla="*/ 66 h 177"/>
                <a:gd name="T92" fmla="*/ 38 w 267"/>
                <a:gd name="T93" fmla="*/ 53 h 177"/>
                <a:gd name="T94" fmla="*/ 50 w 267"/>
                <a:gd name="T95" fmla="*/ 40 h 177"/>
                <a:gd name="T96" fmla="*/ 64 w 267"/>
                <a:gd name="T97" fmla="*/ 29 h 177"/>
                <a:gd name="T98" fmla="*/ 81 w 267"/>
                <a:gd name="T99" fmla="*/ 18 h 177"/>
                <a:gd name="T100" fmla="*/ 101 w 267"/>
                <a:gd name="T101" fmla="*/ 9 h 177"/>
                <a:gd name="T102" fmla="*/ 121 w 267"/>
                <a:gd name="T103" fmla="*/ 3 h 177"/>
                <a:gd name="T104" fmla="*/ 145 w 267"/>
                <a:gd name="T10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7" h="177">
                  <a:moveTo>
                    <a:pt x="145" y="0"/>
                  </a:moveTo>
                  <a:lnTo>
                    <a:pt x="172" y="3"/>
                  </a:lnTo>
                  <a:lnTo>
                    <a:pt x="201" y="8"/>
                  </a:lnTo>
                  <a:lnTo>
                    <a:pt x="232" y="20"/>
                  </a:lnTo>
                  <a:lnTo>
                    <a:pt x="267" y="36"/>
                  </a:lnTo>
                  <a:lnTo>
                    <a:pt x="267" y="38"/>
                  </a:lnTo>
                  <a:lnTo>
                    <a:pt x="264" y="44"/>
                  </a:lnTo>
                  <a:lnTo>
                    <a:pt x="260" y="53"/>
                  </a:lnTo>
                  <a:lnTo>
                    <a:pt x="254" y="66"/>
                  </a:lnTo>
                  <a:lnTo>
                    <a:pt x="247" y="81"/>
                  </a:lnTo>
                  <a:lnTo>
                    <a:pt x="238" y="95"/>
                  </a:lnTo>
                  <a:lnTo>
                    <a:pt x="227" y="112"/>
                  </a:lnTo>
                  <a:lnTo>
                    <a:pt x="214" y="127"/>
                  </a:lnTo>
                  <a:lnTo>
                    <a:pt x="199" y="142"/>
                  </a:lnTo>
                  <a:lnTo>
                    <a:pt x="182" y="155"/>
                  </a:lnTo>
                  <a:lnTo>
                    <a:pt x="164" y="165"/>
                  </a:lnTo>
                  <a:lnTo>
                    <a:pt x="143" y="173"/>
                  </a:lnTo>
                  <a:lnTo>
                    <a:pt x="121" y="177"/>
                  </a:lnTo>
                  <a:lnTo>
                    <a:pt x="97" y="175"/>
                  </a:lnTo>
                  <a:lnTo>
                    <a:pt x="69" y="170"/>
                  </a:lnTo>
                  <a:lnTo>
                    <a:pt x="41" y="158"/>
                  </a:lnTo>
                  <a:lnTo>
                    <a:pt x="10" y="140"/>
                  </a:lnTo>
                  <a:lnTo>
                    <a:pt x="12" y="142"/>
                  </a:lnTo>
                  <a:lnTo>
                    <a:pt x="20" y="144"/>
                  </a:lnTo>
                  <a:lnTo>
                    <a:pt x="33" y="147"/>
                  </a:lnTo>
                  <a:lnTo>
                    <a:pt x="49" y="149"/>
                  </a:lnTo>
                  <a:lnTo>
                    <a:pt x="67" y="151"/>
                  </a:lnTo>
                  <a:lnTo>
                    <a:pt x="88" y="151"/>
                  </a:lnTo>
                  <a:lnTo>
                    <a:pt x="110" y="147"/>
                  </a:lnTo>
                  <a:lnTo>
                    <a:pt x="132" y="139"/>
                  </a:lnTo>
                  <a:lnTo>
                    <a:pt x="154" y="126"/>
                  </a:lnTo>
                  <a:lnTo>
                    <a:pt x="150" y="127"/>
                  </a:lnTo>
                  <a:lnTo>
                    <a:pt x="141" y="130"/>
                  </a:lnTo>
                  <a:lnTo>
                    <a:pt x="127" y="132"/>
                  </a:lnTo>
                  <a:lnTo>
                    <a:pt x="110" y="136"/>
                  </a:lnTo>
                  <a:lnTo>
                    <a:pt x="89" y="138"/>
                  </a:lnTo>
                  <a:lnTo>
                    <a:pt x="67" y="139"/>
                  </a:lnTo>
                  <a:lnTo>
                    <a:pt x="45" y="135"/>
                  </a:lnTo>
                  <a:lnTo>
                    <a:pt x="21" y="129"/>
                  </a:lnTo>
                  <a:lnTo>
                    <a:pt x="0" y="117"/>
                  </a:lnTo>
                  <a:lnTo>
                    <a:pt x="2" y="116"/>
                  </a:lnTo>
                  <a:lnTo>
                    <a:pt x="3" y="110"/>
                  </a:lnTo>
                  <a:lnTo>
                    <a:pt x="7" y="101"/>
                  </a:lnTo>
                  <a:lnTo>
                    <a:pt x="12" y="91"/>
                  </a:lnTo>
                  <a:lnTo>
                    <a:pt x="19" y="79"/>
                  </a:lnTo>
                  <a:lnTo>
                    <a:pt x="28" y="66"/>
                  </a:lnTo>
                  <a:lnTo>
                    <a:pt x="38" y="53"/>
                  </a:lnTo>
                  <a:lnTo>
                    <a:pt x="50" y="40"/>
                  </a:lnTo>
                  <a:lnTo>
                    <a:pt x="64" y="29"/>
                  </a:lnTo>
                  <a:lnTo>
                    <a:pt x="81" y="18"/>
                  </a:lnTo>
                  <a:lnTo>
                    <a:pt x="101" y="9"/>
                  </a:lnTo>
                  <a:lnTo>
                    <a:pt x="121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任意多边形: 形状 35"/>
            <p:cNvSpPr/>
            <p:nvPr/>
          </p:nvSpPr>
          <p:spPr bwMode="auto">
            <a:xfrm>
              <a:off x="4027140" y="2499519"/>
              <a:ext cx="422275" cy="277813"/>
            </a:xfrm>
            <a:custGeom>
              <a:avLst/>
              <a:gdLst>
                <a:gd name="T0" fmla="*/ 145 w 266"/>
                <a:gd name="T1" fmla="*/ 0 h 175"/>
                <a:gd name="T2" fmla="*/ 171 w 266"/>
                <a:gd name="T3" fmla="*/ 1 h 175"/>
                <a:gd name="T4" fmla="*/ 200 w 266"/>
                <a:gd name="T5" fmla="*/ 8 h 175"/>
                <a:gd name="T6" fmla="*/ 232 w 266"/>
                <a:gd name="T7" fmla="*/ 18 h 175"/>
                <a:gd name="T8" fmla="*/ 266 w 266"/>
                <a:gd name="T9" fmla="*/ 35 h 175"/>
                <a:gd name="T10" fmla="*/ 266 w 266"/>
                <a:gd name="T11" fmla="*/ 38 h 175"/>
                <a:gd name="T12" fmla="*/ 264 w 266"/>
                <a:gd name="T13" fmla="*/ 44 h 175"/>
                <a:gd name="T14" fmla="*/ 260 w 266"/>
                <a:gd name="T15" fmla="*/ 53 h 175"/>
                <a:gd name="T16" fmla="*/ 253 w 266"/>
                <a:gd name="T17" fmla="*/ 66 h 175"/>
                <a:gd name="T18" fmla="*/ 247 w 266"/>
                <a:gd name="T19" fmla="*/ 79 h 175"/>
                <a:gd name="T20" fmla="*/ 238 w 266"/>
                <a:gd name="T21" fmla="*/ 95 h 175"/>
                <a:gd name="T22" fmla="*/ 226 w 266"/>
                <a:gd name="T23" fmla="*/ 110 h 175"/>
                <a:gd name="T24" fmla="*/ 213 w 266"/>
                <a:gd name="T25" fmla="*/ 126 h 175"/>
                <a:gd name="T26" fmla="*/ 199 w 266"/>
                <a:gd name="T27" fmla="*/ 141 h 175"/>
                <a:gd name="T28" fmla="*/ 182 w 266"/>
                <a:gd name="T29" fmla="*/ 153 h 175"/>
                <a:gd name="T30" fmla="*/ 163 w 266"/>
                <a:gd name="T31" fmla="*/ 165 h 175"/>
                <a:gd name="T32" fmla="*/ 143 w 266"/>
                <a:gd name="T33" fmla="*/ 173 h 175"/>
                <a:gd name="T34" fmla="*/ 121 w 266"/>
                <a:gd name="T35" fmla="*/ 175 h 175"/>
                <a:gd name="T36" fmla="*/ 96 w 266"/>
                <a:gd name="T37" fmla="*/ 175 h 175"/>
                <a:gd name="T38" fmla="*/ 70 w 266"/>
                <a:gd name="T39" fmla="*/ 169 h 175"/>
                <a:gd name="T40" fmla="*/ 40 w 266"/>
                <a:gd name="T41" fmla="*/ 157 h 175"/>
                <a:gd name="T42" fmla="*/ 9 w 266"/>
                <a:gd name="T43" fmla="*/ 139 h 175"/>
                <a:gd name="T44" fmla="*/ 13 w 266"/>
                <a:gd name="T45" fmla="*/ 140 h 175"/>
                <a:gd name="T46" fmla="*/ 20 w 266"/>
                <a:gd name="T47" fmla="*/ 143 h 175"/>
                <a:gd name="T48" fmla="*/ 32 w 266"/>
                <a:gd name="T49" fmla="*/ 147 h 175"/>
                <a:gd name="T50" fmla="*/ 48 w 266"/>
                <a:gd name="T51" fmla="*/ 149 h 175"/>
                <a:gd name="T52" fmla="*/ 66 w 266"/>
                <a:gd name="T53" fmla="*/ 151 h 175"/>
                <a:gd name="T54" fmla="*/ 87 w 266"/>
                <a:gd name="T55" fmla="*/ 151 h 175"/>
                <a:gd name="T56" fmla="*/ 109 w 266"/>
                <a:gd name="T57" fmla="*/ 147 h 175"/>
                <a:gd name="T58" fmla="*/ 131 w 266"/>
                <a:gd name="T59" fmla="*/ 138 h 175"/>
                <a:gd name="T60" fmla="*/ 153 w 266"/>
                <a:gd name="T61" fmla="*/ 125 h 175"/>
                <a:gd name="T62" fmla="*/ 149 w 266"/>
                <a:gd name="T63" fmla="*/ 126 h 175"/>
                <a:gd name="T64" fmla="*/ 140 w 266"/>
                <a:gd name="T65" fmla="*/ 128 h 175"/>
                <a:gd name="T66" fmla="*/ 127 w 266"/>
                <a:gd name="T67" fmla="*/ 132 h 175"/>
                <a:gd name="T68" fmla="*/ 109 w 266"/>
                <a:gd name="T69" fmla="*/ 136 h 175"/>
                <a:gd name="T70" fmla="*/ 88 w 266"/>
                <a:gd name="T71" fmla="*/ 138 h 175"/>
                <a:gd name="T72" fmla="*/ 66 w 266"/>
                <a:gd name="T73" fmla="*/ 138 h 175"/>
                <a:gd name="T74" fmla="*/ 44 w 266"/>
                <a:gd name="T75" fmla="*/ 135 h 175"/>
                <a:gd name="T76" fmla="*/ 22 w 266"/>
                <a:gd name="T77" fmla="*/ 128 h 175"/>
                <a:gd name="T78" fmla="*/ 0 w 266"/>
                <a:gd name="T79" fmla="*/ 117 h 175"/>
                <a:gd name="T80" fmla="*/ 1 w 266"/>
                <a:gd name="T81" fmla="*/ 114 h 175"/>
                <a:gd name="T82" fmla="*/ 2 w 266"/>
                <a:gd name="T83" fmla="*/ 109 h 175"/>
                <a:gd name="T84" fmla="*/ 6 w 266"/>
                <a:gd name="T85" fmla="*/ 101 h 175"/>
                <a:gd name="T86" fmla="*/ 11 w 266"/>
                <a:gd name="T87" fmla="*/ 91 h 175"/>
                <a:gd name="T88" fmla="*/ 18 w 266"/>
                <a:gd name="T89" fmla="*/ 79 h 175"/>
                <a:gd name="T90" fmla="*/ 27 w 266"/>
                <a:gd name="T91" fmla="*/ 66 h 175"/>
                <a:gd name="T92" fmla="*/ 37 w 266"/>
                <a:gd name="T93" fmla="*/ 53 h 175"/>
                <a:gd name="T94" fmla="*/ 49 w 266"/>
                <a:gd name="T95" fmla="*/ 40 h 175"/>
                <a:gd name="T96" fmla="*/ 65 w 266"/>
                <a:gd name="T97" fmla="*/ 27 h 175"/>
                <a:gd name="T98" fmla="*/ 80 w 266"/>
                <a:gd name="T99" fmla="*/ 17 h 175"/>
                <a:gd name="T100" fmla="*/ 100 w 266"/>
                <a:gd name="T101" fmla="*/ 9 h 175"/>
                <a:gd name="T102" fmla="*/ 121 w 266"/>
                <a:gd name="T103" fmla="*/ 3 h 175"/>
                <a:gd name="T104" fmla="*/ 145 w 266"/>
                <a:gd name="T105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6" h="175">
                  <a:moveTo>
                    <a:pt x="145" y="0"/>
                  </a:moveTo>
                  <a:lnTo>
                    <a:pt x="171" y="1"/>
                  </a:lnTo>
                  <a:lnTo>
                    <a:pt x="200" y="8"/>
                  </a:lnTo>
                  <a:lnTo>
                    <a:pt x="232" y="18"/>
                  </a:lnTo>
                  <a:lnTo>
                    <a:pt x="266" y="35"/>
                  </a:lnTo>
                  <a:lnTo>
                    <a:pt x="266" y="38"/>
                  </a:lnTo>
                  <a:lnTo>
                    <a:pt x="264" y="44"/>
                  </a:lnTo>
                  <a:lnTo>
                    <a:pt x="260" y="53"/>
                  </a:lnTo>
                  <a:lnTo>
                    <a:pt x="253" y="66"/>
                  </a:lnTo>
                  <a:lnTo>
                    <a:pt x="247" y="79"/>
                  </a:lnTo>
                  <a:lnTo>
                    <a:pt x="238" y="95"/>
                  </a:lnTo>
                  <a:lnTo>
                    <a:pt x="226" y="110"/>
                  </a:lnTo>
                  <a:lnTo>
                    <a:pt x="213" y="126"/>
                  </a:lnTo>
                  <a:lnTo>
                    <a:pt x="199" y="141"/>
                  </a:lnTo>
                  <a:lnTo>
                    <a:pt x="182" y="153"/>
                  </a:lnTo>
                  <a:lnTo>
                    <a:pt x="163" y="165"/>
                  </a:lnTo>
                  <a:lnTo>
                    <a:pt x="143" y="173"/>
                  </a:lnTo>
                  <a:lnTo>
                    <a:pt x="121" y="175"/>
                  </a:lnTo>
                  <a:lnTo>
                    <a:pt x="96" y="175"/>
                  </a:lnTo>
                  <a:lnTo>
                    <a:pt x="70" y="169"/>
                  </a:lnTo>
                  <a:lnTo>
                    <a:pt x="40" y="157"/>
                  </a:lnTo>
                  <a:lnTo>
                    <a:pt x="9" y="139"/>
                  </a:lnTo>
                  <a:lnTo>
                    <a:pt x="13" y="140"/>
                  </a:lnTo>
                  <a:lnTo>
                    <a:pt x="20" y="143"/>
                  </a:lnTo>
                  <a:lnTo>
                    <a:pt x="32" y="147"/>
                  </a:lnTo>
                  <a:lnTo>
                    <a:pt x="48" y="149"/>
                  </a:lnTo>
                  <a:lnTo>
                    <a:pt x="66" y="151"/>
                  </a:lnTo>
                  <a:lnTo>
                    <a:pt x="87" y="151"/>
                  </a:lnTo>
                  <a:lnTo>
                    <a:pt x="109" y="147"/>
                  </a:lnTo>
                  <a:lnTo>
                    <a:pt x="131" y="138"/>
                  </a:lnTo>
                  <a:lnTo>
                    <a:pt x="153" y="125"/>
                  </a:lnTo>
                  <a:lnTo>
                    <a:pt x="149" y="126"/>
                  </a:lnTo>
                  <a:lnTo>
                    <a:pt x="140" y="128"/>
                  </a:lnTo>
                  <a:lnTo>
                    <a:pt x="127" y="132"/>
                  </a:lnTo>
                  <a:lnTo>
                    <a:pt x="109" y="136"/>
                  </a:lnTo>
                  <a:lnTo>
                    <a:pt x="88" y="138"/>
                  </a:lnTo>
                  <a:lnTo>
                    <a:pt x="66" y="138"/>
                  </a:lnTo>
                  <a:lnTo>
                    <a:pt x="44" y="135"/>
                  </a:lnTo>
                  <a:lnTo>
                    <a:pt x="22" y="128"/>
                  </a:lnTo>
                  <a:lnTo>
                    <a:pt x="0" y="117"/>
                  </a:lnTo>
                  <a:lnTo>
                    <a:pt x="1" y="114"/>
                  </a:lnTo>
                  <a:lnTo>
                    <a:pt x="2" y="109"/>
                  </a:lnTo>
                  <a:lnTo>
                    <a:pt x="6" y="101"/>
                  </a:lnTo>
                  <a:lnTo>
                    <a:pt x="11" y="91"/>
                  </a:lnTo>
                  <a:lnTo>
                    <a:pt x="18" y="79"/>
                  </a:lnTo>
                  <a:lnTo>
                    <a:pt x="27" y="66"/>
                  </a:lnTo>
                  <a:lnTo>
                    <a:pt x="37" y="53"/>
                  </a:lnTo>
                  <a:lnTo>
                    <a:pt x="49" y="40"/>
                  </a:lnTo>
                  <a:lnTo>
                    <a:pt x="65" y="27"/>
                  </a:lnTo>
                  <a:lnTo>
                    <a:pt x="80" y="17"/>
                  </a:lnTo>
                  <a:lnTo>
                    <a:pt x="100" y="9"/>
                  </a:lnTo>
                  <a:lnTo>
                    <a:pt x="121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4374803" y="1786731"/>
              <a:ext cx="280988" cy="422275"/>
            </a:xfrm>
            <a:custGeom>
              <a:avLst/>
              <a:gdLst>
                <a:gd name="T0" fmla="*/ 35 w 177"/>
                <a:gd name="T1" fmla="*/ 0 h 266"/>
                <a:gd name="T2" fmla="*/ 38 w 177"/>
                <a:gd name="T3" fmla="*/ 1 h 266"/>
                <a:gd name="T4" fmla="*/ 45 w 177"/>
                <a:gd name="T5" fmla="*/ 4 h 266"/>
                <a:gd name="T6" fmla="*/ 54 w 177"/>
                <a:gd name="T7" fmla="*/ 8 h 266"/>
                <a:gd name="T8" fmla="*/ 67 w 177"/>
                <a:gd name="T9" fmla="*/ 13 h 266"/>
                <a:gd name="T10" fmla="*/ 81 w 177"/>
                <a:gd name="T11" fmla="*/ 21 h 266"/>
                <a:gd name="T12" fmla="*/ 95 w 177"/>
                <a:gd name="T13" fmla="*/ 30 h 266"/>
                <a:gd name="T14" fmla="*/ 111 w 177"/>
                <a:gd name="T15" fmla="*/ 40 h 266"/>
                <a:gd name="T16" fmla="*/ 126 w 177"/>
                <a:gd name="T17" fmla="*/ 53 h 266"/>
                <a:gd name="T18" fmla="*/ 142 w 177"/>
                <a:gd name="T19" fmla="*/ 67 h 266"/>
                <a:gd name="T20" fmla="*/ 155 w 177"/>
                <a:gd name="T21" fmla="*/ 84 h 266"/>
                <a:gd name="T22" fmla="*/ 165 w 177"/>
                <a:gd name="T23" fmla="*/ 102 h 266"/>
                <a:gd name="T24" fmla="*/ 173 w 177"/>
                <a:gd name="T25" fmla="*/ 123 h 266"/>
                <a:gd name="T26" fmla="*/ 177 w 177"/>
                <a:gd name="T27" fmla="*/ 146 h 266"/>
                <a:gd name="T28" fmla="*/ 176 w 177"/>
                <a:gd name="T29" fmla="*/ 171 h 266"/>
                <a:gd name="T30" fmla="*/ 171 w 177"/>
                <a:gd name="T31" fmla="*/ 197 h 266"/>
                <a:gd name="T32" fmla="*/ 159 w 177"/>
                <a:gd name="T33" fmla="*/ 226 h 266"/>
                <a:gd name="T34" fmla="*/ 141 w 177"/>
                <a:gd name="T35" fmla="*/ 257 h 266"/>
                <a:gd name="T36" fmla="*/ 141 w 177"/>
                <a:gd name="T37" fmla="*/ 254 h 266"/>
                <a:gd name="T38" fmla="*/ 143 w 177"/>
                <a:gd name="T39" fmla="*/ 246 h 266"/>
                <a:gd name="T40" fmla="*/ 147 w 177"/>
                <a:gd name="T41" fmla="*/ 235 h 266"/>
                <a:gd name="T42" fmla="*/ 150 w 177"/>
                <a:gd name="T43" fmla="*/ 219 h 266"/>
                <a:gd name="T44" fmla="*/ 151 w 177"/>
                <a:gd name="T45" fmla="*/ 200 h 266"/>
                <a:gd name="T46" fmla="*/ 151 w 177"/>
                <a:gd name="T47" fmla="*/ 180 h 266"/>
                <a:gd name="T48" fmla="*/ 147 w 177"/>
                <a:gd name="T49" fmla="*/ 158 h 266"/>
                <a:gd name="T50" fmla="*/ 139 w 177"/>
                <a:gd name="T51" fmla="*/ 136 h 266"/>
                <a:gd name="T52" fmla="*/ 126 w 177"/>
                <a:gd name="T53" fmla="*/ 114 h 266"/>
                <a:gd name="T54" fmla="*/ 128 w 177"/>
                <a:gd name="T55" fmla="*/ 117 h 266"/>
                <a:gd name="T56" fmla="*/ 130 w 177"/>
                <a:gd name="T57" fmla="*/ 126 h 266"/>
                <a:gd name="T58" fmla="*/ 133 w 177"/>
                <a:gd name="T59" fmla="*/ 140 h 266"/>
                <a:gd name="T60" fmla="*/ 137 w 177"/>
                <a:gd name="T61" fmla="*/ 158 h 266"/>
                <a:gd name="T62" fmla="*/ 138 w 177"/>
                <a:gd name="T63" fmla="*/ 178 h 266"/>
                <a:gd name="T64" fmla="*/ 138 w 177"/>
                <a:gd name="T65" fmla="*/ 200 h 266"/>
                <a:gd name="T66" fmla="*/ 136 w 177"/>
                <a:gd name="T67" fmla="*/ 223 h 266"/>
                <a:gd name="T68" fmla="*/ 129 w 177"/>
                <a:gd name="T69" fmla="*/ 245 h 266"/>
                <a:gd name="T70" fmla="*/ 117 w 177"/>
                <a:gd name="T71" fmla="*/ 266 h 266"/>
                <a:gd name="T72" fmla="*/ 116 w 177"/>
                <a:gd name="T73" fmla="*/ 266 h 266"/>
                <a:gd name="T74" fmla="*/ 110 w 177"/>
                <a:gd name="T75" fmla="*/ 263 h 266"/>
                <a:gd name="T76" fmla="*/ 102 w 177"/>
                <a:gd name="T77" fmla="*/ 261 h 266"/>
                <a:gd name="T78" fmla="*/ 91 w 177"/>
                <a:gd name="T79" fmla="*/ 256 h 266"/>
                <a:gd name="T80" fmla="*/ 80 w 177"/>
                <a:gd name="T81" fmla="*/ 248 h 266"/>
                <a:gd name="T82" fmla="*/ 67 w 177"/>
                <a:gd name="T83" fmla="*/ 240 h 266"/>
                <a:gd name="T84" fmla="*/ 54 w 177"/>
                <a:gd name="T85" fmla="*/ 230 h 266"/>
                <a:gd name="T86" fmla="*/ 41 w 177"/>
                <a:gd name="T87" fmla="*/ 217 h 266"/>
                <a:gd name="T88" fmla="*/ 29 w 177"/>
                <a:gd name="T89" fmla="*/ 202 h 266"/>
                <a:gd name="T90" fmla="*/ 17 w 177"/>
                <a:gd name="T91" fmla="*/ 185 h 266"/>
                <a:gd name="T92" fmla="*/ 9 w 177"/>
                <a:gd name="T93" fmla="*/ 167 h 266"/>
                <a:gd name="T94" fmla="*/ 3 w 177"/>
                <a:gd name="T95" fmla="*/ 145 h 266"/>
                <a:gd name="T96" fmla="*/ 0 w 177"/>
                <a:gd name="T97" fmla="*/ 122 h 266"/>
                <a:gd name="T98" fmla="*/ 2 w 177"/>
                <a:gd name="T99" fmla="*/ 96 h 266"/>
                <a:gd name="T100" fmla="*/ 8 w 177"/>
                <a:gd name="T101" fmla="*/ 66 h 266"/>
                <a:gd name="T102" fmla="*/ 19 w 177"/>
                <a:gd name="T103" fmla="*/ 35 h 266"/>
                <a:gd name="T104" fmla="*/ 35 w 177"/>
                <a:gd name="T10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7" h="266">
                  <a:moveTo>
                    <a:pt x="35" y="0"/>
                  </a:moveTo>
                  <a:lnTo>
                    <a:pt x="38" y="1"/>
                  </a:lnTo>
                  <a:lnTo>
                    <a:pt x="45" y="4"/>
                  </a:lnTo>
                  <a:lnTo>
                    <a:pt x="54" y="8"/>
                  </a:lnTo>
                  <a:lnTo>
                    <a:pt x="67" y="13"/>
                  </a:lnTo>
                  <a:lnTo>
                    <a:pt x="81" y="21"/>
                  </a:lnTo>
                  <a:lnTo>
                    <a:pt x="95" y="30"/>
                  </a:lnTo>
                  <a:lnTo>
                    <a:pt x="111" y="40"/>
                  </a:lnTo>
                  <a:lnTo>
                    <a:pt x="126" y="53"/>
                  </a:lnTo>
                  <a:lnTo>
                    <a:pt x="142" y="67"/>
                  </a:lnTo>
                  <a:lnTo>
                    <a:pt x="155" y="84"/>
                  </a:lnTo>
                  <a:lnTo>
                    <a:pt x="165" y="102"/>
                  </a:lnTo>
                  <a:lnTo>
                    <a:pt x="173" y="123"/>
                  </a:lnTo>
                  <a:lnTo>
                    <a:pt x="177" y="146"/>
                  </a:lnTo>
                  <a:lnTo>
                    <a:pt x="176" y="171"/>
                  </a:lnTo>
                  <a:lnTo>
                    <a:pt x="171" y="197"/>
                  </a:lnTo>
                  <a:lnTo>
                    <a:pt x="159" y="226"/>
                  </a:lnTo>
                  <a:lnTo>
                    <a:pt x="141" y="257"/>
                  </a:lnTo>
                  <a:lnTo>
                    <a:pt x="141" y="254"/>
                  </a:lnTo>
                  <a:lnTo>
                    <a:pt x="143" y="246"/>
                  </a:lnTo>
                  <a:lnTo>
                    <a:pt x="147" y="235"/>
                  </a:lnTo>
                  <a:lnTo>
                    <a:pt x="150" y="219"/>
                  </a:lnTo>
                  <a:lnTo>
                    <a:pt x="151" y="200"/>
                  </a:lnTo>
                  <a:lnTo>
                    <a:pt x="151" y="180"/>
                  </a:lnTo>
                  <a:lnTo>
                    <a:pt x="147" y="158"/>
                  </a:lnTo>
                  <a:lnTo>
                    <a:pt x="139" y="136"/>
                  </a:lnTo>
                  <a:lnTo>
                    <a:pt x="126" y="114"/>
                  </a:lnTo>
                  <a:lnTo>
                    <a:pt x="128" y="117"/>
                  </a:lnTo>
                  <a:lnTo>
                    <a:pt x="130" y="126"/>
                  </a:lnTo>
                  <a:lnTo>
                    <a:pt x="133" y="140"/>
                  </a:lnTo>
                  <a:lnTo>
                    <a:pt x="137" y="158"/>
                  </a:lnTo>
                  <a:lnTo>
                    <a:pt x="138" y="178"/>
                  </a:lnTo>
                  <a:lnTo>
                    <a:pt x="138" y="200"/>
                  </a:lnTo>
                  <a:lnTo>
                    <a:pt x="136" y="223"/>
                  </a:lnTo>
                  <a:lnTo>
                    <a:pt x="129" y="245"/>
                  </a:lnTo>
                  <a:lnTo>
                    <a:pt x="117" y="266"/>
                  </a:lnTo>
                  <a:lnTo>
                    <a:pt x="116" y="266"/>
                  </a:lnTo>
                  <a:lnTo>
                    <a:pt x="110" y="263"/>
                  </a:lnTo>
                  <a:lnTo>
                    <a:pt x="102" y="261"/>
                  </a:lnTo>
                  <a:lnTo>
                    <a:pt x="91" y="256"/>
                  </a:lnTo>
                  <a:lnTo>
                    <a:pt x="80" y="248"/>
                  </a:lnTo>
                  <a:lnTo>
                    <a:pt x="67" y="240"/>
                  </a:lnTo>
                  <a:lnTo>
                    <a:pt x="54" y="230"/>
                  </a:lnTo>
                  <a:lnTo>
                    <a:pt x="41" y="217"/>
                  </a:lnTo>
                  <a:lnTo>
                    <a:pt x="29" y="202"/>
                  </a:lnTo>
                  <a:lnTo>
                    <a:pt x="17" y="185"/>
                  </a:lnTo>
                  <a:lnTo>
                    <a:pt x="9" y="167"/>
                  </a:lnTo>
                  <a:lnTo>
                    <a:pt x="3" y="145"/>
                  </a:lnTo>
                  <a:lnTo>
                    <a:pt x="0" y="122"/>
                  </a:lnTo>
                  <a:lnTo>
                    <a:pt x="2" y="96"/>
                  </a:lnTo>
                  <a:lnTo>
                    <a:pt x="8" y="66"/>
                  </a:lnTo>
                  <a:lnTo>
                    <a:pt x="19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任意多边形: 形状 37"/>
            <p:cNvSpPr/>
            <p:nvPr/>
          </p:nvSpPr>
          <p:spPr bwMode="auto">
            <a:xfrm>
              <a:off x="4827240" y="1767681"/>
              <a:ext cx="280988" cy="406400"/>
            </a:xfrm>
            <a:custGeom>
              <a:avLst/>
              <a:gdLst>
                <a:gd name="T0" fmla="*/ 149 w 177"/>
                <a:gd name="T1" fmla="*/ 0 h 256"/>
                <a:gd name="T2" fmla="*/ 151 w 177"/>
                <a:gd name="T3" fmla="*/ 3 h 256"/>
                <a:gd name="T4" fmla="*/ 153 w 177"/>
                <a:gd name="T5" fmla="*/ 9 h 256"/>
                <a:gd name="T6" fmla="*/ 157 w 177"/>
                <a:gd name="T7" fmla="*/ 18 h 256"/>
                <a:gd name="T8" fmla="*/ 162 w 177"/>
                <a:gd name="T9" fmla="*/ 31 h 256"/>
                <a:gd name="T10" fmla="*/ 166 w 177"/>
                <a:gd name="T11" fmla="*/ 47 h 256"/>
                <a:gd name="T12" fmla="*/ 172 w 177"/>
                <a:gd name="T13" fmla="*/ 64 h 256"/>
                <a:gd name="T14" fmla="*/ 174 w 177"/>
                <a:gd name="T15" fmla="*/ 82 h 256"/>
                <a:gd name="T16" fmla="*/ 177 w 177"/>
                <a:gd name="T17" fmla="*/ 103 h 256"/>
                <a:gd name="T18" fmla="*/ 177 w 177"/>
                <a:gd name="T19" fmla="*/ 123 h 256"/>
                <a:gd name="T20" fmla="*/ 174 w 177"/>
                <a:gd name="T21" fmla="*/ 144 h 256"/>
                <a:gd name="T22" fmla="*/ 168 w 177"/>
                <a:gd name="T23" fmla="*/ 165 h 256"/>
                <a:gd name="T24" fmla="*/ 159 w 177"/>
                <a:gd name="T25" fmla="*/ 184 h 256"/>
                <a:gd name="T26" fmla="*/ 146 w 177"/>
                <a:gd name="T27" fmla="*/ 203 h 256"/>
                <a:gd name="T28" fmla="*/ 129 w 177"/>
                <a:gd name="T29" fmla="*/ 219 h 256"/>
                <a:gd name="T30" fmla="*/ 105 w 177"/>
                <a:gd name="T31" fmla="*/ 235 h 256"/>
                <a:gd name="T32" fmla="*/ 77 w 177"/>
                <a:gd name="T33" fmla="*/ 247 h 256"/>
                <a:gd name="T34" fmla="*/ 42 w 177"/>
                <a:gd name="T35" fmla="*/ 256 h 256"/>
                <a:gd name="T36" fmla="*/ 44 w 177"/>
                <a:gd name="T37" fmla="*/ 255 h 256"/>
                <a:gd name="T38" fmla="*/ 52 w 177"/>
                <a:gd name="T39" fmla="*/ 251 h 256"/>
                <a:gd name="T40" fmla="*/ 62 w 177"/>
                <a:gd name="T41" fmla="*/ 244 h 256"/>
                <a:gd name="T42" fmla="*/ 75 w 177"/>
                <a:gd name="T43" fmla="*/ 235 h 256"/>
                <a:gd name="T44" fmla="*/ 90 w 177"/>
                <a:gd name="T45" fmla="*/ 223 h 256"/>
                <a:gd name="T46" fmla="*/ 104 w 177"/>
                <a:gd name="T47" fmla="*/ 209 h 256"/>
                <a:gd name="T48" fmla="*/ 117 w 177"/>
                <a:gd name="T49" fmla="*/ 191 h 256"/>
                <a:gd name="T50" fmla="*/ 126 w 177"/>
                <a:gd name="T51" fmla="*/ 169 h 256"/>
                <a:gd name="T52" fmla="*/ 133 w 177"/>
                <a:gd name="T53" fmla="*/ 144 h 256"/>
                <a:gd name="T54" fmla="*/ 131 w 177"/>
                <a:gd name="T55" fmla="*/ 148 h 256"/>
                <a:gd name="T56" fmla="*/ 127 w 177"/>
                <a:gd name="T57" fmla="*/ 156 h 256"/>
                <a:gd name="T58" fmla="*/ 120 w 177"/>
                <a:gd name="T59" fmla="*/ 168 h 256"/>
                <a:gd name="T60" fmla="*/ 109 w 177"/>
                <a:gd name="T61" fmla="*/ 183 h 256"/>
                <a:gd name="T62" fmla="*/ 96 w 177"/>
                <a:gd name="T63" fmla="*/ 199 h 256"/>
                <a:gd name="T64" fmla="*/ 81 w 177"/>
                <a:gd name="T65" fmla="*/ 214 h 256"/>
                <a:gd name="T66" fmla="*/ 62 w 177"/>
                <a:gd name="T67" fmla="*/ 229 h 256"/>
                <a:gd name="T68" fmla="*/ 42 w 177"/>
                <a:gd name="T69" fmla="*/ 240 h 256"/>
                <a:gd name="T70" fmla="*/ 18 w 177"/>
                <a:gd name="T71" fmla="*/ 247 h 256"/>
                <a:gd name="T72" fmla="*/ 18 w 177"/>
                <a:gd name="T73" fmla="*/ 244 h 256"/>
                <a:gd name="T74" fmla="*/ 16 w 177"/>
                <a:gd name="T75" fmla="*/ 239 h 256"/>
                <a:gd name="T76" fmla="*/ 12 w 177"/>
                <a:gd name="T77" fmla="*/ 230 h 256"/>
                <a:gd name="T78" fmla="*/ 8 w 177"/>
                <a:gd name="T79" fmla="*/ 217 h 256"/>
                <a:gd name="T80" fmla="*/ 4 w 177"/>
                <a:gd name="T81" fmla="*/ 203 h 256"/>
                <a:gd name="T82" fmla="*/ 1 w 177"/>
                <a:gd name="T83" fmla="*/ 186 h 256"/>
                <a:gd name="T84" fmla="*/ 0 w 177"/>
                <a:gd name="T85" fmla="*/ 168 h 256"/>
                <a:gd name="T86" fmla="*/ 0 w 177"/>
                <a:gd name="T87" fmla="*/ 148 h 256"/>
                <a:gd name="T88" fmla="*/ 4 w 177"/>
                <a:gd name="T89" fmla="*/ 127 h 256"/>
                <a:gd name="T90" fmla="*/ 9 w 177"/>
                <a:gd name="T91" fmla="*/ 107 h 256"/>
                <a:gd name="T92" fmla="*/ 19 w 177"/>
                <a:gd name="T93" fmla="*/ 86 h 256"/>
                <a:gd name="T94" fmla="*/ 35 w 177"/>
                <a:gd name="T95" fmla="*/ 66 h 256"/>
                <a:gd name="T96" fmla="*/ 55 w 177"/>
                <a:gd name="T97" fmla="*/ 47 h 256"/>
                <a:gd name="T98" fmla="*/ 79 w 177"/>
                <a:gd name="T99" fmla="*/ 30 h 256"/>
                <a:gd name="T100" fmla="*/ 112 w 177"/>
                <a:gd name="T101" fmla="*/ 14 h 256"/>
                <a:gd name="T102" fmla="*/ 149 w 177"/>
                <a:gd name="T10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7" h="256">
                  <a:moveTo>
                    <a:pt x="149" y="0"/>
                  </a:moveTo>
                  <a:lnTo>
                    <a:pt x="151" y="3"/>
                  </a:lnTo>
                  <a:lnTo>
                    <a:pt x="153" y="9"/>
                  </a:lnTo>
                  <a:lnTo>
                    <a:pt x="157" y="18"/>
                  </a:lnTo>
                  <a:lnTo>
                    <a:pt x="162" y="31"/>
                  </a:lnTo>
                  <a:lnTo>
                    <a:pt x="166" y="47"/>
                  </a:lnTo>
                  <a:lnTo>
                    <a:pt x="172" y="64"/>
                  </a:lnTo>
                  <a:lnTo>
                    <a:pt x="174" y="82"/>
                  </a:lnTo>
                  <a:lnTo>
                    <a:pt x="177" y="103"/>
                  </a:lnTo>
                  <a:lnTo>
                    <a:pt x="177" y="123"/>
                  </a:lnTo>
                  <a:lnTo>
                    <a:pt x="174" y="144"/>
                  </a:lnTo>
                  <a:lnTo>
                    <a:pt x="168" y="165"/>
                  </a:lnTo>
                  <a:lnTo>
                    <a:pt x="159" y="184"/>
                  </a:lnTo>
                  <a:lnTo>
                    <a:pt x="146" y="203"/>
                  </a:lnTo>
                  <a:lnTo>
                    <a:pt x="129" y="219"/>
                  </a:lnTo>
                  <a:lnTo>
                    <a:pt x="105" y="235"/>
                  </a:lnTo>
                  <a:lnTo>
                    <a:pt x="77" y="247"/>
                  </a:lnTo>
                  <a:lnTo>
                    <a:pt x="42" y="256"/>
                  </a:lnTo>
                  <a:lnTo>
                    <a:pt x="44" y="255"/>
                  </a:lnTo>
                  <a:lnTo>
                    <a:pt x="52" y="251"/>
                  </a:lnTo>
                  <a:lnTo>
                    <a:pt x="62" y="244"/>
                  </a:lnTo>
                  <a:lnTo>
                    <a:pt x="75" y="235"/>
                  </a:lnTo>
                  <a:lnTo>
                    <a:pt x="90" y="223"/>
                  </a:lnTo>
                  <a:lnTo>
                    <a:pt x="104" y="209"/>
                  </a:lnTo>
                  <a:lnTo>
                    <a:pt x="117" y="191"/>
                  </a:lnTo>
                  <a:lnTo>
                    <a:pt x="126" y="169"/>
                  </a:lnTo>
                  <a:lnTo>
                    <a:pt x="133" y="144"/>
                  </a:lnTo>
                  <a:lnTo>
                    <a:pt x="131" y="148"/>
                  </a:lnTo>
                  <a:lnTo>
                    <a:pt x="127" y="156"/>
                  </a:lnTo>
                  <a:lnTo>
                    <a:pt x="120" y="168"/>
                  </a:lnTo>
                  <a:lnTo>
                    <a:pt x="109" y="183"/>
                  </a:lnTo>
                  <a:lnTo>
                    <a:pt x="96" y="199"/>
                  </a:lnTo>
                  <a:lnTo>
                    <a:pt x="81" y="214"/>
                  </a:lnTo>
                  <a:lnTo>
                    <a:pt x="62" y="229"/>
                  </a:lnTo>
                  <a:lnTo>
                    <a:pt x="42" y="240"/>
                  </a:lnTo>
                  <a:lnTo>
                    <a:pt x="18" y="247"/>
                  </a:lnTo>
                  <a:lnTo>
                    <a:pt x="18" y="244"/>
                  </a:lnTo>
                  <a:lnTo>
                    <a:pt x="16" y="239"/>
                  </a:lnTo>
                  <a:lnTo>
                    <a:pt x="12" y="230"/>
                  </a:lnTo>
                  <a:lnTo>
                    <a:pt x="8" y="217"/>
                  </a:lnTo>
                  <a:lnTo>
                    <a:pt x="4" y="203"/>
                  </a:lnTo>
                  <a:lnTo>
                    <a:pt x="1" y="186"/>
                  </a:lnTo>
                  <a:lnTo>
                    <a:pt x="0" y="168"/>
                  </a:lnTo>
                  <a:lnTo>
                    <a:pt x="0" y="148"/>
                  </a:lnTo>
                  <a:lnTo>
                    <a:pt x="4" y="127"/>
                  </a:lnTo>
                  <a:lnTo>
                    <a:pt x="9" y="107"/>
                  </a:lnTo>
                  <a:lnTo>
                    <a:pt x="19" y="86"/>
                  </a:lnTo>
                  <a:lnTo>
                    <a:pt x="35" y="66"/>
                  </a:lnTo>
                  <a:lnTo>
                    <a:pt x="55" y="47"/>
                  </a:lnTo>
                  <a:lnTo>
                    <a:pt x="79" y="30"/>
                  </a:lnTo>
                  <a:lnTo>
                    <a:pt x="112" y="1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5235228" y="2183606"/>
              <a:ext cx="423863" cy="280988"/>
            </a:xfrm>
            <a:custGeom>
              <a:avLst/>
              <a:gdLst>
                <a:gd name="T0" fmla="*/ 145 w 267"/>
                <a:gd name="T1" fmla="*/ 0 h 177"/>
                <a:gd name="T2" fmla="*/ 171 w 267"/>
                <a:gd name="T3" fmla="*/ 3 h 177"/>
                <a:gd name="T4" fmla="*/ 200 w 267"/>
                <a:gd name="T5" fmla="*/ 8 h 177"/>
                <a:gd name="T6" fmla="*/ 232 w 267"/>
                <a:gd name="T7" fmla="*/ 20 h 177"/>
                <a:gd name="T8" fmla="*/ 267 w 267"/>
                <a:gd name="T9" fmla="*/ 37 h 177"/>
                <a:gd name="T10" fmla="*/ 265 w 267"/>
                <a:gd name="T11" fmla="*/ 38 h 177"/>
                <a:gd name="T12" fmla="*/ 263 w 267"/>
                <a:gd name="T13" fmla="*/ 44 h 177"/>
                <a:gd name="T14" fmla="*/ 259 w 267"/>
                <a:gd name="T15" fmla="*/ 54 h 177"/>
                <a:gd name="T16" fmla="*/ 254 w 267"/>
                <a:gd name="T17" fmla="*/ 67 h 177"/>
                <a:gd name="T18" fmla="*/ 246 w 267"/>
                <a:gd name="T19" fmla="*/ 81 h 177"/>
                <a:gd name="T20" fmla="*/ 237 w 267"/>
                <a:gd name="T21" fmla="*/ 95 h 177"/>
                <a:gd name="T22" fmla="*/ 226 w 267"/>
                <a:gd name="T23" fmla="*/ 112 h 177"/>
                <a:gd name="T24" fmla="*/ 213 w 267"/>
                <a:gd name="T25" fmla="*/ 128 h 177"/>
                <a:gd name="T26" fmla="*/ 198 w 267"/>
                <a:gd name="T27" fmla="*/ 142 h 177"/>
                <a:gd name="T28" fmla="*/ 182 w 267"/>
                <a:gd name="T29" fmla="*/ 155 h 177"/>
                <a:gd name="T30" fmla="*/ 163 w 267"/>
                <a:gd name="T31" fmla="*/ 165 h 177"/>
                <a:gd name="T32" fmla="*/ 143 w 267"/>
                <a:gd name="T33" fmla="*/ 173 h 177"/>
                <a:gd name="T34" fmla="*/ 120 w 267"/>
                <a:gd name="T35" fmla="*/ 177 h 177"/>
                <a:gd name="T36" fmla="*/ 95 w 267"/>
                <a:gd name="T37" fmla="*/ 176 h 177"/>
                <a:gd name="T38" fmla="*/ 69 w 267"/>
                <a:gd name="T39" fmla="*/ 170 h 177"/>
                <a:gd name="T40" fmla="*/ 41 w 267"/>
                <a:gd name="T41" fmla="*/ 159 h 177"/>
                <a:gd name="T42" fmla="*/ 9 w 267"/>
                <a:gd name="T43" fmla="*/ 141 h 177"/>
                <a:gd name="T44" fmla="*/ 12 w 267"/>
                <a:gd name="T45" fmla="*/ 141 h 177"/>
                <a:gd name="T46" fmla="*/ 20 w 267"/>
                <a:gd name="T47" fmla="*/ 143 h 177"/>
                <a:gd name="T48" fmla="*/ 32 w 267"/>
                <a:gd name="T49" fmla="*/ 147 h 177"/>
                <a:gd name="T50" fmla="*/ 47 w 267"/>
                <a:gd name="T51" fmla="*/ 150 h 177"/>
                <a:gd name="T52" fmla="*/ 65 w 267"/>
                <a:gd name="T53" fmla="*/ 151 h 177"/>
                <a:gd name="T54" fmla="*/ 86 w 267"/>
                <a:gd name="T55" fmla="*/ 151 h 177"/>
                <a:gd name="T56" fmla="*/ 108 w 267"/>
                <a:gd name="T57" fmla="*/ 147 h 177"/>
                <a:gd name="T58" fmla="*/ 130 w 267"/>
                <a:gd name="T59" fmla="*/ 139 h 177"/>
                <a:gd name="T60" fmla="*/ 152 w 267"/>
                <a:gd name="T61" fmla="*/ 126 h 177"/>
                <a:gd name="T62" fmla="*/ 150 w 267"/>
                <a:gd name="T63" fmla="*/ 128 h 177"/>
                <a:gd name="T64" fmla="*/ 141 w 267"/>
                <a:gd name="T65" fmla="*/ 130 h 177"/>
                <a:gd name="T66" fmla="*/ 126 w 267"/>
                <a:gd name="T67" fmla="*/ 133 h 177"/>
                <a:gd name="T68" fmla="*/ 108 w 267"/>
                <a:gd name="T69" fmla="*/ 137 h 177"/>
                <a:gd name="T70" fmla="*/ 89 w 267"/>
                <a:gd name="T71" fmla="*/ 138 h 177"/>
                <a:gd name="T72" fmla="*/ 67 w 267"/>
                <a:gd name="T73" fmla="*/ 139 h 177"/>
                <a:gd name="T74" fmla="*/ 43 w 267"/>
                <a:gd name="T75" fmla="*/ 135 h 177"/>
                <a:gd name="T76" fmla="*/ 21 w 267"/>
                <a:gd name="T77" fmla="*/ 129 h 177"/>
                <a:gd name="T78" fmla="*/ 0 w 267"/>
                <a:gd name="T79" fmla="*/ 117 h 177"/>
                <a:gd name="T80" fmla="*/ 0 w 267"/>
                <a:gd name="T81" fmla="*/ 116 h 177"/>
                <a:gd name="T82" fmla="*/ 3 w 267"/>
                <a:gd name="T83" fmla="*/ 111 h 177"/>
                <a:gd name="T84" fmla="*/ 6 w 267"/>
                <a:gd name="T85" fmla="*/ 102 h 177"/>
                <a:gd name="T86" fmla="*/ 11 w 267"/>
                <a:gd name="T87" fmla="*/ 91 h 177"/>
                <a:gd name="T88" fmla="*/ 19 w 267"/>
                <a:gd name="T89" fmla="*/ 80 h 177"/>
                <a:gd name="T90" fmla="*/ 26 w 267"/>
                <a:gd name="T91" fmla="*/ 67 h 177"/>
                <a:gd name="T92" fmla="*/ 37 w 267"/>
                <a:gd name="T93" fmla="*/ 54 h 177"/>
                <a:gd name="T94" fmla="*/ 50 w 267"/>
                <a:gd name="T95" fmla="*/ 41 h 177"/>
                <a:gd name="T96" fmla="*/ 64 w 267"/>
                <a:gd name="T97" fmla="*/ 29 h 177"/>
                <a:gd name="T98" fmla="*/ 81 w 267"/>
                <a:gd name="T99" fmla="*/ 18 h 177"/>
                <a:gd name="T100" fmla="*/ 99 w 267"/>
                <a:gd name="T101" fmla="*/ 9 h 177"/>
                <a:gd name="T102" fmla="*/ 121 w 267"/>
                <a:gd name="T103" fmla="*/ 3 h 177"/>
                <a:gd name="T104" fmla="*/ 145 w 267"/>
                <a:gd name="T10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7" h="177">
                  <a:moveTo>
                    <a:pt x="145" y="0"/>
                  </a:moveTo>
                  <a:lnTo>
                    <a:pt x="171" y="3"/>
                  </a:lnTo>
                  <a:lnTo>
                    <a:pt x="200" y="8"/>
                  </a:lnTo>
                  <a:lnTo>
                    <a:pt x="232" y="20"/>
                  </a:lnTo>
                  <a:lnTo>
                    <a:pt x="267" y="37"/>
                  </a:lnTo>
                  <a:lnTo>
                    <a:pt x="265" y="38"/>
                  </a:lnTo>
                  <a:lnTo>
                    <a:pt x="263" y="44"/>
                  </a:lnTo>
                  <a:lnTo>
                    <a:pt x="259" y="54"/>
                  </a:lnTo>
                  <a:lnTo>
                    <a:pt x="254" y="67"/>
                  </a:lnTo>
                  <a:lnTo>
                    <a:pt x="246" y="81"/>
                  </a:lnTo>
                  <a:lnTo>
                    <a:pt x="237" y="95"/>
                  </a:lnTo>
                  <a:lnTo>
                    <a:pt x="226" y="112"/>
                  </a:lnTo>
                  <a:lnTo>
                    <a:pt x="213" y="128"/>
                  </a:lnTo>
                  <a:lnTo>
                    <a:pt x="198" y="142"/>
                  </a:lnTo>
                  <a:lnTo>
                    <a:pt x="182" y="155"/>
                  </a:lnTo>
                  <a:lnTo>
                    <a:pt x="163" y="165"/>
                  </a:lnTo>
                  <a:lnTo>
                    <a:pt x="143" y="173"/>
                  </a:lnTo>
                  <a:lnTo>
                    <a:pt x="120" y="177"/>
                  </a:lnTo>
                  <a:lnTo>
                    <a:pt x="95" y="176"/>
                  </a:lnTo>
                  <a:lnTo>
                    <a:pt x="69" y="170"/>
                  </a:lnTo>
                  <a:lnTo>
                    <a:pt x="41" y="159"/>
                  </a:lnTo>
                  <a:lnTo>
                    <a:pt x="9" y="141"/>
                  </a:lnTo>
                  <a:lnTo>
                    <a:pt x="12" y="141"/>
                  </a:lnTo>
                  <a:lnTo>
                    <a:pt x="20" y="143"/>
                  </a:lnTo>
                  <a:lnTo>
                    <a:pt x="32" y="147"/>
                  </a:lnTo>
                  <a:lnTo>
                    <a:pt x="47" y="150"/>
                  </a:lnTo>
                  <a:lnTo>
                    <a:pt x="65" y="151"/>
                  </a:lnTo>
                  <a:lnTo>
                    <a:pt x="86" y="151"/>
                  </a:lnTo>
                  <a:lnTo>
                    <a:pt x="108" y="147"/>
                  </a:lnTo>
                  <a:lnTo>
                    <a:pt x="130" y="139"/>
                  </a:lnTo>
                  <a:lnTo>
                    <a:pt x="152" y="126"/>
                  </a:lnTo>
                  <a:lnTo>
                    <a:pt x="150" y="128"/>
                  </a:lnTo>
                  <a:lnTo>
                    <a:pt x="141" y="130"/>
                  </a:lnTo>
                  <a:lnTo>
                    <a:pt x="126" y="133"/>
                  </a:lnTo>
                  <a:lnTo>
                    <a:pt x="108" y="137"/>
                  </a:lnTo>
                  <a:lnTo>
                    <a:pt x="89" y="138"/>
                  </a:lnTo>
                  <a:lnTo>
                    <a:pt x="67" y="139"/>
                  </a:lnTo>
                  <a:lnTo>
                    <a:pt x="43" y="135"/>
                  </a:lnTo>
                  <a:lnTo>
                    <a:pt x="21" y="129"/>
                  </a:lnTo>
                  <a:lnTo>
                    <a:pt x="0" y="117"/>
                  </a:lnTo>
                  <a:lnTo>
                    <a:pt x="0" y="116"/>
                  </a:lnTo>
                  <a:lnTo>
                    <a:pt x="3" y="111"/>
                  </a:lnTo>
                  <a:lnTo>
                    <a:pt x="6" y="102"/>
                  </a:lnTo>
                  <a:lnTo>
                    <a:pt x="11" y="91"/>
                  </a:lnTo>
                  <a:lnTo>
                    <a:pt x="19" y="80"/>
                  </a:lnTo>
                  <a:lnTo>
                    <a:pt x="26" y="67"/>
                  </a:lnTo>
                  <a:lnTo>
                    <a:pt x="37" y="54"/>
                  </a:lnTo>
                  <a:lnTo>
                    <a:pt x="50" y="41"/>
                  </a:lnTo>
                  <a:lnTo>
                    <a:pt x="64" y="29"/>
                  </a:lnTo>
                  <a:lnTo>
                    <a:pt x="81" y="18"/>
                  </a:lnTo>
                  <a:lnTo>
                    <a:pt x="99" y="9"/>
                  </a:lnTo>
                  <a:lnTo>
                    <a:pt x="121" y="3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任意多边形: 形状 39"/>
            <p:cNvSpPr/>
            <p:nvPr/>
          </p:nvSpPr>
          <p:spPr bwMode="auto">
            <a:xfrm>
              <a:off x="5162203" y="2720181"/>
              <a:ext cx="422275" cy="277813"/>
            </a:xfrm>
            <a:custGeom>
              <a:avLst/>
              <a:gdLst>
                <a:gd name="T0" fmla="*/ 145 w 266"/>
                <a:gd name="T1" fmla="*/ 0 h 175"/>
                <a:gd name="T2" fmla="*/ 171 w 266"/>
                <a:gd name="T3" fmla="*/ 1 h 175"/>
                <a:gd name="T4" fmla="*/ 200 w 266"/>
                <a:gd name="T5" fmla="*/ 6 h 175"/>
                <a:gd name="T6" fmla="*/ 232 w 266"/>
                <a:gd name="T7" fmla="*/ 18 h 175"/>
                <a:gd name="T8" fmla="*/ 266 w 266"/>
                <a:gd name="T9" fmla="*/ 35 h 175"/>
                <a:gd name="T10" fmla="*/ 266 w 266"/>
                <a:gd name="T11" fmla="*/ 36 h 175"/>
                <a:gd name="T12" fmla="*/ 263 w 266"/>
                <a:gd name="T13" fmla="*/ 43 h 175"/>
                <a:gd name="T14" fmla="*/ 259 w 266"/>
                <a:gd name="T15" fmla="*/ 52 h 175"/>
                <a:gd name="T16" fmla="*/ 253 w 266"/>
                <a:gd name="T17" fmla="*/ 65 h 175"/>
                <a:gd name="T18" fmla="*/ 246 w 266"/>
                <a:gd name="T19" fmla="*/ 79 h 175"/>
                <a:gd name="T20" fmla="*/ 237 w 266"/>
                <a:gd name="T21" fmla="*/ 93 h 175"/>
                <a:gd name="T22" fmla="*/ 226 w 266"/>
                <a:gd name="T23" fmla="*/ 110 h 175"/>
                <a:gd name="T24" fmla="*/ 213 w 266"/>
                <a:gd name="T25" fmla="*/ 126 h 175"/>
                <a:gd name="T26" fmla="*/ 198 w 266"/>
                <a:gd name="T27" fmla="*/ 140 h 175"/>
                <a:gd name="T28" fmla="*/ 181 w 266"/>
                <a:gd name="T29" fmla="*/ 153 h 175"/>
                <a:gd name="T30" fmla="*/ 163 w 266"/>
                <a:gd name="T31" fmla="*/ 163 h 175"/>
                <a:gd name="T32" fmla="*/ 143 w 266"/>
                <a:gd name="T33" fmla="*/ 171 h 175"/>
                <a:gd name="T34" fmla="*/ 120 w 266"/>
                <a:gd name="T35" fmla="*/ 175 h 175"/>
                <a:gd name="T36" fmla="*/ 96 w 266"/>
                <a:gd name="T37" fmla="*/ 174 h 175"/>
                <a:gd name="T38" fmla="*/ 70 w 266"/>
                <a:gd name="T39" fmla="*/ 169 h 175"/>
                <a:gd name="T40" fmla="*/ 40 w 266"/>
                <a:gd name="T41" fmla="*/ 157 h 175"/>
                <a:gd name="T42" fmla="*/ 9 w 266"/>
                <a:gd name="T43" fmla="*/ 139 h 175"/>
                <a:gd name="T44" fmla="*/ 13 w 266"/>
                <a:gd name="T45" fmla="*/ 140 h 175"/>
                <a:gd name="T46" fmla="*/ 20 w 266"/>
                <a:gd name="T47" fmla="*/ 143 h 175"/>
                <a:gd name="T48" fmla="*/ 32 w 266"/>
                <a:gd name="T49" fmla="*/ 145 h 175"/>
                <a:gd name="T50" fmla="*/ 48 w 266"/>
                <a:gd name="T51" fmla="*/ 148 h 175"/>
                <a:gd name="T52" fmla="*/ 66 w 266"/>
                <a:gd name="T53" fmla="*/ 149 h 175"/>
                <a:gd name="T54" fmla="*/ 87 w 266"/>
                <a:gd name="T55" fmla="*/ 149 h 175"/>
                <a:gd name="T56" fmla="*/ 109 w 266"/>
                <a:gd name="T57" fmla="*/ 145 h 175"/>
                <a:gd name="T58" fmla="*/ 131 w 266"/>
                <a:gd name="T59" fmla="*/ 137 h 175"/>
                <a:gd name="T60" fmla="*/ 153 w 266"/>
                <a:gd name="T61" fmla="*/ 124 h 175"/>
                <a:gd name="T62" fmla="*/ 149 w 266"/>
                <a:gd name="T63" fmla="*/ 126 h 175"/>
                <a:gd name="T64" fmla="*/ 140 w 266"/>
                <a:gd name="T65" fmla="*/ 128 h 175"/>
                <a:gd name="T66" fmla="*/ 127 w 266"/>
                <a:gd name="T67" fmla="*/ 131 h 175"/>
                <a:gd name="T68" fmla="*/ 109 w 266"/>
                <a:gd name="T69" fmla="*/ 135 h 175"/>
                <a:gd name="T70" fmla="*/ 88 w 266"/>
                <a:gd name="T71" fmla="*/ 137 h 175"/>
                <a:gd name="T72" fmla="*/ 66 w 266"/>
                <a:gd name="T73" fmla="*/ 137 h 175"/>
                <a:gd name="T74" fmla="*/ 44 w 266"/>
                <a:gd name="T75" fmla="*/ 134 h 175"/>
                <a:gd name="T76" fmla="*/ 22 w 266"/>
                <a:gd name="T77" fmla="*/ 127 h 175"/>
                <a:gd name="T78" fmla="*/ 0 w 266"/>
                <a:gd name="T79" fmla="*/ 115 h 175"/>
                <a:gd name="T80" fmla="*/ 1 w 266"/>
                <a:gd name="T81" fmla="*/ 114 h 175"/>
                <a:gd name="T82" fmla="*/ 2 w 266"/>
                <a:gd name="T83" fmla="*/ 109 h 175"/>
                <a:gd name="T84" fmla="*/ 6 w 266"/>
                <a:gd name="T85" fmla="*/ 100 h 175"/>
                <a:gd name="T86" fmla="*/ 11 w 266"/>
                <a:gd name="T87" fmla="*/ 89 h 175"/>
                <a:gd name="T88" fmla="*/ 18 w 266"/>
                <a:gd name="T89" fmla="*/ 78 h 175"/>
                <a:gd name="T90" fmla="*/ 27 w 266"/>
                <a:gd name="T91" fmla="*/ 65 h 175"/>
                <a:gd name="T92" fmla="*/ 37 w 266"/>
                <a:gd name="T93" fmla="*/ 52 h 175"/>
                <a:gd name="T94" fmla="*/ 49 w 266"/>
                <a:gd name="T95" fmla="*/ 39 h 175"/>
                <a:gd name="T96" fmla="*/ 65 w 266"/>
                <a:gd name="T97" fmla="*/ 27 h 175"/>
                <a:gd name="T98" fmla="*/ 80 w 266"/>
                <a:gd name="T99" fmla="*/ 17 h 175"/>
                <a:gd name="T100" fmla="*/ 100 w 266"/>
                <a:gd name="T101" fmla="*/ 8 h 175"/>
                <a:gd name="T102" fmla="*/ 120 w 266"/>
                <a:gd name="T103" fmla="*/ 1 h 175"/>
                <a:gd name="T104" fmla="*/ 145 w 266"/>
                <a:gd name="T105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6" h="175">
                  <a:moveTo>
                    <a:pt x="145" y="0"/>
                  </a:moveTo>
                  <a:lnTo>
                    <a:pt x="171" y="1"/>
                  </a:lnTo>
                  <a:lnTo>
                    <a:pt x="200" y="6"/>
                  </a:lnTo>
                  <a:lnTo>
                    <a:pt x="232" y="18"/>
                  </a:lnTo>
                  <a:lnTo>
                    <a:pt x="266" y="35"/>
                  </a:lnTo>
                  <a:lnTo>
                    <a:pt x="266" y="36"/>
                  </a:lnTo>
                  <a:lnTo>
                    <a:pt x="263" y="43"/>
                  </a:lnTo>
                  <a:lnTo>
                    <a:pt x="259" y="52"/>
                  </a:lnTo>
                  <a:lnTo>
                    <a:pt x="253" y="65"/>
                  </a:lnTo>
                  <a:lnTo>
                    <a:pt x="246" y="79"/>
                  </a:lnTo>
                  <a:lnTo>
                    <a:pt x="237" y="93"/>
                  </a:lnTo>
                  <a:lnTo>
                    <a:pt x="226" y="110"/>
                  </a:lnTo>
                  <a:lnTo>
                    <a:pt x="213" y="126"/>
                  </a:lnTo>
                  <a:lnTo>
                    <a:pt x="198" y="140"/>
                  </a:lnTo>
                  <a:lnTo>
                    <a:pt x="181" y="153"/>
                  </a:lnTo>
                  <a:lnTo>
                    <a:pt x="163" y="163"/>
                  </a:lnTo>
                  <a:lnTo>
                    <a:pt x="143" y="171"/>
                  </a:lnTo>
                  <a:lnTo>
                    <a:pt x="120" y="175"/>
                  </a:lnTo>
                  <a:lnTo>
                    <a:pt x="96" y="174"/>
                  </a:lnTo>
                  <a:lnTo>
                    <a:pt x="70" y="169"/>
                  </a:lnTo>
                  <a:lnTo>
                    <a:pt x="40" y="157"/>
                  </a:lnTo>
                  <a:lnTo>
                    <a:pt x="9" y="139"/>
                  </a:lnTo>
                  <a:lnTo>
                    <a:pt x="13" y="140"/>
                  </a:lnTo>
                  <a:lnTo>
                    <a:pt x="20" y="143"/>
                  </a:lnTo>
                  <a:lnTo>
                    <a:pt x="32" y="145"/>
                  </a:lnTo>
                  <a:lnTo>
                    <a:pt x="48" y="148"/>
                  </a:lnTo>
                  <a:lnTo>
                    <a:pt x="66" y="149"/>
                  </a:lnTo>
                  <a:lnTo>
                    <a:pt x="87" y="149"/>
                  </a:lnTo>
                  <a:lnTo>
                    <a:pt x="109" y="145"/>
                  </a:lnTo>
                  <a:lnTo>
                    <a:pt x="131" y="137"/>
                  </a:lnTo>
                  <a:lnTo>
                    <a:pt x="153" y="124"/>
                  </a:lnTo>
                  <a:lnTo>
                    <a:pt x="149" y="126"/>
                  </a:lnTo>
                  <a:lnTo>
                    <a:pt x="140" y="128"/>
                  </a:lnTo>
                  <a:lnTo>
                    <a:pt x="127" y="131"/>
                  </a:lnTo>
                  <a:lnTo>
                    <a:pt x="109" y="135"/>
                  </a:lnTo>
                  <a:lnTo>
                    <a:pt x="88" y="137"/>
                  </a:lnTo>
                  <a:lnTo>
                    <a:pt x="66" y="137"/>
                  </a:lnTo>
                  <a:lnTo>
                    <a:pt x="44" y="134"/>
                  </a:lnTo>
                  <a:lnTo>
                    <a:pt x="22" y="127"/>
                  </a:lnTo>
                  <a:lnTo>
                    <a:pt x="0" y="115"/>
                  </a:lnTo>
                  <a:lnTo>
                    <a:pt x="1" y="114"/>
                  </a:lnTo>
                  <a:lnTo>
                    <a:pt x="2" y="109"/>
                  </a:lnTo>
                  <a:lnTo>
                    <a:pt x="6" y="100"/>
                  </a:lnTo>
                  <a:lnTo>
                    <a:pt x="11" y="89"/>
                  </a:lnTo>
                  <a:lnTo>
                    <a:pt x="18" y="78"/>
                  </a:lnTo>
                  <a:lnTo>
                    <a:pt x="27" y="65"/>
                  </a:lnTo>
                  <a:lnTo>
                    <a:pt x="37" y="52"/>
                  </a:lnTo>
                  <a:lnTo>
                    <a:pt x="49" y="39"/>
                  </a:lnTo>
                  <a:lnTo>
                    <a:pt x="65" y="27"/>
                  </a:lnTo>
                  <a:lnTo>
                    <a:pt x="80" y="17"/>
                  </a:lnTo>
                  <a:lnTo>
                    <a:pt x="100" y="8"/>
                  </a:lnTo>
                  <a:lnTo>
                    <a:pt x="120" y="1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/>
            <p:nvPr/>
          </p:nvSpPr>
          <p:spPr bwMode="auto">
            <a:xfrm>
              <a:off x="4836765" y="3088481"/>
              <a:ext cx="280988" cy="404813"/>
            </a:xfrm>
            <a:custGeom>
              <a:avLst/>
              <a:gdLst>
                <a:gd name="T0" fmla="*/ 151 w 177"/>
                <a:gd name="T1" fmla="*/ 0 h 255"/>
                <a:gd name="T2" fmla="*/ 153 w 177"/>
                <a:gd name="T3" fmla="*/ 2 h 255"/>
                <a:gd name="T4" fmla="*/ 155 w 177"/>
                <a:gd name="T5" fmla="*/ 8 h 255"/>
                <a:gd name="T6" fmla="*/ 159 w 177"/>
                <a:gd name="T7" fmla="*/ 18 h 255"/>
                <a:gd name="T8" fmla="*/ 163 w 177"/>
                <a:gd name="T9" fmla="*/ 30 h 255"/>
                <a:gd name="T10" fmla="*/ 168 w 177"/>
                <a:gd name="T11" fmla="*/ 46 h 255"/>
                <a:gd name="T12" fmla="*/ 172 w 177"/>
                <a:gd name="T13" fmla="*/ 63 h 255"/>
                <a:gd name="T14" fmla="*/ 176 w 177"/>
                <a:gd name="T15" fmla="*/ 82 h 255"/>
                <a:gd name="T16" fmla="*/ 177 w 177"/>
                <a:gd name="T17" fmla="*/ 101 h 255"/>
                <a:gd name="T18" fmla="*/ 177 w 177"/>
                <a:gd name="T19" fmla="*/ 122 h 255"/>
                <a:gd name="T20" fmla="*/ 175 w 177"/>
                <a:gd name="T21" fmla="*/ 143 h 255"/>
                <a:gd name="T22" fmla="*/ 169 w 177"/>
                <a:gd name="T23" fmla="*/ 164 h 255"/>
                <a:gd name="T24" fmla="*/ 160 w 177"/>
                <a:gd name="T25" fmla="*/ 183 h 255"/>
                <a:gd name="T26" fmla="*/ 147 w 177"/>
                <a:gd name="T27" fmla="*/ 203 h 255"/>
                <a:gd name="T28" fmla="*/ 129 w 177"/>
                <a:gd name="T29" fmla="*/ 220 h 255"/>
                <a:gd name="T30" fmla="*/ 107 w 177"/>
                <a:gd name="T31" fmla="*/ 234 h 255"/>
                <a:gd name="T32" fmla="*/ 77 w 177"/>
                <a:gd name="T33" fmla="*/ 246 h 255"/>
                <a:gd name="T34" fmla="*/ 43 w 177"/>
                <a:gd name="T35" fmla="*/ 255 h 255"/>
                <a:gd name="T36" fmla="*/ 46 w 177"/>
                <a:gd name="T37" fmla="*/ 255 h 255"/>
                <a:gd name="T38" fmla="*/ 52 w 177"/>
                <a:gd name="T39" fmla="*/ 251 h 255"/>
                <a:gd name="T40" fmla="*/ 64 w 177"/>
                <a:gd name="T41" fmla="*/ 244 h 255"/>
                <a:gd name="T42" fmla="*/ 77 w 177"/>
                <a:gd name="T43" fmla="*/ 235 h 255"/>
                <a:gd name="T44" fmla="*/ 91 w 177"/>
                <a:gd name="T45" fmla="*/ 224 h 255"/>
                <a:gd name="T46" fmla="*/ 104 w 177"/>
                <a:gd name="T47" fmla="*/ 208 h 255"/>
                <a:gd name="T48" fmla="*/ 117 w 177"/>
                <a:gd name="T49" fmla="*/ 190 h 255"/>
                <a:gd name="T50" fmla="*/ 128 w 177"/>
                <a:gd name="T51" fmla="*/ 169 h 255"/>
                <a:gd name="T52" fmla="*/ 134 w 177"/>
                <a:gd name="T53" fmla="*/ 144 h 255"/>
                <a:gd name="T54" fmla="*/ 133 w 177"/>
                <a:gd name="T55" fmla="*/ 147 h 255"/>
                <a:gd name="T56" fmla="*/ 128 w 177"/>
                <a:gd name="T57" fmla="*/ 155 h 255"/>
                <a:gd name="T58" fmla="*/ 121 w 177"/>
                <a:gd name="T59" fmla="*/ 168 h 255"/>
                <a:gd name="T60" fmla="*/ 111 w 177"/>
                <a:gd name="T61" fmla="*/ 182 h 255"/>
                <a:gd name="T62" fmla="*/ 98 w 177"/>
                <a:gd name="T63" fmla="*/ 198 h 255"/>
                <a:gd name="T64" fmla="*/ 82 w 177"/>
                <a:gd name="T65" fmla="*/ 214 h 255"/>
                <a:gd name="T66" fmla="*/ 64 w 177"/>
                <a:gd name="T67" fmla="*/ 227 h 255"/>
                <a:gd name="T68" fmla="*/ 43 w 177"/>
                <a:gd name="T69" fmla="*/ 239 h 255"/>
                <a:gd name="T70" fmla="*/ 20 w 177"/>
                <a:gd name="T71" fmla="*/ 246 h 255"/>
                <a:gd name="T72" fmla="*/ 19 w 177"/>
                <a:gd name="T73" fmla="*/ 243 h 255"/>
                <a:gd name="T74" fmla="*/ 16 w 177"/>
                <a:gd name="T75" fmla="*/ 238 h 255"/>
                <a:gd name="T76" fmla="*/ 13 w 177"/>
                <a:gd name="T77" fmla="*/ 229 h 255"/>
                <a:gd name="T78" fmla="*/ 10 w 177"/>
                <a:gd name="T79" fmla="*/ 217 h 255"/>
                <a:gd name="T80" fmla="*/ 6 w 177"/>
                <a:gd name="T81" fmla="*/ 201 h 255"/>
                <a:gd name="T82" fmla="*/ 2 w 177"/>
                <a:gd name="T83" fmla="*/ 185 h 255"/>
                <a:gd name="T84" fmla="*/ 0 w 177"/>
                <a:gd name="T85" fmla="*/ 166 h 255"/>
                <a:gd name="T86" fmla="*/ 2 w 177"/>
                <a:gd name="T87" fmla="*/ 147 h 255"/>
                <a:gd name="T88" fmla="*/ 4 w 177"/>
                <a:gd name="T89" fmla="*/ 127 h 255"/>
                <a:gd name="T90" fmla="*/ 11 w 177"/>
                <a:gd name="T91" fmla="*/ 107 h 255"/>
                <a:gd name="T92" fmla="*/ 21 w 177"/>
                <a:gd name="T93" fmla="*/ 86 h 255"/>
                <a:gd name="T94" fmla="*/ 36 w 177"/>
                <a:gd name="T95" fmla="*/ 65 h 255"/>
                <a:gd name="T96" fmla="*/ 55 w 177"/>
                <a:gd name="T97" fmla="*/ 47 h 255"/>
                <a:gd name="T98" fmla="*/ 81 w 177"/>
                <a:gd name="T99" fmla="*/ 29 h 255"/>
                <a:gd name="T100" fmla="*/ 112 w 177"/>
                <a:gd name="T101" fmla="*/ 13 h 255"/>
                <a:gd name="T102" fmla="*/ 151 w 177"/>
                <a:gd name="T103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7" h="255">
                  <a:moveTo>
                    <a:pt x="151" y="0"/>
                  </a:moveTo>
                  <a:lnTo>
                    <a:pt x="153" y="2"/>
                  </a:lnTo>
                  <a:lnTo>
                    <a:pt x="155" y="8"/>
                  </a:lnTo>
                  <a:lnTo>
                    <a:pt x="159" y="18"/>
                  </a:lnTo>
                  <a:lnTo>
                    <a:pt x="163" y="30"/>
                  </a:lnTo>
                  <a:lnTo>
                    <a:pt x="168" y="46"/>
                  </a:lnTo>
                  <a:lnTo>
                    <a:pt x="172" y="63"/>
                  </a:lnTo>
                  <a:lnTo>
                    <a:pt x="176" y="82"/>
                  </a:lnTo>
                  <a:lnTo>
                    <a:pt x="177" y="101"/>
                  </a:lnTo>
                  <a:lnTo>
                    <a:pt x="177" y="122"/>
                  </a:lnTo>
                  <a:lnTo>
                    <a:pt x="175" y="143"/>
                  </a:lnTo>
                  <a:lnTo>
                    <a:pt x="169" y="164"/>
                  </a:lnTo>
                  <a:lnTo>
                    <a:pt x="160" y="183"/>
                  </a:lnTo>
                  <a:lnTo>
                    <a:pt x="147" y="203"/>
                  </a:lnTo>
                  <a:lnTo>
                    <a:pt x="129" y="220"/>
                  </a:lnTo>
                  <a:lnTo>
                    <a:pt x="107" y="234"/>
                  </a:lnTo>
                  <a:lnTo>
                    <a:pt x="77" y="246"/>
                  </a:lnTo>
                  <a:lnTo>
                    <a:pt x="43" y="255"/>
                  </a:lnTo>
                  <a:lnTo>
                    <a:pt x="46" y="255"/>
                  </a:lnTo>
                  <a:lnTo>
                    <a:pt x="52" y="251"/>
                  </a:lnTo>
                  <a:lnTo>
                    <a:pt x="64" y="244"/>
                  </a:lnTo>
                  <a:lnTo>
                    <a:pt x="77" y="235"/>
                  </a:lnTo>
                  <a:lnTo>
                    <a:pt x="91" y="224"/>
                  </a:lnTo>
                  <a:lnTo>
                    <a:pt x="104" y="208"/>
                  </a:lnTo>
                  <a:lnTo>
                    <a:pt x="117" y="190"/>
                  </a:lnTo>
                  <a:lnTo>
                    <a:pt x="128" y="169"/>
                  </a:lnTo>
                  <a:lnTo>
                    <a:pt x="134" y="144"/>
                  </a:lnTo>
                  <a:lnTo>
                    <a:pt x="133" y="147"/>
                  </a:lnTo>
                  <a:lnTo>
                    <a:pt x="128" y="155"/>
                  </a:lnTo>
                  <a:lnTo>
                    <a:pt x="121" y="168"/>
                  </a:lnTo>
                  <a:lnTo>
                    <a:pt x="111" y="182"/>
                  </a:lnTo>
                  <a:lnTo>
                    <a:pt x="98" y="198"/>
                  </a:lnTo>
                  <a:lnTo>
                    <a:pt x="82" y="214"/>
                  </a:lnTo>
                  <a:lnTo>
                    <a:pt x="64" y="227"/>
                  </a:lnTo>
                  <a:lnTo>
                    <a:pt x="43" y="239"/>
                  </a:lnTo>
                  <a:lnTo>
                    <a:pt x="20" y="246"/>
                  </a:lnTo>
                  <a:lnTo>
                    <a:pt x="19" y="243"/>
                  </a:lnTo>
                  <a:lnTo>
                    <a:pt x="16" y="238"/>
                  </a:lnTo>
                  <a:lnTo>
                    <a:pt x="13" y="229"/>
                  </a:lnTo>
                  <a:lnTo>
                    <a:pt x="10" y="217"/>
                  </a:lnTo>
                  <a:lnTo>
                    <a:pt x="6" y="201"/>
                  </a:lnTo>
                  <a:lnTo>
                    <a:pt x="2" y="185"/>
                  </a:lnTo>
                  <a:lnTo>
                    <a:pt x="0" y="166"/>
                  </a:lnTo>
                  <a:lnTo>
                    <a:pt x="2" y="147"/>
                  </a:lnTo>
                  <a:lnTo>
                    <a:pt x="4" y="127"/>
                  </a:lnTo>
                  <a:lnTo>
                    <a:pt x="11" y="107"/>
                  </a:lnTo>
                  <a:lnTo>
                    <a:pt x="21" y="86"/>
                  </a:lnTo>
                  <a:lnTo>
                    <a:pt x="36" y="65"/>
                  </a:lnTo>
                  <a:lnTo>
                    <a:pt x="55" y="47"/>
                  </a:lnTo>
                  <a:lnTo>
                    <a:pt x="81" y="29"/>
                  </a:lnTo>
                  <a:lnTo>
                    <a:pt x="112" y="13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任意多边形: 形状 41"/>
            <p:cNvSpPr/>
            <p:nvPr/>
          </p:nvSpPr>
          <p:spPr bwMode="auto">
            <a:xfrm>
              <a:off x="5373340" y="3369469"/>
              <a:ext cx="423863" cy="279400"/>
            </a:xfrm>
            <a:custGeom>
              <a:avLst/>
              <a:gdLst>
                <a:gd name="T0" fmla="*/ 145 w 267"/>
                <a:gd name="T1" fmla="*/ 0 h 176"/>
                <a:gd name="T2" fmla="*/ 171 w 267"/>
                <a:gd name="T3" fmla="*/ 2 h 176"/>
                <a:gd name="T4" fmla="*/ 201 w 267"/>
                <a:gd name="T5" fmla="*/ 8 h 176"/>
                <a:gd name="T6" fmla="*/ 232 w 267"/>
                <a:gd name="T7" fmla="*/ 19 h 176"/>
                <a:gd name="T8" fmla="*/ 267 w 267"/>
                <a:gd name="T9" fmla="*/ 35 h 176"/>
                <a:gd name="T10" fmla="*/ 266 w 267"/>
                <a:gd name="T11" fmla="*/ 37 h 176"/>
                <a:gd name="T12" fmla="*/ 263 w 267"/>
                <a:gd name="T13" fmla="*/ 44 h 176"/>
                <a:gd name="T14" fmla="*/ 259 w 267"/>
                <a:gd name="T15" fmla="*/ 53 h 176"/>
                <a:gd name="T16" fmla="*/ 254 w 267"/>
                <a:gd name="T17" fmla="*/ 66 h 176"/>
                <a:gd name="T18" fmla="*/ 246 w 267"/>
                <a:gd name="T19" fmla="*/ 80 h 176"/>
                <a:gd name="T20" fmla="*/ 237 w 267"/>
                <a:gd name="T21" fmla="*/ 95 h 176"/>
                <a:gd name="T22" fmla="*/ 227 w 267"/>
                <a:gd name="T23" fmla="*/ 111 h 176"/>
                <a:gd name="T24" fmla="*/ 214 w 267"/>
                <a:gd name="T25" fmla="*/ 127 h 176"/>
                <a:gd name="T26" fmla="*/ 199 w 267"/>
                <a:gd name="T27" fmla="*/ 141 h 176"/>
                <a:gd name="T28" fmla="*/ 182 w 267"/>
                <a:gd name="T29" fmla="*/ 154 h 176"/>
                <a:gd name="T30" fmla="*/ 164 w 267"/>
                <a:gd name="T31" fmla="*/ 165 h 176"/>
                <a:gd name="T32" fmla="*/ 143 w 267"/>
                <a:gd name="T33" fmla="*/ 172 h 176"/>
                <a:gd name="T34" fmla="*/ 121 w 267"/>
                <a:gd name="T35" fmla="*/ 176 h 176"/>
                <a:gd name="T36" fmla="*/ 97 w 267"/>
                <a:gd name="T37" fmla="*/ 175 h 176"/>
                <a:gd name="T38" fmla="*/ 69 w 267"/>
                <a:gd name="T39" fmla="*/ 170 h 176"/>
                <a:gd name="T40" fmla="*/ 41 w 267"/>
                <a:gd name="T41" fmla="*/ 158 h 176"/>
                <a:gd name="T42" fmla="*/ 10 w 267"/>
                <a:gd name="T43" fmla="*/ 140 h 176"/>
                <a:gd name="T44" fmla="*/ 12 w 267"/>
                <a:gd name="T45" fmla="*/ 140 h 176"/>
                <a:gd name="T46" fmla="*/ 20 w 267"/>
                <a:gd name="T47" fmla="*/ 143 h 176"/>
                <a:gd name="T48" fmla="*/ 32 w 267"/>
                <a:gd name="T49" fmla="*/ 146 h 176"/>
                <a:gd name="T50" fmla="*/ 47 w 267"/>
                <a:gd name="T51" fmla="*/ 149 h 176"/>
                <a:gd name="T52" fmla="*/ 67 w 267"/>
                <a:gd name="T53" fmla="*/ 150 h 176"/>
                <a:gd name="T54" fmla="*/ 86 w 267"/>
                <a:gd name="T55" fmla="*/ 150 h 176"/>
                <a:gd name="T56" fmla="*/ 108 w 267"/>
                <a:gd name="T57" fmla="*/ 146 h 176"/>
                <a:gd name="T58" fmla="*/ 130 w 267"/>
                <a:gd name="T59" fmla="*/ 139 h 176"/>
                <a:gd name="T60" fmla="*/ 152 w 267"/>
                <a:gd name="T61" fmla="*/ 126 h 176"/>
                <a:gd name="T62" fmla="*/ 150 w 267"/>
                <a:gd name="T63" fmla="*/ 127 h 176"/>
                <a:gd name="T64" fmla="*/ 141 w 267"/>
                <a:gd name="T65" fmla="*/ 130 h 176"/>
                <a:gd name="T66" fmla="*/ 126 w 267"/>
                <a:gd name="T67" fmla="*/ 132 h 176"/>
                <a:gd name="T68" fmla="*/ 110 w 267"/>
                <a:gd name="T69" fmla="*/ 136 h 176"/>
                <a:gd name="T70" fmla="*/ 89 w 267"/>
                <a:gd name="T71" fmla="*/ 137 h 176"/>
                <a:gd name="T72" fmla="*/ 67 w 267"/>
                <a:gd name="T73" fmla="*/ 137 h 176"/>
                <a:gd name="T74" fmla="*/ 43 w 267"/>
                <a:gd name="T75" fmla="*/ 135 h 176"/>
                <a:gd name="T76" fmla="*/ 21 w 267"/>
                <a:gd name="T77" fmla="*/ 128 h 176"/>
                <a:gd name="T78" fmla="*/ 0 w 267"/>
                <a:gd name="T79" fmla="*/ 117 h 176"/>
                <a:gd name="T80" fmla="*/ 0 w 267"/>
                <a:gd name="T81" fmla="*/ 115 h 176"/>
                <a:gd name="T82" fmla="*/ 3 w 267"/>
                <a:gd name="T83" fmla="*/ 110 h 176"/>
                <a:gd name="T84" fmla="*/ 7 w 267"/>
                <a:gd name="T85" fmla="*/ 101 h 176"/>
                <a:gd name="T86" fmla="*/ 12 w 267"/>
                <a:gd name="T87" fmla="*/ 91 h 176"/>
                <a:gd name="T88" fmla="*/ 19 w 267"/>
                <a:gd name="T89" fmla="*/ 79 h 176"/>
                <a:gd name="T90" fmla="*/ 26 w 267"/>
                <a:gd name="T91" fmla="*/ 66 h 176"/>
                <a:gd name="T92" fmla="*/ 37 w 267"/>
                <a:gd name="T93" fmla="*/ 53 h 176"/>
                <a:gd name="T94" fmla="*/ 50 w 267"/>
                <a:gd name="T95" fmla="*/ 40 h 176"/>
                <a:gd name="T96" fmla="*/ 64 w 267"/>
                <a:gd name="T97" fmla="*/ 28 h 176"/>
                <a:gd name="T98" fmla="*/ 81 w 267"/>
                <a:gd name="T99" fmla="*/ 18 h 176"/>
                <a:gd name="T100" fmla="*/ 99 w 267"/>
                <a:gd name="T101" fmla="*/ 9 h 176"/>
                <a:gd name="T102" fmla="*/ 121 w 267"/>
                <a:gd name="T103" fmla="*/ 2 h 176"/>
                <a:gd name="T104" fmla="*/ 145 w 267"/>
                <a:gd name="T105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7" h="176">
                  <a:moveTo>
                    <a:pt x="145" y="0"/>
                  </a:moveTo>
                  <a:lnTo>
                    <a:pt x="171" y="2"/>
                  </a:lnTo>
                  <a:lnTo>
                    <a:pt x="201" y="8"/>
                  </a:lnTo>
                  <a:lnTo>
                    <a:pt x="232" y="19"/>
                  </a:lnTo>
                  <a:lnTo>
                    <a:pt x="267" y="35"/>
                  </a:lnTo>
                  <a:lnTo>
                    <a:pt x="266" y="37"/>
                  </a:lnTo>
                  <a:lnTo>
                    <a:pt x="263" y="44"/>
                  </a:lnTo>
                  <a:lnTo>
                    <a:pt x="259" y="53"/>
                  </a:lnTo>
                  <a:lnTo>
                    <a:pt x="254" y="66"/>
                  </a:lnTo>
                  <a:lnTo>
                    <a:pt x="246" y="80"/>
                  </a:lnTo>
                  <a:lnTo>
                    <a:pt x="237" y="95"/>
                  </a:lnTo>
                  <a:lnTo>
                    <a:pt x="227" y="111"/>
                  </a:lnTo>
                  <a:lnTo>
                    <a:pt x="214" y="127"/>
                  </a:lnTo>
                  <a:lnTo>
                    <a:pt x="199" y="141"/>
                  </a:lnTo>
                  <a:lnTo>
                    <a:pt x="182" y="154"/>
                  </a:lnTo>
                  <a:lnTo>
                    <a:pt x="164" y="165"/>
                  </a:lnTo>
                  <a:lnTo>
                    <a:pt x="143" y="172"/>
                  </a:lnTo>
                  <a:lnTo>
                    <a:pt x="121" y="176"/>
                  </a:lnTo>
                  <a:lnTo>
                    <a:pt x="97" y="175"/>
                  </a:lnTo>
                  <a:lnTo>
                    <a:pt x="69" y="170"/>
                  </a:lnTo>
                  <a:lnTo>
                    <a:pt x="41" y="158"/>
                  </a:lnTo>
                  <a:lnTo>
                    <a:pt x="10" y="140"/>
                  </a:lnTo>
                  <a:lnTo>
                    <a:pt x="12" y="140"/>
                  </a:lnTo>
                  <a:lnTo>
                    <a:pt x="20" y="143"/>
                  </a:lnTo>
                  <a:lnTo>
                    <a:pt x="32" y="146"/>
                  </a:lnTo>
                  <a:lnTo>
                    <a:pt x="47" y="149"/>
                  </a:lnTo>
                  <a:lnTo>
                    <a:pt x="67" y="150"/>
                  </a:lnTo>
                  <a:lnTo>
                    <a:pt x="86" y="150"/>
                  </a:lnTo>
                  <a:lnTo>
                    <a:pt x="108" y="146"/>
                  </a:lnTo>
                  <a:lnTo>
                    <a:pt x="130" y="139"/>
                  </a:lnTo>
                  <a:lnTo>
                    <a:pt x="152" y="126"/>
                  </a:lnTo>
                  <a:lnTo>
                    <a:pt x="150" y="127"/>
                  </a:lnTo>
                  <a:lnTo>
                    <a:pt x="141" y="130"/>
                  </a:lnTo>
                  <a:lnTo>
                    <a:pt x="126" y="132"/>
                  </a:lnTo>
                  <a:lnTo>
                    <a:pt x="110" y="136"/>
                  </a:lnTo>
                  <a:lnTo>
                    <a:pt x="89" y="137"/>
                  </a:lnTo>
                  <a:lnTo>
                    <a:pt x="67" y="137"/>
                  </a:lnTo>
                  <a:lnTo>
                    <a:pt x="43" y="135"/>
                  </a:lnTo>
                  <a:lnTo>
                    <a:pt x="21" y="128"/>
                  </a:lnTo>
                  <a:lnTo>
                    <a:pt x="0" y="117"/>
                  </a:lnTo>
                  <a:lnTo>
                    <a:pt x="0" y="115"/>
                  </a:lnTo>
                  <a:lnTo>
                    <a:pt x="3" y="110"/>
                  </a:lnTo>
                  <a:lnTo>
                    <a:pt x="7" y="101"/>
                  </a:lnTo>
                  <a:lnTo>
                    <a:pt x="12" y="91"/>
                  </a:lnTo>
                  <a:lnTo>
                    <a:pt x="19" y="79"/>
                  </a:lnTo>
                  <a:lnTo>
                    <a:pt x="26" y="66"/>
                  </a:lnTo>
                  <a:lnTo>
                    <a:pt x="37" y="53"/>
                  </a:lnTo>
                  <a:lnTo>
                    <a:pt x="50" y="40"/>
                  </a:lnTo>
                  <a:lnTo>
                    <a:pt x="64" y="28"/>
                  </a:lnTo>
                  <a:lnTo>
                    <a:pt x="81" y="18"/>
                  </a:lnTo>
                  <a:lnTo>
                    <a:pt x="99" y="9"/>
                  </a:lnTo>
                  <a:lnTo>
                    <a:pt x="121" y="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任意多边形: 形状 42"/>
            <p:cNvSpPr/>
            <p:nvPr/>
          </p:nvSpPr>
          <p:spPr bwMode="auto">
            <a:xfrm>
              <a:off x="5046315" y="3877469"/>
              <a:ext cx="406400" cy="280988"/>
            </a:xfrm>
            <a:custGeom>
              <a:avLst/>
              <a:gdLst>
                <a:gd name="T0" fmla="*/ 89 w 256"/>
                <a:gd name="T1" fmla="*/ 0 h 177"/>
                <a:gd name="T2" fmla="*/ 109 w 256"/>
                <a:gd name="T3" fmla="*/ 2 h 177"/>
                <a:gd name="T4" fmla="*/ 128 w 256"/>
                <a:gd name="T5" fmla="*/ 4 h 177"/>
                <a:gd name="T6" fmla="*/ 149 w 256"/>
                <a:gd name="T7" fmla="*/ 11 h 177"/>
                <a:gd name="T8" fmla="*/ 170 w 256"/>
                <a:gd name="T9" fmla="*/ 21 h 177"/>
                <a:gd name="T10" fmla="*/ 190 w 256"/>
                <a:gd name="T11" fmla="*/ 35 h 177"/>
                <a:gd name="T12" fmla="*/ 209 w 256"/>
                <a:gd name="T13" fmla="*/ 55 h 177"/>
                <a:gd name="T14" fmla="*/ 227 w 256"/>
                <a:gd name="T15" fmla="*/ 81 h 177"/>
                <a:gd name="T16" fmla="*/ 243 w 256"/>
                <a:gd name="T17" fmla="*/ 112 h 177"/>
                <a:gd name="T18" fmla="*/ 256 w 256"/>
                <a:gd name="T19" fmla="*/ 151 h 177"/>
                <a:gd name="T20" fmla="*/ 253 w 256"/>
                <a:gd name="T21" fmla="*/ 151 h 177"/>
                <a:gd name="T22" fmla="*/ 248 w 256"/>
                <a:gd name="T23" fmla="*/ 155 h 177"/>
                <a:gd name="T24" fmla="*/ 238 w 256"/>
                <a:gd name="T25" fmla="*/ 159 h 177"/>
                <a:gd name="T26" fmla="*/ 226 w 256"/>
                <a:gd name="T27" fmla="*/ 163 h 177"/>
                <a:gd name="T28" fmla="*/ 210 w 256"/>
                <a:gd name="T29" fmla="*/ 168 h 177"/>
                <a:gd name="T30" fmla="*/ 193 w 256"/>
                <a:gd name="T31" fmla="*/ 172 h 177"/>
                <a:gd name="T32" fmla="*/ 174 w 256"/>
                <a:gd name="T33" fmla="*/ 176 h 177"/>
                <a:gd name="T34" fmla="*/ 154 w 256"/>
                <a:gd name="T35" fmla="*/ 177 h 177"/>
                <a:gd name="T36" fmla="*/ 134 w 256"/>
                <a:gd name="T37" fmla="*/ 177 h 177"/>
                <a:gd name="T38" fmla="*/ 113 w 256"/>
                <a:gd name="T39" fmla="*/ 174 h 177"/>
                <a:gd name="T40" fmla="*/ 92 w 256"/>
                <a:gd name="T41" fmla="*/ 169 h 177"/>
                <a:gd name="T42" fmla="*/ 71 w 256"/>
                <a:gd name="T43" fmla="*/ 160 h 177"/>
                <a:gd name="T44" fmla="*/ 53 w 256"/>
                <a:gd name="T45" fmla="*/ 147 h 177"/>
                <a:gd name="T46" fmla="*/ 36 w 256"/>
                <a:gd name="T47" fmla="*/ 129 h 177"/>
                <a:gd name="T48" fmla="*/ 22 w 256"/>
                <a:gd name="T49" fmla="*/ 106 h 177"/>
                <a:gd name="T50" fmla="*/ 9 w 256"/>
                <a:gd name="T51" fmla="*/ 77 h 177"/>
                <a:gd name="T52" fmla="*/ 0 w 256"/>
                <a:gd name="T53" fmla="*/ 42 h 177"/>
                <a:gd name="T54" fmla="*/ 1 w 256"/>
                <a:gd name="T55" fmla="*/ 45 h 177"/>
                <a:gd name="T56" fmla="*/ 5 w 256"/>
                <a:gd name="T57" fmla="*/ 52 h 177"/>
                <a:gd name="T58" fmla="*/ 11 w 256"/>
                <a:gd name="T59" fmla="*/ 63 h 177"/>
                <a:gd name="T60" fmla="*/ 21 w 256"/>
                <a:gd name="T61" fmla="*/ 77 h 177"/>
                <a:gd name="T62" fmla="*/ 32 w 256"/>
                <a:gd name="T63" fmla="*/ 90 h 177"/>
                <a:gd name="T64" fmla="*/ 48 w 256"/>
                <a:gd name="T65" fmla="*/ 104 h 177"/>
                <a:gd name="T66" fmla="*/ 66 w 256"/>
                <a:gd name="T67" fmla="*/ 117 h 177"/>
                <a:gd name="T68" fmla="*/ 87 w 256"/>
                <a:gd name="T69" fmla="*/ 128 h 177"/>
                <a:gd name="T70" fmla="*/ 112 w 256"/>
                <a:gd name="T71" fmla="*/ 134 h 177"/>
                <a:gd name="T72" fmla="*/ 109 w 256"/>
                <a:gd name="T73" fmla="*/ 133 h 177"/>
                <a:gd name="T74" fmla="*/ 100 w 256"/>
                <a:gd name="T75" fmla="*/ 128 h 177"/>
                <a:gd name="T76" fmla="*/ 88 w 256"/>
                <a:gd name="T77" fmla="*/ 120 h 177"/>
                <a:gd name="T78" fmla="*/ 74 w 256"/>
                <a:gd name="T79" fmla="*/ 111 h 177"/>
                <a:gd name="T80" fmla="*/ 57 w 256"/>
                <a:gd name="T81" fmla="*/ 98 h 177"/>
                <a:gd name="T82" fmla="*/ 41 w 256"/>
                <a:gd name="T83" fmla="*/ 82 h 177"/>
                <a:gd name="T84" fmla="*/ 27 w 256"/>
                <a:gd name="T85" fmla="*/ 64 h 177"/>
                <a:gd name="T86" fmla="*/ 17 w 256"/>
                <a:gd name="T87" fmla="*/ 43 h 177"/>
                <a:gd name="T88" fmla="*/ 10 w 256"/>
                <a:gd name="T89" fmla="*/ 20 h 177"/>
                <a:gd name="T90" fmla="*/ 11 w 256"/>
                <a:gd name="T91" fmla="*/ 19 h 177"/>
                <a:gd name="T92" fmla="*/ 18 w 256"/>
                <a:gd name="T93" fmla="*/ 16 h 177"/>
                <a:gd name="T94" fmla="*/ 27 w 256"/>
                <a:gd name="T95" fmla="*/ 12 h 177"/>
                <a:gd name="T96" fmla="*/ 39 w 256"/>
                <a:gd name="T97" fmla="*/ 8 h 177"/>
                <a:gd name="T98" fmla="*/ 54 w 256"/>
                <a:gd name="T99" fmla="*/ 6 h 177"/>
                <a:gd name="T100" fmla="*/ 70 w 256"/>
                <a:gd name="T101" fmla="*/ 2 h 177"/>
                <a:gd name="T102" fmla="*/ 89 w 256"/>
                <a:gd name="T103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6" h="177">
                  <a:moveTo>
                    <a:pt x="89" y="0"/>
                  </a:moveTo>
                  <a:lnTo>
                    <a:pt x="109" y="2"/>
                  </a:lnTo>
                  <a:lnTo>
                    <a:pt x="128" y="4"/>
                  </a:lnTo>
                  <a:lnTo>
                    <a:pt x="149" y="11"/>
                  </a:lnTo>
                  <a:lnTo>
                    <a:pt x="170" y="21"/>
                  </a:lnTo>
                  <a:lnTo>
                    <a:pt x="190" y="35"/>
                  </a:lnTo>
                  <a:lnTo>
                    <a:pt x="209" y="55"/>
                  </a:lnTo>
                  <a:lnTo>
                    <a:pt x="227" y="81"/>
                  </a:lnTo>
                  <a:lnTo>
                    <a:pt x="243" y="112"/>
                  </a:lnTo>
                  <a:lnTo>
                    <a:pt x="256" y="151"/>
                  </a:lnTo>
                  <a:lnTo>
                    <a:pt x="253" y="151"/>
                  </a:lnTo>
                  <a:lnTo>
                    <a:pt x="248" y="155"/>
                  </a:lnTo>
                  <a:lnTo>
                    <a:pt x="238" y="159"/>
                  </a:lnTo>
                  <a:lnTo>
                    <a:pt x="226" y="163"/>
                  </a:lnTo>
                  <a:lnTo>
                    <a:pt x="210" y="168"/>
                  </a:lnTo>
                  <a:lnTo>
                    <a:pt x="193" y="172"/>
                  </a:lnTo>
                  <a:lnTo>
                    <a:pt x="174" y="176"/>
                  </a:lnTo>
                  <a:lnTo>
                    <a:pt x="154" y="177"/>
                  </a:lnTo>
                  <a:lnTo>
                    <a:pt x="134" y="177"/>
                  </a:lnTo>
                  <a:lnTo>
                    <a:pt x="113" y="174"/>
                  </a:lnTo>
                  <a:lnTo>
                    <a:pt x="92" y="169"/>
                  </a:lnTo>
                  <a:lnTo>
                    <a:pt x="71" y="160"/>
                  </a:lnTo>
                  <a:lnTo>
                    <a:pt x="53" y="147"/>
                  </a:lnTo>
                  <a:lnTo>
                    <a:pt x="36" y="129"/>
                  </a:lnTo>
                  <a:lnTo>
                    <a:pt x="22" y="106"/>
                  </a:lnTo>
                  <a:lnTo>
                    <a:pt x="9" y="77"/>
                  </a:lnTo>
                  <a:lnTo>
                    <a:pt x="0" y="42"/>
                  </a:lnTo>
                  <a:lnTo>
                    <a:pt x="1" y="45"/>
                  </a:lnTo>
                  <a:lnTo>
                    <a:pt x="5" y="52"/>
                  </a:lnTo>
                  <a:lnTo>
                    <a:pt x="11" y="63"/>
                  </a:lnTo>
                  <a:lnTo>
                    <a:pt x="21" y="77"/>
                  </a:lnTo>
                  <a:lnTo>
                    <a:pt x="32" y="90"/>
                  </a:lnTo>
                  <a:lnTo>
                    <a:pt x="48" y="104"/>
                  </a:lnTo>
                  <a:lnTo>
                    <a:pt x="66" y="117"/>
                  </a:lnTo>
                  <a:lnTo>
                    <a:pt x="87" y="128"/>
                  </a:lnTo>
                  <a:lnTo>
                    <a:pt x="112" y="134"/>
                  </a:lnTo>
                  <a:lnTo>
                    <a:pt x="109" y="133"/>
                  </a:lnTo>
                  <a:lnTo>
                    <a:pt x="100" y="128"/>
                  </a:lnTo>
                  <a:lnTo>
                    <a:pt x="88" y="120"/>
                  </a:lnTo>
                  <a:lnTo>
                    <a:pt x="74" y="111"/>
                  </a:lnTo>
                  <a:lnTo>
                    <a:pt x="57" y="98"/>
                  </a:lnTo>
                  <a:lnTo>
                    <a:pt x="41" y="82"/>
                  </a:lnTo>
                  <a:lnTo>
                    <a:pt x="27" y="64"/>
                  </a:lnTo>
                  <a:lnTo>
                    <a:pt x="17" y="43"/>
                  </a:lnTo>
                  <a:lnTo>
                    <a:pt x="10" y="20"/>
                  </a:lnTo>
                  <a:lnTo>
                    <a:pt x="11" y="19"/>
                  </a:lnTo>
                  <a:lnTo>
                    <a:pt x="18" y="16"/>
                  </a:lnTo>
                  <a:lnTo>
                    <a:pt x="27" y="12"/>
                  </a:lnTo>
                  <a:lnTo>
                    <a:pt x="39" y="8"/>
                  </a:lnTo>
                  <a:lnTo>
                    <a:pt x="54" y="6"/>
                  </a:lnTo>
                  <a:lnTo>
                    <a:pt x="70" y="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任意多边形: 形状 43"/>
            <p:cNvSpPr/>
            <p:nvPr/>
          </p:nvSpPr>
          <p:spPr bwMode="auto">
            <a:xfrm>
              <a:off x="4930428" y="4277519"/>
              <a:ext cx="404813" cy="282575"/>
            </a:xfrm>
            <a:custGeom>
              <a:avLst/>
              <a:gdLst>
                <a:gd name="T0" fmla="*/ 88 w 255"/>
                <a:gd name="T1" fmla="*/ 0 h 178"/>
                <a:gd name="T2" fmla="*/ 108 w 255"/>
                <a:gd name="T3" fmla="*/ 2 h 178"/>
                <a:gd name="T4" fmla="*/ 129 w 255"/>
                <a:gd name="T5" fmla="*/ 4 h 178"/>
                <a:gd name="T6" fmla="*/ 149 w 255"/>
                <a:gd name="T7" fmla="*/ 11 h 178"/>
                <a:gd name="T8" fmla="*/ 169 w 255"/>
                <a:gd name="T9" fmla="*/ 21 h 178"/>
                <a:gd name="T10" fmla="*/ 190 w 255"/>
                <a:gd name="T11" fmla="*/ 35 h 178"/>
                <a:gd name="T12" fmla="*/ 208 w 255"/>
                <a:gd name="T13" fmla="*/ 56 h 178"/>
                <a:gd name="T14" fmla="*/ 226 w 255"/>
                <a:gd name="T15" fmla="*/ 81 h 178"/>
                <a:gd name="T16" fmla="*/ 242 w 255"/>
                <a:gd name="T17" fmla="*/ 112 h 178"/>
                <a:gd name="T18" fmla="*/ 255 w 255"/>
                <a:gd name="T19" fmla="*/ 151 h 178"/>
                <a:gd name="T20" fmla="*/ 253 w 255"/>
                <a:gd name="T21" fmla="*/ 152 h 178"/>
                <a:gd name="T22" fmla="*/ 247 w 255"/>
                <a:gd name="T23" fmla="*/ 155 h 178"/>
                <a:gd name="T24" fmla="*/ 238 w 255"/>
                <a:gd name="T25" fmla="*/ 159 h 178"/>
                <a:gd name="T26" fmla="*/ 225 w 255"/>
                <a:gd name="T27" fmla="*/ 163 h 178"/>
                <a:gd name="T28" fmla="*/ 209 w 255"/>
                <a:gd name="T29" fmla="*/ 168 h 178"/>
                <a:gd name="T30" fmla="*/ 192 w 255"/>
                <a:gd name="T31" fmla="*/ 172 h 178"/>
                <a:gd name="T32" fmla="*/ 173 w 255"/>
                <a:gd name="T33" fmla="*/ 176 h 178"/>
                <a:gd name="T34" fmla="*/ 153 w 255"/>
                <a:gd name="T35" fmla="*/ 178 h 178"/>
                <a:gd name="T36" fmla="*/ 133 w 255"/>
                <a:gd name="T37" fmla="*/ 178 h 178"/>
                <a:gd name="T38" fmla="*/ 112 w 255"/>
                <a:gd name="T39" fmla="*/ 176 h 178"/>
                <a:gd name="T40" fmla="*/ 91 w 255"/>
                <a:gd name="T41" fmla="*/ 169 h 178"/>
                <a:gd name="T42" fmla="*/ 71 w 255"/>
                <a:gd name="T43" fmla="*/ 160 h 178"/>
                <a:gd name="T44" fmla="*/ 52 w 255"/>
                <a:gd name="T45" fmla="*/ 147 h 178"/>
                <a:gd name="T46" fmla="*/ 35 w 255"/>
                <a:gd name="T47" fmla="*/ 129 h 178"/>
                <a:gd name="T48" fmla="*/ 21 w 255"/>
                <a:gd name="T49" fmla="*/ 107 h 178"/>
                <a:gd name="T50" fmla="*/ 9 w 255"/>
                <a:gd name="T51" fmla="*/ 78 h 178"/>
                <a:gd name="T52" fmla="*/ 0 w 255"/>
                <a:gd name="T53" fmla="*/ 43 h 178"/>
                <a:gd name="T54" fmla="*/ 1 w 255"/>
                <a:gd name="T55" fmla="*/ 46 h 178"/>
                <a:gd name="T56" fmla="*/ 5 w 255"/>
                <a:gd name="T57" fmla="*/ 52 h 178"/>
                <a:gd name="T58" fmla="*/ 10 w 255"/>
                <a:gd name="T59" fmla="*/ 64 h 178"/>
                <a:gd name="T60" fmla="*/ 19 w 255"/>
                <a:gd name="T61" fmla="*/ 77 h 178"/>
                <a:gd name="T62" fmla="*/ 32 w 255"/>
                <a:gd name="T63" fmla="*/ 91 h 178"/>
                <a:gd name="T64" fmla="*/ 47 w 255"/>
                <a:gd name="T65" fmla="*/ 105 h 178"/>
                <a:gd name="T66" fmla="*/ 65 w 255"/>
                <a:gd name="T67" fmla="*/ 117 h 178"/>
                <a:gd name="T68" fmla="*/ 87 w 255"/>
                <a:gd name="T69" fmla="*/ 127 h 178"/>
                <a:gd name="T70" fmla="*/ 112 w 255"/>
                <a:gd name="T71" fmla="*/ 134 h 178"/>
                <a:gd name="T72" fmla="*/ 108 w 255"/>
                <a:gd name="T73" fmla="*/ 133 h 178"/>
                <a:gd name="T74" fmla="*/ 100 w 255"/>
                <a:gd name="T75" fmla="*/ 127 h 178"/>
                <a:gd name="T76" fmla="*/ 87 w 255"/>
                <a:gd name="T77" fmla="*/ 121 h 178"/>
                <a:gd name="T78" fmla="*/ 73 w 255"/>
                <a:gd name="T79" fmla="*/ 111 h 178"/>
                <a:gd name="T80" fmla="*/ 57 w 255"/>
                <a:gd name="T81" fmla="*/ 98 h 178"/>
                <a:gd name="T82" fmla="*/ 42 w 255"/>
                <a:gd name="T83" fmla="*/ 82 h 178"/>
                <a:gd name="T84" fmla="*/ 27 w 255"/>
                <a:gd name="T85" fmla="*/ 64 h 178"/>
                <a:gd name="T86" fmla="*/ 16 w 255"/>
                <a:gd name="T87" fmla="*/ 43 h 178"/>
                <a:gd name="T88" fmla="*/ 9 w 255"/>
                <a:gd name="T89" fmla="*/ 20 h 178"/>
                <a:gd name="T90" fmla="*/ 12 w 255"/>
                <a:gd name="T91" fmla="*/ 20 h 178"/>
                <a:gd name="T92" fmla="*/ 17 w 255"/>
                <a:gd name="T93" fmla="*/ 17 h 178"/>
                <a:gd name="T94" fmla="*/ 26 w 255"/>
                <a:gd name="T95" fmla="*/ 13 h 178"/>
                <a:gd name="T96" fmla="*/ 39 w 255"/>
                <a:gd name="T97" fmla="*/ 9 h 178"/>
                <a:gd name="T98" fmla="*/ 53 w 255"/>
                <a:gd name="T99" fmla="*/ 5 h 178"/>
                <a:gd name="T100" fmla="*/ 70 w 255"/>
                <a:gd name="T101" fmla="*/ 3 h 178"/>
                <a:gd name="T102" fmla="*/ 88 w 255"/>
                <a:gd name="T10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5" h="178">
                  <a:moveTo>
                    <a:pt x="88" y="0"/>
                  </a:moveTo>
                  <a:lnTo>
                    <a:pt x="108" y="2"/>
                  </a:lnTo>
                  <a:lnTo>
                    <a:pt x="129" y="4"/>
                  </a:lnTo>
                  <a:lnTo>
                    <a:pt x="149" y="11"/>
                  </a:lnTo>
                  <a:lnTo>
                    <a:pt x="169" y="21"/>
                  </a:lnTo>
                  <a:lnTo>
                    <a:pt x="190" y="35"/>
                  </a:lnTo>
                  <a:lnTo>
                    <a:pt x="208" y="56"/>
                  </a:lnTo>
                  <a:lnTo>
                    <a:pt x="226" y="81"/>
                  </a:lnTo>
                  <a:lnTo>
                    <a:pt x="242" y="112"/>
                  </a:lnTo>
                  <a:lnTo>
                    <a:pt x="255" y="151"/>
                  </a:lnTo>
                  <a:lnTo>
                    <a:pt x="253" y="152"/>
                  </a:lnTo>
                  <a:lnTo>
                    <a:pt x="247" y="155"/>
                  </a:lnTo>
                  <a:lnTo>
                    <a:pt x="238" y="159"/>
                  </a:lnTo>
                  <a:lnTo>
                    <a:pt x="225" y="163"/>
                  </a:lnTo>
                  <a:lnTo>
                    <a:pt x="209" y="168"/>
                  </a:lnTo>
                  <a:lnTo>
                    <a:pt x="192" y="172"/>
                  </a:lnTo>
                  <a:lnTo>
                    <a:pt x="173" y="176"/>
                  </a:lnTo>
                  <a:lnTo>
                    <a:pt x="153" y="178"/>
                  </a:lnTo>
                  <a:lnTo>
                    <a:pt x="133" y="178"/>
                  </a:lnTo>
                  <a:lnTo>
                    <a:pt x="112" y="176"/>
                  </a:lnTo>
                  <a:lnTo>
                    <a:pt x="91" y="169"/>
                  </a:lnTo>
                  <a:lnTo>
                    <a:pt x="71" y="160"/>
                  </a:lnTo>
                  <a:lnTo>
                    <a:pt x="52" y="147"/>
                  </a:lnTo>
                  <a:lnTo>
                    <a:pt x="35" y="129"/>
                  </a:lnTo>
                  <a:lnTo>
                    <a:pt x="21" y="107"/>
                  </a:lnTo>
                  <a:lnTo>
                    <a:pt x="9" y="78"/>
                  </a:lnTo>
                  <a:lnTo>
                    <a:pt x="0" y="43"/>
                  </a:lnTo>
                  <a:lnTo>
                    <a:pt x="1" y="46"/>
                  </a:lnTo>
                  <a:lnTo>
                    <a:pt x="5" y="52"/>
                  </a:lnTo>
                  <a:lnTo>
                    <a:pt x="10" y="64"/>
                  </a:lnTo>
                  <a:lnTo>
                    <a:pt x="19" y="77"/>
                  </a:lnTo>
                  <a:lnTo>
                    <a:pt x="32" y="91"/>
                  </a:lnTo>
                  <a:lnTo>
                    <a:pt x="47" y="105"/>
                  </a:lnTo>
                  <a:lnTo>
                    <a:pt x="65" y="117"/>
                  </a:lnTo>
                  <a:lnTo>
                    <a:pt x="87" y="127"/>
                  </a:lnTo>
                  <a:lnTo>
                    <a:pt x="112" y="134"/>
                  </a:lnTo>
                  <a:lnTo>
                    <a:pt x="108" y="133"/>
                  </a:lnTo>
                  <a:lnTo>
                    <a:pt x="100" y="127"/>
                  </a:lnTo>
                  <a:lnTo>
                    <a:pt x="87" y="121"/>
                  </a:lnTo>
                  <a:lnTo>
                    <a:pt x="73" y="111"/>
                  </a:lnTo>
                  <a:lnTo>
                    <a:pt x="57" y="98"/>
                  </a:lnTo>
                  <a:lnTo>
                    <a:pt x="42" y="82"/>
                  </a:lnTo>
                  <a:lnTo>
                    <a:pt x="27" y="64"/>
                  </a:lnTo>
                  <a:lnTo>
                    <a:pt x="16" y="43"/>
                  </a:lnTo>
                  <a:lnTo>
                    <a:pt x="9" y="20"/>
                  </a:lnTo>
                  <a:lnTo>
                    <a:pt x="12" y="20"/>
                  </a:lnTo>
                  <a:lnTo>
                    <a:pt x="17" y="17"/>
                  </a:lnTo>
                  <a:lnTo>
                    <a:pt x="26" y="13"/>
                  </a:lnTo>
                  <a:lnTo>
                    <a:pt x="39" y="9"/>
                  </a:lnTo>
                  <a:lnTo>
                    <a:pt x="53" y="5"/>
                  </a:lnTo>
                  <a:lnTo>
                    <a:pt x="70" y="3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任意多边形: 形状 44"/>
            <p:cNvSpPr/>
            <p:nvPr/>
          </p:nvSpPr>
          <p:spPr bwMode="auto">
            <a:xfrm>
              <a:off x="4392265" y="3734594"/>
              <a:ext cx="406400" cy="279400"/>
            </a:xfrm>
            <a:custGeom>
              <a:avLst/>
              <a:gdLst>
                <a:gd name="T0" fmla="*/ 89 w 256"/>
                <a:gd name="T1" fmla="*/ 0 h 176"/>
                <a:gd name="T2" fmla="*/ 109 w 256"/>
                <a:gd name="T3" fmla="*/ 0 h 176"/>
                <a:gd name="T4" fmla="*/ 128 w 256"/>
                <a:gd name="T5" fmla="*/ 3 h 176"/>
                <a:gd name="T6" fmla="*/ 149 w 256"/>
                <a:gd name="T7" fmla="*/ 10 h 176"/>
                <a:gd name="T8" fmla="*/ 170 w 256"/>
                <a:gd name="T9" fmla="*/ 20 h 176"/>
                <a:gd name="T10" fmla="*/ 190 w 256"/>
                <a:gd name="T11" fmla="*/ 35 h 176"/>
                <a:gd name="T12" fmla="*/ 209 w 256"/>
                <a:gd name="T13" fmla="*/ 54 h 176"/>
                <a:gd name="T14" fmla="*/ 226 w 256"/>
                <a:gd name="T15" fmla="*/ 80 h 176"/>
                <a:gd name="T16" fmla="*/ 243 w 256"/>
                <a:gd name="T17" fmla="*/ 111 h 176"/>
                <a:gd name="T18" fmla="*/ 256 w 256"/>
                <a:gd name="T19" fmla="*/ 149 h 176"/>
                <a:gd name="T20" fmla="*/ 253 w 256"/>
                <a:gd name="T21" fmla="*/ 150 h 176"/>
                <a:gd name="T22" fmla="*/ 248 w 256"/>
                <a:gd name="T23" fmla="*/ 153 h 176"/>
                <a:gd name="T24" fmla="*/ 238 w 256"/>
                <a:gd name="T25" fmla="*/ 157 h 176"/>
                <a:gd name="T26" fmla="*/ 225 w 256"/>
                <a:gd name="T27" fmla="*/ 162 h 176"/>
                <a:gd name="T28" fmla="*/ 210 w 256"/>
                <a:gd name="T29" fmla="*/ 167 h 176"/>
                <a:gd name="T30" fmla="*/ 193 w 256"/>
                <a:gd name="T31" fmla="*/ 171 h 176"/>
                <a:gd name="T32" fmla="*/ 174 w 256"/>
                <a:gd name="T33" fmla="*/ 175 h 176"/>
                <a:gd name="T34" fmla="*/ 154 w 256"/>
                <a:gd name="T35" fmla="*/ 176 h 176"/>
                <a:gd name="T36" fmla="*/ 134 w 256"/>
                <a:gd name="T37" fmla="*/ 176 h 176"/>
                <a:gd name="T38" fmla="*/ 113 w 256"/>
                <a:gd name="T39" fmla="*/ 174 h 176"/>
                <a:gd name="T40" fmla="*/ 92 w 256"/>
                <a:gd name="T41" fmla="*/ 168 h 176"/>
                <a:gd name="T42" fmla="*/ 71 w 256"/>
                <a:gd name="T43" fmla="*/ 159 h 176"/>
                <a:gd name="T44" fmla="*/ 53 w 256"/>
                <a:gd name="T45" fmla="*/ 146 h 176"/>
                <a:gd name="T46" fmla="*/ 36 w 256"/>
                <a:gd name="T47" fmla="*/ 128 h 176"/>
                <a:gd name="T48" fmla="*/ 22 w 256"/>
                <a:gd name="T49" fmla="*/ 105 h 176"/>
                <a:gd name="T50" fmla="*/ 9 w 256"/>
                <a:gd name="T51" fmla="*/ 76 h 176"/>
                <a:gd name="T52" fmla="*/ 0 w 256"/>
                <a:gd name="T53" fmla="*/ 41 h 176"/>
                <a:gd name="T54" fmla="*/ 1 w 256"/>
                <a:gd name="T55" fmla="*/ 44 h 176"/>
                <a:gd name="T56" fmla="*/ 5 w 256"/>
                <a:gd name="T57" fmla="*/ 51 h 176"/>
                <a:gd name="T58" fmla="*/ 11 w 256"/>
                <a:gd name="T59" fmla="*/ 62 h 176"/>
                <a:gd name="T60" fmla="*/ 21 w 256"/>
                <a:gd name="T61" fmla="*/ 75 h 176"/>
                <a:gd name="T62" fmla="*/ 32 w 256"/>
                <a:gd name="T63" fmla="*/ 89 h 176"/>
                <a:gd name="T64" fmla="*/ 48 w 256"/>
                <a:gd name="T65" fmla="*/ 103 h 176"/>
                <a:gd name="T66" fmla="*/ 66 w 256"/>
                <a:gd name="T67" fmla="*/ 116 h 176"/>
                <a:gd name="T68" fmla="*/ 87 w 256"/>
                <a:gd name="T69" fmla="*/ 127 h 176"/>
                <a:gd name="T70" fmla="*/ 112 w 256"/>
                <a:gd name="T71" fmla="*/ 133 h 176"/>
                <a:gd name="T72" fmla="*/ 109 w 256"/>
                <a:gd name="T73" fmla="*/ 131 h 176"/>
                <a:gd name="T74" fmla="*/ 100 w 256"/>
                <a:gd name="T75" fmla="*/ 127 h 176"/>
                <a:gd name="T76" fmla="*/ 88 w 256"/>
                <a:gd name="T77" fmla="*/ 119 h 176"/>
                <a:gd name="T78" fmla="*/ 74 w 256"/>
                <a:gd name="T79" fmla="*/ 109 h 176"/>
                <a:gd name="T80" fmla="*/ 57 w 256"/>
                <a:gd name="T81" fmla="*/ 96 h 176"/>
                <a:gd name="T82" fmla="*/ 41 w 256"/>
                <a:gd name="T83" fmla="*/ 80 h 176"/>
                <a:gd name="T84" fmla="*/ 27 w 256"/>
                <a:gd name="T85" fmla="*/ 62 h 176"/>
                <a:gd name="T86" fmla="*/ 17 w 256"/>
                <a:gd name="T87" fmla="*/ 42 h 176"/>
                <a:gd name="T88" fmla="*/ 10 w 256"/>
                <a:gd name="T89" fmla="*/ 19 h 176"/>
                <a:gd name="T90" fmla="*/ 11 w 256"/>
                <a:gd name="T91" fmla="*/ 18 h 176"/>
                <a:gd name="T92" fmla="*/ 18 w 256"/>
                <a:gd name="T93" fmla="*/ 15 h 176"/>
                <a:gd name="T94" fmla="*/ 27 w 256"/>
                <a:gd name="T95" fmla="*/ 11 h 176"/>
                <a:gd name="T96" fmla="*/ 39 w 256"/>
                <a:gd name="T97" fmla="*/ 7 h 176"/>
                <a:gd name="T98" fmla="*/ 54 w 256"/>
                <a:gd name="T99" fmla="*/ 3 h 176"/>
                <a:gd name="T100" fmla="*/ 70 w 256"/>
                <a:gd name="T101" fmla="*/ 1 h 176"/>
                <a:gd name="T102" fmla="*/ 89 w 256"/>
                <a:gd name="T10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6" h="176">
                  <a:moveTo>
                    <a:pt x="89" y="0"/>
                  </a:moveTo>
                  <a:lnTo>
                    <a:pt x="109" y="0"/>
                  </a:lnTo>
                  <a:lnTo>
                    <a:pt x="128" y="3"/>
                  </a:lnTo>
                  <a:lnTo>
                    <a:pt x="149" y="10"/>
                  </a:lnTo>
                  <a:lnTo>
                    <a:pt x="170" y="20"/>
                  </a:lnTo>
                  <a:lnTo>
                    <a:pt x="190" y="35"/>
                  </a:lnTo>
                  <a:lnTo>
                    <a:pt x="209" y="54"/>
                  </a:lnTo>
                  <a:lnTo>
                    <a:pt x="226" y="80"/>
                  </a:lnTo>
                  <a:lnTo>
                    <a:pt x="243" y="111"/>
                  </a:lnTo>
                  <a:lnTo>
                    <a:pt x="256" y="149"/>
                  </a:lnTo>
                  <a:lnTo>
                    <a:pt x="253" y="150"/>
                  </a:lnTo>
                  <a:lnTo>
                    <a:pt x="248" y="153"/>
                  </a:lnTo>
                  <a:lnTo>
                    <a:pt x="238" y="157"/>
                  </a:lnTo>
                  <a:lnTo>
                    <a:pt x="225" y="162"/>
                  </a:lnTo>
                  <a:lnTo>
                    <a:pt x="210" y="167"/>
                  </a:lnTo>
                  <a:lnTo>
                    <a:pt x="193" y="171"/>
                  </a:lnTo>
                  <a:lnTo>
                    <a:pt x="174" y="175"/>
                  </a:lnTo>
                  <a:lnTo>
                    <a:pt x="154" y="176"/>
                  </a:lnTo>
                  <a:lnTo>
                    <a:pt x="134" y="176"/>
                  </a:lnTo>
                  <a:lnTo>
                    <a:pt x="113" y="174"/>
                  </a:lnTo>
                  <a:lnTo>
                    <a:pt x="92" y="168"/>
                  </a:lnTo>
                  <a:lnTo>
                    <a:pt x="71" y="159"/>
                  </a:lnTo>
                  <a:lnTo>
                    <a:pt x="53" y="146"/>
                  </a:lnTo>
                  <a:lnTo>
                    <a:pt x="36" y="128"/>
                  </a:lnTo>
                  <a:lnTo>
                    <a:pt x="22" y="105"/>
                  </a:lnTo>
                  <a:lnTo>
                    <a:pt x="9" y="76"/>
                  </a:lnTo>
                  <a:lnTo>
                    <a:pt x="0" y="41"/>
                  </a:lnTo>
                  <a:lnTo>
                    <a:pt x="1" y="44"/>
                  </a:lnTo>
                  <a:lnTo>
                    <a:pt x="5" y="51"/>
                  </a:lnTo>
                  <a:lnTo>
                    <a:pt x="11" y="62"/>
                  </a:lnTo>
                  <a:lnTo>
                    <a:pt x="21" y="75"/>
                  </a:lnTo>
                  <a:lnTo>
                    <a:pt x="32" y="89"/>
                  </a:lnTo>
                  <a:lnTo>
                    <a:pt x="48" y="103"/>
                  </a:lnTo>
                  <a:lnTo>
                    <a:pt x="66" y="116"/>
                  </a:lnTo>
                  <a:lnTo>
                    <a:pt x="87" y="127"/>
                  </a:lnTo>
                  <a:lnTo>
                    <a:pt x="112" y="133"/>
                  </a:lnTo>
                  <a:lnTo>
                    <a:pt x="109" y="131"/>
                  </a:lnTo>
                  <a:lnTo>
                    <a:pt x="100" y="127"/>
                  </a:lnTo>
                  <a:lnTo>
                    <a:pt x="88" y="119"/>
                  </a:lnTo>
                  <a:lnTo>
                    <a:pt x="74" y="109"/>
                  </a:lnTo>
                  <a:lnTo>
                    <a:pt x="57" y="96"/>
                  </a:lnTo>
                  <a:lnTo>
                    <a:pt x="41" y="80"/>
                  </a:lnTo>
                  <a:lnTo>
                    <a:pt x="27" y="62"/>
                  </a:lnTo>
                  <a:lnTo>
                    <a:pt x="17" y="42"/>
                  </a:lnTo>
                  <a:lnTo>
                    <a:pt x="10" y="19"/>
                  </a:lnTo>
                  <a:lnTo>
                    <a:pt x="11" y="18"/>
                  </a:lnTo>
                  <a:lnTo>
                    <a:pt x="18" y="15"/>
                  </a:lnTo>
                  <a:lnTo>
                    <a:pt x="27" y="11"/>
                  </a:lnTo>
                  <a:lnTo>
                    <a:pt x="39" y="7"/>
                  </a:lnTo>
                  <a:lnTo>
                    <a:pt x="54" y="3"/>
                  </a:lnTo>
                  <a:lnTo>
                    <a:pt x="70" y="1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任意多边形: 形状 45"/>
            <p:cNvSpPr/>
            <p:nvPr/>
          </p:nvSpPr>
          <p:spPr bwMode="auto">
            <a:xfrm>
              <a:off x="3800128" y="3780631"/>
              <a:ext cx="406400" cy="280988"/>
            </a:xfrm>
            <a:custGeom>
              <a:avLst/>
              <a:gdLst>
                <a:gd name="T0" fmla="*/ 101 w 256"/>
                <a:gd name="T1" fmla="*/ 0 h 177"/>
                <a:gd name="T2" fmla="*/ 122 w 256"/>
                <a:gd name="T3" fmla="*/ 0 h 177"/>
                <a:gd name="T4" fmla="*/ 143 w 256"/>
                <a:gd name="T5" fmla="*/ 3 h 177"/>
                <a:gd name="T6" fmla="*/ 163 w 256"/>
                <a:gd name="T7" fmla="*/ 8 h 177"/>
                <a:gd name="T8" fmla="*/ 184 w 256"/>
                <a:gd name="T9" fmla="*/ 17 h 177"/>
                <a:gd name="T10" fmla="*/ 202 w 256"/>
                <a:gd name="T11" fmla="*/ 30 h 177"/>
                <a:gd name="T12" fmla="*/ 219 w 256"/>
                <a:gd name="T13" fmla="*/ 48 h 177"/>
                <a:gd name="T14" fmla="*/ 234 w 256"/>
                <a:gd name="T15" fmla="*/ 72 h 177"/>
                <a:gd name="T16" fmla="*/ 247 w 256"/>
                <a:gd name="T17" fmla="*/ 100 h 177"/>
                <a:gd name="T18" fmla="*/ 256 w 256"/>
                <a:gd name="T19" fmla="*/ 135 h 177"/>
                <a:gd name="T20" fmla="*/ 254 w 256"/>
                <a:gd name="T21" fmla="*/ 133 h 177"/>
                <a:gd name="T22" fmla="*/ 251 w 256"/>
                <a:gd name="T23" fmla="*/ 125 h 177"/>
                <a:gd name="T24" fmla="*/ 244 w 256"/>
                <a:gd name="T25" fmla="*/ 115 h 177"/>
                <a:gd name="T26" fmla="*/ 235 w 256"/>
                <a:gd name="T27" fmla="*/ 102 h 177"/>
                <a:gd name="T28" fmla="*/ 223 w 256"/>
                <a:gd name="T29" fmla="*/ 87 h 177"/>
                <a:gd name="T30" fmla="*/ 208 w 256"/>
                <a:gd name="T31" fmla="*/ 73 h 177"/>
                <a:gd name="T32" fmla="*/ 189 w 256"/>
                <a:gd name="T33" fmla="*/ 60 h 177"/>
                <a:gd name="T34" fmla="*/ 169 w 256"/>
                <a:gd name="T35" fmla="*/ 50 h 177"/>
                <a:gd name="T36" fmla="*/ 144 w 256"/>
                <a:gd name="T37" fmla="*/ 43 h 177"/>
                <a:gd name="T38" fmla="*/ 147 w 256"/>
                <a:gd name="T39" fmla="*/ 46 h 177"/>
                <a:gd name="T40" fmla="*/ 156 w 256"/>
                <a:gd name="T41" fmla="*/ 50 h 177"/>
                <a:gd name="T42" fmla="*/ 167 w 256"/>
                <a:gd name="T43" fmla="*/ 58 h 177"/>
                <a:gd name="T44" fmla="*/ 182 w 256"/>
                <a:gd name="T45" fmla="*/ 68 h 177"/>
                <a:gd name="T46" fmla="*/ 199 w 256"/>
                <a:gd name="T47" fmla="*/ 81 h 177"/>
                <a:gd name="T48" fmla="*/ 214 w 256"/>
                <a:gd name="T49" fmla="*/ 96 h 177"/>
                <a:gd name="T50" fmla="*/ 228 w 256"/>
                <a:gd name="T51" fmla="*/ 115 h 177"/>
                <a:gd name="T52" fmla="*/ 239 w 256"/>
                <a:gd name="T53" fmla="*/ 135 h 177"/>
                <a:gd name="T54" fmla="*/ 245 w 256"/>
                <a:gd name="T55" fmla="*/ 157 h 177"/>
                <a:gd name="T56" fmla="*/ 244 w 256"/>
                <a:gd name="T57" fmla="*/ 159 h 177"/>
                <a:gd name="T58" fmla="*/ 238 w 256"/>
                <a:gd name="T59" fmla="*/ 161 h 177"/>
                <a:gd name="T60" fmla="*/ 228 w 256"/>
                <a:gd name="T61" fmla="*/ 165 h 177"/>
                <a:gd name="T62" fmla="*/ 217 w 256"/>
                <a:gd name="T63" fmla="*/ 169 h 177"/>
                <a:gd name="T64" fmla="*/ 201 w 256"/>
                <a:gd name="T65" fmla="*/ 173 h 177"/>
                <a:gd name="T66" fmla="*/ 186 w 256"/>
                <a:gd name="T67" fmla="*/ 176 h 177"/>
                <a:gd name="T68" fmla="*/ 166 w 256"/>
                <a:gd name="T69" fmla="*/ 177 h 177"/>
                <a:gd name="T70" fmla="*/ 147 w 256"/>
                <a:gd name="T71" fmla="*/ 177 h 177"/>
                <a:gd name="T72" fmla="*/ 127 w 256"/>
                <a:gd name="T73" fmla="*/ 173 h 177"/>
                <a:gd name="T74" fmla="*/ 106 w 256"/>
                <a:gd name="T75" fmla="*/ 167 h 177"/>
                <a:gd name="T76" fmla="*/ 86 w 256"/>
                <a:gd name="T77" fmla="*/ 156 h 177"/>
                <a:gd name="T78" fmla="*/ 66 w 256"/>
                <a:gd name="T79" fmla="*/ 142 h 177"/>
                <a:gd name="T80" fmla="*/ 47 w 256"/>
                <a:gd name="T81" fmla="*/ 122 h 177"/>
                <a:gd name="T82" fmla="*/ 28 w 256"/>
                <a:gd name="T83" fmla="*/ 96 h 177"/>
                <a:gd name="T84" fmla="*/ 13 w 256"/>
                <a:gd name="T85" fmla="*/ 65 h 177"/>
                <a:gd name="T86" fmla="*/ 0 w 256"/>
                <a:gd name="T87" fmla="*/ 28 h 177"/>
                <a:gd name="T88" fmla="*/ 2 w 256"/>
                <a:gd name="T89" fmla="*/ 26 h 177"/>
                <a:gd name="T90" fmla="*/ 8 w 256"/>
                <a:gd name="T91" fmla="*/ 24 h 177"/>
                <a:gd name="T92" fmla="*/ 18 w 256"/>
                <a:gd name="T93" fmla="*/ 20 h 177"/>
                <a:gd name="T94" fmla="*/ 30 w 256"/>
                <a:gd name="T95" fmla="*/ 15 h 177"/>
                <a:gd name="T96" fmla="*/ 45 w 256"/>
                <a:gd name="T97" fmla="*/ 9 h 177"/>
                <a:gd name="T98" fmla="*/ 62 w 256"/>
                <a:gd name="T99" fmla="*/ 6 h 177"/>
                <a:gd name="T100" fmla="*/ 82 w 256"/>
                <a:gd name="T101" fmla="*/ 3 h 177"/>
                <a:gd name="T102" fmla="*/ 101 w 256"/>
                <a:gd name="T103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6" h="177">
                  <a:moveTo>
                    <a:pt x="101" y="0"/>
                  </a:moveTo>
                  <a:lnTo>
                    <a:pt x="122" y="0"/>
                  </a:lnTo>
                  <a:lnTo>
                    <a:pt x="143" y="3"/>
                  </a:lnTo>
                  <a:lnTo>
                    <a:pt x="163" y="8"/>
                  </a:lnTo>
                  <a:lnTo>
                    <a:pt x="184" y="17"/>
                  </a:lnTo>
                  <a:lnTo>
                    <a:pt x="202" y="30"/>
                  </a:lnTo>
                  <a:lnTo>
                    <a:pt x="219" y="48"/>
                  </a:lnTo>
                  <a:lnTo>
                    <a:pt x="234" y="72"/>
                  </a:lnTo>
                  <a:lnTo>
                    <a:pt x="247" y="100"/>
                  </a:lnTo>
                  <a:lnTo>
                    <a:pt x="256" y="135"/>
                  </a:lnTo>
                  <a:lnTo>
                    <a:pt x="254" y="133"/>
                  </a:lnTo>
                  <a:lnTo>
                    <a:pt x="251" y="125"/>
                  </a:lnTo>
                  <a:lnTo>
                    <a:pt x="244" y="115"/>
                  </a:lnTo>
                  <a:lnTo>
                    <a:pt x="235" y="102"/>
                  </a:lnTo>
                  <a:lnTo>
                    <a:pt x="223" y="87"/>
                  </a:lnTo>
                  <a:lnTo>
                    <a:pt x="208" y="73"/>
                  </a:lnTo>
                  <a:lnTo>
                    <a:pt x="189" y="60"/>
                  </a:lnTo>
                  <a:lnTo>
                    <a:pt x="169" y="50"/>
                  </a:lnTo>
                  <a:lnTo>
                    <a:pt x="144" y="43"/>
                  </a:lnTo>
                  <a:lnTo>
                    <a:pt x="147" y="46"/>
                  </a:lnTo>
                  <a:lnTo>
                    <a:pt x="156" y="50"/>
                  </a:lnTo>
                  <a:lnTo>
                    <a:pt x="167" y="58"/>
                  </a:lnTo>
                  <a:lnTo>
                    <a:pt x="182" y="68"/>
                  </a:lnTo>
                  <a:lnTo>
                    <a:pt x="199" y="81"/>
                  </a:lnTo>
                  <a:lnTo>
                    <a:pt x="214" y="96"/>
                  </a:lnTo>
                  <a:lnTo>
                    <a:pt x="228" y="115"/>
                  </a:lnTo>
                  <a:lnTo>
                    <a:pt x="239" y="135"/>
                  </a:lnTo>
                  <a:lnTo>
                    <a:pt x="245" y="157"/>
                  </a:lnTo>
                  <a:lnTo>
                    <a:pt x="244" y="159"/>
                  </a:lnTo>
                  <a:lnTo>
                    <a:pt x="238" y="161"/>
                  </a:lnTo>
                  <a:lnTo>
                    <a:pt x="228" y="165"/>
                  </a:lnTo>
                  <a:lnTo>
                    <a:pt x="217" y="169"/>
                  </a:lnTo>
                  <a:lnTo>
                    <a:pt x="201" y="173"/>
                  </a:lnTo>
                  <a:lnTo>
                    <a:pt x="186" y="176"/>
                  </a:lnTo>
                  <a:lnTo>
                    <a:pt x="166" y="177"/>
                  </a:lnTo>
                  <a:lnTo>
                    <a:pt x="147" y="177"/>
                  </a:lnTo>
                  <a:lnTo>
                    <a:pt x="127" y="173"/>
                  </a:lnTo>
                  <a:lnTo>
                    <a:pt x="106" y="167"/>
                  </a:lnTo>
                  <a:lnTo>
                    <a:pt x="86" y="156"/>
                  </a:lnTo>
                  <a:lnTo>
                    <a:pt x="66" y="142"/>
                  </a:lnTo>
                  <a:lnTo>
                    <a:pt x="47" y="122"/>
                  </a:lnTo>
                  <a:lnTo>
                    <a:pt x="28" y="96"/>
                  </a:lnTo>
                  <a:lnTo>
                    <a:pt x="13" y="65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8" y="24"/>
                  </a:lnTo>
                  <a:lnTo>
                    <a:pt x="18" y="20"/>
                  </a:lnTo>
                  <a:lnTo>
                    <a:pt x="30" y="15"/>
                  </a:lnTo>
                  <a:lnTo>
                    <a:pt x="45" y="9"/>
                  </a:lnTo>
                  <a:lnTo>
                    <a:pt x="62" y="6"/>
                  </a:lnTo>
                  <a:lnTo>
                    <a:pt x="82" y="3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任意多边形: 形状 46"/>
            <p:cNvSpPr/>
            <p:nvPr/>
          </p:nvSpPr>
          <p:spPr bwMode="auto">
            <a:xfrm>
              <a:off x="3441353" y="4302919"/>
              <a:ext cx="277813" cy="422275"/>
            </a:xfrm>
            <a:custGeom>
              <a:avLst/>
              <a:gdLst>
                <a:gd name="T0" fmla="*/ 58 w 175"/>
                <a:gd name="T1" fmla="*/ 0 h 266"/>
                <a:gd name="T2" fmla="*/ 61 w 175"/>
                <a:gd name="T3" fmla="*/ 1 h 266"/>
                <a:gd name="T4" fmla="*/ 66 w 175"/>
                <a:gd name="T5" fmla="*/ 2 h 266"/>
                <a:gd name="T6" fmla="*/ 74 w 175"/>
                <a:gd name="T7" fmla="*/ 6 h 266"/>
                <a:gd name="T8" fmla="*/ 84 w 175"/>
                <a:gd name="T9" fmla="*/ 12 h 266"/>
                <a:gd name="T10" fmla="*/ 96 w 175"/>
                <a:gd name="T11" fmla="*/ 18 h 266"/>
                <a:gd name="T12" fmla="*/ 109 w 175"/>
                <a:gd name="T13" fmla="*/ 27 h 266"/>
                <a:gd name="T14" fmla="*/ 122 w 175"/>
                <a:gd name="T15" fmla="*/ 37 h 266"/>
                <a:gd name="T16" fmla="*/ 135 w 175"/>
                <a:gd name="T17" fmla="*/ 49 h 266"/>
                <a:gd name="T18" fmla="*/ 148 w 175"/>
                <a:gd name="T19" fmla="*/ 65 h 266"/>
                <a:gd name="T20" fmla="*/ 158 w 175"/>
                <a:gd name="T21" fmla="*/ 80 h 266"/>
                <a:gd name="T22" fmla="*/ 166 w 175"/>
                <a:gd name="T23" fmla="*/ 100 h 266"/>
                <a:gd name="T24" fmla="*/ 172 w 175"/>
                <a:gd name="T25" fmla="*/ 121 h 266"/>
                <a:gd name="T26" fmla="*/ 175 w 175"/>
                <a:gd name="T27" fmla="*/ 145 h 266"/>
                <a:gd name="T28" fmla="*/ 174 w 175"/>
                <a:gd name="T29" fmla="*/ 171 h 266"/>
                <a:gd name="T30" fmla="*/ 167 w 175"/>
                <a:gd name="T31" fmla="*/ 200 h 266"/>
                <a:gd name="T32" fmla="*/ 157 w 175"/>
                <a:gd name="T33" fmla="*/ 232 h 266"/>
                <a:gd name="T34" fmla="*/ 140 w 175"/>
                <a:gd name="T35" fmla="*/ 266 h 266"/>
                <a:gd name="T36" fmla="*/ 137 w 175"/>
                <a:gd name="T37" fmla="*/ 266 h 266"/>
                <a:gd name="T38" fmla="*/ 131 w 175"/>
                <a:gd name="T39" fmla="*/ 263 h 266"/>
                <a:gd name="T40" fmla="*/ 122 w 175"/>
                <a:gd name="T41" fmla="*/ 259 h 266"/>
                <a:gd name="T42" fmla="*/ 109 w 175"/>
                <a:gd name="T43" fmla="*/ 253 h 266"/>
                <a:gd name="T44" fmla="*/ 96 w 175"/>
                <a:gd name="T45" fmla="*/ 247 h 266"/>
                <a:gd name="T46" fmla="*/ 80 w 175"/>
                <a:gd name="T47" fmla="*/ 237 h 266"/>
                <a:gd name="T48" fmla="*/ 65 w 175"/>
                <a:gd name="T49" fmla="*/ 226 h 266"/>
                <a:gd name="T50" fmla="*/ 49 w 175"/>
                <a:gd name="T51" fmla="*/ 213 h 266"/>
                <a:gd name="T52" fmla="*/ 35 w 175"/>
                <a:gd name="T53" fmla="*/ 198 h 266"/>
                <a:gd name="T54" fmla="*/ 22 w 175"/>
                <a:gd name="T55" fmla="*/ 182 h 266"/>
                <a:gd name="T56" fmla="*/ 10 w 175"/>
                <a:gd name="T57" fmla="*/ 163 h 266"/>
                <a:gd name="T58" fmla="*/ 3 w 175"/>
                <a:gd name="T59" fmla="*/ 143 h 266"/>
                <a:gd name="T60" fmla="*/ 0 w 175"/>
                <a:gd name="T61" fmla="*/ 121 h 266"/>
                <a:gd name="T62" fmla="*/ 0 w 175"/>
                <a:gd name="T63" fmla="*/ 96 h 266"/>
                <a:gd name="T64" fmla="*/ 6 w 175"/>
                <a:gd name="T65" fmla="*/ 70 h 266"/>
                <a:gd name="T66" fmla="*/ 18 w 175"/>
                <a:gd name="T67" fmla="*/ 40 h 266"/>
                <a:gd name="T68" fmla="*/ 36 w 175"/>
                <a:gd name="T69" fmla="*/ 9 h 266"/>
                <a:gd name="T70" fmla="*/ 35 w 175"/>
                <a:gd name="T71" fmla="*/ 13 h 266"/>
                <a:gd name="T72" fmla="*/ 32 w 175"/>
                <a:gd name="T73" fmla="*/ 21 h 266"/>
                <a:gd name="T74" fmla="*/ 28 w 175"/>
                <a:gd name="T75" fmla="*/ 32 h 266"/>
                <a:gd name="T76" fmla="*/ 26 w 175"/>
                <a:gd name="T77" fmla="*/ 48 h 266"/>
                <a:gd name="T78" fmla="*/ 24 w 175"/>
                <a:gd name="T79" fmla="*/ 66 h 266"/>
                <a:gd name="T80" fmla="*/ 24 w 175"/>
                <a:gd name="T81" fmla="*/ 87 h 266"/>
                <a:gd name="T82" fmla="*/ 28 w 175"/>
                <a:gd name="T83" fmla="*/ 109 h 266"/>
                <a:gd name="T84" fmla="*/ 37 w 175"/>
                <a:gd name="T85" fmla="*/ 131 h 266"/>
                <a:gd name="T86" fmla="*/ 50 w 175"/>
                <a:gd name="T87" fmla="*/ 153 h 266"/>
                <a:gd name="T88" fmla="*/ 49 w 175"/>
                <a:gd name="T89" fmla="*/ 149 h 266"/>
                <a:gd name="T90" fmla="*/ 46 w 175"/>
                <a:gd name="T91" fmla="*/ 140 h 266"/>
                <a:gd name="T92" fmla="*/ 42 w 175"/>
                <a:gd name="T93" fmla="*/ 127 h 266"/>
                <a:gd name="T94" fmla="*/ 39 w 175"/>
                <a:gd name="T95" fmla="*/ 109 h 266"/>
                <a:gd name="T96" fmla="*/ 37 w 175"/>
                <a:gd name="T97" fmla="*/ 88 h 266"/>
                <a:gd name="T98" fmla="*/ 37 w 175"/>
                <a:gd name="T99" fmla="*/ 66 h 266"/>
                <a:gd name="T100" fmla="*/ 40 w 175"/>
                <a:gd name="T101" fmla="*/ 44 h 266"/>
                <a:gd name="T102" fmla="*/ 46 w 175"/>
                <a:gd name="T103" fmla="*/ 21 h 266"/>
                <a:gd name="T104" fmla="*/ 58 w 175"/>
                <a:gd name="T10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5" h="266">
                  <a:moveTo>
                    <a:pt x="58" y="0"/>
                  </a:moveTo>
                  <a:lnTo>
                    <a:pt x="61" y="1"/>
                  </a:lnTo>
                  <a:lnTo>
                    <a:pt x="66" y="2"/>
                  </a:lnTo>
                  <a:lnTo>
                    <a:pt x="74" y="6"/>
                  </a:lnTo>
                  <a:lnTo>
                    <a:pt x="84" y="12"/>
                  </a:lnTo>
                  <a:lnTo>
                    <a:pt x="96" y="18"/>
                  </a:lnTo>
                  <a:lnTo>
                    <a:pt x="109" y="27"/>
                  </a:lnTo>
                  <a:lnTo>
                    <a:pt x="122" y="37"/>
                  </a:lnTo>
                  <a:lnTo>
                    <a:pt x="135" y="49"/>
                  </a:lnTo>
                  <a:lnTo>
                    <a:pt x="148" y="65"/>
                  </a:lnTo>
                  <a:lnTo>
                    <a:pt x="158" y="80"/>
                  </a:lnTo>
                  <a:lnTo>
                    <a:pt x="166" y="100"/>
                  </a:lnTo>
                  <a:lnTo>
                    <a:pt x="172" y="121"/>
                  </a:lnTo>
                  <a:lnTo>
                    <a:pt x="175" y="145"/>
                  </a:lnTo>
                  <a:lnTo>
                    <a:pt x="174" y="171"/>
                  </a:lnTo>
                  <a:lnTo>
                    <a:pt x="167" y="200"/>
                  </a:lnTo>
                  <a:lnTo>
                    <a:pt x="157" y="232"/>
                  </a:lnTo>
                  <a:lnTo>
                    <a:pt x="140" y="266"/>
                  </a:lnTo>
                  <a:lnTo>
                    <a:pt x="137" y="266"/>
                  </a:lnTo>
                  <a:lnTo>
                    <a:pt x="131" y="263"/>
                  </a:lnTo>
                  <a:lnTo>
                    <a:pt x="122" y="259"/>
                  </a:lnTo>
                  <a:lnTo>
                    <a:pt x="109" y="253"/>
                  </a:lnTo>
                  <a:lnTo>
                    <a:pt x="96" y="247"/>
                  </a:lnTo>
                  <a:lnTo>
                    <a:pt x="80" y="237"/>
                  </a:lnTo>
                  <a:lnTo>
                    <a:pt x="65" y="226"/>
                  </a:lnTo>
                  <a:lnTo>
                    <a:pt x="49" y="213"/>
                  </a:lnTo>
                  <a:lnTo>
                    <a:pt x="35" y="198"/>
                  </a:lnTo>
                  <a:lnTo>
                    <a:pt x="22" y="182"/>
                  </a:lnTo>
                  <a:lnTo>
                    <a:pt x="10" y="163"/>
                  </a:lnTo>
                  <a:lnTo>
                    <a:pt x="3" y="143"/>
                  </a:lnTo>
                  <a:lnTo>
                    <a:pt x="0" y="121"/>
                  </a:lnTo>
                  <a:lnTo>
                    <a:pt x="0" y="96"/>
                  </a:lnTo>
                  <a:lnTo>
                    <a:pt x="6" y="70"/>
                  </a:lnTo>
                  <a:lnTo>
                    <a:pt x="18" y="40"/>
                  </a:lnTo>
                  <a:lnTo>
                    <a:pt x="36" y="9"/>
                  </a:lnTo>
                  <a:lnTo>
                    <a:pt x="35" y="13"/>
                  </a:lnTo>
                  <a:lnTo>
                    <a:pt x="32" y="21"/>
                  </a:lnTo>
                  <a:lnTo>
                    <a:pt x="28" y="32"/>
                  </a:lnTo>
                  <a:lnTo>
                    <a:pt x="26" y="48"/>
                  </a:lnTo>
                  <a:lnTo>
                    <a:pt x="24" y="66"/>
                  </a:lnTo>
                  <a:lnTo>
                    <a:pt x="24" y="87"/>
                  </a:lnTo>
                  <a:lnTo>
                    <a:pt x="28" y="109"/>
                  </a:lnTo>
                  <a:lnTo>
                    <a:pt x="37" y="131"/>
                  </a:lnTo>
                  <a:lnTo>
                    <a:pt x="50" y="153"/>
                  </a:lnTo>
                  <a:lnTo>
                    <a:pt x="49" y="149"/>
                  </a:lnTo>
                  <a:lnTo>
                    <a:pt x="46" y="140"/>
                  </a:lnTo>
                  <a:lnTo>
                    <a:pt x="42" y="127"/>
                  </a:lnTo>
                  <a:lnTo>
                    <a:pt x="39" y="109"/>
                  </a:lnTo>
                  <a:lnTo>
                    <a:pt x="37" y="88"/>
                  </a:lnTo>
                  <a:lnTo>
                    <a:pt x="37" y="66"/>
                  </a:lnTo>
                  <a:lnTo>
                    <a:pt x="40" y="44"/>
                  </a:lnTo>
                  <a:lnTo>
                    <a:pt x="46" y="2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任意多边形: 形状 47"/>
            <p:cNvSpPr/>
            <p:nvPr/>
          </p:nvSpPr>
          <p:spPr bwMode="auto">
            <a:xfrm>
              <a:off x="4566890" y="4553744"/>
              <a:ext cx="406400" cy="280988"/>
            </a:xfrm>
            <a:custGeom>
              <a:avLst/>
              <a:gdLst>
                <a:gd name="T0" fmla="*/ 89 w 256"/>
                <a:gd name="T1" fmla="*/ 0 h 177"/>
                <a:gd name="T2" fmla="*/ 108 w 256"/>
                <a:gd name="T3" fmla="*/ 0 h 177"/>
                <a:gd name="T4" fmla="*/ 129 w 256"/>
                <a:gd name="T5" fmla="*/ 3 h 177"/>
                <a:gd name="T6" fmla="*/ 150 w 256"/>
                <a:gd name="T7" fmla="*/ 9 h 177"/>
                <a:gd name="T8" fmla="*/ 170 w 256"/>
                <a:gd name="T9" fmla="*/ 20 h 177"/>
                <a:gd name="T10" fmla="*/ 190 w 256"/>
                <a:gd name="T11" fmla="*/ 35 h 177"/>
                <a:gd name="T12" fmla="*/ 209 w 256"/>
                <a:gd name="T13" fmla="*/ 55 h 177"/>
                <a:gd name="T14" fmla="*/ 226 w 256"/>
                <a:gd name="T15" fmla="*/ 79 h 177"/>
                <a:gd name="T16" fmla="*/ 242 w 256"/>
                <a:gd name="T17" fmla="*/ 112 h 177"/>
                <a:gd name="T18" fmla="*/ 256 w 256"/>
                <a:gd name="T19" fmla="*/ 150 h 177"/>
                <a:gd name="T20" fmla="*/ 254 w 256"/>
                <a:gd name="T21" fmla="*/ 151 h 177"/>
                <a:gd name="T22" fmla="*/ 247 w 256"/>
                <a:gd name="T23" fmla="*/ 153 h 177"/>
                <a:gd name="T24" fmla="*/ 238 w 256"/>
                <a:gd name="T25" fmla="*/ 157 h 177"/>
                <a:gd name="T26" fmla="*/ 225 w 256"/>
                <a:gd name="T27" fmla="*/ 163 h 177"/>
                <a:gd name="T28" fmla="*/ 211 w 256"/>
                <a:gd name="T29" fmla="*/ 166 h 177"/>
                <a:gd name="T30" fmla="*/ 193 w 256"/>
                <a:gd name="T31" fmla="*/ 172 h 177"/>
                <a:gd name="T32" fmla="*/ 174 w 256"/>
                <a:gd name="T33" fmla="*/ 174 h 177"/>
                <a:gd name="T34" fmla="*/ 154 w 256"/>
                <a:gd name="T35" fmla="*/ 177 h 177"/>
                <a:gd name="T36" fmla="*/ 134 w 256"/>
                <a:gd name="T37" fmla="*/ 177 h 177"/>
                <a:gd name="T38" fmla="*/ 112 w 256"/>
                <a:gd name="T39" fmla="*/ 174 h 177"/>
                <a:gd name="T40" fmla="*/ 92 w 256"/>
                <a:gd name="T41" fmla="*/ 168 h 177"/>
                <a:gd name="T42" fmla="*/ 72 w 256"/>
                <a:gd name="T43" fmla="*/ 159 h 177"/>
                <a:gd name="T44" fmla="*/ 54 w 256"/>
                <a:gd name="T45" fmla="*/ 146 h 177"/>
                <a:gd name="T46" fmla="*/ 37 w 256"/>
                <a:gd name="T47" fmla="*/ 127 h 177"/>
                <a:gd name="T48" fmla="*/ 22 w 256"/>
                <a:gd name="T49" fmla="*/ 105 h 177"/>
                <a:gd name="T50" fmla="*/ 9 w 256"/>
                <a:gd name="T51" fmla="*/ 77 h 177"/>
                <a:gd name="T52" fmla="*/ 0 w 256"/>
                <a:gd name="T53" fmla="*/ 42 h 177"/>
                <a:gd name="T54" fmla="*/ 2 w 256"/>
                <a:gd name="T55" fmla="*/ 44 h 177"/>
                <a:gd name="T56" fmla="*/ 5 w 256"/>
                <a:gd name="T57" fmla="*/ 52 h 177"/>
                <a:gd name="T58" fmla="*/ 12 w 256"/>
                <a:gd name="T59" fmla="*/ 63 h 177"/>
                <a:gd name="T60" fmla="*/ 21 w 256"/>
                <a:gd name="T61" fmla="*/ 76 h 177"/>
                <a:gd name="T62" fmla="*/ 33 w 256"/>
                <a:gd name="T63" fmla="*/ 90 h 177"/>
                <a:gd name="T64" fmla="*/ 48 w 256"/>
                <a:gd name="T65" fmla="*/ 104 h 177"/>
                <a:gd name="T66" fmla="*/ 65 w 256"/>
                <a:gd name="T67" fmla="*/ 117 h 177"/>
                <a:gd name="T68" fmla="*/ 87 w 256"/>
                <a:gd name="T69" fmla="*/ 126 h 177"/>
                <a:gd name="T70" fmla="*/ 112 w 256"/>
                <a:gd name="T71" fmla="*/ 133 h 177"/>
                <a:gd name="T72" fmla="*/ 109 w 256"/>
                <a:gd name="T73" fmla="*/ 131 h 177"/>
                <a:gd name="T74" fmla="*/ 100 w 256"/>
                <a:gd name="T75" fmla="*/ 127 h 177"/>
                <a:gd name="T76" fmla="*/ 89 w 256"/>
                <a:gd name="T77" fmla="*/ 120 h 177"/>
                <a:gd name="T78" fmla="*/ 73 w 256"/>
                <a:gd name="T79" fmla="*/ 109 h 177"/>
                <a:gd name="T80" fmla="*/ 57 w 256"/>
                <a:gd name="T81" fmla="*/ 96 h 177"/>
                <a:gd name="T82" fmla="*/ 42 w 256"/>
                <a:gd name="T83" fmla="*/ 81 h 177"/>
                <a:gd name="T84" fmla="*/ 28 w 256"/>
                <a:gd name="T85" fmla="*/ 63 h 177"/>
                <a:gd name="T86" fmla="*/ 17 w 256"/>
                <a:gd name="T87" fmla="*/ 42 h 177"/>
                <a:gd name="T88" fmla="*/ 11 w 256"/>
                <a:gd name="T89" fmla="*/ 18 h 177"/>
                <a:gd name="T90" fmla="*/ 12 w 256"/>
                <a:gd name="T91" fmla="*/ 18 h 177"/>
                <a:gd name="T92" fmla="*/ 18 w 256"/>
                <a:gd name="T93" fmla="*/ 16 h 177"/>
                <a:gd name="T94" fmla="*/ 28 w 256"/>
                <a:gd name="T95" fmla="*/ 12 h 177"/>
                <a:gd name="T96" fmla="*/ 39 w 256"/>
                <a:gd name="T97" fmla="*/ 8 h 177"/>
                <a:gd name="T98" fmla="*/ 54 w 256"/>
                <a:gd name="T99" fmla="*/ 4 h 177"/>
                <a:gd name="T100" fmla="*/ 70 w 256"/>
                <a:gd name="T101" fmla="*/ 2 h 177"/>
                <a:gd name="T102" fmla="*/ 89 w 256"/>
                <a:gd name="T103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6" h="177">
                  <a:moveTo>
                    <a:pt x="89" y="0"/>
                  </a:moveTo>
                  <a:lnTo>
                    <a:pt x="108" y="0"/>
                  </a:lnTo>
                  <a:lnTo>
                    <a:pt x="129" y="3"/>
                  </a:lnTo>
                  <a:lnTo>
                    <a:pt x="150" y="9"/>
                  </a:lnTo>
                  <a:lnTo>
                    <a:pt x="170" y="20"/>
                  </a:lnTo>
                  <a:lnTo>
                    <a:pt x="190" y="35"/>
                  </a:lnTo>
                  <a:lnTo>
                    <a:pt x="209" y="55"/>
                  </a:lnTo>
                  <a:lnTo>
                    <a:pt x="226" y="79"/>
                  </a:lnTo>
                  <a:lnTo>
                    <a:pt x="242" y="112"/>
                  </a:lnTo>
                  <a:lnTo>
                    <a:pt x="256" y="150"/>
                  </a:lnTo>
                  <a:lnTo>
                    <a:pt x="254" y="151"/>
                  </a:lnTo>
                  <a:lnTo>
                    <a:pt x="247" y="153"/>
                  </a:lnTo>
                  <a:lnTo>
                    <a:pt x="238" y="157"/>
                  </a:lnTo>
                  <a:lnTo>
                    <a:pt x="225" y="163"/>
                  </a:lnTo>
                  <a:lnTo>
                    <a:pt x="211" y="166"/>
                  </a:lnTo>
                  <a:lnTo>
                    <a:pt x="193" y="172"/>
                  </a:lnTo>
                  <a:lnTo>
                    <a:pt x="174" y="174"/>
                  </a:lnTo>
                  <a:lnTo>
                    <a:pt x="154" y="177"/>
                  </a:lnTo>
                  <a:lnTo>
                    <a:pt x="134" y="177"/>
                  </a:lnTo>
                  <a:lnTo>
                    <a:pt x="112" y="174"/>
                  </a:lnTo>
                  <a:lnTo>
                    <a:pt x="92" y="168"/>
                  </a:lnTo>
                  <a:lnTo>
                    <a:pt x="72" y="159"/>
                  </a:lnTo>
                  <a:lnTo>
                    <a:pt x="54" y="146"/>
                  </a:lnTo>
                  <a:lnTo>
                    <a:pt x="37" y="127"/>
                  </a:lnTo>
                  <a:lnTo>
                    <a:pt x="22" y="105"/>
                  </a:lnTo>
                  <a:lnTo>
                    <a:pt x="9" y="77"/>
                  </a:lnTo>
                  <a:lnTo>
                    <a:pt x="0" y="42"/>
                  </a:lnTo>
                  <a:lnTo>
                    <a:pt x="2" y="44"/>
                  </a:lnTo>
                  <a:lnTo>
                    <a:pt x="5" y="52"/>
                  </a:lnTo>
                  <a:lnTo>
                    <a:pt x="12" y="63"/>
                  </a:lnTo>
                  <a:lnTo>
                    <a:pt x="21" y="76"/>
                  </a:lnTo>
                  <a:lnTo>
                    <a:pt x="33" y="90"/>
                  </a:lnTo>
                  <a:lnTo>
                    <a:pt x="48" y="104"/>
                  </a:lnTo>
                  <a:lnTo>
                    <a:pt x="65" y="117"/>
                  </a:lnTo>
                  <a:lnTo>
                    <a:pt x="87" y="126"/>
                  </a:lnTo>
                  <a:lnTo>
                    <a:pt x="112" y="133"/>
                  </a:lnTo>
                  <a:lnTo>
                    <a:pt x="109" y="131"/>
                  </a:lnTo>
                  <a:lnTo>
                    <a:pt x="100" y="127"/>
                  </a:lnTo>
                  <a:lnTo>
                    <a:pt x="89" y="120"/>
                  </a:lnTo>
                  <a:lnTo>
                    <a:pt x="73" y="109"/>
                  </a:lnTo>
                  <a:lnTo>
                    <a:pt x="57" y="96"/>
                  </a:lnTo>
                  <a:lnTo>
                    <a:pt x="42" y="81"/>
                  </a:lnTo>
                  <a:lnTo>
                    <a:pt x="28" y="63"/>
                  </a:lnTo>
                  <a:lnTo>
                    <a:pt x="17" y="42"/>
                  </a:lnTo>
                  <a:lnTo>
                    <a:pt x="11" y="18"/>
                  </a:lnTo>
                  <a:lnTo>
                    <a:pt x="12" y="18"/>
                  </a:lnTo>
                  <a:lnTo>
                    <a:pt x="18" y="16"/>
                  </a:lnTo>
                  <a:lnTo>
                    <a:pt x="28" y="12"/>
                  </a:lnTo>
                  <a:lnTo>
                    <a:pt x="39" y="8"/>
                  </a:lnTo>
                  <a:lnTo>
                    <a:pt x="54" y="4"/>
                  </a:lnTo>
                  <a:lnTo>
                    <a:pt x="70" y="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任意多边形: 形状 48"/>
            <p:cNvSpPr/>
            <p:nvPr/>
          </p:nvSpPr>
          <p:spPr bwMode="auto">
            <a:xfrm>
              <a:off x="3925540" y="4442619"/>
              <a:ext cx="280988" cy="422275"/>
            </a:xfrm>
            <a:custGeom>
              <a:avLst/>
              <a:gdLst>
                <a:gd name="T0" fmla="*/ 60 w 177"/>
                <a:gd name="T1" fmla="*/ 0 h 266"/>
                <a:gd name="T2" fmla="*/ 61 w 177"/>
                <a:gd name="T3" fmla="*/ 1 h 266"/>
                <a:gd name="T4" fmla="*/ 66 w 177"/>
                <a:gd name="T5" fmla="*/ 3 h 266"/>
                <a:gd name="T6" fmla="*/ 75 w 177"/>
                <a:gd name="T7" fmla="*/ 7 h 266"/>
                <a:gd name="T8" fmla="*/ 86 w 177"/>
                <a:gd name="T9" fmla="*/ 12 h 266"/>
                <a:gd name="T10" fmla="*/ 97 w 177"/>
                <a:gd name="T11" fmla="*/ 18 h 266"/>
                <a:gd name="T12" fmla="*/ 110 w 177"/>
                <a:gd name="T13" fmla="*/ 27 h 266"/>
                <a:gd name="T14" fmla="*/ 123 w 177"/>
                <a:gd name="T15" fmla="*/ 38 h 266"/>
                <a:gd name="T16" fmla="*/ 136 w 177"/>
                <a:gd name="T17" fmla="*/ 49 h 266"/>
                <a:gd name="T18" fmla="*/ 148 w 177"/>
                <a:gd name="T19" fmla="*/ 64 h 266"/>
                <a:gd name="T20" fmla="*/ 160 w 177"/>
                <a:gd name="T21" fmla="*/ 81 h 266"/>
                <a:gd name="T22" fmla="*/ 168 w 177"/>
                <a:gd name="T23" fmla="*/ 100 h 266"/>
                <a:gd name="T24" fmla="*/ 174 w 177"/>
                <a:gd name="T25" fmla="*/ 121 h 266"/>
                <a:gd name="T26" fmla="*/ 177 w 177"/>
                <a:gd name="T27" fmla="*/ 144 h 266"/>
                <a:gd name="T28" fmla="*/ 175 w 177"/>
                <a:gd name="T29" fmla="*/ 171 h 266"/>
                <a:gd name="T30" fmla="*/ 169 w 177"/>
                <a:gd name="T31" fmla="*/ 200 h 266"/>
                <a:gd name="T32" fmla="*/ 157 w 177"/>
                <a:gd name="T33" fmla="*/ 231 h 266"/>
                <a:gd name="T34" fmla="*/ 142 w 177"/>
                <a:gd name="T35" fmla="*/ 266 h 266"/>
                <a:gd name="T36" fmla="*/ 139 w 177"/>
                <a:gd name="T37" fmla="*/ 265 h 266"/>
                <a:gd name="T38" fmla="*/ 133 w 177"/>
                <a:gd name="T39" fmla="*/ 264 h 266"/>
                <a:gd name="T40" fmla="*/ 123 w 177"/>
                <a:gd name="T41" fmla="*/ 260 h 266"/>
                <a:gd name="T42" fmla="*/ 110 w 177"/>
                <a:gd name="T43" fmla="*/ 253 h 266"/>
                <a:gd name="T44" fmla="*/ 96 w 177"/>
                <a:gd name="T45" fmla="*/ 247 h 266"/>
                <a:gd name="T46" fmla="*/ 82 w 177"/>
                <a:gd name="T47" fmla="*/ 236 h 266"/>
                <a:gd name="T48" fmla="*/ 65 w 177"/>
                <a:gd name="T49" fmla="*/ 226 h 266"/>
                <a:gd name="T50" fmla="*/ 51 w 177"/>
                <a:gd name="T51" fmla="*/ 213 h 266"/>
                <a:gd name="T52" fmla="*/ 35 w 177"/>
                <a:gd name="T53" fmla="*/ 199 h 266"/>
                <a:gd name="T54" fmla="*/ 22 w 177"/>
                <a:gd name="T55" fmla="*/ 182 h 266"/>
                <a:gd name="T56" fmla="*/ 12 w 177"/>
                <a:gd name="T57" fmla="*/ 164 h 266"/>
                <a:gd name="T58" fmla="*/ 4 w 177"/>
                <a:gd name="T59" fmla="*/ 143 h 266"/>
                <a:gd name="T60" fmla="*/ 0 w 177"/>
                <a:gd name="T61" fmla="*/ 121 h 266"/>
                <a:gd name="T62" fmla="*/ 1 w 177"/>
                <a:gd name="T63" fmla="*/ 96 h 266"/>
                <a:gd name="T64" fmla="*/ 7 w 177"/>
                <a:gd name="T65" fmla="*/ 69 h 266"/>
                <a:gd name="T66" fmla="*/ 18 w 177"/>
                <a:gd name="T67" fmla="*/ 40 h 266"/>
                <a:gd name="T68" fmla="*/ 36 w 177"/>
                <a:gd name="T69" fmla="*/ 9 h 266"/>
                <a:gd name="T70" fmla="*/ 36 w 177"/>
                <a:gd name="T71" fmla="*/ 12 h 266"/>
                <a:gd name="T72" fmla="*/ 34 w 177"/>
                <a:gd name="T73" fmla="*/ 20 h 266"/>
                <a:gd name="T74" fmla="*/ 30 w 177"/>
                <a:gd name="T75" fmla="*/ 33 h 266"/>
                <a:gd name="T76" fmla="*/ 27 w 177"/>
                <a:gd name="T77" fmla="*/ 48 h 266"/>
                <a:gd name="T78" fmla="*/ 26 w 177"/>
                <a:gd name="T79" fmla="*/ 66 h 266"/>
                <a:gd name="T80" fmla="*/ 26 w 177"/>
                <a:gd name="T81" fmla="*/ 87 h 266"/>
                <a:gd name="T82" fmla="*/ 30 w 177"/>
                <a:gd name="T83" fmla="*/ 108 h 266"/>
                <a:gd name="T84" fmla="*/ 38 w 177"/>
                <a:gd name="T85" fmla="*/ 131 h 266"/>
                <a:gd name="T86" fmla="*/ 51 w 177"/>
                <a:gd name="T87" fmla="*/ 153 h 266"/>
                <a:gd name="T88" fmla="*/ 49 w 177"/>
                <a:gd name="T89" fmla="*/ 149 h 266"/>
                <a:gd name="T90" fmla="*/ 47 w 177"/>
                <a:gd name="T91" fmla="*/ 140 h 266"/>
                <a:gd name="T92" fmla="*/ 44 w 177"/>
                <a:gd name="T93" fmla="*/ 126 h 266"/>
                <a:gd name="T94" fmla="*/ 40 w 177"/>
                <a:gd name="T95" fmla="*/ 109 h 266"/>
                <a:gd name="T96" fmla="*/ 39 w 177"/>
                <a:gd name="T97" fmla="*/ 88 h 266"/>
                <a:gd name="T98" fmla="*/ 39 w 177"/>
                <a:gd name="T99" fmla="*/ 66 h 266"/>
                <a:gd name="T100" fmla="*/ 42 w 177"/>
                <a:gd name="T101" fmla="*/ 44 h 266"/>
                <a:gd name="T102" fmla="*/ 48 w 177"/>
                <a:gd name="T103" fmla="*/ 21 h 266"/>
                <a:gd name="T104" fmla="*/ 60 w 177"/>
                <a:gd name="T10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7" h="266">
                  <a:moveTo>
                    <a:pt x="60" y="0"/>
                  </a:moveTo>
                  <a:lnTo>
                    <a:pt x="61" y="1"/>
                  </a:lnTo>
                  <a:lnTo>
                    <a:pt x="66" y="3"/>
                  </a:lnTo>
                  <a:lnTo>
                    <a:pt x="75" y="7"/>
                  </a:lnTo>
                  <a:lnTo>
                    <a:pt x="86" y="12"/>
                  </a:lnTo>
                  <a:lnTo>
                    <a:pt x="97" y="18"/>
                  </a:lnTo>
                  <a:lnTo>
                    <a:pt x="110" y="27"/>
                  </a:lnTo>
                  <a:lnTo>
                    <a:pt x="123" y="38"/>
                  </a:lnTo>
                  <a:lnTo>
                    <a:pt x="136" y="49"/>
                  </a:lnTo>
                  <a:lnTo>
                    <a:pt x="148" y="64"/>
                  </a:lnTo>
                  <a:lnTo>
                    <a:pt x="160" y="81"/>
                  </a:lnTo>
                  <a:lnTo>
                    <a:pt x="168" y="100"/>
                  </a:lnTo>
                  <a:lnTo>
                    <a:pt x="174" y="121"/>
                  </a:lnTo>
                  <a:lnTo>
                    <a:pt x="177" y="144"/>
                  </a:lnTo>
                  <a:lnTo>
                    <a:pt x="175" y="171"/>
                  </a:lnTo>
                  <a:lnTo>
                    <a:pt x="169" y="200"/>
                  </a:lnTo>
                  <a:lnTo>
                    <a:pt x="157" y="231"/>
                  </a:lnTo>
                  <a:lnTo>
                    <a:pt x="142" y="266"/>
                  </a:lnTo>
                  <a:lnTo>
                    <a:pt x="139" y="265"/>
                  </a:lnTo>
                  <a:lnTo>
                    <a:pt x="133" y="264"/>
                  </a:lnTo>
                  <a:lnTo>
                    <a:pt x="123" y="260"/>
                  </a:lnTo>
                  <a:lnTo>
                    <a:pt x="110" y="253"/>
                  </a:lnTo>
                  <a:lnTo>
                    <a:pt x="96" y="247"/>
                  </a:lnTo>
                  <a:lnTo>
                    <a:pt x="82" y="236"/>
                  </a:lnTo>
                  <a:lnTo>
                    <a:pt x="65" y="226"/>
                  </a:lnTo>
                  <a:lnTo>
                    <a:pt x="51" y="213"/>
                  </a:lnTo>
                  <a:lnTo>
                    <a:pt x="35" y="199"/>
                  </a:lnTo>
                  <a:lnTo>
                    <a:pt x="22" y="182"/>
                  </a:lnTo>
                  <a:lnTo>
                    <a:pt x="12" y="164"/>
                  </a:lnTo>
                  <a:lnTo>
                    <a:pt x="4" y="143"/>
                  </a:lnTo>
                  <a:lnTo>
                    <a:pt x="0" y="121"/>
                  </a:lnTo>
                  <a:lnTo>
                    <a:pt x="1" y="96"/>
                  </a:lnTo>
                  <a:lnTo>
                    <a:pt x="7" y="69"/>
                  </a:lnTo>
                  <a:lnTo>
                    <a:pt x="18" y="40"/>
                  </a:lnTo>
                  <a:lnTo>
                    <a:pt x="36" y="9"/>
                  </a:lnTo>
                  <a:lnTo>
                    <a:pt x="36" y="12"/>
                  </a:lnTo>
                  <a:lnTo>
                    <a:pt x="34" y="20"/>
                  </a:lnTo>
                  <a:lnTo>
                    <a:pt x="30" y="33"/>
                  </a:lnTo>
                  <a:lnTo>
                    <a:pt x="27" y="48"/>
                  </a:lnTo>
                  <a:lnTo>
                    <a:pt x="26" y="66"/>
                  </a:lnTo>
                  <a:lnTo>
                    <a:pt x="26" y="87"/>
                  </a:lnTo>
                  <a:lnTo>
                    <a:pt x="30" y="108"/>
                  </a:lnTo>
                  <a:lnTo>
                    <a:pt x="38" y="131"/>
                  </a:lnTo>
                  <a:lnTo>
                    <a:pt x="51" y="153"/>
                  </a:lnTo>
                  <a:lnTo>
                    <a:pt x="49" y="149"/>
                  </a:lnTo>
                  <a:lnTo>
                    <a:pt x="47" y="140"/>
                  </a:lnTo>
                  <a:lnTo>
                    <a:pt x="44" y="126"/>
                  </a:lnTo>
                  <a:lnTo>
                    <a:pt x="40" y="109"/>
                  </a:lnTo>
                  <a:lnTo>
                    <a:pt x="39" y="88"/>
                  </a:lnTo>
                  <a:lnTo>
                    <a:pt x="39" y="66"/>
                  </a:lnTo>
                  <a:lnTo>
                    <a:pt x="42" y="44"/>
                  </a:lnTo>
                  <a:lnTo>
                    <a:pt x="48" y="2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任意多边形: 形状 49"/>
            <p:cNvSpPr/>
            <p:nvPr/>
          </p:nvSpPr>
          <p:spPr bwMode="auto">
            <a:xfrm>
              <a:off x="3334990" y="2942431"/>
              <a:ext cx="280988" cy="406400"/>
            </a:xfrm>
            <a:custGeom>
              <a:avLst/>
              <a:gdLst>
                <a:gd name="T0" fmla="*/ 135 w 177"/>
                <a:gd name="T1" fmla="*/ 0 h 256"/>
                <a:gd name="T2" fmla="*/ 133 w 177"/>
                <a:gd name="T3" fmla="*/ 1 h 256"/>
                <a:gd name="T4" fmla="*/ 125 w 177"/>
                <a:gd name="T5" fmla="*/ 5 h 256"/>
                <a:gd name="T6" fmla="*/ 115 w 177"/>
                <a:gd name="T7" fmla="*/ 12 h 256"/>
                <a:gd name="T8" fmla="*/ 102 w 177"/>
                <a:gd name="T9" fmla="*/ 21 h 256"/>
                <a:gd name="T10" fmla="*/ 87 w 177"/>
                <a:gd name="T11" fmla="*/ 33 h 256"/>
                <a:gd name="T12" fmla="*/ 73 w 177"/>
                <a:gd name="T13" fmla="*/ 47 h 256"/>
                <a:gd name="T14" fmla="*/ 60 w 177"/>
                <a:gd name="T15" fmla="*/ 65 h 256"/>
                <a:gd name="T16" fmla="*/ 51 w 177"/>
                <a:gd name="T17" fmla="*/ 87 h 256"/>
                <a:gd name="T18" fmla="*/ 44 w 177"/>
                <a:gd name="T19" fmla="*/ 112 h 256"/>
                <a:gd name="T20" fmla="*/ 46 w 177"/>
                <a:gd name="T21" fmla="*/ 108 h 256"/>
                <a:gd name="T22" fmla="*/ 50 w 177"/>
                <a:gd name="T23" fmla="*/ 100 h 256"/>
                <a:gd name="T24" fmla="*/ 57 w 177"/>
                <a:gd name="T25" fmla="*/ 88 h 256"/>
                <a:gd name="T26" fmla="*/ 68 w 177"/>
                <a:gd name="T27" fmla="*/ 73 h 256"/>
                <a:gd name="T28" fmla="*/ 81 w 177"/>
                <a:gd name="T29" fmla="*/ 57 h 256"/>
                <a:gd name="T30" fmla="*/ 96 w 177"/>
                <a:gd name="T31" fmla="*/ 42 h 256"/>
                <a:gd name="T32" fmla="*/ 115 w 177"/>
                <a:gd name="T33" fmla="*/ 27 h 256"/>
                <a:gd name="T34" fmla="*/ 135 w 177"/>
                <a:gd name="T35" fmla="*/ 17 h 256"/>
                <a:gd name="T36" fmla="*/ 158 w 177"/>
                <a:gd name="T37" fmla="*/ 9 h 256"/>
                <a:gd name="T38" fmla="*/ 159 w 177"/>
                <a:gd name="T39" fmla="*/ 12 h 256"/>
                <a:gd name="T40" fmla="*/ 161 w 177"/>
                <a:gd name="T41" fmla="*/ 17 h 256"/>
                <a:gd name="T42" fmla="*/ 165 w 177"/>
                <a:gd name="T43" fmla="*/ 27 h 256"/>
                <a:gd name="T44" fmla="*/ 169 w 177"/>
                <a:gd name="T45" fmla="*/ 39 h 256"/>
                <a:gd name="T46" fmla="*/ 173 w 177"/>
                <a:gd name="T47" fmla="*/ 53 h 256"/>
                <a:gd name="T48" fmla="*/ 176 w 177"/>
                <a:gd name="T49" fmla="*/ 70 h 256"/>
                <a:gd name="T50" fmla="*/ 177 w 177"/>
                <a:gd name="T51" fmla="*/ 88 h 256"/>
                <a:gd name="T52" fmla="*/ 177 w 177"/>
                <a:gd name="T53" fmla="*/ 108 h 256"/>
                <a:gd name="T54" fmla="*/ 173 w 177"/>
                <a:gd name="T55" fmla="*/ 129 h 256"/>
                <a:gd name="T56" fmla="*/ 167 w 177"/>
                <a:gd name="T57" fmla="*/ 149 h 256"/>
                <a:gd name="T58" fmla="*/ 158 w 177"/>
                <a:gd name="T59" fmla="*/ 170 h 256"/>
                <a:gd name="T60" fmla="*/ 142 w 177"/>
                <a:gd name="T61" fmla="*/ 190 h 256"/>
                <a:gd name="T62" fmla="*/ 122 w 177"/>
                <a:gd name="T63" fmla="*/ 209 h 256"/>
                <a:gd name="T64" fmla="*/ 98 w 177"/>
                <a:gd name="T65" fmla="*/ 226 h 256"/>
                <a:gd name="T66" fmla="*/ 65 w 177"/>
                <a:gd name="T67" fmla="*/ 242 h 256"/>
                <a:gd name="T68" fmla="*/ 28 w 177"/>
                <a:gd name="T69" fmla="*/ 256 h 256"/>
                <a:gd name="T70" fmla="*/ 26 w 177"/>
                <a:gd name="T71" fmla="*/ 253 h 256"/>
                <a:gd name="T72" fmla="*/ 24 w 177"/>
                <a:gd name="T73" fmla="*/ 247 h 256"/>
                <a:gd name="T74" fmla="*/ 20 w 177"/>
                <a:gd name="T75" fmla="*/ 238 h 256"/>
                <a:gd name="T76" fmla="*/ 15 w 177"/>
                <a:gd name="T77" fmla="*/ 225 h 256"/>
                <a:gd name="T78" fmla="*/ 11 w 177"/>
                <a:gd name="T79" fmla="*/ 209 h 256"/>
                <a:gd name="T80" fmla="*/ 5 w 177"/>
                <a:gd name="T81" fmla="*/ 192 h 256"/>
                <a:gd name="T82" fmla="*/ 3 w 177"/>
                <a:gd name="T83" fmla="*/ 174 h 256"/>
                <a:gd name="T84" fmla="*/ 0 w 177"/>
                <a:gd name="T85" fmla="*/ 153 h 256"/>
                <a:gd name="T86" fmla="*/ 0 w 177"/>
                <a:gd name="T87" fmla="*/ 132 h 256"/>
                <a:gd name="T88" fmla="*/ 3 w 177"/>
                <a:gd name="T89" fmla="*/ 112 h 256"/>
                <a:gd name="T90" fmla="*/ 8 w 177"/>
                <a:gd name="T91" fmla="*/ 91 h 256"/>
                <a:gd name="T92" fmla="*/ 17 w 177"/>
                <a:gd name="T93" fmla="*/ 71 h 256"/>
                <a:gd name="T94" fmla="*/ 31 w 177"/>
                <a:gd name="T95" fmla="*/ 53 h 256"/>
                <a:gd name="T96" fmla="*/ 48 w 177"/>
                <a:gd name="T97" fmla="*/ 36 h 256"/>
                <a:gd name="T98" fmla="*/ 72 w 177"/>
                <a:gd name="T99" fmla="*/ 21 h 256"/>
                <a:gd name="T100" fmla="*/ 100 w 177"/>
                <a:gd name="T101" fmla="*/ 9 h 256"/>
                <a:gd name="T102" fmla="*/ 135 w 177"/>
                <a:gd name="T10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7" h="256">
                  <a:moveTo>
                    <a:pt x="135" y="0"/>
                  </a:moveTo>
                  <a:lnTo>
                    <a:pt x="133" y="1"/>
                  </a:lnTo>
                  <a:lnTo>
                    <a:pt x="125" y="5"/>
                  </a:lnTo>
                  <a:lnTo>
                    <a:pt x="115" y="12"/>
                  </a:lnTo>
                  <a:lnTo>
                    <a:pt x="102" y="21"/>
                  </a:lnTo>
                  <a:lnTo>
                    <a:pt x="87" y="33"/>
                  </a:lnTo>
                  <a:lnTo>
                    <a:pt x="73" y="47"/>
                  </a:lnTo>
                  <a:lnTo>
                    <a:pt x="60" y="65"/>
                  </a:lnTo>
                  <a:lnTo>
                    <a:pt x="51" y="87"/>
                  </a:lnTo>
                  <a:lnTo>
                    <a:pt x="44" y="112"/>
                  </a:lnTo>
                  <a:lnTo>
                    <a:pt x="46" y="108"/>
                  </a:lnTo>
                  <a:lnTo>
                    <a:pt x="50" y="100"/>
                  </a:lnTo>
                  <a:lnTo>
                    <a:pt x="57" y="88"/>
                  </a:lnTo>
                  <a:lnTo>
                    <a:pt x="68" y="73"/>
                  </a:lnTo>
                  <a:lnTo>
                    <a:pt x="81" y="57"/>
                  </a:lnTo>
                  <a:lnTo>
                    <a:pt x="96" y="42"/>
                  </a:lnTo>
                  <a:lnTo>
                    <a:pt x="115" y="27"/>
                  </a:lnTo>
                  <a:lnTo>
                    <a:pt x="135" y="17"/>
                  </a:lnTo>
                  <a:lnTo>
                    <a:pt x="158" y="9"/>
                  </a:lnTo>
                  <a:lnTo>
                    <a:pt x="159" y="12"/>
                  </a:lnTo>
                  <a:lnTo>
                    <a:pt x="161" y="17"/>
                  </a:lnTo>
                  <a:lnTo>
                    <a:pt x="165" y="27"/>
                  </a:lnTo>
                  <a:lnTo>
                    <a:pt x="169" y="39"/>
                  </a:lnTo>
                  <a:lnTo>
                    <a:pt x="173" y="53"/>
                  </a:lnTo>
                  <a:lnTo>
                    <a:pt x="176" y="70"/>
                  </a:lnTo>
                  <a:lnTo>
                    <a:pt x="177" y="88"/>
                  </a:lnTo>
                  <a:lnTo>
                    <a:pt x="177" y="108"/>
                  </a:lnTo>
                  <a:lnTo>
                    <a:pt x="173" y="129"/>
                  </a:lnTo>
                  <a:lnTo>
                    <a:pt x="167" y="149"/>
                  </a:lnTo>
                  <a:lnTo>
                    <a:pt x="158" y="170"/>
                  </a:lnTo>
                  <a:lnTo>
                    <a:pt x="142" y="190"/>
                  </a:lnTo>
                  <a:lnTo>
                    <a:pt x="122" y="209"/>
                  </a:lnTo>
                  <a:lnTo>
                    <a:pt x="98" y="226"/>
                  </a:lnTo>
                  <a:lnTo>
                    <a:pt x="65" y="242"/>
                  </a:lnTo>
                  <a:lnTo>
                    <a:pt x="28" y="256"/>
                  </a:lnTo>
                  <a:lnTo>
                    <a:pt x="26" y="253"/>
                  </a:lnTo>
                  <a:lnTo>
                    <a:pt x="24" y="247"/>
                  </a:lnTo>
                  <a:lnTo>
                    <a:pt x="20" y="238"/>
                  </a:lnTo>
                  <a:lnTo>
                    <a:pt x="15" y="225"/>
                  </a:lnTo>
                  <a:lnTo>
                    <a:pt x="11" y="209"/>
                  </a:lnTo>
                  <a:lnTo>
                    <a:pt x="5" y="192"/>
                  </a:lnTo>
                  <a:lnTo>
                    <a:pt x="3" y="174"/>
                  </a:lnTo>
                  <a:lnTo>
                    <a:pt x="0" y="153"/>
                  </a:lnTo>
                  <a:lnTo>
                    <a:pt x="0" y="132"/>
                  </a:lnTo>
                  <a:lnTo>
                    <a:pt x="3" y="112"/>
                  </a:lnTo>
                  <a:lnTo>
                    <a:pt x="8" y="91"/>
                  </a:lnTo>
                  <a:lnTo>
                    <a:pt x="17" y="71"/>
                  </a:lnTo>
                  <a:lnTo>
                    <a:pt x="31" y="53"/>
                  </a:lnTo>
                  <a:lnTo>
                    <a:pt x="48" y="36"/>
                  </a:lnTo>
                  <a:lnTo>
                    <a:pt x="72" y="21"/>
                  </a:lnTo>
                  <a:lnTo>
                    <a:pt x="100" y="9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任意多边形: 形状 50"/>
            <p:cNvSpPr/>
            <p:nvPr/>
          </p:nvSpPr>
          <p:spPr bwMode="auto">
            <a:xfrm>
              <a:off x="2347565" y="2512219"/>
              <a:ext cx="277813" cy="422275"/>
            </a:xfrm>
            <a:custGeom>
              <a:avLst/>
              <a:gdLst>
                <a:gd name="T0" fmla="*/ 60 w 175"/>
                <a:gd name="T1" fmla="*/ 0 h 266"/>
                <a:gd name="T2" fmla="*/ 61 w 175"/>
                <a:gd name="T3" fmla="*/ 1 h 266"/>
                <a:gd name="T4" fmla="*/ 66 w 175"/>
                <a:gd name="T5" fmla="*/ 2 h 266"/>
                <a:gd name="T6" fmla="*/ 75 w 175"/>
                <a:gd name="T7" fmla="*/ 6 h 266"/>
                <a:gd name="T8" fmla="*/ 84 w 175"/>
                <a:gd name="T9" fmla="*/ 11 h 266"/>
                <a:gd name="T10" fmla="*/ 97 w 175"/>
                <a:gd name="T11" fmla="*/ 18 h 266"/>
                <a:gd name="T12" fmla="*/ 110 w 175"/>
                <a:gd name="T13" fmla="*/ 27 h 266"/>
                <a:gd name="T14" fmla="*/ 123 w 175"/>
                <a:gd name="T15" fmla="*/ 37 h 266"/>
                <a:gd name="T16" fmla="*/ 136 w 175"/>
                <a:gd name="T17" fmla="*/ 49 h 266"/>
                <a:gd name="T18" fmla="*/ 148 w 175"/>
                <a:gd name="T19" fmla="*/ 65 h 266"/>
                <a:gd name="T20" fmla="*/ 158 w 175"/>
                <a:gd name="T21" fmla="*/ 80 h 266"/>
                <a:gd name="T22" fmla="*/ 167 w 175"/>
                <a:gd name="T23" fmla="*/ 100 h 266"/>
                <a:gd name="T24" fmla="*/ 173 w 175"/>
                <a:gd name="T25" fmla="*/ 120 h 266"/>
                <a:gd name="T26" fmla="*/ 175 w 175"/>
                <a:gd name="T27" fmla="*/ 145 h 266"/>
                <a:gd name="T28" fmla="*/ 174 w 175"/>
                <a:gd name="T29" fmla="*/ 171 h 266"/>
                <a:gd name="T30" fmla="*/ 169 w 175"/>
                <a:gd name="T31" fmla="*/ 200 h 266"/>
                <a:gd name="T32" fmla="*/ 157 w 175"/>
                <a:gd name="T33" fmla="*/ 232 h 266"/>
                <a:gd name="T34" fmla="*/ 140 w 175"/>
                <a:gd name="T35" fmla="*/ 266 h 266"/>
                <a:gd name="T36" fmla="*/ 139 w 175"/>
                <a:gd name="T37" fmla="*/ 266 h 266"/>
                <a:gd name="T38" fmla="*/ 132 w 175"/>
                <a:gd name="T39" fmla="*/ 263 h 266"/>
                <a:gd name="T40" fmla="*/ 122 w 175"/>
                <a:gd name="T41" fmla="*/ 259 h 266"/>
                <a:gd name="T42" fmla="*/ 110 w 175"/>
                <a:gd name="T43" fmla="*/ 253 h 266"/>
                <a:gd name="T44" fmla="*/ 96 w 175"/>
                <a:gd name="T45" fmla="*/ 246 h 266"/>
                <a:gd name="T46" fmla="*/ 80 w 175"/>
                <a:gd name="T47" fmla="*/ 237 h 266"/>
                <a:gd name="T48" fmla="*/ 65 w 175"/>
                <a:gd name="T49" fmla="*/ 226 h 266"/>
                <a:gd name="T50" fmla="*/ 49 w 175"/>
                <a:gd name="T51" fmla="*/ 213 h 266"/>
                <a:gd name="T52" fmla="*/ 35 w 175"/>
                <a:gd name="T53" fmla="*/ 198 h 266"/>
                <a:gd name="T54" fmla="*/ 22 w 175"/>
                <a:gd name="T55" fmla="*/ 181 h 266"/>
                <a:gd name="T56" fmla="*/ 11 w 175"/>
                <a:gd name="T57" fmla="*/ 163 h 266"/>
                <a:gd name="T58" fmla="*/ 4 w 175"/>
                <a:gd name="T59" fmla="*/ 143 h 266"/>
                <a:gd name="T60" fmla="*/ 0 w 175"/>
                <a:gd name="T61" fmla="*/ 120 h 266"/>
                <a:gd name="T62" fmla="*/ 1 w 175"/>
                <a:gd name="T63" fmla="*/ 96 h 266"/>
                <a:gd name="T64" fmla="*/ 6 w 175"/>
                <a:gd name="T65" fmla="*/ 70 h 266"/>
                <a:gd name="T66" fmla="*/ 18 w 175"/>
                <a:gd name="T67" fmla="*/ 40 h 266"/>
                <a:gd name="T68" fmla="*/ 36 w 175"/>
                <a:gd name="T69" fmla="*/ 9 h 266"/>
                <a:gd name="T70" fmla="*/ 35 w 175"/>
                <a:gd name="T71" fmla="*/ 11 h 266"/>
                <a:gd name="T72" fmla="*/ 32 w 175"/>
                <a:gd name="T73" fmla="*/ 21 h 266"/>
                <a:gd name="T74" fmla="*/ 30 w 175"/>
                <a:gd name="T75" fmla="*/ 32 h 266"/>
                <a:gd name="T76" fmla="*/ 27 w 175"/>
                <a:gd name="T77" fmla="*/ 48 h 266"/>
                <a:gd name="T78" fmla="*/ 24 w 175"/>
                <a:gd name="T79" fmla="*/ 66 h 266"/>
                <a:gd name="T80" fmla="*/ 26 w 175"/>
                <a:gd name="T81" fmla="*/ 87 h 266"/>
                <a:gd name="T82" fmla="*/ 30 w 175"/>
                <a:gd name="T83" fmla="*/ 109 h 266"/>
                <a:gd name="T84" fmla="*/ 37 w 175"/>
                <a:gd name="T85" fmla="*/ 131 h 266"/>
                <a:gd name="T86" fmla="*/ 50 w 175"/>
                <a:gd name="T87" fmla="*/ 153 h 266"/>
                <a:gd name="T88" fmla="*/ 49 w 175"/>
                <a:gd name="T89" fmla="*/ 149 h 266"/>
                <a:gd name="T90" fmla="*/ 47 w 175"/>
                <a:gd name="T91" fmla="*/ 140 h 266"/>
                <a:gd name="T92" fmla="*/ 43 w 175"/>
                <a:gd name="T93" fmla="*/ 127 h 266"/>
                <a:gd name="T94" fmla="*/ 40 w 175"/>
                <a:gd name="T95" fmla="*/ 109 h 266"/>
                <a:gd name="T96" fmla="*/ 37 w 175"/>
                <a:gd name="T97" fmla="*/ 88 h 266"/>
                <a:gd name="T98" fmla="*/ 37 w 175"/>
                <a:gd name="T99" fmla="*/ 66 h 266"/>
                <a:gd name="T100" fmla="*/ 41 w 175"/>
                <a:gd name="T101" fmla="*/ 44 h 266"/>
                <a:gd name="T102" fmla="*/ 48 w 175"/>
                <a:gd name="T103" fmla="*/ 22 h 266"/>
                <a:gd name="T104" fmla="*/ 60 w 175"/>
                <a:gd name="T10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5" h="266">
                  <a:moveTo>
                    <a:pt x="60" y="0"/>
                  </a:moveTo>
                  <a:lnTo>
                    <a:pt x="61" y="1"/>
                  </a:lnTo>
                  <a:lnTo>
                    <a:pt x="66" y="2"/>
                  </a:lnTo>
                  <a:lnTo>
                    <a:pt x="75" y="6"/>
                  </a:lnTo>
                  <a:lnTo>
                    <a:pt x="84" y="11"/>
                  </a:lnTo>
                  <a:lnTo>
                    <a:pt x="97" y="18"/>
                  </a:lnTo>
                  <a:lnTo>
                    <a:pt x="110" y="27"/>
                  </a:lnTo>
                  <a:lnTo>
                    <a:pt x="123" y="37"/>
                  </a:lnTo>
                  <a:lnTo>
                    <a:pt x="136" y="49"/>
                  </a:lnTo>
                  <a:lnTo>
                    <a:pt x="148" y="65"/>
                  </a:lnTo>
                  <a:lnTo>
                    <a:pt x="158" y="80"/>
                  </a:lnTo>
                  <a:lnTo>
                    <a:pt x="167" y="100"/>
                  </a:lnTo>
                  <a:lnTo>
                    <a:pt x="173" y="120"/>
                  </a:lnTo>
                  <a:lnTo>
                    <a:pt x="175" y="145"/>
                  </a:lnTo>
                  <a:lnTo>
                    <a:pt x="174" y="171"/>
                  </a:lnTo>
                  <a:lnTo>
                    <a:pt x="169" y="200"/>
                  </a:lnTo>
                  <a:lnTo>
                    <a:pt x="157" y="232"/>
                  </a:lnTo>
                  <a:lnTo>
                    <a:pt x="140" y="266"/>
                  </a:lnTo>
                  <a:lnTo>
                    <a:pt x="139" y="266"/>
                  </a:lnTo>
                  <a:lnTo>
                    <a:pt x="132" y="263"/>
                  </a:lnTo>
                  <a:lnTo>
                    <a:pt x="122" y="259"/>
                  </a:lnTo>
                  <a:lnTo>
                    <a:pt x="110" y="253"/>
                  </a:lnTo>
                  <a:lnTo>
                    <a:pt x="96" y="246"/>
                  </a:lnTo>
                  <a:lnTo>
                    <a:pt x="80" y="237"/>
                  </a:lnTo>
                  <a:lnTo>
                    <a:pt x="65" y="226"/>
                  </a:lnTo>
                  <a:lnTo>
                    <a:pt x="49" y="213"/>
                  </a:lnTo>
                  <a:lnTo>
                    <a:pt x="35" y="198"/>
                  </a:lnTo>
                  <a:lnTo>
                    <a:pt x="22" y="181"/>
                  </a:lnTo>
                  <a:lnTo>
                    <a:pt x="11" y="163"/>
                  </a:lnTo>
                  <a:lnTo>
                    <a:pt x="4" y="143"/>
                  </a:lnTo>
                  <a:lnTo>
                    <a:pt x="0" y="120"/>
                  </a:lnTo>
                  <a:lnTo>
                    <a:pt x="1" y="96"/>
                  </a:lnTo>
                  <a:lnTo>
                    <a:pt x="6" y="70"/>
                  </a:lnTo>
                  <a:lnTo>
                    <a:pt x="18" y="40"/>
                  </a:lnTo>
                  <a:lnTo>
                    <a:pt x="36" y="9"/>
                  </a:lnTo>
                  <a:lnTo>
                    <a:pt x="35" y="11"/>
                  </a:lnTo>
                  <a:lnTo>
                    <a:pt x="32" y="21"/>
                  </a:lnTo>
                  <a:lnTo>
                    <a:pt x="30" y="32"/>
                  </a:lnTo>
                  <a:lnTo>
                    <a:pt x="27" y="48"/>
                  </a:lnTo>
                  <a:lnTo>
                    <a:pt x="24" y="66"/>
                  </a:lnTo>
                  <a:lnTo>
                    <a:pt x="26" y="87"/>
                  </a:lnTo>
                  <a:lnTo>
                    <a:pt x="30" y="109"/>
                  </a:lnTo>
                  <a:lnTo>
                    <a:pt x="37" y="131"/>
                  </a:lnTo>
                  <a:lnTo>
                    <a:pt x="50" y="153"/>
                  </a:lnTo>
                  <a:lnTo>
                    <a:pt x="49" y="149"/>
                  </a:lnTo>
                  <a:lnTo>
                    <a:pt x="47" y="140"/>
                  </a:lnTo>
                  <a:lnTo>
                    <a:pt x="43" y="127"/>
                  </a:lnTo>
                  <a:lnTo>
                    <a:pt x="40" y="109"/>
                  </a:lnTo>
                  <a:lnTo>
                    <a:pt x="37" y="88"/>
                  </a:lnTo>
                  <a:lnTo>
                    <a:pt x="37" y="66"/>
                  </a:lnTo>
                  <a:lnTo>
                    <a:pt x="41" y="44"/>
                  </a:lnTo>
                  <a:lnTo>
                    <a:pt x="48" y="22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任意多边形: 形状 51"/>
            <p:cNvSpPr/>
            <p:nvPr/>
          </p:nvSpPr>
          <p:spPr bwMode="auto">
            <a:xfrm>
              <a:off x="2658715" y="2934494"/>
              <a:ext cx="280988" cy="406400"/>
            </a:xfrm>
            <a:custGeom>
              <a:avLst/>
              <a:gdLst>
                <a:gd name="T0" fmla="*/ 135 w 177"/>
                <a:gd name="T1" fmla="*/ 0 h 256"/>
                <a:gd name="T2" fmla="*/ 133 w 177"/>
                <a:gd name="T3" fmla="*/ 1 h 256"/>
                <a:gd name="T4" fmla="*/ 125 w 177"/>
                <a:gd name="T5" fmla="*/ 5 h 256"/>
                <a:gd name="T6" fmla="*/ 114 w 177"/>
                <a:gd name="T7" fmla="*/ 12 h 256"/>
                <a:gd name="T8" fmla="*/ 101 w 177"/>
                <a:gd name="T9" fmla="*/ 21 h 256"/>
                <a:gd name="T10" fmla="*/ 87 w 177"/>
                <a:gd name="T11" fmla="*/ 32 h 256"/>
                <a:gd name="T12" fmla="*/ 73 w 177"/>
                <a:gd name="T13" fmla="*/ 48 h 256"/>
                <a:gd name="T14" fmla="*/ 61 w 177"/>
                <a:gd name="T15" fmla="*/ 66 h 256"/>
                <a:gd name="T16" fmla="*/ 51 w 177"/>
                <a:gd name="T17" fmla="*/ 87 h 256"/>
                <a:gd name="T18" fmla="*/ 44 w 177"/>
                <a:gd name="T19" fmla="*/ 112 h 256"/>
                <a:gd name="T20" fmla="*/ 45 w 177"/>
                <a:gd name="T21" fmla="*/ 109 h 256"/>
                <a:gd name="T22" fmla="*/ 49 w 177"/>
                <a:gd name="T23" fmla="*/ 100 h 256"/>
                <a:gd name="T24" fmla="*/ 57 w 177"/>
                <a:gd name="T25" fmla="*/ 88 h 256"/>
                <a:gd name="T26" fmla="*/ 68 w 177"/>
                <a:gd name="T27" fmla="*/ 74 h 256"/>
                <a:gd name="T28" fmla="*/ 81 w 177"/>
                <a:gd name="T29" fmla="*/ 57 h 256"/>
                <a:gd name="T30" fmla="*/ 96 w 177"/>
                <a:gd name="T31" fmla="*/ 41 h 256"/>
                <a:gd name="T32" fmla="*/ 114 w 177"/>
                <a:gd name="T33" fmla="*/ 27 h 256"/>
                <a:gd name="T34" fmla="*/ 135 w 177"/>
                <a:gd name="T35" fmla="*/ 17 h 256"/>
                <a:gd name="T36" fmla="*/ 159 w 177"/>
                <a:gd name="T37" fmla="*/ 10 h 256"/>
                <a:gd name="T38" fmla="*/ 159 w 177"/>
                <a:gd name="T39" fmla="*/ 12 h 256"/>
                <a:gd name="T40" fmla="*/ 161 w 177"/>
                <a:gd name="T41" fmla="*/ 18 h 256"/>
                <a:gd name="T42" fmla="*/ 165 w 177"/>
                <a:gd name="T43" fmla="*/ 27 h 256"/>
                <a:gd name="T44" fmla="*/ 169 w 177"/>
                <a:gd name="T45" fmla="*/ 39 h 256"/>
                <a:gd name="T46" fmla="*/ 173 w 177"/>
                <a:gd name="T47" fmla="*/ 54 h 256"/>
                <a:gd name="T48" fmla="*/ 175 w 177"/>
                <a:gd name="T49" fmla="*/ 70 h 256"/>
                <a:gd name="T50" fmla="*/ 177 w 177"/>
                <a:gd name="T51" fmla="*/ 89 h 256"/>
                <a:gd name="T52" fmla="*/ 177 w 177"/>
                <a:gd name="T53" fmla="*/ 109 h 256"/>
                <a:gd name="T54" fmla="*/ 174 w 177"/>
                <a:gd name="T55" fmla="*/ 128 h 256"/>
                <a:gd name="T56" fmla="*/ 168 w 177"/>
                <a:gd name="T57" fmla="*/ 149 h 256"/>
                <a:gd name="T58" fmla="*/ 157 w 177"/>
                <a:gd name="T59" fmla="*/ 170 h 256"/>
                <a:gd name="T60" fmla="*/ 143 w 177"/>
                <a:gd name="T61" fmla="*/ 189 h 256"/>
                <a:gd name="T62" fmla="*/ 122 w 177"/>
                <a:gd name="T63" fmla="*/ 209 h 256"/>
                <a:gd name="T64" fmla="*/ 97 w 177"/>
                <a:gd name="T65" fmla="*/ 226 h 256"/>
                <a:gd name="T66" fmla="*/ 66 w 177"/>
                <a:gd name="T67" fmla="*/ 243 h 256"/>
                <a:gd name="T68" fmla="*/ 27 w 177"/>
                <a:gd name="T69" fmla="*/ 256 h 256"/>
                <a:gd name="T70" fmla="*/ 26 w 177"/>
                <a:gd name="T71" fmla="*/ 253 h 256"/>
                <a:gd name="T72" fmla="*/ 23 w 177"/>
                <a:gd name="T73" fmla="*/ 248 h 256"/>
                <a:gd name="T74" fmla="*/ 19 w 177"/>
                <a:gd name="T75" fmla="*/ 237 h 256"/>
                <a:gd name="T76" fmla="*/ 14 w 177"/>
                <a:gd name="T77" fmla="*/ 224 h 256"/>
                <a:gd name="T78" fmla="*/ 10 w 177"/>
                <a:gd name="T79" fmla="*/ 210 h 256"/>
                <a:gd name="T80" fmla="*/ 5 w 177"/>
                <a:gd name="T81" fmla="*/ 192 h 256"/>
                <a:gd name="T82" fmla="*/ 3 w 177"/>
                <a:gd name="T83" fmla="*/ 174 h 256"/>
                <a:gd name="T84" fmla="*/ 0 w 177"/>
                <a:gd name="T85" fmla="*/ 154 h 256"/>
                <a:gd name="T86" fmla="*/ 0 w 177"/>
                <a:gd name="T87" fmla="*/ 134 h 256"/>
                <a:gd name="T88" fmla="*/ 3 w 177"/>
                <a:gd name="T89" fmla="*/ 113 h 256"/>
                <a:gd name="T90" fmla="*/ 9 w 177"/>
                <a:gd name="T91" fmla="*/ 92 h 256"/>
                <a:gd name="T92" fmla="*/ 18 w 177"/>
                <a:gd name="T93" fmla="*/ 71 h 256"/>
                <a:gd name="T94" fmla="*/ 31 w 177"/>
                <a:gd name="T95" fmla="*/ 53 h 256"/>
                <a:gd name="T96" fmla="*/ 49 w 177"/>
                <a:gd name="T97" fmla="*/ 36 h 256"/>
                <a:gd name="T98" fmla="*/ 71 w 177"/>
                <a:gd name="T99" fmla="*/ 22 h 256"/>
                <a:gd name="T100" fmla="*/ 100 w 177"/>
                <a:gd name="T101" fmla="*/ 9 h 256"/>
                <a:gd name="T102" fmla="*/ 135 w 177"/>
                <a:gd name="T10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7" h="256">
                  <a:moveTo>
                    <a:pt x="135" y="0"/>
                  </a:moveTo>
                  <a:lnTo>
                    <a:pt x="133" y="1"/>
                  </a:lnTo>
                  <a:lnTo>
                    <a:pt x="125" y="5"/>
                  </a:lnTo>
                  <a:lnTo>
                    <a:pt x="114" y="12"/>
                  </a:lnTo>
                  <a:lnTo>
                    <a:pt x="101" y="21"/>
                  </a:lnTo>
                  <a:lnTo>
                    <a:pt x="87" y="32"/>
                  </a:lnTo>
                  <a:lnTo>
                    <a:pt x="73" y="48"/>
                  </a:lnTo>
                  <a:lnTo>
                    <a:pt x="61" y="66"/>
                  </a:lnTo>
                  <a:lnTo>
                    <a:pt x="51" y="87"/>
                  </a:lnTo>
                  <a:lnTo>
                    <a:pt x="44" y="112"/>
                  </a:lnTo>
                  <a:lnTo>
                    <a:pt x="45" y="109"/>
                  </a:lnTo>
                  <a:lnTo>
                    <a:pt x="49" y="100"/>
                  </a:lnTo>
                  <a:lnTo>
                    <a:pt x="57" y="88"/>
                  </a:lnTo>
                  <a:lnTo>
                    <a:pt x="68" y="74"/>
                  </a:lnTo>
                  <a:lnTo>
                    <a:pt x="81" y="57"/>
                  </a:lnTo>
                  <a:lnTo>
                    <a:pt x="96" y="41"/>
                  </a:lnTo>
                  <a:lnTo>
                    <a:pt x="114" y="27"/>
                  </a:lnTo>
                  <a:lnTo>
                    <a:pt x="135" y="17"/>
                  </a:lnTo>
                  <a:lnTo>
                    <a:pt x="159" y="10"/>
                  </a:lnTo>
                  <a:lnTo>
                    <a:pt x="159" y="12"/>
                  </a:lnTo>
                  <a:lnTo>
                    <a:pt x="161" y="18"/>
                  </a:lnTo>
                  <a:lnTo>
                    <a:pt x="165" y="27"/>
                  </a:lnTo>
                  <a:lnTo>
                    <a:pt x="169" y="39"/>
                  </a:lnTo>
                  <a:lnTo>
                    <a:pt x="173" y="54"/>
                  </a:lnTo>
                  <a:lnTo>
                    <a:pt x="175" y="70"/>
                  </a:lnTo>
                  <a:lnTo>
                    <a:pt x="177" y="89"/>
                  </a:lnTo>
                  <a:lnTo>
                    <a:pt x="177" y="109"/>
                  </a:lnTo>
                  <a:lnTo>
                    <a:pt x="174" y="128"/>
                  </a:lnTo>
                  <a:lnTo>
                    <a:pt x="168" y="149"/>
                  </a:lnTo>
                  <a:lnTo>
                    <a:pt x="157" y="170"/>
                  </a:lnTo>
                  <a:lnTo>
                    <a:pt x="143" y="189"/>
                  </a:lnTo>
                  <a:lnTo>
                    <a:pt x="122" y="209"/>
                  </a:lnTo>
                  <a:lnTo>
                    <a:pt x="97" y="226"/>
                  </a:lnTo>
                  <a:lnTo>
                    <a:pt x="66" y="243"/>
                  </a:lnTo>
                  <a:lnTo>
                    <a:pt x="27" y="256"/>
                  </a:lnTo>
                  <a:lnTo>
                    <a:pt x="26" y="253"/>
                  </a:lnTo>
                  <a:lnTo>
                    <a:pt x="23" y="248"/>
                  </a:lnTo>
                  <a:lnTo>
                    <a:pt x="19" y="237"/>
                  </a:lnTo>
                  <a:lnTo>
                    <a:pt x="14" y="224"/>
                  </a:lnTo>
                  <a:lnTo>
                    <a:pt x="10" y="210"/>
                  </a:lnTo>
                  <a:lnTo>
                    <a:pt x="5" y="192"/>
                  </a:lnTo>
                  <a:lnTo>
                    <a:pt x="3" y="174"/>
                  </a:lnTo>
                  <a:lnTo>
                    <a:pt x="0" y="154"/>
                  </a:lnTo>
                  <a:lnTo>
                    <a:pt x="0" y="134"/>
                  </a:lnTo>
                  <a:lnTo>
                    <a:pt x="3" y="113"/>
                  </a:lnTo>
                  <a:lnTo>
                    <a:pt x="9" y="92"/>
                  </a:lnTo>
                  <a:lnTo>
                    <a:pt x="18" y="71"/>
                  </a:lnTo>
                  <a:lnTo>
                    <a:pt x="31" y="53"/>
                  </a:lnTo>
                  <a:lnTo>
                    <a:pt x="49" y="36"/>
                  </a:lnTo>
                  <a:lnTo>
                    <a:pt x="71" y="22"/>
                  </a:lnTo>
                  <a:lnTo>
                    <a:pt x="100" y="9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任意多边形: 形状 52"/>
            <p:cNvSpPr/>
            <p:nvPr/>
          </p:nvSpPr>
          <p:spPr bwMode="auto">
            <a:xfrm>
              <a:off x="582265" y="1702594"/>
              <a:ext cx="4622800" cy="3960813"/>
            </a:xfrm>
            <a:custGeom>
              <a:avLst/>
              <a:gdLst>
                <a:gd name="T0" fmla="*/ 1771 w 2912"/>
                <a:gd name="T1" fmla="*/ 212 h 2495"/>
                <a:gd name="T2" fmla="*/ 1821 w 2912"/>
                <a:gd name="T3" fmla="*/ 523 h 2495"/>
                <a:gd name="T4" fmla="*/ 2166 w 2912"/>
                <a:gd name="T5" fmla="*/ 719 h 2495"/>
                <a:gd name="T6" fmla="*/ 2127 w 2912"/>
                <a:gd name="T7" fmla="*/ 721 h 2495"/>
                <a:gd name="T8" fmla="*/ 1993 w 2912"/>
                <a:gd name="T9" fmla="*/ 734 h 2495"/>
                <a:gd name="T10" fmla="*/ 1970 w 2912"/>
                <a:gd name="T11" fmla="*/ 668 h 2495"/>
                <a:gd name="T12" fmla="*/ 1784 w 2912"/>
                <a:gd name="T13" fmla="*/ 579 h 2495"/>
                <a:gd name="T14" fmla="*/ 1693 w 2912"/>
                <a:gd name="T15" fmla="*/ 823 h 2495"/>
                <a:gd name="T16" fmla="*/ 1672 w 2912"/>
                <a:gd name="T17" fmla="*/ 1263 h 2495"/>
                <a:gd name="T18" fmla="*/ 2279 w 2912"/>
                <a:gd name="T19" fmla="*/ 1043 h 2495"/>
                <a:gd name="T20" fmla="*/ 2512 w 2912"/>
                <a:gd name="T21" fmla="*/ 751 h 2495"/>
                <a:gd name="T22" fmla="*/ 2531 w 2912"/>
                <a:gd name="T23" fmla="*/ 416 h 2495"/>
                <a:gd name="T24" fmla="*/ 2540 w 2912"/>
                <a:gd name="T25" fmla="*/ 680 h 2495"/>
                <a:gd name="T26" fmla="*/ 2714 w 2912"/>
                <a:gd name="T27" fmla="*/ 610 h 2495"/>
                <a:gd name="T28" fmla="*/ 2812 w 2912"/>
                <a:gd name="T29" fmla="*/ 553 h 2495"/>
                <a:gd name="T30" fmla="*/ 2414 w 2912"/>
                <a:gd name="T31" fmla="*/ 1060 h 2495"/>
                <a:gd name="T32" fmla="*/ 2656 w 2912"/>
                <a:gd name="T33" fmla="*/ 1202 h 2495"/>
                <a:gd name="T34" fmla="*/ 2899 w 2912"/>
                <a:gd name="T35" fmla="*/ 1204 h 2495"/>
                <a:gd name="T36" fmla="*/ 2652 w 2912"/>
                <a:gd name="T37" fmla="*/ 1277 h 2495"/>
                <a:gd name="T38" fmla="*/ 2305 w 2912"/>
                <a:gd name="T39" fmla="*/ 1129 h 2495"/>
                <a:gd name="T40" fmla="*/ 1921 w 2912"/>
                <a:gd name="T41" fmla="*/ 1342 h 2495"/>
                <a:gd name="T42" fmla="*/ 1916 w 2912"/>
                <a:gd name="T43" fmla="*/ 1456 h 2495"/>
                <a:gd name="T44" fmla="*/ 2436 w 2912"/>
                <a:gd name="T45" fmla="*/ 1563 h 2495"/>
                <a:gd name="T46" fmla="*/ 2652 w 2912"/>
                <a:gd name="T47" fmla="*/ 1526 h 2495"/>
                <a:gd name="T48" fmla="*/ 2372 w 2912"/>
                <a:gd name="T49" fmla="*/ 1620 h 2495"/>
                <a:gd name="T50" fmla="*/ 2395 w 2912"/>
                <a:gd name="T51" fmla="*/ 1808 h 2495"/>
                <a:gd name="T52" fmla="*/ 2223 w 2912"/>
                <a:gd name="T53" fmla="*/ 1608 h 2495"/>
                <a:gd name="T54" fmla="*/ 1763 w 2912"/>
                <a:gd name="T55" fmla="*/ 1592 h 2495"/>
                <a:gd name="T56" fmla="*/ 1711 w 2912"/>
                <a:gd name="T57" fmla="*/ 2043 h 2495"/>
                <a:gd name="T58" fmla="*/ 1944 w 2912"/>
                <a:gd name="T59" fmla="*/ 2432 h 2495"/>
                <a:gd name="T60" fmla="*/ 1675 w 2912"/>
                <a:gd name="T61" fmla="*/ 2448 h 2495"/>
                <a:gd name="T62" fmla="*/ 1097 w 2912"/>
                <a:gd name="T63" fmla="*/ 2487 h 2495"/>
                <a:gd name="T64" fmla="*/ 1415 w 2912"/>
                <a:gd name="T65" fmla="*/ 2369 h 2495"/>
                <a:gd name="T66" fmla="*/ 1296 w 2912"/>
                <a:gd name="T67" fmla="*/ 1765 h 2495"/>
                <a:gd name="T68" fmla="*/ 867 w 2912"/>
                <a:gd name="T69" fmla="*/ 1553 h 2495"/>
                <a:gd name="T70" fmla="*/ 596 w 2912"/>
                <a:gd name="T71" fmla="*/ 1669 h 2495"/>
                <a:gd name="T72" fmla="*/ 372 w 2912"/>
                <a:gd name="T73" fmla="*/ 1769 h 2495"/>
                <a:gd name="T74" fmla="*/ 574 w 2912"/>
                <a:gd name="T75" fmla="*/ 1595 h 2495"/>
                <a:gd name="T76" fmla="*/ 281 w 2912"/>
                <a:gd name="T77" fmla="*/ 1443 h 2495"/>
                <a:gd name="T78" fmla="*/ 2 w 2912"/>
                <a:gd name="T79" fmla="*/ 1182 h 2495"/>
                <a:gd name="T80" fmla="*/ 232 w 2912"/>
                <a:gd name="T81" fmla="*/ 1374 h 2495"/>
                <a:gd name="T82" fmla="*/ 367 w 2912"/>
                <a:gd name="T83" fmla="*/ 1342 h 2495"/>
                <a:gd name="T84" fmla="*/ 420 w 2912"/>
                <a:gd name="T85" fmla="*/ 1194 h 2495"/>
                <a:gd name="T86" fmla="*/ 488 w 2912"/>
                <a:gd name="T87" fmla="*/ 1417 h 2495"/>
                <a:gd name="T88" fmla="*/ 984 w 2912"/>
                <a:gd name="T89" fmla="*/ 1443 h 2495"/>
                <a:gd name="T90" fmla="*/ 1199 w 2912"/>
                <a:gd name="T91" fmla="*/ 1196 h 2495"/>
                <a:gd name="T92" fmla="*/ 926 w 2912"/>
                <a:gd name="T93" fmla="*/ 678 h 2495"/>
                <a:gd name="T94" fmla="*/ 648 w 2912"/>
                <a:gd name="T95" fmla="*/ 566 h 2495"/>
                <a:gd name="T96" fmla="*/ 849 w 2912"/>
                <a:gd name="T97" fmla="*/ 630 h 2495"/>
                <a:gd name="T98" fmla="*/ 837 w 2912"/>
                <a:gd name="T99" fmla="*/ 342 h 2495"/>
                <a:gd name="T100" fmla="*/ 912 w 2912"/>
                <a:gd name="T101" fmla="*/ 194 h 2495"/>
                <a:gd name="T102" fmla="*/ 940 w 2912"/>
                <a:gd name="T103" fmla="*/ 460 h 2495"/>
                <a:gd name="T104" fmla="*/ 1181 w 2912"/>
                <a:gd name="T105" fmla="*/ 331 h 2495"/>
                <a:gd name="T106" fmla="*/ 947 w 2912"/>
                <a:gd name="T107" fmla="*/ 528 h 2495"/>
                <a:gd name="T108" fmla="*/ 1166 w 2912"/>
                <a:gd name="T109" fmla="*/ 904 h 2495"/>
                <a:gd name="T110" fmla="*/ 1496 w 2912"/>
                <a:gd name="T111" fmla="*/ 1139 h 2495"/>
                <a:gd name="T112" fmla="*/ 1564 w 2912"/>
                <a:gd name="T113" fmla="*/ 746 h 2495"/>
                <a:gd name="T114" fmla="*/ 1334 w 2912"/>
                <a:gd name="T115" fmla="*/ 449 h 2495"/>
                <a:gd name="T116" fmla="*/ 1517 w 2912"/>
                <a:gd name="T117" fmla="*/ 654 h 2495"/>
                <a:gd name="T118" fmla="*/ 1701 w 2912"/>
                <a:gd name="T119" fmla="*/ 386 h 2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12" h="2495">
                  <a:moveTo>
                    <a:pt x="1750" y="0"/>
                  </a:moveTo>
                  <a:lnTo>
                    <a:pt x="1750" y="2"/>
                  </a:lnTo>
                  <a:lnTo>
                    <a:pt x="1752" y="7"/>
                  </a:lnTo>
                  <a:lnTo>
                    <a:pt x="1755" y="16"/>
                  </a:lnTo>
                  <a:lnTo>
                    <a:pt x="1759" y="31"/>
                  </a:lnTo>
                  <a:lnTo>
                    <a:pt x="1763" y="49"/>
                  </a:lnTo>
                  <a:lnTo>
                    <a:pt x="1765" y="72"/>
                  </a:lnTo>
                  <a:lnTo>
                    <a:pt x="1768" y="100"/>
                  </a:lnTo>
                  <a:lnTo>
                    <a:pt x="1771" y="132"/>
                  </a:lnTo>
                  <a:lnTo>
                    <a:pt x="1772" y="170"/>
                  </a:lnTo>
                  <a:lnTo>
                    <a:pt x="1771" y="212"/>
                  </a:lnTo>
                  <a:lnTo>
                    <a:pt x="1768" y="262"/>
                  </a:lnTo>
                  <a:lnTo>
                    <a:pt x="1763" y="315"/>
                  </a:lnTo>
                  <a:lnTo>
                    <a:pt x="1756" y="376"/>
                  </a:lnTo>
                  <a:lnTo>
                    <a:pt x="1746" y="442"/>
                  </a:lnTo>
                  <a:lnTo>
                    <a:pt x="1732" y="515"/>
                  </a:lnTo>
                  <a:lnTo>
                    <a:pt x="1734" y="515"/>
                  </a:lnTo>
                  <a:lnTo>
                    <a:pt x="1743" y="515"/>
                  </a:lnTo>
                  <a:lnTo>
                    <a:pt x="1756" y="516"/>
                  </a:lnTo>
                  <a:lnTo>
                    <a:pt x="1775" y="518"/>
                  </a:lnTo>
                  <a:lnTo>
                    <a:pt x="1797" y="519"/>
                  </a:lnTo>
                  <a:lnTo>
                    <a:pt x="1821" y="523"/>
                  </a:lnTo>
                  <a:lnTo>
                    <a:pt x="1850" y="528"/>
                  </a:lnTo>
                  <a:lnTo>
                    <a:pt x="1880" y="534"/>
                  </a:lnTo>
                  <a:lnTo>
                    <a:pt x="1912" y="543"/>
                  </a:lnTo>
                  <a:lnTo>
                    <a:pt x="1946" y="555"/>
                  </a:lnTo>
                  <a:lnTo>
                    <a:pt x="1980" y="568"/>
                  </a:lnTo>
                  <a:lnTo>
                    <a:pt x="2014" y="585"/>
                  </a:lnTo>
                  <a:lnTo>
                    <a:pt x="2048" y="604"/>
                  </a:lnTo>
                  <a:lnTo>
                    <a:pt x="2080" y="628"/>
                  </a:lnTo>
                  <a:lnTo>
                    <a:pt x="2111" y="654"/>
                  </a:lnTo>
                  <a:lnTo>
                    <a:pt x="2140" y="685"/>
                  </a:lnTo>
                  <a:lnTo>
                    <a:pt x="2166" y="719"/>
                  </a:lnTo>
                  <a:lnTo>
                    <a:pt x="2189" y="758"/>
                  </a:lnTo>
                  <a:lnTo>
                    <a:pt x="2207" y="802"/>
                  </a:lnTo>
                  <a:lnTo>
                    <a:pt x="2223" y="850"/>
                  </a:lnTo>
                  <a:lnTo>
                    <a:pt x="2222" y="847"/>
                  </a:lnTo>
                  <a:lnTo>
                    <a:pt x="2216" y="838"/>
                  </a:lnTo>
                  <a:lnTo>
                    <a:pt x="2209" y="825"/>
                  </a:lnTo>
                  <a:lnTo>
                    <a:pt x="2197" y="807"/>
                  </a:lnTo>
                  <a:lnTo>
                    <a:pt x="2183" y="788"/>
                  </a:lnTo>
                  <a:lnTo>
                    <a:pt x="2167" y="765"/>
                  </a:lnTo>
                  <a:lnTo>
                    <a:pt x="2148" y="743"/>
                  </a:lnTo>
                  <a:lnTo>
                    <a:pt x="2127" y="721"/>
                  </a:lnTo>
                  <a:lnTo>
                    <a:pt x="2103" y="699"/>
                  </a:lnTo>
                  <a:lnTo>
                    <a:pt x="2077" y="681"/>
                  </a:lnTo>
                  <a:lnTo>
                    <a:pt x="2051" y="666"/>
                  </a:lnTo>
                  <a:lnTo>
                    <a:pt x="2022" y="654"/>
                  </a:lnTo>
                  <a:lnTo>
                    <a:pt x="1992" y="647"/>
                  </a:lnTo>
                  <a:lnTo>
                    <a:pt x="1993" y="650"/>
                  </a:lnTo>
                  <a:lnTo>
                    <a:pt x="1996" y="659"/>
                  </a:lnTo>
                  <a:lnTo>
                    <a:pt x="1997" y="672"/>
                  </a:lnTo>
                  <a:lnTo>
                    <a:pt x="1998" y="690"/>
                  </a:lnTo>
                  <a:lnTo>
                    <a:pt x="1997" y="711"/>
                  </a:lnTo>
                  <a:lnTo>
                    <a:pt x="1993" y="734"/>
                  </a:lnTo>
                  <a:lnTo>
                    <a:pt x="1984" y="759"/>
                  </a:lnTo>
                  <a:lnTo>
                    <a:pt x="1968" y="785"/>
                  </a:lnTo>
                  <a:lnTo>
                    <a:pt x="1946" y="812"/>
                  </a:lnTo>
                  <a:lnTo>
                    <a:pt x="1949" y="810"/>
                  </a:lnTo>
                  <a:lnTo>
                    <a:pt x="1953" y="802"/>
                  </a:lnTo>
                  <a:lnTo>
                    <a:pt x="1960" y="790"/>
                  </a:lnTo>
                  <a:lnTo>
                    <a:pt x="1967" y="773"/>
                  </a:lnTo>
                  <a:lnTo>
                    <a:pt x="1972" y="751"/>
                  </a:lnTo>
                  <a:lnTo>
                    <a:pt x="1976" y="727"/>
                  </a:lnTo>
                  <a:lnTo>
                    <a:pt x="1976" y="699"/>
                  </a:lnTo>
                  <a:lnTo>
                    <a:pt x="1970" y="668"/>
                  </a:lnTo>
                  <a:lnTo>
                    <a:pt x="1958" y="633"/>
                  </a:lnTo>
                  <a:lnTo>
                    <a:pt x="1955" y="632"/>
                  </a:lnTo>
                  <a:lnTo>
                    <a:pt x="1947" y="628"/>
                  </a:lnTo>
                  <a:lnTo>
                    <a:pt x="1934" y="623"/>
                  </a:lnTo>
                  <a:lnTo>
                    <a:pt x="1919" y="615"/>
                  </a:lnTo>
                  <a:lnTo>
                    <a:pt x="1899" y="607"/>
                  </a:lnTo>
                  <a:lnTo>
                    <a:pt x="1877" y="599"/>
                  </a:lnTo>
                  <a:lnTo>
                    <a:pt x="1855" y="592"/>
                  </a:lnTo>
                  <a:lnTo>
                    <a:pt x="1830" y="585"/>
                  </a:lnTo>
                  <a:lnTo>
                    <a:pt x="1807" y="581"/>
                  </a:lnTo>
                  <a:lnTo>
                    <a:pt x="1784" y="579"/>
                  </a:lnTo>
                  <a:lnTo>
                    <a:pt x="1763" y="580"/>
                  </a:lnTo>
                  <a:lnTo>
                    <a:pt x="1742" y="584"/>
                  </a:lnTo>
                  <a:lnTo>
                    <a:pt x="1725" y="593"/>
                  </a:lnTo>
                  <a:lnTo>
                    <a:pt x="1725" y="597"/>
                  </a:lnTo>
                  <a:lnTo>
                    <a:pt x="1724" y="610"/>
                  </a:lnTo>
                  <a:lnTo>
                    <a:pt x="1721" y="629"/>
                  </a:lnTo>
                  <a:lnTo>
                    <a:pt x="1717" y="655"/>
                  </a:lnTo>
                  <a:lnTo>
                    <a:pt x="1712" y="689"/>
                  </a:lnTo>
                  <a:lnTo>
                    <a:pt x="1707" y="728"/>
                  </a:lnTo>
                  <a:lnTo>
                    <a:pt x="1701" y="773"/>
                  </a:lnTo>
                  <a:lnTo>
                    <a:pt x="1693" y="823"/>
                  </a:lnTo>
                  <a:lnTo>
                    <a:pt x="1684" y="877"/>
                  </a:lnTo>
                  <a:lnTo>
                    <a:pt x="1673" y="936"/>
                  </a:lnTo>
                  <a:lnTo>
                    <a:pt x="1662" y="998"/>
                  </a:lnTo>
                  <a:lnTo>
                    <a:pt x="1650" y="1063"/>
                  </a:lnTo>
                  <a:lnTo>
                    <a:pt x="1636" y="1130"/>
                  </a:lnTo>
                  <a:lnTo>
                    <a:pt x="1621" y="1199"/>
                  </a:lnTo>
                  <a:lnTo>
                    <a:pt x="1606" y="1269"/>
                  </a:lnTo>
                  <a:lnTo>
                    <a:pt x="1611" y="1269"/>
                  </a:lnTo>
                  <a:lnTo>
                    <a:pt x="1623" y="1268"/>
                  </a:lnTo>
                  <a:lnTo>
                    <a:pt x="1643" y="1267"/>
                  </a:lnTo>
                  <a:lnTo>
                    <a:pt x="1672" y="1263"/>
                  </a:lnTo>
                  <a:lnTo>
                    <a:pt x="1706" y="1257"/>
                  </a:lnTo>
                  <a:lnTo>
                    <a:pt x="1746" y="1250"/>
                  </a:lnTo>
                  <a:lnTo>
                    <a:pt x="1791" y="1241"/>
                  </a:lnTo>
                  <a:lnTo>
                    <a:pt x="1842" y="1228"/>
                  </a:lnTo>
                  <a:lnTo>
                    <a:pt x="1897" y="1213"/>
                  </a:lnTo>
                  <a:lnTo>
                    <a:pt x="1955" y="1195"/>
                  </a:lnTo>
                  <a:lnTo>
                    <a:pt x="2016" y="1173"/>
                  </a:lnTo>
                  <a:lnTo>
                    <a:pt x="2080" y="1147"/>
                  </a:lnTo>
                  <a:lnTo>
                    <a:pt x="2146" y="1117"/>
                  </a:lnTo>
                  <a:lnTo>
                    <a:pt x="2213" y="1082"/>
                  </a:lnTo>
                  <a:lnTo>
                    <a:pt x="2279" y="1043"/>
                  </a:lnTo>
                  <a:lnTo>
                    <a:pt x="2346" y="999"/>
                  </a:lnTo>
                  <a:lnTo>
                    <a:pt x="2413" y="950"/>
                  </a:lnTo>
                  <a:lnTo>
                    <a:pt x="2478" y="895"/>
                  </a:lnTo>
                  <a:lnTo>
                    <a:pt x="2541" y="833"/>
                  </a:lnTo>
                  <a:lnTo>
                    <a:pt x="2543" y="830"/>
                  </a:lnTo>
                  <a:lnTo>
                    <a:pt x="2540" y="824"/>
                  </a:lnTo>
                  <a:lnTo>
                    <a:pt x="2538" y="815"/>
                  </a:lnTo>
                  <a:lnTo>
                    <a:pt x="2531" y="803"/>
                  </a:lnTo>
                  <a:lnTo>
                    <a:pt x="2526" y="789"/>
                  </a:lnTo>
                  <a:lnTo>
                    <a:pt x="2518" y="772"/>
                  </a:lnTo>
                  <a:lnTo>
                    <a:pt x="2512" y="751"/>
                  </a:lnTo>
                  <a:lnTo>
                    <a:pt x="2505" y="728"/>
                  </a:lnTo>
                  <a:lnTo>
                    <a:pt x="2500" y="701"/>
                  </a:lnTo>
                  <a:lnTo>
                    <a:pt x="2496" y="671"/>
                  </a:lnTo>
                  <a:lnTo>
                    <a:pt x="2493" y="636"/>
                  </a:lnTo>
                  <a:lnTo>
                    <a:pt x="2495" y="598"/>
                  </a:lnTo>
                  <a:lnTo>
                    <a:pt x="2499" y="555"/>
                  </a:lnTo>
                  <a:lnTo>
                    <a:pt x="2505" y="510"/>
                  </a:lnTo>
                  <a:lnTo>
                    <a:pt x="2517" y="459"/>
                  </a:lnTo>
                  <a:lnTo>
                    <a:pt x="2532" y="405"/>
                  </a:lnTo>
                  <a:lnTo>
                    <a:pt x="2532" y="407"/>
                  </a:lnTo>
                  <a:lnTo>
                    <a:pt x="2531" y="416"/>
                  </a:lnTo>
                  <a:lnTo>
                    <a:pt x="2531" y="429"/>
                  </a:lnTo>
                  <a:lnTo>
                    <a:pt x="2531" y="446"/>
                  </a:lnTo>
                  <a:lnTo>
                    <a:pt x="2530" y="467"/>
                  </a:lnTo>
                  <a:lnTo>
                    <a:pt x="2530" y="490"/>
                  </a:lnTo>
                  <a:lnTo>
                    <a:pt x="2530" y="515"/>
                  </a:lnTo>
                  <a:lnTo>
                    <a:pt x="2530" y="542"/>
                  </a:lnTo>
                  <a:lnTo>
                    <a:pt x="2531" y="571"/>
                  </a:lnTo>
                  <a:lnTo>
                    <a:pt x="2532" y="599"/>
                  </a:lnTo>
                  <a:lnTo>
                    <a:pt x="2534" y="627"/>
                  </a:lnTo>
                  <a:lnTo>
                    <a:pt x="2536" y="654"/>
                  </a:lnTo>
                  <a:lnTo>
                    <a:pt x="2540" y="680"/>
                  </a:lnTo>
                  <a:lnTo>
                    <a:pt x="2544" y="703"/>
                  </a:lnTo>
                  <a:lnTo>
                    <a:pt x="2551" y="724"/>
                  </a:lnTo>
                  <a:lnTo>
                    <a:pt x="2557" y="742"/>
                  </a:lnTo>
                  <a:lnTo>
                    <a:pt x="2565" y="755"/>
                  </a:lnTo>
                  <a:lnTo>
                    <a:pt x="2573" y="763"/>
                  </a:lnTo>
                  <a:lnTo>
                    <a:pt x="2583" y="767"/>
                  </a:lnTo>
                  <a:lnTo>
                    <a:pt x="2596" y="764"/>
                  </a:lnTo>
                  <a:lnTo>
                    <a:pt x="2609" y="755"/>
                  </a:lnTo>
                  <a:lnTo>
                    <a:pt x="2625" y="740"/>
                  </a:lnTo>
                  <a:lnTo>
                    <a:pt x="2671" y="677"/>
                  </a:lnTo>
                  <a:lnTo>
                    <a:pt x="2714" y="610"/>
                  </a:lnTo>
                  <a:lnTo>
                    <a:pt x="2756" y="538"/>
                  </a:lnTo>
                  <a:lnTo>
                    <a:pt x="2794" y="462"/>
                  </a:lnTo>
                  <a:lnTo>
                    <a:pt x="2827" y="380"/>
                  </a:lnTo>
                  <a:lnTo>
                    <a:pt x="2829" y="384"/>
                  </a:lnTo>
                  <a:lnTo>
                    <a:pt x="2829" y="393"/>
                  </a:lnTo>
                  <a:lnTo>
                    <a:pt x="2830" y="407"/>
                  </a:lnTo>
                  <a:lnTo>
                    <a:pt x="2829" y="428"/>
                  </a:lnTo>
                  <a:lnTo>
                    <a:pt x="2827" y="453"/>
                  </a:lnTo>
                  <a:lnTo>
                    <a:pt x="2825" y="482"/>
                  </a:lnTo>
                  <a:lnTo>
                    <a:pt x="2820" y="515"/>
                  </a:lnTo>
                  <a:lnTo>
                    <a:pt x="2812" y="553"/>
                  </a:lnTo>
                  <a:lnTo>
                    <a:pt x="2801" y="592"/>
                  </a:lnTo>
                  <a:lnTo>
                    <a:pt x="2787" y="634"/>
                  </a:lnTo>
                  <a:lnTo>
                    <a:pt x="2768" y="678"/>
                  </a:lnTo>
                  <a:lnTo>
                    <a:pt x="2745" y="725"/>
                  </a:lnTo>
                  <a:lnTo>
                    <a:pt x="2717" y="773"/>
                  </a:lnTo>
                  <a:lnTo>
                    <a:pt x="2683" y="821"/>
                  </a:lnTo>
                  <a:lnTo>
                    <a:pt x="2643" y="869"/>
                  </a:lnTo>
                  <a:lnTo>
                    <a:pt x="2597" y="919"/>
                  </a:lnTo>
                  <a:lnTo>
                    <a:pt x="2544" y="967"/>
                  </a:lnTo>
                  <a:lnTo>
                    <a:pt x="2483" y="1015"/>
                  </a:lnTo>
                  <a:lnTo>
                    <a:pt x="2414" y="1060"/>
                  </a:lnTo>
                  <a:lnTo>
                    <a:pt x="2418" y="1063"/>
                  </a:lnTo>
                  <a:lnTo>
                    <a:pt x="2426" y="1068"/>
                  </a:lnTo>
                  <a:lnTo>
                    <a:pt x="2437" y="1078"/>
                  </a:lnTo>
                  <a:lnTo>
                    <a:pt x="2456" y="1090"/>
                  </a:lnTo>
                  <a:lnTo>
                    <a:pt x="2476" y="1104"/>
                  </a:lnTo>
                  <a:lnTo>
                    <a:pt x="2500" y="1121"/>
                  </a:lnTo>
                  <a:lnTo>
                    <a:pt x="2527" y="1138"/>
                  </a:lnTo>
                  <a:lnTo>
                    <a:pt x="2557" y="1155"/>
                  </a:lnTo>
                  <a:lnTo>
                    <a:pt x="2588" y="1172"/>
                  </a:lnTo>
                  <a:lnTo>
                    <a:pt x="2622" y="1187"/>
                  </a:lnTo>
                  <a:lnTo>
                    <a:pt x="2656" y="1202"/>
                  </a:lnTo>
                  <a:lnTo>
                    <a:pt x="2691" y="1215"/>
                  </a:lnTo>
                  <a:lnTo>
                    <a:pt x="2725" y="1225"/>
                  </a:lnTo>
                  <a:lnTo>
                    <a:pt x="2760" y="1230"/>
                  </a:lnTo>
                  <a:lnTo>
                    <a:pt x="2794" y="1233"/>
                  </a:lnTo>
                  <a:lnTo>
                    <a:pt x="2826" y="1232"/>
                  </a:lnTo>
                  <a:lnTo>
                    <a:pt x="2857" y="1224"/>
                  </a:lnTo>
                  <a:lnTo>
                    <a:pt x="2886" y="1211"/>
                  </a:lnTo>
                  <a:lnTo>
                    <a:pt x="2912" y="1191"/>
                  </a:lnTo>
                  <a:lnTo>
                    <a:pt x="2911" y="1194"/>
                  </a:lnTo>
                  <a:lnTo>
                    <a:pt x="2907" y="1198"/>
                  </a:lnTo>
                  <a:lnTo>
                    <a:pt x="2899" y="1204"/>
                  </a:lnTo>
                  <a:lnTo>
                    <a:pt x="2890" y="1213"/>
                  </a:lnTo>
                  <a:lnTo>
                    <a:pt x="2877" y="1224"/>
                  </a:lnTo>
                  <a:lnTo>
                    <a:pt x="2862" y="1234"/>
                  </a:lnTo>
                  <a:lnTo>
                    <a:pt x="2844" y="1245"/>
                  </a:lnTo>
                  <a:lnTo>
                    <a:pt x="2825" y="1255"/>
                  </a:lnTo>
                  <a:lnTo>
                    <a:pt x="2801" y="1264"/>
                  </a:lnTo>
                  <a:lnTo>
                    <a:pt x="2777" y="1272"/>
                  </a:lnTo>
                  <a:lnTo>
                    <a:pt x="2748" y="1277"/>
                  </a:lnTo>
                  <a:lnTo>
                    <a:pt x="2718" y="1281"/>
                  </a:lnTo>
                  <a:lnTo>
                    <a:pt x="2687" y="1281"/>
                  </a:lnTo>
                  <a:lnTo>
                    <a:pt x="2652" y="1277"/>
                  </a:lnTo>
                  <a:lnTo>
                    <a:pt x="2615" y="1269"/>
                  </a:lnTo>
                  <a:lnTo>
                    <a:pt x="2575" y="1256"/>
                  </a:lnTo>
                  <a:lnTo>
                    <a:pt x="2535" y="1238"/>
                  </a:lnTo>
                  <a:lnTo>
                    <a:pt x="2491" y="1215"/>
                  </a:lnTo>
                  <a:lnTo>
                    <a:pt x="2445" y="1185"/>
                  </a:lnTo>
                  <a:lnTo>
                    <a:pt x="2398" y="1147"/>
                  </a:lnTo>
                  <a:lnTo>
                    <a:pt x="2349" y="1102"/>
                  </a:lnTo>
                  <a:lnTo>
                    <a:pt x="2345" y="1104"/>
                  </a:lnTo>
                  <a:lnTo>
                    <a:pt x="2337" y="1109"/>
                  </a:lnTo>
                  <a:lnTo>
                    <a:pt x="2323" y="1117"/>
                  </a:lnTo>
                  <a:lnTo>
                    <a:pt x="2305" y="1129"/>
                  </a:lnTo>
                  <a:lnTo>
                    <a:pt x="2283" y="1143"/>
                  </a:lnTo>
                  <a:lnTo>
                    <a:pt x="2257" y="1159"/>
                  </a:lnTo>
                  <a:lnTo>
                    <a:pt x="2227" y="1176"/>
                  </a:lnTo>
                  <a:lnTo>
                    <a:pt x="2194" y="1195"/>
                  </a:lnTo>
                  <a:lnTo>
                    <a:pt x="2159" y="1216"/>
                  </a:lnTo>
                  <a:lnTo>
                    <a:pt x="2122" y="1237"/>
                  </a:lnTo>
                  <a:lnTo>
                    <a:pt x="2083" y="1257"/>
                  </a:lnTo>
                  <a:lnTo>
                    <a:pt x="2044" y="1280"/>
                  </a:lnTo>
                  <a:lnTo>
                    <a:pt x="2002" y="1300"/>
                  </a:lnTo>
                  <a:lnTo>
                    <a:pt x="1962" y="1321"/>
                  </a:lnTo>
                  <a:lnTo>
                    <a:pt x="1921" y="1342"/>
                  </a:lnTo>
                  <a:lnTo>
                    <a:pt x="1881" y="1360"/>
                  </a:lnTo>
                  <a:lnTo>
                    <a:pt x="1842" y="1378"/>
                  </a:lnTo>
                  <a:lnTo>
                    <a:pt x="1804" y="1392"/>
                  </a:lnTo>
                  <a:lnTo>
                    <a:pt x="1769" y="1405"/>
                  </a:lnTo>
                  <a:lnTo>
                    <a:pt x="1773" y="1407"/>
                  </a:lnTo>
                  <a:lnTo>
                    <a:pt x="1782" y="1411"/>
                  </a:lnTo>
                  <a:lnTo>
                    <a:pt x="1799" y="1417"/>
                  </a:lnTo>
                  <a:lnTo>
                    <a:pt x="1821" y="1425"/>
                  </a:lnTo>
                  <a:lnTo>
                    <a:pt x="1849" y="1434"/>
                  </a:lnTo>
                  <a:lnTo>
                    <a:pt x="1880" y="1444"/>
                  </a:lnTo>
                  <a:lnTo>
                    <a:pt x="1916" y="1456"/>
                  </a:lnTo>
                  <a:lnTo>
                    <a:pt x="1955" y="1468"/>
                  </a:lnTo>
                  <a:lnTo>
                    <a:pt x="1998" y="1481"/>
                  </a:lnTo>
                  <a:lnTo>
                    <a:pt x="2042" y="1494"/>
                  </a:lnTo>
                  <a:lnTo>
                    <a:pt x="2090" y="1505"/>
                  </a:lnTo>
                  <a:lnTo>
                    <a:pt x="2139" y="1518"/>
                  </a:lnTo>
                  <a:lnTo>
                    <a:pt x="2188" y="1529"/>
                  </a:lnTo>
                  <a:lnTo>
                    <a:pt x="2239" y="1539"/>
                  </a:lnTo>
                  <a:lnTo>
                    <a:pt x="2289" y="1548"/>
                  </a:lnTo>
                  <a:lnTo>
                    <a:pt x="2339" y="1555"/>
                  </a:lnTo>
                  <a:lnTo>
                    <a:pt x="2388" y="1560"/>
                  </a:lnTo>
                  <a:lnTo>
                    <a:pt x="2436" y="1563"/>
                  </a:lnTo>
                  <a:lnTo>
                    <a:pt x="2482" y="1564"/>
                  </a:lnTo>
                  <a:lnTo>
                    <a:pt x="2525" y="1561"/>
                  </a:lnTo>
                  <a:lnTo>
                    <a:pt x="2564" y="1556"/>
                  </a:lnTo>
                  <a:lnTo>
                    <a:pt x="2601" y="1547"/>
                  </a:lnTo>
                  <a:lnTo>
                    <a:pt x="2634" y="1534"/>
                  </a:lnTo>
                  <a:lnTo>
                    <a:pt x="2661" y="1518"/>
                  </a:lnTo>
                  <a:lnTo>
                    <a:pt x="2684" y="1498"/>
                  </a:lnTo>
                  <a:lnTo>
                    <a:pt x="2682" y="1499"/>
                  </a:lnTo>
                  <a:lnTo>
                    <a:pt x="2677" y="1505"/>
                  </a:lnTo>
                  <a:lnTo>
                    <a:pt x="2666" y="1515"/>
                  </a:lnTo>
                  <a:lnTo>
                    <a:pt x="2652" y="1526"/>
                  </a:lnTo>
                  <a:lnTo>
                    <a:pt x="2635" y="1540"/>
                  </a:lnTo>
                  <a:lnTo>
                    <a:pt x="2613" y="1555"/>
                  </a:lnTo>
                  <a:lnTo>
                    <a:pt x="2588" y="1569"/>
                  </a:lnTo>
                  <a:lnTo>
                    <a:pt x="2560" y="1582"/>
                  </a:lnTo>
                  <a:lnTo>
                    <a:pt x="2527" y="1594"/>
                  </a:lnTo>
                  <a:lnTo>
                    <a:pt x="2492" y="1603"/>
                  </a:lnTo>
                  <a:lnTo>
                    <a:pt x="2453" y="1609"/>
                  </a:lnTo>
                  <a:lnTo>
                    <a:pt x="2411" y="1612"/>
                  </a:lnTo>
                  <a:lnTo>
                    <a:pt x="2366" y="1609"/>
                  </a:lnTo>
                  <a:lnTo>
                    <a:pt x="2369" y="1612"/>
                  </a:lnTo>
                  <a:lnTo>
                    <a:pt x="2372" y="1620"/>
                  </a:lnTo>
                  <a:lnTo>
                    <a:pt x="2379" y="1633"/>
                  </a:lnTo>
                  <a:lnTo>
                    <a:pt x="2387" y="1650"/>
                  </a:lnTo>
                  <a:lnTo>
                    <a:pt x="2393" y="1670"/>
                  </a:lnTo>
                  <a:lnTo>
                    <a:pt x="2400" y="1696"/>
                  </a:lnTo>
                  <a:lnTo>
                    <a:pt x="2405" y="1726"/>
                  </a:lnTo>
                  <a:lnTo>
                    <a:pt x="2408" y="1760"/>
                  </a:lnTo>
                  <a:lnTo>
                    <a:pt x="2406" y="1798"/>
                  </a:lnTo>
                  <a:lnTo>
                    <a:pt x="2400" y="1838"/>
                  </a:lnTo>
                  <a:lnTo>
                    <a:pt x="2400" y="1835"/>
                  </a:lnTo>
                  <a:lnTo>
                    <a:pt x="2397" y="1825"/>
                  </a:lnTo>
                  <a:lnTo>
                    <a:pt x="2395" y="1808"/>
                  </a:lnTo>
                  <a:lnTo>
                    <a:pt x="2391" y="1788"/>
                  </a:lnTo>
                  <a:lnTo>
                    <a:pt x="2384" y="1765"/>
                  </a:lnTo>
                  <a:lnTo>
                    <a:pt x="2378" y="1740"/>
                  </a:lnTo>
                  <a:lnTo>
                    <a:pt x="2367" y="1714"/>
                  </a:lnTo>
                  <a:lnTo>
                    <a:pt x="2357" y="1688"/>
                  </a:lnTo>
                  <a:lnTo>
                    <a:pt x="2344" y="1665"/>
                  </a:lnTo>
                  <a:lnTo>
                    <a:pt x="2328" y="1644"/>
                  </a:lnTo>
                  <a:lnTo>
                    <a:pt x="2310" y="1627"/>
                  </a:lnTo>
                  <a:lnTo>
                    <a:pt x="2291" y="1616"/>
                  </a:lnTo>
                  <a:lnTo>
                    <a:pt x="2268" y="1611"/>
                  </a:lnTo>
                  <a:lnTo>
                    <a:pt x="2223" y="1608"/>
                  </a:lnTo>
                  <a:lnTo>
                    <a:pt x="2172" y="1604"/>
                  </a:lnTo>
                  <a:lnTo>
                    <a:pt x="2118" y="1600"/>
                  </a:lnTo>
                  <a:lnTo>
                    <a:pt x="2059" y="1594"/>
                  </a:lnTo>
                  <a:lnTo>
                    <a:pt x="1999" y="1586"/>
                  </a:lnTo>
                  <a:lnTo>
                    <a:pt x="1940" y="1576"/>
                  </a:lnTo>
                  <a:lnTo>
                    <a:pt x="1881" y="1563"/>
                  </a:lnTo>
                  <a:lnTo>
                    <a:pt x="1851" y="1557"/>
                  </a:lnTo>
                  <a:lnTo>
                    <a:pt x="1824" y="1559"/>
                  </a:lnTo>
                  <a:lnTo>
                    <a:pt x="1801" y="1565"/>
                  </a:lnTo>
                  <a:lnTo>
                    <a:pt x="1780" y="1576"/>
                  </a:lnTo>
                  <a:lnTo>
                    <a:pt x="1763" y="1592"/>
                  </a:lnTo>
                  <a:lnTo>
                    <a:pt x="1749" y="1613"/>
                  </a:lnTo>
                  <a:lnTo>
                    <a:pt x="1737" y="1639"/>
                  </a:lnTo>
                  <a:lnTo>
                    <a:pt x="1726" y="1669"/>
                  </a:lnTo>
                  <a:lnTo>
                    <a:pt x="1719" y="1704"/>
                  </a:lnTo>
                  <a:lnTo>
                    <a:pt x="1713" y="1742"/>
                  </a:lnTo>
                  <a:lnTo>
                    <a:pt x="1710" y="1785"/>
                  </a:lnTo>
                  <a:lnTo>
                    <a:pt x="1708" y="1830"/>
                  </a:lnTo>
                  <a:lnTo>
                    <a:pt x="1707" y="1879"/>
                  </a:lnTo>
                  <a:lnTo>
                    <a:pt x="1707" y="1931"/>
                  </a:lnTo>
                  <a:lnTo>
                    <a:pt x="1708" y="1986"/>
                  </a:lnTo>
                  <a:lnTo>
                    <a:pt x="1711" y="2043"/>
                  </a:lnTo>
                  <a:lnTo>
                    <a:pt x="1713" y="2104"/>
                  </a:lnTo>
                  <a:lnTo>
                    <a:pt x="1716" y="2166"/>
                  </a:lnTo>
                  <a:lnTo>
                    <a:pt x="1719" y="2231"/>
                  </a:lnTo>
                  <a:lnTo>
                    <a:pt x="1721" y="2297"/>
                  </a:lnTo>
                  <a:lnTo>
                    <a:pt x="1724" y="2365"/>
                  </a:lnTo>
                  <a:lnTo>
                    <a:pt x="1764" y="2371"/>
                  </a:lnTo>
                  <a:lnTo>
                    <a:pt x="1803" y="2382"/>
                  </a:lnTo>
                  <a:lnTo>
                    <a:pt x="1841" y="2392"/>
                  </a:lnTo>
                  <a:lnTo>
                    <a:pt x="1877" y="2405"/>
                  </a:lnTo>
                  <a:lnTo>
                    <a:pt x="1912" y="2418"/>
                  </a:lnTo>
                  <a:lnTo>
                    <a:pt x="1944" y="2432"/>
                  </a:lnTo>
                  <a:lnTo>
                    <a:pt x="1972" y="2445"/>
                  </a:lnTo>
                  <a:lnTo>
                    <a:pt x="1997" y="2458"/>
                  </a:lnTo>
                  <a:lnTo>
                    <a:pt x="2019" y="2470"/>
                  </a:lnTo>
                  <a:lnTo>
                    <a:pt x="2036" y="2480"/>
                  </a:lnTo>
                  <a:lnTo>
                    <a:pt x="2049" y="2487"/>
                  </a:lnTo>
                  <a:lnTo>
                    <a:pt x="2057" y="2492"/>
                  </a:lnTo>
                  <a:lnTo>
                    <a:pt x="2059" y="2495"/>
                  </a:lnTo>
                  <a:lnTo>
                    <a:pt x="1955" y="2478"/>
                  </a:lnTo>
                  <a:lnTo>
                    <a:pt x="1855" y="2465"/>
                  </a:lnTo>
                  <a:lnTo>
                    <a:pt x="1763" y="2454"/>
                  </a:lnTo>
                  <a:lnTo>
                    <a:pt x="1675" y="2448"/>
                  </a:lnTo>
                  <a:lnTo>
                    <a:pt x="1593" y="2445"/>
                  </a:lnTo>
                  <a:lnTo>
                    <a:pt x="1516" y="2444"/>
                  </a:lnTo>
                  <a:lnTo>
                    <a:pt x="1446" y="2445"/>
                  </a:lnTo>
                  <a:lnTo>
                    <a:pt x="1381" y="2448"/>
                  </a:lnTo>
                  <a:lnTo>
                    <a:pt x="1322" y="2452"/>
                  </a:lnTo>
                  <a:lnTo>
                    <a:pt x="1270" y="2457"/>
                  </a:lnTo>
                  <a:lnTo>
                    <a:pt x="1224" y="2462"/>
                  </a:lnTo>
                  <a:lnTo>
                    <a:pt x="1183" y="2469"/>
                  </a:lnTo>
                  <a:lnTo>
                    <a:pt x="1148" y="2475"/>
                  </a:lnTo>
                  <a:lnTo>
                    <a:pt x="1120" y="2482"/>
                  </a:lnTo>
                  <a:lnTo>
                    <a:pt x="1097" y="2487"/>
                  </a:lnTo>
                  <a:lnTo>
                    <a:pt x="1082" y="2491"/>
                  </a:lnTo>
                  <a:lnTo>
                    <a:pt x="1073" y="2493"/>
                  </a:lnTo>
                  <a:lnTo>
                    <a:pt x="1069" y="2495"/>
                  </a:lnTo>
                  <a:lnTo>
                    <a:pt x="1127" y="2463"/>
                  </a:lnTo>
                  <a:lnTo>
                    <a:pt x="1182" y="2439"/>
                  </a:lnTo>
                  <a:lnTo>
                    <a:pt x="1233" y="2419"/>
                  </a:lnTo>
                  <a:lnTo>
                    <a:pt x="1279" y="2402"/>
                  </a:lnTo>
                  <a:lnTo>
                    <a:pt x="1321" y="2391"/>
                  </a:lnTo>
                  <a:lnTo>
                    <a:pt x="1357" y="2382"/>
                  </a:lnTo>
                  <a:lnTo>
                    <a:pt x="1390" y="2374"/>
                  </a:lnTo>
                  <a:lnTo>
                    <a:pt x="1415" y="2369"/>
                  </a:lnTo>
                  <a:lnTo>
                    <a:pt x="1434" y="2365"/>
                  </a:lnTo>
                  <a:lnTo>
                    <a:pt x="1433" y="2280"/>
                  </a:lnTo>
                  <a:lnTo>
                    <a:pt x="1429" y="2204"/>
                  </a:lnTo>
                  <a:lnTo>
                    <a:pt x="1422" y="2134"/>
                  </a:lnTo>
                  <a:lnTo>
                    <a:pt x="1413" y="2069"/>
                  </a:lnTo>
                  <a:lnTo>
                    <a:pt x="1402" y="2009"/>
                  </a:lnTo>
                  <a:lnTo>
                    <a:pt x="1387" y="1953"/>
                  </a:lnTo>
                  <a:lnTo>
                    <a:pt x="1370" y="1903"/>
                  </a:lnTo>
                  <a:lnTo>
                    <a:pt x="1350" y="1855"/>
                  </a:lnTo>
                  <a:lnTo>
                    <a:pt x="1325" y="1809"/>
                  </a:lnTo>
                  <a:lnTo>
                    <a:pt x="1296" y="1765"/>
                  </a:lnTo>
                  <a:lnTo>
                    <a:pt x="1264" y="1724"/>
                  </a:lnTo>
                  <a:lnTo>
                    <a:pt x="1227" y="1682"/>
                  </a:lnTo>
                  <a:lnTo>
                    <a:pt x="1187" y="1640"/>
                  </a:lnTo>
                  <a:lnTo>
                    <a:pt x="1161" y="1621"/>
                  </a:lnTo>
                  <a:lnTo>
                    <a:pt x="1130" y="1604"/>
                  </a:lnTo>
                  <a:lnTo>
                    <a:pt x="1095" y="1590"/>
                  </a:lnTo>
                  <a:lnTo>
                    <a:pt x="1056" y="1579"/>
                  </a:lnTo>
                  <a:lnTo>
                    <a:pt x="1013" y="1570"/>
                  </a:lnTo>
                  <a:lnTo>
                    <a:pt x="967" y="1564"/>
                  </a:lnTo>
                  <a:lnTo>
                    <a:pt x="918" y="1559"/>
                  </a:lnTo>
                  <a:lnTo>
                    <a:pt x="867" y="1553"/>
                  </a:lnTo>
                  <a:lnTo>
                    <a:pt x="814" y="1550"/>
                  </a:lnTo>
                  <a:lnTo>
                    <a:pt x="760" y="1546"/>
                  </a:lnTo>
                  <a:lnTo>
                    <a:pt x="704" y="1542"/>
                  </a:lnTo>
                  <a:lnTo>
                    <a:pt x="702" y="1544"/>
                  </a:lnTo>
                  <a:lnTo>
                    <a:pt x="697" y="1552"/>
                  </a:lnTo>
                  <a:lnTo>
                    <a:pt x="691" y="1565"/>
                  </a:lnTo>
                  <a:lnTo>
                    <a:pt x="679" y="1581"/>
                  </a:lnTo>
                  <a:lnTo>
                    <a:pt x="665" y="1600"/>
                  </a:lnTo>
                  <a:lnTo>
                    <a:pt x="646" y="1622"/>
                  </a:lnTo>
                  <a:lnTo>
                    <a:pt x="623" y="1646"/>
                  </a:lnTo>
                  <a:lnTo>
                    <a:pt x="596" y="1669"/>
                  </a:lnTo>
                  <a:lnTo>
                    <a:pt x="563" y="1694"/>
                  </a:lnTo>
                  <a:lnTo>
                    <a:pt x="526" y="1718"/>
                  </a:lnTo>
                  <a:lnTo>
                    <a:pt x="483" y="1742"/>
                  </a:lnTo>
                  <a:lnTo>
                    <a:pt x="435" y="1764"/>
                  </a:lnTo>
                  <a:lnTo>
                    <a:pt x="380" y="1783"/>
                  </a:lnTo>
                  <a:lnTo>
                    <a:pt x="319" y="1799"/>
                  </a:lnTo>
                  <a:lnTo>
                    <a:pt x="322" y="1798"/>
                  </a:lnTo>
                  <a:lnTo>
                    <a:pt x="329" y="1794"/>
                  </a:lnTo>
                  <a:lnTo>
                    <a:pt x="340" y="1787"/>
                  </a:lnTo>
                  <a:lnTo>
                    <a:pt x="355" y="1779"/>
                  </a:lnTo>
                  <a:lnTo>
                    <a:pt x="372" y="1769"/>
                  </a:lnTo>
                  <a:lnTo>
                    <a:pt x="392" y="1757"/>
                  </a:lnTo>
                  <a:lnTo>
                    <a:pt x="414" y="1744"/>
                  </a:lnTo>
                  <a:lnTo>
                    <a:pt x="436" y="1730"/>
                  </a:lnTo>
                  <a:lnTo>
                    <a:pt x="458" y="1714"/>
                  </a:lnTo>
                  <a:lnTo>
                    <a:pt x="480" y="1698"/>
                  </a:lnTo>
                  <a:lnTo>
                    <a:pt x="502" y="1681"/>
                  </a:lnTo>
                  <a:lnTo>
                    <a:pt x="522" y="1664"/>
                  </a:lnTo>
                  <a:lnTo>
                    <a:pt x="540" y="1647"/>
                  </a:lnTo>
                  <a:lnTo>
                    <a:pt x="554" y="1629"/>
                  </a:lnTo>
                  <a:lnTo>
                    <a:pt x="566" y="1612"/>
                  </a:lnTo>
                  <a:lnTo>
                    <a:pt x="574" y="1595"/>
                  </a:lnTo>
                  <a:lnTo>
                    <a:pt x="576" y="1579"/>
                  </a:lnTo>
                  <a:lnTo>
                    <a:pt x="574" y="1565"/>
                  </a:lnTo>
                  <a:lnTo>
                    <a:pt x="566" y="1551"/>
                  </a:lnTo>
                  <a:lnTo>
                    <a:pt x="550" y="1538"/>
                  </a:lnTo>
                  <a:lnTo>
                    <a:pt x="528" y="1528"/>
                  </a:lnTo>
                  <a:lnTo>
                    <a:pt x="487" y="1511"/>
                  </a:lnTo>
                  <a:lnTo>
                    <a:pt x="445" y="1496"/>
                  </a:lnTo>
                  <a:lnTo>
                    <a:pt x="403" y="1483"/>
                  </a:lnTo>
                  <a:lnTo>
                    <a:pt x="362" y="1470"/>
                  </a:lnTo>
                  <a:lnTo>
                    <a:pt x="322" y="1456"/>
                  </a:lnTo>
                  <a:lnTo>
                    <a:pt x="281" y="1443"/>
                  </a:lnTo>
                  <a:lnTo>
                    <a:pt x="244" y="1429"/>
                  </a:lnTo>
                  <a:lnTo>
                    <a:pt x="207" y="1412"/>
                  </a:lnTo>
                  <a:lnTo>
                    <a:pt x="172" y="1395"/>
                  </a:lnTo>
                  <a:lnTo>
                    <a:pt x="140" y="1374"/>
                  </a:lnTo>
                  <a:lnTo>
                    <a:pt x="108" y="1351"/>
                  </a:lnTo>
                  <a:lnTo>
                    <a:pt x="81" y="1325"/>
                  </a:lnTo>
                  <a:lnTo>
                    <a:pt x="55" y="1295"/>
                  </a:lnTo>
                  <a:lnTo>
                    <a:pt x="33" y="1261"/>
                  </a:lnTo>
                  <a:lnTo>
                    <a:pt x="15" y="1224"/>
                  </a:lnTo>
                  <a:lnTo>
                    <a:pt x="0" y="1180"/>
                  </a:lnTo>
                  <a:lnTo>
                    <a:pt x="2" y="1182"/>
                  </a:lnTo>
                  <a:lnTo>
                    <a:pt x="8" y="1191"/>
                  </a:lnTo>
                  <a:lnTo>
                    <a:pt x="16" y="1204"/>
                  </a:lnTo>
                  <a:lnTo>
                    <a:pt x="29" y="1220"/>
                  </a:lnTo>
                  <a:lnTo>
                    <a:pt x="45" y="1239"/>
                  </a:lnTo>
                  <a:lnTo>
                    <a:pt x="63" y="1260"/>
                  </a:lnTo>
                  <a:lnTo>
                    <a:pt x="85" y="1281"/>
                  </a:lnTo>
                  <a:lnTo>
                    <a:pt x="108" y="1303"/>
                  </a:lnTo>
                  <a:lnTo>
                    <a:pt x="136" y="1324"/>
                  </a:lnTo>
                  <a:lnTo>
                    <a:pt x="166" y="1343"/>
                  </a:lnTo>
                  <a:lnTo>
                    <a:pt x="198" y="1360"/>
                  </a:lnTo>
                  <a:lnTo>
                    <a:pt x="232" y="1374"/>
                  </a:lnTo>
                  <a:lnTo>
                    <a:pt x="268" y="1383"/>
                  </a:lnTo>
                  <a:lnTo>
                    <a:pt x="307" y="1387"/>
                  </a:lnTo>
                  <a:lnTo>
                    <a:pt x="309" y="1387"/>
                  </a:lnTo>
                  <a:lnTo>
                    <a:pt x="312" y="1387"/>
                  </a:lnTo>
                  <a:lnTo>
                    <a:pt x="316" y="1387"/>
                  </a:lnTo>
                  <a:lnTo>
                    <a:pt x="323" y="1386"/>
                  </a:lnTo>
                  <a:lnTo>
                    <a:pt x="331" y="1382"/>
                  </a:lnTo>
                  <a:lnTo>
                    <a:pt x="340" y="1377"/>
                  </a:lnTo>
                  <a:lnTo>
                    <a:pt x="349" y="1369"/>
                  </a:lnTo>
                  <a:lnTo>
                    <a:pt x="358" y="1357"/>
                  </a:lnTo>
                  <a:lnTo>
                    <a:pt x="367" y="1342"/>
                  </a:lnTo>
                  <a:lnTo>
                    <a:pt x="376" y="1322"/>
                  </a:lnTo>
                  <a:lnTo>
                    <a:pt x="384" y="1298"/>
                  </a:lnTo>
                  <a:lnTo>
                    <a:pt x="392" y="1268"/>
                  </a:lnTo>
                  <a:lnTo>
                    <a:pt x="398" y="1232"/>
                  </a:lnTo>
                  <a:lnTo>
                    <a:pt x="403" y="1189"/>
                  </a:lnTo>
                  <a:lnTo>
                    <a:pt x="406" y="1138"/>
                  </a:lnTo>
                  <a:lnTo>
                    <a:pt x="407" y="1141"/>
                  </a:lnTo>
                  <a:lnTo>
                    <a:pt x="410" y="1147"/>
                  </a:lnTo>
                  <a:lnTo>
                    <a:pt x="414" y="1159"/>
                  </a:lnTo>
                  <a:lnTo>
                    <a:pt x="418" y="1174"/>
                  </a:lnTo>
                  <a:lnTo>
                    <a:pt x="420" y="1194"/>
                  </a:lnTo>
                  <a:lnTo>
                    <a:pt x="423" y="1219"/>
                  </a:lnTo>
                  <a:lnTo>
                    <a:pt x="424" y="1247"/>
                  </a:lnTo>
                  <a:lnTo>
                    <a:pt x="422" y="1281"/>
                  </a:lnTo>
                  <a:lnTo>
                    <a:pt x="418" y="1318"/>
                  </a:lnTo>
                  <a:lnTo>
                    <a:pt x="409" y="1361"/>
                  </a:lnTo>
                  <a:lnTo>
                    <a:pt x="396" y="1407"/>
                  </a:lnTo>
                  <a:lnTo>
                    <a:pt x="399" y="1408"/>
                  </a:lnTo>
                  <a:lnTo>
                    <a:pt x="412" y="1409"/>
                  </a:lnTo>
                  <a:lnTo>
                    <a:pt x="431" y="1411"/>
                  </a:lnTo>
                  <a:lnTo>
                    <a:pt x="457" y="1413"/>
                  </a:lnTo>
                  <a:lnTo>
                    <a:pt x="488" y="1417"/>
                  </a:lnTo>
                  <a:lnTo>
                    <a:pt x="524" y="1420"/>
                  </a:lnTo>
                  <a:lnTo>
                    <a:pt x="563" y="1424"/>
                  </a:lnTo>
                  <a:lnTo>
                    <a:pt x="607" y="1428"/>
                  </a:lnTo>
                  <a:lnTo>
                    <a:pt x="653" y="1430"/>
                  </a:lnTo>
                  <a:lnTo>
                    <a:pt x="701" y="1434"/>
                  </a:lnTo>
                  <a:lnTo>
                    <a:pt x="750" y="1437"/>
                  </a:lnTo>
                  <a:lnTo>
                    <a:pt x="800" y="1439"/>
                  </a:lnTo>
                  <a:lnTo>
                    <a:pt x="848" y="1442"/>
                  </a:lnTo>
                  <a:lnTo>
                    <a:pt x="896" y="1443"/>
                  </a:lnTo>
                  <a:lnTo>
                    <a:pt x="941" y="1443"/>
                  </a:lnTo>
                  <a:lnTo>
                    <a:pt x="984" y="1443"/>
                  </a:lnTo>
                  <a:lnTo>
                    <a:pt x="1025" y="1442"/>
                  </a:lnTo>
                  <a:lnTo>
                    <a:pt x="1060" y="1439"/>
                  </a:lnTo>
                  <a:lnTo>
                    <a:pt x="1090" y="1435"/>
                  </a:lnTo>
                  <a:lnTo>
                    <a:pt x="1116" y="1429"/>
                  </a:lnTo>
                  <a:lnTo>
                    <a:pt x="1134" y="1422"/>
                  </a:lnTo>
                  <a:lnTo>
                    <a:pt x="1144" y="1413"/>
                  </a:lnTo>
                  <a:lnTo>
                    <a:pt x="1172" y="1370"/>
                  </a:lnTo>
                  <a:lnTo>
                    <a:pt x="1190" y="1328"/>
                  </a:lnTo>
                  <a:lnTo>
                    <a:pt x="1200" y="1285"/>
                  </a:lnTo>
                  <a:lnTo>
                    <a:pt x="1203" y="1241"/>
                  </a:lnTo>
                  <a:lnTo>
                    <a:pt x="1199" y="1196"/>
                  </a:lnTo>
                  <a:lnTo>
                    <a:pt x="1188" y="1152"/>
                  </a:lnTo>
                  <a:lnTo>
                    <a:pt x="1173" y="1108"/>
                  </a:lnTo>
                  <a:lnTo>
                    <a:pt x="1153" y="1063"/>
                  </a:lnTo>
                  <a:lnTo>
                    <a:pt x="1130" y="1017"/>
                  </a:lnTo>
                  <a:lnTo>
                    <a:pt x="1104" y="971"/>
                  </a:lnTo>
                  <a:lnTo>
                    <a:pt x="1075" y="924"/>
                  </a:lnTo>
                  <a:lnTo>
                    <a:pt x="1044" y="876"/>
                  </a:lnTo>
                  <a:lnTo>
                    <a:pt x="1014" y="828"/>
                  </a:lnTo>
                  <a:lnTo>
                    <a:pt x="983" y="780"/>
                  </a:lnTo>
                  <a:lnTo>
                    <a:pt x="954" y="729"/>
                  </a:lnTo>
                  <a:lnTo>
                    <a:pt x="926" y="678"/>
                  </a:lnTo>
                  <a:lnTo>
                    <a:pt x="923" y="678"/>
                  </a:lnTo>
                  <a:lnTo>
                    <a:pt x="915" y="678"/>
                  </a:lnTo>
                  <a:lnTo>
                    <a:pt x="904" y="677"/>
                  </a:lnTo>
                  <a:lnTo>
                    <a:pt x="887" y="675"/>
                  </a:lnTo>
                  <a:lnTo>
                    <a:pt x="865" y="669"/>
                  </a:lnTo>
                  <a:lnTo>
                    <a:pt x="839" y="662"/>
                  </a:lnTo>
                  <a:lnTo>
                    <a:pt x="809" y="651"/>
                  </a:lnTo>
                  <a:lnTo>
                    <a:pt x="775" y="637"/>
                  </a:lnTo>
                  <a:lnTo>
                    <a:pt x="736" y="619"/>
                  </a:lnTo>
                  <a:lnTo>
                    <a:pt x="693" y="595"/>
                  </a:lnTo>
                  <a:lnTo>
                    <a:pt x="648" y="566"/>
                  </a:lnTo>
                  <a:lnTo>
                    <a:pt x="650" y="567"/>
                  </a:lnTo>
                  <a:lnTo>
                    <a:pt x="658" y="571"/>
                  </a:lnTo>
                  <a:lnTo>
                    <a:pt x="672" y="575"/>
                  </a:lnTo>
                  <a:lnTo>
                    <a:pt x="689" y="581"/>
                  </a:lnTo>
                  <a:lnTo>
                    <a:pt x="709" y="588"/>
                  </a:lnTo>
                  <a:lnTo>
                    <a:pt x="732" y="595"/>
                  </a:lnTo>
                  <a:lnTo>
                    <a:pt x="756" y="603"/>
                  </a:lnTo>
                  <a:lnTo>
                    <a:pt x="780" y="611"/>
                  </a:lnTo>
                  <a:lnTo>
                    <a:pt x="805" y="619"/>
                  </a:lnTo>
                  <a:lnTo>
                    <a:pt x="828" y="625"/>
                  </a:lnTo>
                  <a:lnTo>
                    <a:pt x="849" y="630"/>
                  </a:lnTo>
                  <a:lnTo>
                    <a:pt x="869" y="634"/>
                  </a:lnTo>
                  <a:lnTo>
                    <a:pt x="884" y="637"/>
                  </a:lnTo>
                  <a:lnTo>
                    <a:pt x="896" y="638"/>
                  </a:lnTo>
                  <a:lnTo>
                    <a:pt x="901" y="636"/>
                  </a:lnTo>
                  <a:lnTo>
                    <a:pt x="902" y="632"/>
                  </a:lnTo>
                  <a:lnTo>
                    <a:pt x="883" y="585"/>
                  </a:lnTo>
                  <a:lnTo>
                    <a:pt x="866" y="538"/>
                  </a:lnTo>
                  <a:lnTo>
                    <a:pt x="853" y="490"/>
                  </a:lnTo>
                  <a:lnTo>
                    <a:pt x="843" y="442"/>
                  </a:lnTo>
                  <a:lnTo>
                    <a:pt x="837" y="393"/>
                  </a:lnTo>
                  <a:lnTo>
                    <a:pt x="837" y="342"/>
                  </a:lnTo>
                  <a:lnTo>
                    <a:pt x="843" y="292"/>
                  </a:lnTo>
                  <a:lnTo>
                    <a:pt x="853" y="240"/>
                  </a:lnTo>
                  <a:lnTo>
                    <a:pt x="871" y="188"/>
                  </a:lnTo>
                  <a:lnTo>
                    <a:pt x="896" y="133"/>
                  </a:lnTo>
                  <a:lnTo>
                    <a:pt x="928" y="79"/>
                  </a:lnTo>
                  <a:lnTo>
                    <a:pt x="928" y="83"/>
                  </a:lnTo>
                  <a:lnTo>
                    <a:pt x="926" y="94"/>
                  </a:lnTo>
                  <a:lnTo>
                    <a:pt x="923" y="112"/>
                  </a:lnTo>
                  <a:lnTo>
                    <a:pt x="919" y="136"/>
                  </a:lnTo>
                  <a:lnTo>
                    <a:pt x="915" y="163"/>
                  </a:lnTo>
                  <a:lnTo>
                    <a:pt x="912" y="194"/>
                  </a:lnTo>
                  <a:lnTo>
                    <a:pt x="909" y="228"/>
                  </a:lnTo>
                  <a:lnTo>
                    <a:pt x="906" y="263"/>
                  </a:lnTo>
                  <a:lnTo>
                    <a:pt x="904" y="298"/>
                  </a:lnTo>
                  <a:lnTo>
                    <a:pt x="904" y="332"/>
                  </a:lnTo>
                  <a:lnTo>
                    <a:pt x="905" y="366"/>
                  </a:lnTo>
                  <a:lnTo>
                    <a:pt x="909" y="395"/>
                  </a:lnTo>
                  <a:lnTo>
                    <a:pt x="915" y="421"/>
                  </a:lnTo>
                  <a:lnTo>
                    <a:pt x="923" y="444"/>
                  </a:lnTo>
                  <a:lnTo>
                    <a:pt x="935" y="459"/>
                  </a:lnTo>
                  <a:lnTo>
                    <a:pt x="936" y="459"/>
                  </a:lnTo>
                  <a:lnTo>
                    <a:pt x="940" y="460"/>
                  </a:lnTo>
                  <a:lnTo>
                    <a:pt x="947" y="460"/>
                  </a:lnTo>
                  <a:lnTo>
                    <a:pt x="957" y="460"/>
                  </a:lnTo>
                  <a:lnTo>
                    <a:pt x="969" y="459"/>
                  </a:lnTo>
                  <a:lnTo>
                    <a:pt x="984" y="457"/>
                  </a:lnTo>
                  <a:lnTo>
                    <a:pt x="1003" y="450"/>
                  </a:lnTo>
                  <a:lnTo>
                    <a:pt x="1025" y="441"/>
                  </a:lnTo>
                  <a:lnTo>
                    <a:pt x="1049" y="429"/>
                  </a:lnTo>
                  <a:lnTo>
                    <a:pt x="1077" y="412"/>
                  </a:lnTo>
                  <a:lnTo>
                    <a:pt x="1108" y="390"/>
                  </a:lnTo>
                  <a:lnTo>
                    <a:pt x="1143" y="363"/>
                  </a:lnTo>
                  <a:lnTo>
                    <a:pt x="1181" y="331"/>
                  </a:lnTo>
                  <a:lnTo>
                    <a:pt x="1179" y="334"/>
                  </a:lnTo>
                  <a:lnTo>
                    <a:pt x="1175" y="342"/>
                  </a:lnTo>
                  <a:lnTo>
                    <a:pt x="1168" y="357"/>
                  </a:lnTo>
                  <a:lnTo>
                    <a:pt x="1156" y="375"/>
                  </a:lnTo>
                  <a:lnTo>
                    <a:pt x="1140" y="395"/>
                  </a:lnTo>
                  <a:lnTo>
                    <a:pt x="1121" y="418"/>
                  </a:lnTo>
                  <a:lnTo>
                    <a:pt x="1096" y="441"/>
                  </a:lnTo>
                  <a:lnTo>
                    <a:pt x="1066" y="466"/>
                  </a:lnTo>
                  <a:lnTo>
                    <a:pt x="1032" y="488"/>
                  </a:lnTo>
                  <a:lnTo>
                    <a:pt x="992" y="510"/>
                  </a:lnTo>
                  <a:lnTo>
                    <a:pt x="947" y="528"/>
                  </a:lnTo>
                  <a:lnTo>
                    <a:pt x="948" y="532"/>
                  </a:lnTo>
                  <a:lnTo>
                    <a:pt x="953" y="542"/>
                  </a:lnTo>
                  <a:lnTo>
                    <a:pt x="961" y="560"/>
                  </a:lnTo>
                  <a:lnTo>
                    <a:pt x="971" y="584"/>
                  </a:lnTo>
                  <a:lnTo>
                    <a:pt x="987" y="614"/>
                  </a:lnTo>
                  <a:lnTo>
                    <a:pt x="1005" y="649"/>
                  </a:lnTo>
                  <a:lnTo>
                    <a:pt x="1029" y="690"/>
                  </a:lnTo>
                  <a:lnTo>
                    <a:pt x="1056" y="737"/>
                  </a:lnTo>
                  <a:lnTo>
                    <a:pt x="1087" y="788"/>
                  </a:lnTo>
                  <a:lnTo>
                    <a:pt x="1125" y="843"/>
                  </a:lnTo>
                  <a:lnTo>
                    <a:pt x="1166" y="904"/>
                  </a:lnTo>
                  <a:lnTo>
                    <a:pt x="1213" y="968"/>
                  </a:lnTo>
                  <a:lnTo>
                    <a:pt x="1265" y="1035"/>
                  </a:lnTo>
                  <a:lnTo>
                    <a:pt x="1322" y="1107"/>
                  </a:lnTo>
                  <a:lnTo>
                    <a:pt x="1386" y="1181"/>
                  </a:lnTo>
                  <a:lnTo>
                    <a:pt x="1456" y="1257"/>
                  </a:lnTo>
                  <a:lnTo>
                    <a:pt x="1457" y="1254"/>
                  </a:lnTo>
                  <a:lnTo>
                    <a:pt x="1461" y="1243"/>
                  </a:lnTo>
                  <a:lnTo>
                    <a:pt x="1467" y="1226"/>
                  </a:lnTo>
                  <a:lnTo>
                    <a:pt x="1476" y="1203"/>
                  </a:lnTo>
                  <a:lnTo>
                    <a:pt x="1485" y="1174"/>
                  </a:lnTo>
                  <a:lnTo>
                    <a:pt x="1496" y="1139"/>
                  </a:lnTo>
                  <a:lnTo>
                    <a:pt x="1509" y="1100"/>
                  </a:lnTo>
                  <a:lnTo>
                    <a:pt x="1524" y="1056"/>
                  </a:lnTo>
                  <a:lnTo>
                    <a:pt x="1539" y="1008"/>
                  </a:lnTo>
                  <a:lnTo>
                    <a:pt x="1555" y="956"/>
                  </a:lnTo>
                  <a:lnTo>
                    <a:pt x="1572" y="900"/>
                  </a:lnTo>
                  <a:lnTo>
                    <a:pt x="1589" y="842"/>
                  </a:lnTo>
                  <a:lnTo>
                    <a:pt x="1606" y="781"/>
                  </a:lnTo>
                  <a:lnTo>
                    <a:pt x="1603" y="776"/>
                  </a:lnTo>
                  <a:lnTo>
                    <a:pt x="1595" y="768"/>
                  </a:lnTo>
                  <a:lnTo>
                    <a:pt x="1582" y="759"/>
                  </a:lnTo>
                  <a:lnTo>
                    <a:pt x="1564" y="746"/>
                  </a:lnTo>
                  <a:lnTo>
                    <a:pt x="1542" y="730"/>
                  </a:lnTo>
                  <a:lnTo>
                    <a:pt x="1519" y="711"/>
                  </a:lnTo>
                  <a:lnTo>
                    <a:pt x="1491" y="688"/>
                  </a:lnTo>
                  <a:lnTo>
                    <a:pt x="1464" y="660"/>
                  </a:lnTo>
                  <a:lnTo>
                    <a:pt x="1434" y="628"/>
                  </a:lnTo>
                  <a:lnTo>
                    <a:pt x="1405" y="590"/>
                  </a:lnTo>
                  <a:lnTo>
                    <a:pt x="1378" y="547"/>
                  </a:lnTo>
                  <a:lnTo>
                    <a:pt x="1352" y="498"/>
                  </a:lnTo>
                  <a:lnTo>
                    <a:pt x="1329" y="444"/>
                  </a:lnTo>
                  <a:lnTo>
                    <a:pt x="1329" y="444"/>
                  </a:lnTo>
                  <a:lnTo>
                    <a:pt x="1334" y="449"/>
                  </a:lnTo>
                  <a:lnTo>
                    <a:pt x="1342" y="459"/>
                  </a:lnTo>
                  <a:lnTo>
                    <a:pt x="1352" y="472"/>
                  </a:lnTo>
                  <a:lnTo>
                    <a:pt x="1365" y="488"/>
                  </a:lnTo>
                  <a:lnTo>
                    <a:pt x="1381" y="506"/>
                  </a:lnTo>
                  <a:lnTo>
                    <a:pt x="1398" y="527"/>
                  </a:lnTo>
                  <a:lnTo>
                    <a:pt x="1416" y="547"/>
                  </a:lnTo>
                  <a:lnTo>
                    <a:pt x="1435" y="569"/>
                  </a:lnTo>
                  <a:lnTo>
                    <a:pt x="1455" y="592"/>
                  </a:lnTo>
                  <a:lnTo>
                    <a:pt x="1476" y="614"/>
                  </a:lnTo>
                  <a:lnTo>
                    <a:pt x="1496" y="634"/>
                  </a:lnTo>
                  <a:lnTo>
                    <a:pt x="1517" y="654"/>
                  </a:lnTo>
                  <a:lnTo>
                    <a:pt x="1537" y="671"/>
                  </a:lnTo>
                  <a:lnTo>
                    <a:pt x="1556" y="685"/>
                  </a:lnTo>
                  <a:lnTo>
                    <a:pt x="1574" y="695"/>
                  </a:lnTo>
                  <a:lnTo>
                    <a:pt x="1590" y="703"/>
                  </a:lnTo>
                  <a:lnTo>
                    <a:pt x="1604" y="706"/>
                  </a:lnTo>
                  <a:lnTo>
                    <a:pt x="1616" y="703"/>
                  </a:lnTo>
                  <a:lnTo>
                    <a:pt x="1626" y="694"/>
                  </a:lnTo>
                  <a:lnTo>
                    <a:pt x="1632" y="680"/>
                  </a:lnTo>
                  <a:lnTo>
                    <a:pt x="1656" y="584"/>
                  </a:lnTo>
                  <a:lnTo>
                    <a:pt x="1680" y="486"/>
                  </a:lnTo>
                  <a:lnTo>
                    <a:pt x="1701" y="386"/>
                  </a:lnTo>
                  <a:lnTo>
                    <a:pt x="1717" y="286"/>
                  </a:lnTo>
                  <a:lnTo>
                    <a:pt x="1733" y="188"/>
                  </a:lnTo>
                  <a:lnTo>
                    <a:pt x="1743" y="92"/>
                  </a:lnTo>
                  <a:lnTo>
                    <a:pt x="175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4983789" y="1635663"/>
            <a:ext cx="3507266" cy="2117988"/>
            <a:chOff x="4983789" y="1635663"/>
            <a:chExt cx="3507266" cy="2117988"/>
          </a:xfrm>
        </p:grpSpPr>
        <p:grpSp>
          <p:nvGrpSpPr>
            <p:cNvPr id="5" name="组合 4"/>
            <p:cNvGrpSpPr/>
            <p:nvPr/>
          </p:nvGrpSpPr>
          <p:grpSpPr>
            <a:xfrm>
              <a:off x="4983789" y="1635663"/>
              <a:ext cx="3507266" cy="2117988"/>
              <a:chOff x="7252121" y="2352118"/>
              <a:chExt cx="4676354" cy="2823984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7252121" y="2352118"/>
                <a:ext cx="4676354" cy="616730"/>
                <a:chOff x="7252121" y="2352118"/>
                <a:chExt cx="4676354" cy="616730"/>
              </a:xfrm>
            </p:grpSpPr>
            <p:sp>
              <p:nvSpPr>
                <p:cNvPr id="15" name="任意多边形: 形状 14"/>
                <p:cNvSpPr/>
                <p:nvPr/>
              </p:nvSpPr>
              <p:spPr bwMode="auto">
                <a:xfrm>
                  <a:off x="7252121" y="2458077"/>
                  <a:ext cx="280988" cy="404813"/>
                </a:xfrm>
                <a:custGeom>
                  <a:avLst/>
                  <a:gdLst>
                    <a:gd name="T0" fmla="*/ 149 w 177"/>
                    <a:gd name="T1" fmla="*/ 0 h 255"/>
                    <a:gd name="T2" fmla="*/ 151 w 177"/>
                    <a:gd name="T3" fmla="*/ 2 h 255"/>
                    <a:gd name="T4" fmla="*/ 153 w 177"/>
                    <a:gd name="T5" fmla="*/ 8 h 255"/>
                    <a:gd name="T6" fmla="*/ 157 w 177"/>
                    <a:gd name="T7" fmla="*/ 17 h 255"/>
                    <a:gd name="T8" fmla="*/ 162 w 177"/>
                    <a:gd name="T9" fmla="*/ 30 h 255"/>
                    <a:gd name="T10" fmla="*/ 166 w 177"/>
                    <a:gd name="T11" fmla="*/ 46 h 255"/>
                    <a:gd name="T12" fmla="*/ 170 w 177"/>
                    <a:gd name="T13" fmla="*/ 63 h 255"/>
                    <a:gd name="T14" fmla="*/ 174 w 177"/>
                    <a:gd name="T15" fmla="*/ 82 h 255"/>
                    <a:gd name="T16" fmla="*/ 177 w 177"/>
                    <a:gd name="T17" fmla="*/ 102 h 255"/>
                    <a:gd name="T18" fmla="*/ 177 w 177"/>
                    <a:gd name="T19" fmla="*/ 122 h 255"/>
                    <a:gd name="T20" fmla="*/ 174 w 177"/>
                    <a:gd name="T21" fmla="*/ 143 h 255"/>
                    <a:gd name="T22" fmla="*/ 168 w 177"/>
                    <a:gd name="T23" fmla="*/ 164 h 255"/>
                    <a:gd name="T24" fmla="*/ 159 w 177"/>
                    <a:gd name="T25" fmla="*/ 183 h 255"/>
                    <a:gd name="T26" fmla="*/ 146 w 177"/>
                    <a:gd name="T27" fmla="*/ 203 h 255"/>
                    <a:gd name="T28" fmla="*/ 127 w 177"/>
                    <a:gd name="T29" fmla="*/ 220 h 255"/>
                    <a:gd name="T30" fmla="*/ 105 w 177"/>
                    <a:gd name="T31" fmla="*/ 234 h 255"/>
                    <a:gd name="T32" fmla="*/ 77 w 177"/>
                    <a:gd name="T33" fmla="*/ 246 h 255"/>
                    <a:gd name="T34" fmla="*/ 42 w 177"/>
                    <a:gd name="T35" fmla="*/ 255 h 255"/>
                    <a:gd name="T36" fmla="*/ 44 w 177"/>
                    <a:gd name="T37" fmla="*/ 253 h 255"/>
                    <a:gd name="T38" fmla="*/ 51 w 177"/>
                    <a:gd name="T39" fmla="*/ 250 h 255"/>
                    <a:gd name="T40" fmla="*/ 62 w 177"/>
                    <a:gd name="T41" fmla="*/ 244 h 255"/>
                    <a:gd name="T42" fmla="*/ 75 w 177"/>
                    <a:gd name="T43" fmla="*/ 235 h 255"/>
                    <a:gd name="T44" fmla="*/ 90 w 177"/>
                    <a:gd name="T45" fmla="*/ 222 h 255"/>
                    <a:gd name="T46" fmla="*/ 104 w 177"/>
                    <a:gd name="T47" fmla="*/ 208 h 255"/>
                    <a:gd name="T48" fmla="*/ 116 w 177"/>
                    <a:gd name="T49" fmla="*/ 190 h 255"/>
                    <a:gd name="T50" fmla="*/ 126 w 177"/>
                    <a:gd name="T51" fmla="*/ 169 h 255"/>
                    <a:gd name="T52" fmla="*/ 133 w 177"/>
                    <a:gd name="T53" fmla="*/ 143 h 255"/>
                    <a:gd name="T54" fmla="*/ 131 w 177"/>
                    <a:gd name="T55" fmla="*/ 147 h 255"/>
                    <a:gd name="T56" fmla="*/ 127 w 177"/>
                    <a:gd name="T57" fmla="*/ 155 h 255"/>
                    <a:gd name="T58" fmla="*/ 120 w 177"/>
                    <a:gd name="T59" fmla="*/ 168 h 255"/>
                    <a:gd name="T60" fmla="*/ 109 w 177"/>
                    <a:gd name="T61" fmla="*/ 182 h 255"/>
                    <a:gd name="T62" fmla="*/ 96 w 177"/>
                    <a:gd name="T63" fmla="*/ 198 h 255"/>
                    <a:gd name="T64" fmla="*/ 81 w 177"/>
                    <a:gd name="T65" fmla="*/ 213 h 255"/>
                    <a:gd name="T66" fmla="*/ 62 w 177"/>
                    <a:gd name="T67" fmla="*/ 227 h 255"/>
                    <a:gd name="T68" fmla="*/ 42 w 177"/>
                    <a:gd name="T69" fmla="*/ 239 h 255"/>
                    <a:gd name="T70" fmla="*/ 18 w 177"/>
                    <a:gd name="T71" fmla="*/ 246 h 255"/>
                    <a:gd name="T72" fmla="*/ 18 w 177"/>
                    <a:gd name="T73" fmla="*/ 243 h 255"/>
                    <a:gd name="T74" fmla="*/ 16 w 177"/>
                    <a:gd name="T75" fmla="*/ 238 h 255"/>
                    <a:gd name="T76" fmla="*/ 12 w 177"/>
                    <a:gd name="T77" fmla="*/ 229 h 255"/>
                    <a:gd name="T78" fmla="*/ 8 w 177"/>
                    <a:gd name="T79" fmla="*/ 216 h 255"/>
                    <a:gd name="T80" fmla="*/ 4 w 177"/>
                    <a:gd name="T81" fmla="*/ 201 h 255"/>
                    <a:gd name="T82" fmla="*/ 1 w 177"/>
                    <a:gd name="T83" fmla="*/ 185 h 255"/>
                    <a:gd name="T84" fmla="*/ 0 w 177"/>
                    <a:gd name="T85" fmla="*/ 166 h 255"/>
                    <a:gd name="T86" fmla="*/ 0 w 177"/>
                    <a:gd name="T87" fmla="*/ 147 h 255"/>
                    <a:gd name="T88" fmla="*/ 3 w 177"/>
                    <a:gd name="T89" fmla="*/ 126 h 255"/>
                    <a:gd name="T90" fmla="*/ 9 w 177"/>
                    <a:gd name="T91" fmla="*/ 105 h 255"/>
                    <a:gd name="T92" fmla="*/ 19 w 177"/>
                    <a:gd name="T93" fmla="*/ 86 h 255"/>
                    <a:gd name="T94" fmla="*/ 34 w 177"/>
                    <a:gd name="T95" fmla="*/ 65 h 255"/>
                    <a:gd name="T96" fmla="*/ 55 w 177"/>
                    <a:gd name="T97" fmla="*/ 47 h 255"/>
                    <a:gd name="T98" fmla="*/ 79 w 177"/>
                    <a:gd name="T99" fmla="*/ 29 h 255"/>
                    <a:gd name="T100" fmla="*/ 110 w 177"/>
                    <a:gd name="T101" fmla="*/ 13 h 255"/>
                    <a:gd name="T102" fmla="*/ 149 w 177"/>
                    <a:gd name="T103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77" h="255">
                      <a:moveTo>
                        <a:pt x="149" y="0"/>
                      </a:moveTo>
                      <a:lnTo>
                        <a:pt x="151" y="2"/>
                      </a:lnTo>
                      <a:lnTo>
                        <a:pt x="153" y="8"/>
                      </a:lnTo>
                      <a:lnTo>
                        <a:pt x="157" y="17"/>
                      </a:lnTo>
                      <a:lnTo>
                        <a:pt x="162" y="30"/>
                      </a:lnTo>
                      <a:lnTo>
                        <a:pt x="166" y="46"/>
                      </a:lnTo>
                      <a:lnTo>
                        <a:pt x="170" y="63"/>
                      </a:lnTo>
                      <a:lnTo>
                        <a:pt x="174" y="82"/>
                      </a:lnTo>
                      <a:lnTo>
                        <a:pt x="177" y="102"/>
                      </a:lnTo>
                      <a:lnTo>
                        <a:pt x="177" y="122"/>
                      </a:lnTo>
                      <a:lnTo>
                        <a:pt x="174" y="143"/>
                      </a:lnTo>
                      <a:lnTo>
                        <a:pt x="168" y="164"/>
                      </a:lnTo>
                      <a:lnTo>
                        <a:pt x="159" y="183"/>
                      </a:lnTo>
                      <a:lnTo>
                        <a:pt x="146" y="203"/>
                      </a:lnTo>
                      <a:lnTo>
                        <a:pt x="127" y="220"/>
                      </a:lnTo>
                      <a:lnTo>
                        <a:pt x="105" y="234"/>
                      </a:lnTo>
                      <a:lnTo>
                        <a:pt x="77" y="246"/>
                      </a:lnTo>
                      <a:lnTo>
                        <a:pt x="42" y="255"/>
                      </a:lnTo>
                      <a:lnTo>
                        <a:pt x="44" y="253"/>
                      </a:lnTo>
                      <a:lnTo>
                        <a:pt x="51" y="250"/>
                      </a:lnTo>
                      <a:lnTo>
                        <a:pt x="62" y="244"/>
                      </a:lnTo>
                      <a:lnTo>
                        <a:pt x="75" y="235"/>
                      </a:lnTo>
                      <a:lnTo>
                        <a:pt x="90" y="222"/>
                      </a:lnTo>
                      <a:lnTo>
                        <a:pt x="104" y="208"/>
                      </a:lnTo>
                      <a:lnTo>
                        <a:pt x="116" y="190"/>
                      </a:lnTo>
                      <a:lnTo>
                        <a:pt x="126" y="169"/>
                      </a:lnTo>
                      <a:lnTo>
                        <a:pt x="133" y="143"/>
                      </a:lnTo>
                      <a:lnTo>
                        <a:pt x="131" y="147"/>
                      </a:lnTo>
                      <a:lnTo>
                        <a:pt x="127" y="155"/>
                      </a:lnTo>
                      <a:lnTo>
                        <a:pt x="120" y="168"/>
                      </a:lnTo>
                      <a:lnTo>
                        <a:pt x="109" y="182"/>
                      </a:lnTo>
                      <a:lnTo>
                        <a:pt x="96" y="198"/>
                      </a:lnTo>
                      <a:lnTo>
                        <a:pt x="81" y="213"/>
                      </a:lnTo>
                      <a:lnTo>
                        <a:pt x="62" y="227"/>
                      </a:lnTo>
                      <a:lnTo>
                        <a:pt x="42" y="239"/>
                      </a:lnTo>
                      <a:lnTo>
                        <a:pt x="18" y="246"/>
                      </a:lnTo>
                      <a:lnTo>
                        <a:pt x="18" y="243"/>
                      </a:lnTo>
                      <a:lnTo>
                        <a:pt x="16" y="238"/>
                      </a:lnTo>
                      <a:lnTo>
                        <a:pt x="12" y="229"/>
                      </a:lnTo>
                      <a:lnTo>
                        <a:pt x="8" y="216"/>
                      </a:lnTo>
                      <a:lnTo>
                        <a:pt x="4" y="201"/>
                      </a:lnTo>
                      <a:lnTo>
                        <a:pt x="1" y="185"/>
                      </a:lnTo>
                      <a:lnTo>
                        <a:pt x="0" y="166"/>
                      </a:lnTo>
                      <a:lnTo>
                        <a:pt x="0" y="147"/>
                      </a:lnTo>
                      <a:lnTo>
                        <a:pt x="3" y="126"/>
                      </a:lnTo>
                      <a:lnTo>
                        <a:pt x="9" y="105"/>
                      </a:lnTo>
                      <a:lnTo>
                        <a:pt x="19" y="86"/>
                      </a:lnTo>
                      <a:lnTo>
                        <a:pt x="34" y="65"/>
                      </a:lnTo>
                      <a:lnTo>
                        <a:pt x="55" y="47"/>
                      </a:lnTo>
                      <a:lnTo>
                        <a:pt x="79" y="29"/>
                      </a:lnTo>
                      <a:lnTo>
                        <a:pt x="110" y="13"/>
                      </a:lnTo>
                      <a:lnTo>
                        <a:pt x="149" y="0"/>
                      </a:lnTo>
                      <a:close/>
                    </a:path>
                  </a:pathLst>
                </a:custGeom>
                <a:solidFill>
                  <a:schemeClr val="accent1">
                    <a:lumMod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文本框 12"/>
                <p:cNvSpPr txBox="1"/>
                <p:nvPr/>
              </p:nvSpPr>
              <p:spPr>
                <a:xfrm>
                  <a:off x="7613322" y="2352118"/>
                  <a:ext cx="4315153" cy="616730"/>
                </a:xfrm>
                <a:prstGeom prst="rect">
                  <a:avLst/>
                </a:prstGeom>
              </p:spPr>
              <p:txBody>
                <a:bodyPr vert="horz" wrap="square" lIns="109728" tIns="54864" rIns="109728" bIns="54864" anchor="ctr" anchorCtr="0">
                  <a:normAutofit fontScale="85000" lnSpcReduction="10000"/>
                </a:bodyPr>
                <a:lstStyle/>
                <a:p>
                  <a:pPr algn="l"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zh-CN" altLang="en-US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此部分内容作为文字排版占位显示（建议使用主题字体）</a:t>
                  </a:r>
                  <a:br>
                    <a:rPr lang="zh-CN" altLang="en-US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</a:br>
                  <a:r>
                    <a:rPr lang="zh-CN" altLang="en-US" sz="11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如需更改请在（设置形状格式）菜单下（文本选项）中调整</a:t>
                  </a:r>
                </a:p>
              </p:txBody>
            </p:sp>
          </p:grpSp>
          <p:grpSp>
            <p:nvGrpSpPr>
              <p:cNvPr id="9" name="组合 8"/>
              <p:cNvGrpSpPr/>
              <p:nvPr/>
            </p:nvGrpSpPr>
            <p:grpSpPr>
              <a:xfrm>
                <a:off x="7252121" y="3455745"/>
                <a:ext cx="4676354" cy="616730"/>
                <a:chOff x="7252121" y="3455745"/>
                <a:chExt cx="4676354" cy="616730"/>
              </a:xfrm>
            </p:grpSpPr>
            <p:sp>
              <p:nvSpPr>
                <p:cNvPr id="13" name="任意多边形: 形状 12"/>
                <p:cNvSpPr/>
                <p:nvPr/>
              </p:nvSpPr>
              <p:spPr bwMode="auto">
                <a:xfrm>
                  <a:off x="7252121" y="3561704"/>
                  <a:ext cx="280988" cy="404813"/>
                </a:xfrm>
                <a:custGeom>
                  <a:avLst/>
                  <a:gdLst>
                    <a:gd name="T0" fmla="*/ 149 w 177"/>
                    <a:gd name="T1" fmla="*/ 0 h 255"/>
                    <a:gd name="T2" fmla="*/ 151 w 177"/>
                    <a:gd name="T3" fmla="*/ 2 h 255"/>
                    <a:gd name="T4" fmla="*/ 153 w 177"/>
                    <a:gd name="T5" fmla="*/ 8 h 255"/>
                    <a:gd name="T6" fmla="*/ 157 w 177"/>
                    <a:gd name="T7" fmla="*/ 17 h 255"/>
                    <a:gd name="T8" fmla="*/ 162 w 177"/>
                    <a:gd name="T9" fmla="*/ 30 h 255"/>
                    <a:gd name="T10" fmla="*/ 166 w 177"/>
                    <a:gd name="T11" fmla="*/ 46 h 255"/>
                    <a:gd name="T12" fmla="*/ 170 w 177"/>
                    <a:gd name="T13" fmla="*/ 63 h 255"/>
                    <a:gd name="T14" fmla="*/ 174 w 177"/>
                    <a:gd name="T15" fmla="*/ 82 h 255"/>
                    <a:gd name="T16" fmla="*/ 177 w 177"/>
                    <a:gd name="T17" fmla="*/ 102 h 255"/>
                    <a:gd name="T18" fmla="*/ 177 w 177"/>
                    <a:gd name="T19" fmla="*/ 122 h 255"/>
                    <a:gd name="T20" fmla="*/ 174 w 177"/>
                    <a:gd name="T21" fmla="*/ 143 h 255"/>
                    <a:gd name="T22" fmla="*/ 168 w 177"/>
                    <a:gd name="T23" fmla="*/ 164 h 255"/>
                    <a:gd name="T24" fmla="*/ 159 w 177"/>
                    <a:gd name="T25" fmla="*/ 183 h 255"/>
                    <a:gd name="T26" fmla="*/ 146 w 177"/>
                    <a:gd name="T27" fmla="*/ 203 h 255"/>
                    <a:gd name="T28" fmla="*/ 127 w 177"/>
                    <a:gd name="T29" fmla="*/ 220 h 255"/>
                    <a:gd name="T30" fmla="*/ 105 w 177"/>
                    <a:gd name="T31" fmla="*/ 234 h 255"/>
                    <a:gd name="T32" fmla="*/ 77 w 177"/>
                    <a:gd name="T33" fmla="*/ 246 h 255"/>
                    <a:gd name="T34" fmla="*/ 42 w 177"/>
                    <a:gd name="T35" fmla="*/ 255 h 255"/>
                    <a:gd name="T36" fmla="*/ 44 w 177"/>
                    <a:gd name="T37" fmla="*/ 253 h 255"/>
                    <a:gd name="T38" fmla="*/ 51 w 177"/>
                    <a:gd name="T39" fmla="*/ 250 h 255"/>
                    <a:gd name="T40" fmla="*/ 62 w 177"/>
                    <a:gd name="T41" fmla="*/ 244 h 255"/>
                    <a:gd name="T42" fmla="*/ 75 w 177"/>
                    <a:gd name="T43" fmla="*/ 235 h 255"/>
                    <a:gd name="T44" fmla="*/ 90 w 177"/>
                    <a:gd name="T45" fmla="*/ 222 h 255"/>
                    <a:gd name="T46" fmla="*/ 104 w 177"/>
                    <a:gd name="T47" fmla="*/ 208 h 255"/>
                    <a:gd name="T48" fmla="*/ 116 w 177"/>
                    <a:gd name="T49" fmla="*/ 190 h 255"/>
                    <a:gd name="T50" fmla="*/ 126 w 177"/>
                    <a:gd name="T51" fmla="*/ 169 h 255"/>
                    <a:gd name="T52" fmla="*/ 133 w 177"/>
                    <a:gd name="T53" fmla="*/ 143 h 255"/>
                    <a:gd name="T54" fmla="*/ 131 w 177"/>
                    <a:gd name="T55" fmla="*/ 147 h 255"/>
                    <a:gd name="T56" fmla="*/ 127 w 177"/>
                    <a:gd name="T57" fmla="*/ 155 h 255"/>
                    <a:gd name="T58" fmla="*/ 120 w 177"/>
                    <a:gd name="T59" fmla="*/ 168 h 255"/>
                    <a:gd name="T60" fmla="*/ 109 w 177"/>
                    <a:gd name="T61" fmla="*/ 182 h 255"/>
                    <a:gd name="T62" fmla="*/ 96 w 177"/>
                    <a:gd name="T63" fmla="*/ 198 h 255"/>
                    <a:gd name="T64" fmla="*/ 81 w 177"/>
                    <a:gd name="T65" fmla="*/ 213 h 255"/>
                    <a:gd name="T66" fmla="*/ 62 w 177"/>
                    <a:gd name="T67" fmla="*/ 227 h 255"/>
                    <a:gd name="T68" fmla="*/ 42 w 177"/>
                    <a:gd name="T69" fmla="*/ 239 h 255"/>
                    <a:gd name="T70" fmla="*/ 18 w 177"/>
                    <a:gd name="T71" fmla="*/ 246 h 255"/>
                    <a:gd name="T72" fmla="*/ 18 w 177"/>
                    <a:gd name="T73" fmla="*/ 243 h 255"/>
                    <a:gd name="T74" fmla="*/ 16 w 177"/>
                    <a:gd name="T75" fmla="*/ 238 h 255"/>
                    <a:gd name="T76" fmla="*/ 12 w 177"/>
                    <a:gd name="T77" fmla="*/ 229 h 255"/>
                    <a:gd name="T78" fmla="*/ 8 w 177"/>
                    <a:gd name="T79" fmla="*/ 216 h 255"/>
                    <a:gd name="T80" fmla="*/ 4 w 177"/>
                    <a:gd name="T81" fmla="*/ 201 h 255"/>
                    <a:gd name="T82" fmla="*/ 1 w 177"/>
                    <a:gd name="T83" fmla="*/ 185 h 255"/>
                    <a:gd name="T84" fmla="*/ 0 w 177"/>
                    <a:gd name="T85" fmla="*/ 166 h 255"/>
                    <a:gd name="T86" fmla="*/ 0 w 177"/>
                    <a:gd name="T87" fmla="*/ 147 h 255"/>
                    <a:gd name="T88" fmla="*/ 3 w 177"/>
                    <a:gd name="T89" fmla="*/ 126 h 255"/>
                    <a:gd name="T90" fmla="*/ 9 w 177"/>
                    <a:gd name="T91" fmla="*/ 105 h 255"/>
                    <a:gd name="T92" fmla="*/ 19 w 177"/>
                    <a:gd name="T93" fmla="*/ 86 h 255"/>
                    <a:gd name="T94" fmla="*/ 34 w 177"/>
                    <a:gd name="T95" fmla="*/ 65 h 255"/>
                    <a:gd name="T96" fmla="*/ 55 w 177"/>
                    <a:gd name="T97" fmla="*/ 47 h 255"/>
                    <a:gd name="T98" fmla="*/ 79 w 177"/>
                    <a:gd name="T99" fmla="*/ 29 h 255"/>
                    <a:gd name="T100" fmla="*/ 110 w 177"/>
                    <a:gd name="T101" fmla="*/ 13 h 255"/>
                    <a:gd name="T102" fmla="*/ 149 w 177"/>
                    <a:gd name="T103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77" h="255">
                      <a:moveTo>
                        <a:pt x="149" y="0"/>
                      </a:moveTo>
                      <a:lnTo>
                        <a:pt x="151" y="2"/>
                      </a:lnTo>
                      <a:lnTo>
                        <a:pt x="153" y="8"/>
                      </a:lnTo>
                      <a:lnTo>
                        <a:pt x="157" y="17"/>
                      </a:lnTo>
                      <a:lnTo>
                        <a:pt x="162" y="30"/>
                      </a:lnTo>
                      <a:lnTo>
                        <a:pt x="166" y="46"/>
                      </a:lnTo>
                      <a:lnTo>
                        <a:pt x="170" y="63"/>
                      </a:lnTo>
                      <a:lnTo>
                        <a:pt x="174" y="82"/>
                      </a:lnTo>
                      <a:lnTo>
                        <a:pt x="177" y="102"/>
                      </a:lnTo>
                      <a:lnTo>
                        <a:pt x="177" y="122"/>
                      </a:lnTo>
                      <a:lnTo>
                        <a:pt x="174" y="143"/>
                      </a:lnTo>
                      <a:lnTo>
                        <a:pt x="168" y="164"/>
                      </a:lnTo>
                      <a:lnTo>
                        <a:pt x="159" y="183"/>
                      </a:lnTo>
                      <a:lnTo>
                        <a:pt x="146" y="203"/>
                      </a:lnTo>
                      <a:lnTo>
                        <a:pt x="127" y="220"/>
                      </a:lnTo>
                      <a:lnTo>
                        <a:pt x="105" y="234"/>
                      </a:lnTo>
                      <a:lnTo>
                        <a:pt x="77" y="246"/>
                      </a:lnTo>
                      <a:lnTo>
                        <a:pt x="42" y="255"/>
                      </a:lnTo>
                      <a:lnTo>
                        <a:pt x="44" y="253"/>
                      </a:lnTo>
                      <a:lnTo>
                        <a:pt x="51" y="250"/>
                      </a:lnTo>
                      <a:lnTo>
                        <a:pt x="62" y="244"/>
                      </a:lnTo>
                      <a:lnTo>
                        <a:pt x="75" y="235"/>
                      </a:lnTo>
                      <a:lnTo>
                        <a:pt x="90" y="222"/>
                      </a:lnTo>
                      <a:lnTo>
                        <a:pt x="104" y="208"/>
                      </a:lnTo>
                      <a:lnTo>
                        <a:pt x="116" y="190"/>
                      </a:lnTo>
                      <a:lnTo>
                        <a:pt x="126" y="169"/>
                      </a:lnTo>
                      <a:lnTo>
                        <a:pt x="133" y="143"/>
                      </a:lnTo>
                      <a:lnTo>
                        <a:pt x="131" y="147"/>
                      </a:lnTo>
                      <a:lnTo>
                        <a:pt x="127" y="155"/>
                      </a:lnTo>
                      <a:lnTo>
                        <a:pt x="120" y="168"/>
                      </a:lnTo>
                      <a:lnTo>
                        <a:pt x="109" y="182"/>
                      </a:lnTo>
                      <a:lnTo>
                        <a:pt x="96" y="198"/>
                      </a:lnTo>
                      <a:lnTo>
                        <a:pt x="81" y="213"/>
                      </a:lnTo>
                      <a:lnTo>
                        <a:pt x="62" y="227"/>
                      </a:lnTo>
                      <a:lnTo>
                        <a:pt x="42" y="239"/>
                      </a:lnTo>
                      <a:lnTo>
                        <a:pt x="18" y="246"/>
                      </a:lnTo>
                      <a:lnTo>
                        <a:pt x="18" y="243"/>
                      </a:lnTo>
                      <a:lnTo>
                        <a:pt x="16" y="238"/>
                      </a:lnTo>
                      <a:lnTo>
                        <a:pt x="12" y="229"/>
                      </a:lnTo>
                      <a:lnTo>
                        <a:pt x="8" y="216"/>
                      </a:lnTo>
                      <a:lnTo>
                        <a:pt x="4" y="201"/>
                      </a:lnTo>
                      <a:lnTo>
                        <a:pt x="1" y="185"/>
                      </a:lnTo>
                      <a:lnTo>
                        <a:pt x="0" y="166"/>
                      </a:lnTo>
                      <a:lnTo>
                        <a:pt x="0" y="147"/>
                      </a:lnTo>
                      <a:lnTo>
                        <a:pt x="3" y="126"/>
                      </a:lnTo>
                      <a:lnTo>
                        <a:pt x="9" y="105"/>
                      </a:lnTo>
                      <a:lnTo>
                        <a:pt x="19" y="86"/>
                      </a:lnTo>
                      <a:lnTo>
                        <a:pt x="34" y="65"/>
                      </a:lnTo>
                      <a:lnTo>
                        <a:pt x="55" y="47"/>
                      </a:lnTo>
                      <a:lnTo>
                        <a:pt x="79" y="29"/>
                      </a:lnTo>
                      <a:lnTo>
                        <a:pt x="110" y="13"/>
                      </a:lnTo>
                      <a:lnTo>
                        <a:pt x="149" y="0"/>
                      </a:ln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文本框 10"/>
                <p:cNvSpPr txBox="1"/>
                <p:nvPr/>
              </p:nvSpPr>
              <p:spPr>
                <a:xfrm>
                  <a:off x="7613322" y="3455745"/>
                  <a:ext cx="4315153" cy="616730"/>
                </a:xfrm>
                <a:prstGeom prst="rect">
                  <a:avLst/>
                </a:prstGeom>
              </p:spPr>
              <p:txBody>
                <a:bodyPr vert="horz" wrap="square" lIns="109728" tIns="54864" rIns="109728" bIns="54864" anchor="ctr" anchorCtr="0">
                  <a:normAutofit fontScale="85000" lnSpcReduction="10000"/>
                </a:bodyPr>
                <a:lstStyle/>
                <a:p>
                  <a:pPr algn="l"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zh-CN" altLang="en-US" sz="1100">
                      <a:solidFill>
                        <a:schemeClr val="tx1"/>
                      </a:solidFill>
                      <a:cs typeface="+mn-ea"/>
                      <a:sym typeface="+mn-lt"/>
                    </a:rPr>
                    <a:t>此部分内容作为文字排版占位显示（建议使用主题字体）</a:t>
                  </a:r>
                  <a:br>
                    <a:rPr lang="zh-CN" altLang="en-US" sz="1100">
                      <a:solidFill>
                        <a:schemeClr val="tx1"/>
                      </a:solidFill>
                      <a:cs typeface="+mn-ea"/>
                      <a:sym typeface="+mn-lt"/>
                    </a:rPr>
                  </a:br>
                  <a:r>
                    <a:rPr lang="zh-CN" altLang="en-US" sz="1100">
                      <a:solidFill>
                        <a:schemeClr val="tx1"/>
                      </a:solidFill>
                      <a:cs typeface="+mn-ea"/>
                      <a:sym typeface="+mn-lt"/>
                    </a:rPr>
                    <a:t>如需更改请在（设置形状格式）菜单下（文本选项）中调整</a:t>
                  </a:r>
                </a:p>
              </p:txBody>
            </p:sp>
          </p:grpSp>
          <p:grpSp>
            <p:nvGrpSpPr>
              <p:cNvPr id="10" name="组合 9"/>
              <p:cNvGrpSpPr/>
              <p:nvPr/>
            </p:nvGrpSpPr>
            <p:grpSpPr>
              <a:xfrm>
                <a:off x="7252121" y="4559372"/>
                <a:ext cx="4676354" cy="616730"/>
                <a:chOff x="7252121" y="4559372"/>
                <a:chExt cx="4676354" cy="616730"/>
              </a:xfrm>
            </p:grpSpPr>
            <p:sp>
              <p:nvSpPr>
                <p:cNvPr id="11" name="任意多边形: 形状 10"/>
                <p:cNvSpPr/>
                <p:nvPr/>
              </p:nvSpPr>
              <p:spPr bwMode="auto">
                <a:xfrm>
                  <a:off x="7252121" y="4665331"/>
                  <a:ext cx="280988" cy="404813"/>
                </a:xfrm>
                <a:custGeom>
                  <a:avLst/>
                  <a:gdLst>
                    <a:gd name="T0" fmla="*/ 149 w 177"/>
                    <a:gd name="T1" fmla="*/ 0 h 255"/>
                    <a:gd name="T2" fmla="*/ 151 w 177"/>
                    <a:gd name="T3" fmla="*/ 2 h 255"/>
                    <a:gd name="T4" fmla="*/ 153 w 177"/>
                    <a:gd name="T5" fmla="*/ 8 h 255"/>
                    <a:gd name="T6" fmla="*/ 157 w 177"/>
                    <a:gd name="T7" fmla="*/ 17 h 255"/>
                    <a:gd name="T8" fmla="*/ 162 w 177"/>
                    <a:gd name="T9" fmla="*/ 30 h 255"/>
                    <a:gd name="T10" fmla="*/ 166 w 177"/>
                    <a:gd name="T11" fmla="*/ 46 h 255"/>
                    <a:gd name="T12" fmla="*/ 170 w 177"/>
                    <a:gd name="T13" fmla="*/ 63 h 255"/>
                    <a:gd name="T14" fmla="*/ 174 w 177"/>
                    <a:gd name="T15" fmla="*/ 82 h 255"/>
                    <a:gd name="T16" fmla="*/ 177 w 177"/>
                    <a:gd name="T17" fmla="*/ 102 h 255"/>
                    <a:gd name="T18" fmla="*/ 177 w 177"/>
                    <a:gd name="T19" fmla="*/ 122 h 255"/>
                    <a:gd name="T20" fmla="*/ 174 w 177"/>
                    <a:gd name="T21" fmla="*/ 143 h 255"/>
                    <a:gd name="T22" fmla="*/ 168 w 177"/>
                    <a:gd name="T23" fmla="*/ 164 h 255"/>
                    <a:gd name="T24" fmla="*/ 159 w 177"/>
                    <a:gd name="T25" fmla="*/ 183 h 255"/>
                    <a:gd name="T26" fmla="*/ 146 w 177"/>
                    <a:gd name="T27" fmla="*/ 203 h 255"/>
                    <a:gd name="T28" fmla="*/ 127 w 177"/>
                    <a:gd name="T29" fmla="*/ 220 h 255"/>
                    <a:gd name="T30" fmla="*/ 105 w 177"/>
                    <a:gd name="T31" fmla="*/ 234 h 255"/>
                    <a:gd name="T32" fmla="*/ 77 w 177"/>
                    <a:gd name="T33" fmla="*/ 246 h 255"/>
                    <a:gd name="T34" fmla="*/ 42 w 177"/>
                    <a:gd name="T35" fmla="*/ 255 h 255"/>
                    <a:gd name="T36" fmla="*/ 44 w 177"/>
                    <a:gd name="T37" fmla="*/ 253 h 255"/>
                    <a:gd name="T38" fmla="*/ 51 w 177"/>
                    <a:gd name="T39" fmla="*/ 250 h 255"/>
                    <a:gd name="T40" fmla="*/ 62 w 177"/>
                    <a:gd name="T41" fmla="*/ 244 h 255"/>
                    <a:gd name="T42" fmla="*/ 75 w 177"/>
                    <a:gd name="T43" fmla="*/ 235 h 255"/>
                    <a:gd name="T44" fmla="*/ 90 w 177"/>
                    <a:gd name="T45" fmla="*/ 222 h 255"/>
                    <a:gd name="T46" fmla="*/ 104 w 177"/>
                    <a:gd name="T47" fmla="*/ 208 h 255"/>
                    <a:gd name="T48" fmla="*/ 116 w 177"/>
                    <a:gd name="T49" fmla="*/ 190 h 255"/>
                    <a:gd name="T50" fmla="*/ 126 w 177"/>
                    <a:gd name="T51" fmla="*/ 169 h 255"/>
                    <a:gd name="T52" fmla="*/ 133 w 177"/>
                    <a:gd name="T53" fmla="*/ 143 h 255"/>
                    <a:gd name="T54" fmla="*/ 131 w 177"/>
                    <a:gd name="T55" fmla="*/ 147 h 255"/>
                    <a:gd name="T56" fmla="*/ 127 w 177"/>
                    <a:gd name="T57" fmla="*/ 155 h 255"/>
                    <a:gd name="T58" fmla="*/ 120 w 177"/>
                    <a:gd name="T59" fmla="*/ 168 h 255"/>
                    <a:gd name="T60" fmla="*/ 109 w 177"/>
                    <a:gd name="T61" fmla="*/ 182 h 255"/>
                    <a:gd name="T62" fmla="*/ 96 w 177"/>
                    <a:gd name="T63" fmla="*/ 198 h 255"/>
                    <a:gd name="T64" fmla="*/ 81 w 177"/>
                    <a:gd name="T65" fmla="*/ 213 h 255"/>
                    <a:gd name="T66" fmla="*/ 62 w 177"/>
                    <a:gd name="T67" fmla="*/ 227 h 255"/>
                    <a:gd name="T68" fmla="*/ 42 w 177"/>
                    <a:gd name="T69" fmla="*/ 239 h 255"/>
                    <a:gd name="T70" fmla="*/ 18 w 177"/>
                    <a:gd name="T71" fmla="*/ 246 h 255"/>
                    <a:gd name="T72" fmla="*/ 18 w 177"/>
                    <a:gd name="T73" fmla="*/ 243 h 255"/>
                    <a:gd name="T74" fmla="*/ 16 w 177"/>
                    <a:gd name="T75" fmla="*/ 238 h 255"/>
                    <a:gd name="T76" fmla="*/ 12 w 177"/>
                    <a:gd name="T77" fmla="*/ 229 h 255"/>
                    <a:gd name="T78" fmla="*/ 8 w 177"/>
                    <a:gd name="T79" fmla="*/ 216 h 255"/>
                    <a:gd name="T80" fmla="*/ 4 w 177"/>
                    <a:gd name="T81" fmla="*/ 201 h 255"/>
                    <a:gd name="T82" fmla="*/ 1 w 177"/>
                    <a:gd name="T83" fmla="*/ 185 h 255"/>
                    <a:gd name="T84" fmla="*/ 0 w 177"/>
                    <a:gd name="T85" fmla="*/ 166 h 255"/>
                    <a:gd name="T86" fmla="*/ 0 w 177"/>
                    <a:gd name="T87" fmla="*/ 147 h 255"/>
                    <a:gd name="T88" fmla="*/ 3 w 177"/>
                    <a:gd name="T89" fmla="*/ 126 h 255"/>
                    <a:gd name="T90" fmla="*/ 9 w 177"/>
                    <a:gd name="T91" fmla="*/ 105 h 255"/>
                    <a:gd name="T92" fmla="*/ 19 w 177"/>
                    <a:gd name="T93" fmla="*/ 86 h 255"/>
                    <a:gd name="T94" fmla="*/ 34 w 177"/>
                    <a:gd name="T95" fmla="*/ 65 h 255"/>
                    <a:gd name="T96" fmla="*/ 55 w 177"/>
                    <a:gd name="T97" fmla="*/ 47 h 255"/>
                    <a:gd name="T98" fmla="*/ 79 w 177"/>
                    <a:gd name="T99" fmla="*/ 29 h 255"/>
                    <a:gd name="T100" fmla="*/ 110 w 177"/>
                    <a:gd name="T101" fmla="*/ 13 h 255"/>
                    <a:gd name="T102" fmla="*/ 149 w 177"/>
                    <a:gd name="T103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77" h="255">
                      <a:moveTo>
                        <a:pt x="149" y="0"/>
                      </a:moveTo>
                      <a:lnTo>
                        <a:pt x="151" y="2"/>
                      </a:lnTo>
                      <a:lnTo>
                        <a:pt x="153" y="8"/>
                      </a:lnTo>
                      <a:lnTo>
                        <a:pt x="157" y="17"/>
                      </a:lnTo>
                      <a:lnTo>
                        <a:pt x="162" y="30"/>
                      </a:lnTo>
                      <a:lnTo>
                        <a:pt x="166" y="46"/>
                      </a:lnTo>
                      <a:lnTo>
                        <a:pt x="170" y="63"/>
                      </a:lnTo>
                      <a:lnTo>
                        <a:pt x="174" y="82"/>
                      </a:lnTo>
                      <a:lnTo>
                        <a:pt x="177" y="102"/>
                      </a:lnTo>
                      <a:lnTo>
                        <a:pt x="177" y="122"/>
                      </a:lnTo>
                      <a:lnTo>
                        <a:pt x="174" y="143"/>
                      </a:lnTo>
                      <a:lnTo>
                        <a:pt x="168" y="164"/>
                      </a:lnTo>
                      <a:lnTo>
                        <a:pt x="159" y="183"/>
                      </a:lnTo>
                      <a:lnTo>
                        <a:pt x="146" y="203"/>
                      </a:lnTo>
                      <a:lnTo>
                        <a:pt x="127" y="220"/>
                      </a:lnTo>
                      <a:lnTo>
                        <a:pt x="105" y="234"/>
                      </a:lnTo>
                      <a:lnTo>
                        <a:pt x="77" y="246"/>
                      </a:lnTo>
                      <a:lnTo>
                        <a:pt x="42" y="255"/>
                      </a:lnTo>
                      <a:lnTo>
                        <a:pt x="44" y="253"/>
                      </a:lnTo>
                      <a:lnTo>
                        <a:pt x="51" y="250"/>
                      </a:lnTo>
                      <a:lnTo>
                        <a:pt x="62" y="244"/>
                      </a:lnTo>
                      <a:lnTo>
                        <a:pt x="75" y="235"/>
                      </a:lnTo>
                      <a:lnTo>
                        <a:pt x="90" y="222"/>
                      </a:lnTo>
                      <a:lnTo>
                        <a:pt x="104" y="208"/>
                      </a:lnTo>
                      <a:lnTo>
                        <a:pt x="116" y="190"/>
                      </a:lnTo>
                      <a:lnTo>
                        <a:pt x="126" y="169"/>
                      </a:lnTo>
                      <a:lnTo>
                        <a:pt x="133" y="143"/>
                      </a:lnTo>
                      <a:lnTo>
                        <a:pt x="131" y="147"/>
                      </a:lnTo>
                      <a:lnTo>
                        <a:pt x="127" y="155"/>
                      </a:lnTo>
                      <a:lnTo>
                        <a:pt x="120" y="168"/>
                      </a:lnTo>
                      <a:lnTo>
                        <a:pt x="109" y="182"/>
                      </a:lnTo>
                      <a:lnTo>
                        <a:pt x="96" y="198"/>
                      </a:lnTo>
                      <a:lnTo>
                        <a:pt x="81" y="213"/>
                      </a:lnTo>
                      <a:lnTo>
                        <a:pt x="62" y="227"/>
                      </a:lnTo>
                      <a:lnTo>
                        <a:pt x="42" y="239"/>
                      </a:lnTo>
                      <a:lnTo>
                        <a:pt x="18" y="246"/>
                      </a:lnTo>
                      <a:lnTo>
                        <a:pt x="18" y="243"/>
                      </a:lnTo>
                      <a:lnTo>
                        <a:pt x="16" y="238"/>
                      </a:lnTo>
                      <a:lnTo>
                        <a:pt x="12" y="229"/>
                      </a:lnTo>
                      <a:lnTo>
                        <a:pt x="8" y="216"/>
                      </a:lnTo>
                      <a:lnTo>
                        <a:pt x="4" y="201"/>
                      </a:lnTo>
                      <a:lnTo>
                        <a:pt x="1" y="185"/>
                      </a:lnTo>
                      <a:lnTo>
                        <a:pt x="0" y="166"/>
                      </a:lnTo>
                      <a:lnTo>
                        <a:pt x="0" y="147"/>
                      </a:lnTo>
                      <a:lnTo>
                        <a:pt x="3" y="126"/>
                      </a:lnTo>
                      <a:lnTo>
                        <a:pt x="9" y="105"/>
                      </a:lnTo>
                      <a:lnTo>
                        <a:pt x="19" y="86"/>
                      </a:lnTo>
                      <a:lnTo>
                        <a:pt x="34" y="65"/>
                      </a:lnTo>
                      <a:lnTo>
                        <a:pt x="55" y="47"/>
                      </a:lnTo>
                      <a:lnTo>
                        <a:pt x="79" y="29"/>
                      </a:lnTo>
                      <a:lnTo>
                        <a:pt x="110" y="13"/>
                      </a:lnTo>
                      <a:lnTo>
                        <a:pt x="149" y="0"/>
                      </a:lnTo>
                      <a:close/>
                    </a:path>
                  </a:pathLst>
                </a:custGeom>
                <a:solidFill>
                  <a:schemeClr val="accent3">
                    <a:lumMod val="100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" name="文本框 8"/>
                <p:cNvSpPr txBox="1"/>
                <p:nvPr/>
              </p:nvSpPr>
              <p:spPr>
                <a:xfrm>
                  <a:off x="7613322" y="4559372"/>
                  <a:ext cx="4315153" cy="616730"/>
                </a:xfrm>
                <a:prstGeom prst="rect">
                  <a:avLst/>
                </a:prstGeom>
              </p:spPr>
              <p:txBody>
                <a:bodyPr vert="horz" wrap="square" lIns="109728" tIns="54864" rIns="109728" bIns="54864" anchor="ctr" anchorCtr="0">
                  <a:normAutofit fontScale="85000" lnSpcReduction="10000"/>
                </a:bodyPr>
                <a:lstStyle/>
                <a:p>
                  <a:pPr algn="l"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zh-CN" altLang="en-US" sz="1100">
                      <a:solidFill>
                        <a:schemeClr val="tx1"/>
                      </a:solidFill>
                      <a:cs typeface="+mn-ea"/>
                      <a:sym typeface="+mn-lt"/>
                    </a:rPr>
                    <a:t>此部分内容作为文字排版占位显示（建议使用主题字体）</a:t>
                  </a:r>
                  <a:br>
                    <a:rPr lang="zh-CN" altLang="en-US" sz="1100">
                      <a:solidFill>
                        <a:schemeClr val="tx1"/>
                      </a:solidFill>
                      <a:cs typeface="+mn-ea"/>
                      <a:sym typeface="+mn-lt"/>
                    </a:rPr>
                  </a:br>
                  <a:r>
                    <a:rPr lang="zh-CN" altLang="en-US" sz="1100">
                      <a:solidFill>
                        <a:schemeClr val="tx1"/>
                      </a:solidFill>
                      <a:cs typeface="+mn-ea"/>
                      <a:sym typeface="+mn-lt"/>
                    </a:rPr>
                    <a:t>如需更改请在（设置形状格式）菜单下（文本选项）中调整</a:t>
                  </a:r>
                </a:p>
              </p:txBody>
            </p:sp>
          </p:grpSp>
        </p:grpSp>
        <p:cxnSp>
          <p:nvCxnSpPr>
            <p:cNvPr id="6" name="直接连接符 5"/>
            <p:cNvCxnSpPr/>
            <p:nvPr/>
          </p:nvCxnSpPr>
          <p:spPr>
            <a:xfrm>
              <a:off x="4983789" y="2269268"/>
              <a:ext cx="3236257" cy="0"/>
            </a:xfrm>
            <a:prstGeom prst="line">
              <a:avLst/>
            </a:prstGeom>
            <a:ln w="3175"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4983789" y="3112230"/>
              <a:ext cx="3236257" cy="0"/>
            </a:xfrm>
            <a:prstGeom prst="line">
              <a:avLst/>
            </a:prstGeom>
            <a:ln w="3175"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/>
          <p:nvPr/>
        </p:nvGrpSpPr>
        <p:grpSpPr>
          <a:xfrm>
            <a:off x="3665457" y="1005573"/>
            <a:ext cx="4939191" cy="4135547"/>
            <a:chOff x="4711483" y="653160"/>
            <a:chExt cx="7406816" cy="6201666"/>
          </a:xfrm>
        </p:grpSpPr>
        <p:sp>
          <p:nvSpPr>
            <p:cNvPr id="19" name="Freeform: Shape 2"/>
            <p:cNvSpPr/>
            <p:nvPr/>
          </p:nvSpPr>
          <p:spPr bwMode="auto">
            <a:xfrm>
              <a:off x="7529225" y="2847975"/>
              <a:ext cx="1361091" cy="4006851"/>
            </a:xfrm>
            <a:custGeom>
              <a:avLst/>
              <a:gdLst>
                <a:gd name="T0" fmla="*/ 0 w 407"/>
                <a:gd name="T1" fmla="*/ 33 h 1302"/>
                <a:gd name="T2" fmla="*/ 77 w 407"/>
                <a:gd name="T3" fmla="*/ 1302 h 1302"/>
                <a:gd name="T4" fmla="*/ 368 w 407"/>
                <a:gd name="T5" fmla="*/ 1302 h 1302"/>
                <a:gd name="T6" fmla="*/ 354 w 407"/>
                <a:gd name="T7" fmla="*/ 656 h 1302"/>
                <a:gd name="T8" fmla="*/ 49 w 407"/>
                <a:gd name="T9" fmla="*/ 0 h 1302"/>
                <a:gd name="T10" fmla="*/ 0 w 407"/>
                <a:gd name="T11" fmla="*/ 33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1302">
                  <a:moveTo>
                    <a:pt x="0" y="33"/>
                  </a:moveTo>
                  <a:cubicBezTo>
                    <a:pt x="228" y="442"/>
                    <a:pt x="210" y="885"/>
                    <a:pt x="77" y="1302"/>
                  </a:cubicBezTo>
                  <a:cubicBezTo>
                    <a:pt x="368" y="1302"/>
                    <a:pt x="368" y="1302"/>
                    <a:pt x="368" y="1302"/>
                  </a:cubicBezTo>
                  <a:cubicBezTo>
                    <a:pt x="402" y="1058"/>
                    <a:pt x="407" y="897"/>
                    <a:pt x="354" y="656"/>
                  </a:cubicBezTo>
                  <a:cubicBezTo>
                    <a:pt x="302" y="416"/>
                    <a:pt x="196" y="189"/>
                    <a:pt x="49" y="0"/>
                  </a:cubicBezTo>
                  <a:lnTo>
                    <a:pt x="0" y="3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Freeform: Shape 3"/>
            <p:cNvSpPr/>
            <p:nvPr/>
          </p:nvSpPr>
          <p:spPr bwMode="auto">
            <a:xfrm>
              <a:off x="6560850" y="3962401"/>
              <a:ext cx="1798637" cy="944563"/>
            </a:xfrm>
            <a:custGeom>
              <a:avLst/>
              <a:gdLst>
                <a:gd name="T0" fmla="*/ 127 w 585"/>
                <a:gd name="T1" fmla="*/ 29 h 307"/>
                <a:gd name="T2" fmla="*/ 82 w 585"/>
                <a:gd name="T3" fmla="*/ 0 h 307"/>
                <a:gd name="T4" fmla="*/ 0 w 585"/>
                <a:gd name="T5" fmla="*/ 18 h 307"/>
                <a:gd name="T6" fmla="*/ 102 w 585"/>
                <a:gd name="T7" fmla="*/ 106 h 307"/>
                <a:gd name="T8" fmla="*/ 581 w 585"/>
                <a:gd name="T9" fmla="*/ 307 h 307"/>
                <a:gd name="T10" fmla="*/ 585 w 585"/>
                <a:gd name="T11" fmla="*/ 168 h 307"/>
                <a:gd name="T12" fmla="*/ 127 w 585"/>
                <a:gd name="T13" fmla="*/ 2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5" h="307">
                  <a:moveTo>
                    <a:pt x="127" y="29"/>
                  </a:moveTo>
                  <a:cubicBezTo>
                    <a:pt x="112" y="20"/>
                    <a:pt x="97" y="11"/>
                    <a:pt x="82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33" y="50"/>
                    <a:pt x="67" y="79"/>
                    <a:pt x="102" y="106"/>
                  </a:cubicBezTo>
                  <a:cubicBezTo>
                    <a:pt x="251" y="215"/>
                    <a:pt x="411" y="279"/>
                    <a:pt x="581" y="307"/>
                  </a:cubicBezTo>
                  <a:cubicBezTo>
                    <a:pt x="585" y="168"/>
                    <a:pt x="585" y="168"/>
                    <a:pt x="585" y="168"/>
                  </a:cubicBezTo>
                  <a:cubicBezTo>
                    <a:pt x="432" y="161"/>
                    <a:pt x="271" y="116"/>
                    <a:pt x="127" y="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Freeform: Shape 4"/>
            <p:cNvSpPr/>
            <p:nvPr/>
          </p:nvSpPr>
          <p:spPr bwMode="auto">
            <a:xfrm>
              <a:off x="8305511" y="2722173"/>
              <a:ext cx="1124935" cy="2118256"/>
            </a:xfrm>
            <a:custGeom>
              <a:avLst/>
              <a:gdLst>
                <a:gd name="T0" fmla="*/ 234 w 266"/>
                <a:gd name="T1" fmla="*/ 0 h 614"/>
                <a:gd name="T2" fmla="*/ 193 w 266"/>
                <a:gd name="T3" fmla="*/ 156 h 614"/>
                <a:gd name="T4" fmla="*/ 50 w 266"/>
                <a:gd name="T5" fmla="*/ 429 h 614"/>
                <a:gd name="T6" fmla="*/ 0 w 266"/>
                <a:gd name="T7" fmla="*/ 489 h 614"/>
                <a:gd name="T8" fmla="*/ 36 w 266"/>
                <a:gd name="T9" fmla="*/ 614 h 614"/>
                <a:gd name="T10" fmla="*/ 102 w 266"/>
                <a:gd name="T11" fmla="*/ 517 h 614"/>
                <a:gd name="T12" fmla="*/ 235 w 266"/>
                <a:gd name="T13" fmla="*/ 202 h 614"/>
                <a:gd name="T14" fmla="*/ 266 w 266"/>
                <a:gd name="T15" fmla="*/ 49 h 614"/>
                <a:gd name="T16" fmla="*/ 234 w 266"/>
                <a:gd name="T17" fmla="*/ 0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6" h="614">
                  <a:moveTo>
                    <a:pt x="234" y="0"/>
                  </a:moveTo>
                  <a:cubicBezTo>
                    <a:pt x="224" y="55"/>
                    <a:pt x="210" y="108"/>
                    <a:pt x="193" y="156"/>
                  </a:cubicBezTo>
                  <a:cubicBezTo>
                    <a:pt x="157" y="262"/>
                    <a:pt x="107" y="353"/>
                    <a:pt x="50" y="429"/>
                  </a:cubicBezTo>
                  <a:cubicBezTo>
                    <a:pt x="34" y="450"/>
                    <a:pt x="17" y="470"/>
                    <a:pt x="0" y="489"/>
                  </a:cubicBezTo>
                  <a:cubicBezTo>
                    <a:pt x="36" y="614"/>
                    <a:pt x="36" y="614"/>
                    <a:pt x="36" y="614"/>
                  </a:cubicBezTo>
                  <a:cubicBezTo>
                    <a:pt x="59" y="583"/>
                    <a:pt x="81" y="551"/>
                    <a:pt x="102" y="517"/>
                  </a:cubicBezTo>
                  <a:cubicBezTo>
                    <a:pt x="157" y="426"/>
                    <a:pt x="203" y="321"/>
                    <a:pt x="235" y="202"/>
                  </a:cubicBezTo>
                  <a:cubicBezTo>
                    <a:pt x="247" y="153"/>
                    <a:pt x="258" y="102"/>
                    <a:pt x="266" y="49"/>
                  </a:cubicBezTo>
                  <a:lnTo>
                    <a:pt x="23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TextBox 5"/>
            <p:cNvSpPr txBox="1"/>
            <p:nvPr/>
          </p:nvSpPr>
          <p:spPr>
            <a:xfrm rot="16200000">
              <a:off x="7341823" y="5237889"/>
              <a:ext cx="1801393" cy="369332"/>
            </a:xfrm>
            <a:prstGeom prst="rect">
              <a:avLst/>
            </a:prstGeom>
            <a:noFill/>
          </p:spPr>
          <p:txBody>
            <a:bodyPr wrap="none">
              <a:prstTxWarp prst="textArchDown">
                <a:avLst/>
              </a:prstTxWarp>
              <a:normAutofit fontScale="85000" lnSpcReduction="20000"/>
            </a:bodyPr>
            <a:lstStyle/>
            <a:p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3" name="TextBox 6"/>
            <p:cNvSpPr txBox="1"/>
            <p:nvPr/>
          </p:nvSpPr>
          <p:spPr>
            <a:xfrm rot="655513">
              <a:off x="7190189" y="4255801"/>
              <a:ext cx="1679667" cy="376531"/>
            </a:xfrm>
            <a:prstGeom prst="rect">
              <a:avLst/>
            </a:prstGeom>
            <a:noFill/>
          </p:spPr>
          <p:txBody>
            <a:bodyPr wrap="none">
              <a:prstTxWarp prst="textArchDown">
                <a:avLst/>
              </a:prstTxWarp>
              <a:normAutofit fontScale="92500" lnSpcReduction="20000"/>
            </a:bodyPr>
            <a:lstStyle/>
            <a:p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4" name="TextBox 7"/>
            <p:cNvSpPr txBox="1"/>
            <p:nvPr/>
          </p:nvSpPr>
          <p:spPr>
            <a:xfrm rot="17681662">
              <a:off x="8095600" y="3399795"/>
              <a:ext cx="1679667" cy="376531"/>
            </a:xfrm>
            <a:prstGeom prst="rect">
              <a:avLst/>
            </a:prstGeom>
            <a:noFill/>
          </p:spPr>
          <p:txBody>
            <a:bodyPr wrap="none">
              <a:prstTxWarp prst="textArchDown">
                <a:avLst/>
              </a:prstTxWarp>
              <a:normAutofit fontScale="92500" lnSpcReduction="20000"/>
            </a:bodyPr>
            <a:lstStyle/>
            <a:p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5" name="Freeform: Shape 8"/>
            <p:cNvSpPr/>
            <p:nvPr/>
          </p:nvSpPr>
          <p:spPr bwMode="auto">
            <a:xfrm rot="4500000">
              <a:off x="9766417" y="2289417"/>
              <a:ext cx="1706563" cy="2997200"/>
            </a:xfrm>
            <a:custGeom>
              <a:avLst/>
              <a:gdLst>
                <a:gd name="T0" fmla="*/ 222 w 452"/>
                <a:gd name="T1" fmla="*/ 0 h 796"/>
                <a:gd name="T2" fmla="*/ 450 w 452"/>
                <a:gd name="T3" fmla="*/ 475 h 796"/>
                <a:gd name="T4" fmla="*/ 234 w 452"/>
                <a:gd name="T5" fmla="*/ 796 h 796"/>
                <a:gd name="T6" fmla="*/ 9 w 452"/>
                <a:gd name="T7" fmla="*/ 482 h 796"/>
                <a:gd name="T8" fmla="*/ 222 w 452"/>
                <a:gd name="T9" fmla="*/ 0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796">
                  <a:moveTo>
                    <a:pt x="222" y="0"/>
                  </a:moveTo>
                  <a:cubicBezTo>
                    <a:pt x="222" y="0"/>
                    <a:pt x="452" y="265"/>
                    <a:pt x="450" y="475"/>
                  </a:cubicBezTo>
                  <a:cubicBezTo>
                    <a:pt x="448" y="685"/>
                    <a:pt x="234" y="796"/>
                    <a:pt x="234" y="796"/>
                  </a:cubicBezTo>
                  <a:cubicBezTo>
                    <a:pt x="234" y="796"/>
                    <a:pt x="18" y="692"/>
                    <a:pt x="9" y="482"/>
                  </a:cubicBezTo>
                  <a:cubicBezTo>
                    <a:pt x="0" y="272"/>
                    <a:pt x="222" y="0"/>
                    <a:pt x="2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Freeform: Shape 9"/>
            <p:cNvSpPr/>
            <p:nvPr/>
          </p:nvSpPr>
          <p:spPr bwMode="auto">
            <a:xfrm>
              <a:off x="8179526" y="2176029"/>
              <a:ext cx="861125" cy="1512376"/>
            </a:xfrm>
            <a:custGeom>
              <a:avLst/>
              <a:gdLst>
                <a:gd name="T0" fmla="*/ 222 w 452"/>
                <a:gd name="T1" fmla="*/ 0 h 796"/>
                <a:gd name="T2" fmla="*/ 450 w 452"/>
                <a:gd name="T3" fmla="*/ 475 h 796"/>
                <a:gd name="T4" fmla="*/ 234 w 452"/>
                <a:gd name="T5" fmla="*/ 796 h 796"/>
                <a:gd name="T6" fmla="*/ 9 w 452"/>
                <a:gd name="T7" fmla="*/ 482 h 796"/>
                <a:gd name="T8" fmla="*/ 222 w 452"/>
                <a:gd name="T9" fmla="*/ 0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796">
                  <a:moveTo>
                    <a:pt x="222" y="0"/>
                  </a:moveTo>
                  <a:cubicBezTo>
                    <a:pt x="222" y="0"/>
                    <a:pt x="452" y="265"/>
                    <a:pt x="450" y="475"/>
                  </a:cubicBezTo>
                  <a:cubicBezTo>
                    <a:pt x="448" y="685"/>
                    <a:pt x="234" y="796"/>
                    <a:pt x="234" y="796"/>
                  </a:cubicBezTo>
                  <a:cubicBezTo>
                    <a:pt x="234" y="796"/>
                    <a:pt x="18" y="692"/>
                    <a:pt x="9" y="482"/>
                  </a:cubicBezTo>
                  <a:cubicBezTo>
                    <a:pt x="0" y="272"/>
                    <a:pt x="222" y="0"/>
                    <a:pt x="2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Freeform: Shape 10"/>
            <p:cNvSpPr/>
            <p:nvPr/>
          </p:nvSpPr>
          <p:spPr bwMode="auto">
            <a:xfrm rot="1034185">
              <a:off x="9254180" y="653160"/>
              <a:ext cx="1318753" cy="2316099"/>
            </a:xfrm>
            <a:custGeom>
              <a:avLst/>
              <a:gdLst>
                <a:gd name="T0" fmla="*/ 222 w 452"/>
                <a:gd name="T1" fmla="*/ 0 h 796"/>
                <a:gd name="T2" fmla="*/ 450 w 452"/>
                <a:gd name="T3" fmla="*/ 475 h 796"/>
                <a:gd name="T4" fmla="*/ 234 w 452"/>
                <a:gd name="T5" fmla="*/ 796 h 796"/>
                <a:gd name="T6" fmla="*/ 9 w 452"/>
                <a:gd name="T7" fmla="*/ 482 h 796"/>
                <a:gd name="T8" fmla="*/ 222 w 452"/>
                <a:gd name="T9" fmla="*/ 0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796">
                  <a:moveTo>
                    <a:pt x="222" y="0"/>
                  </a:moveTo>
                  <a:cubicBezTo>
                    <a:pt x="222" y="0"/>
                    <a:pt x="452" y="265"/>
                    <a:pt x="450" y="475"/>
                  </a:cubicBezTo>
                  <a:cubicBezTo>
                    <a:pt x="448" y="685"/>
                    <a:pt x="234" y="796"/>
                    <a:pt x="234" y="796"/>
                  </a:cubicBezTo>
                  <a:cubicBezTo>
                    <a:pt x="234" y="796"/>
                    <a:pt x="18" y="692"/>
                    <a:pt x="9" y="482"/>
                  </a:cubicBezTo>
                  <a:cubicBezTo>
                    <a:pt x="0" y="272"/>
                    <a:pt x="222" y="0"/>
                    <a:pt x="2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Freeform: Shape 11"/>
            <p:cNvSpPr/>
            <p:nvPr/>
          </p:nvSpPr>
          <p:spPr bwMode="auto">
            <a:xfrm rot="18372114">
              <a:off x="5210156" y="2030235"/>
              <a:ext cx="1318753" cy="2316099"/>
            </a:xfrm>
            <a:custGeom>
              <a:avLst/>
              <a:gdLst>
                <a:gd name="T0" fmla="*/ 222 w 452"/>
                <a:gd name="T1" fmla="*/ 0 h 796"/>
                <a:gd name="T2" fmla="*/ 450 w 452"/>
                <a:gd name="T3" fmla="*/ 475 h 796"/>
                <a:gd name="T4" fmla="*/ 234 w 452"/>
                <a:gd name="T5" fmla="*/ 796 h 796"/>
                <a:gd name="T6" fmla="*/ 9 w 452"/>
                <a:gd name="T7" fmla="*/ 482 h 796"/>
                <a:gd name="T8" fmla="*/ 222 w 452"/>
                <a:gd name="T9" fmla="*/ 0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796">
                  <a:moveTo>
                    <a:pt x="222" y="0"/>
                  </a:moveTo>
                  <a:cubicBezTo>
                    <a:pt x="222" y="0"/>
                    <a:pt x="452" y="265"/>
                    <a:pt x="450" y="475"/>
                  </a:cubicBezTo>
                  <a:cubicBezTo>
                    <a:pt x="448" y="685"/>
                    <a:pt x="234" y="796"/>
                    <a:pt x="234" y="796"/>
                  </a:cubicBezTo>
                  <a:cubicBezTo>
                    <a:pt x="234" y="796"/>
                    <a:pt x="18" y="692"/>
                    <a:pt x="9" y="482"/>
                  </a:cubicBezTo>
                  <a:cubicBezTo>
                    <a:pt x="0" y="272"/>
                    <a:pt x="222" y="0"/>
                    <a:pt x="2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Freeform: Shape 12"/>
            <p:cNvSpPr/>
            <p:nvPr/>
          </p:nvSpPr>
          <p:spPr bwMode="auto">
            <a:xfrm rot="19386348">
              <a:off x="7118909" y="3187239"/>
              <a:ext cx="646103" cy="1134736"/>
            </a:xfrm>
            <a:custGeom>
              <a:avLst/>
              <a:gdLst>
                <a:gd name="T0" fmla="*/ 222 w 452"/>
                <a:gd name="T1" fmla="*/ 0 h 796"/>
                <a:gd name="T2" fmla="*/ 450 w 452"/>
                <a:gd name="T3" fmla="*/ 475 h 796"/>
                <a:gd name="T4" fmla="*/ 234 w 452"/>
                <a:gd name="T5" fmla="*/ 796 h 796"/>
                <a:gd name="T6" fmla="*/ 9 w 452"/>
                <a:gd name="T7" fmla="*/ 482 h 796"/>
                <a:gd name="T8" fmla="*/ 222 w 452"/>
                <a:gd name="T9" fmla="*/ 0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796">
                  <a:moveTo>
                    <a:pt x="222" y="0"/>
                  </a:moveTo>
                  <a:cubicBezTo>
                    <a:pt x="222" y="0"/>
                    <a:pt x="452" y="265"/>
                    <a:pt x="450" y="475"/>
                  </a:cubicBezTo>
                  <a:cubicBezTo>
                    <a:pt x="448" y="685"/>
                    <a:pt x="234" y="796"/>
                    <a:pt x="234" y="796"/>
                  </a:cubicBezTo>
                  <a:cubicBezTo>
                    <a:pt x="234" y="796"/>
                    <a:pt x="18" y="692"/>
                    <a:pt x="9" y="482"/>
                  </a:cubicBezTo>
                  <a:cubicBezTo>
                    <a:pt x="0" y="272"/>
                    <a:pt x="222" y="0"/>
                    <a:pt x="2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Freeform: Shape 13"/>
            <p:cNvSpPr/>
            <p:nvPr/>
          </p:nvSpPr>
          <p:spPr bwMode="auto">
            <a:xfrm rot="8899099">
              <a:off x="8945094" y="4344303"/>
              <a:ext cx="646103" cy="1134736"/>
            </a:xfrm>
            <a:custGeom>
              <a:avLst/>
              <a:gdLst>
                <a:gd name="T0" fmla="*/ 222 w 452"/>
                <a:gd name="T1" fmla="*/ 0 h 796"/>
                <a:gd name="T2" fmla="*/ 450 w 452"/>
                <a:gd name="T3" fmla="*/ 475 h 796"/>
                <a:gd name="T4" fmla="*/ 234 w 452"/>
                <a:gd name="T5" fmla="*/ 796 h 796"/>
                <a:gd name="T6" fmla="*/ 9 w 452"/>
                <a:gd name="T7" fmla="*/ 482 h 796"/>
                <a:gd name="T8" fmla="*/ 222 w 452"/>
                <a:gd name="T9" fmla="*/ 0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796">
                  <a:moveTo>
                    <a:pt x="222" y="0"/>
                  </a:moveTo>
                  <a:cubicBezTo>
                    <a:pt x="222" y="0"/>
                    <a:pt x="452" y="265"/>
                    <a:pt x="450" y="475"/>
                  </a:cubicBezTo>
                  <a:cubicBezTo>
                    <a:pt x="448" y="685"/>
                    <a:pt x="234" y="796"/>
                    <a:pt x="234" y="796"/>
                  </a:cubicBezTo>
                  <a:cubicBezTo>
                    <a:pt x="234" y="796"/>
                    <a:pt x="18" y="692"/>
                    <a:pt x="9" y="482"/>
                  </a:cubicBezTo>
                  <a:cubicBezTo>
                    <a:pt x="0" y="272"/>
                    <a:pt x="222" y="0"/>
                    <a:pt x="2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Freeform: Shape 14"/>
            <p:cNvSpPr/>
            <p:nvPr/>
          </p:nvSpPr>
          <p:spPr bwMode="auto">
            <a:xfrm rot="14235448">
              <a:off x="5841078" y="4043924"/>
              <a:ext cx="678703" cy="1191992"/>
            </a:xfrm>
            <a:custGeom>
              <a:avLst/>
              <a:gdLst>
                <a:gd name="T0" fmla="*/ 222 w 452"/>
                <a:gd name="T1" fmla="*/ 0 h 796"/>
                <a:gd name="T2" fmla="*/ 450 w 452"/>
                <a:gd name="T3" fmla="*/ 475 h 796"/>
                <a:gd name="T4" fmla="*/ 234 w 452"/>
                <a:gd name="T5" fmla="*/ 796 h 796"/>
                <a:gd name="T6" fmla="*/ 9 w 452"/>
                <a:gd name="T7" fmla="*/ 482 h 796"/>
                <a:gd name="T8" fmla="*/ 222 w 452"/>
                <a:gd name="T9" fmla="*/ 0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796">
                  <a:moveTo>
                    <a:pt x="222" y="0"/>
                  </a:moveTo>
                  <a:cubicBezTo>
                    <a:pt x="222" y="0"/>
                    <a:pt x="452" y="265"/>
                    <a:pt x="450" y="475"/>
                  </a:cubicBezTo>
                  <a:cubicBezTo>
                    <a:pt x="448" y="685"/>
                    <a:pt x="234" y="796"/>
                    <a:pt x="234" y="796"/>
                  </a:cubicBezTo>
                  <a:cubicBezTo>
                    <a:pt x="234" y="796"/>
                    <a:pt x="18" y="692"/>
                    <a:pt x="9" y="482"/>
                  </a:cubicBezTo>
                  <a:cubicBezTo>
                    <a:pt x="0" y="272"/>
                    <a:pt x="222" y="0"/>
                    <a:pt x="2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Freeform: Shape 15"/>
            <p:cNvSpPr/>
            <p:nvPr/>
          </p:nvSpPr>
          <p:spPr bwMode="auto">
            <a:xfrm rot="19765408">
              <a:off x="6422390" y="858042"/>
              <a:ext cx="1202479" cy="2111889"/>
            </a:xfrm>
            <a:custGeom>
              <a:avLst/>
              <a:gdLst>
                <a:gd name="T0" fmla="*/ 222 w 452"/>
                <a:gd name="T1" fmla="*/ 0 h 796"/>
                <a:gd name="T2" fmla="*/ 450 w 452"/>
                <a:gd name="T3" fmla="*/ 475 h 796"/>
                <a:gd name="T4" fmla="*/ 234 w 452"/>
                <a:gd name="T5" fmla="*/ 796 h 796"/>
                <a:gd name="T6" fmla="*/ 9 w 452"/>
                <a:gd name="T7" fmla="*/ 482 h 796"/>
                <a:gd name="T8" fmla="*/ 222 w 452"/>
                <a:gd name="T9" fmla="*/ 0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796">
                  <a:moveTo>
                    <a:pt x="222" y="0"/>
                  </a:moveTo>
                  <a:cubicBezTo>
                    <a:pt x="222" y="0"/>
                    <a:pt x="452" y="265"/>
                    <a:pt x="450" y="475"/>
                  </a:cubicBezTo>
                  <a:cubicBezTo>
                    <a:pt x="448" y="685"/>
                    <a:pt x="234" y="796"/>
                    <a:pt x="234" y="796"/>
                  </a:cubicBezTo>
                  <a:cubicBezTo>
                    <a:pt x="234" y="796"/>
                    <a:pt x="18" y="692"/>
                    <a:pt x="9" y="482"/>
                  </a:cubicBezTo>
                  <a:cubicBezTo>
                    <a:pt x="0" y="272"/>
                    <a:pt x="222" y="0"/>
                    <a:pt x="2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Freeform: Shape 16"/>
            <p:cNvSpPr/>
            <p:nvPr/>
          </p:nvSpPr>
          <p:spPr bwMode="auto">
            <a:xfrm rot="14235448">
              <a:off x="7585773" y="4857255"/>
              <a:ext cx="292603" cy="513893"/>
            </a:xfrm>
            <a:custGeom>
              <a:avLst/>
              <a:gdLst>
                <a:gd name="T0" fmla="*/ 222 w 452"/>
                <a:gd name="T1" fmla="*/ 0 h 796"/>
                <a:gd name="T2" fmla="*/ 450 w 452"/>
                <a:gd name="T3" fmla="*/ 475 h 796"/>
                <a:gd name="T4" fmla="*/ 234 w 452"/>
                <a:gd name="T5" fmla="*/ 796 h 796"/>
                <a:gd name="T6" fmla="*/ 9 w 452"/>
                <a:gd name="T7" fmla="*/ 482 h 796"/>
                <a:gd name="T8" fmla="*/ 222 w 452"/>
                <a:gd name="T9" fmla="*/ 0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796">
                  <a:moveTo>
                    <a:pt x="222" y="0"/>
                  </a:moveTo>
                  <a:cubicBezTo>
                    <a:pt x="222" y="0"/>
                    <a:pt x="452" y="265"/>
                    <a:pt x="450" y="475"/>
                  </a:cubicBezTo>
                  <a:cubicBezTo>
                    <a:pt x="448" y="685"/>
                    <a:pt x="234" y="796"/>
                    <a:pt x="234" y="796"/>
                  </a:cubicBezTo>
                  <a:cubicBezTo>
                    <a:pt x="234" y="796"/>
                    <a:pt x="18" y="692"/>
                    <a:pt x="9" y="482"/>
                  </a:cubicBezTo>
                  <a:cubicBezTo>
                    <a:pt x="0" y="272"/>
                    <a:pt x="222" y="0"/>
                    <a:pt x="2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Freeform: Shape 17"/>
            <p:cNvSpPr/>
            <p:nvPr/>
          </p:nvSpPr>
          <p:spPr bwMode="auto">
            <a:xfrm rot="10800000">
              <a:off x="6704262" y="4479826"/>
              <a:ext cx="351047" cy="616535"/>
            </a:xfrm>
            <a:custGeom>
              <a:avLst/>
              <a:gdLst>
                <a:gd name="T0" fmla="*/ 222 w 452"/>
                <a:gd name="T1" fmla="*/ 0 h 796"/>
                <a:gd name="T2" fmla="*/ 450 w 452"/>
                <a:gd name="T3" fmla="*/ 475 h 796"/>
                <a:gd name="T4" fmla="*/ 234 w 452"/>
                <a:gd name="T5" fmla="*/ 796 h 796"/>
                <a:gd name="T6" fmla="*/ 9 w 452"/>
                <a:gd name="T7" fmla="*/ 482 h 796"/>
                <a:gd name="T8" fmla="*/ 222 w 452"/>
                <a:gd name="T9" fmla="*/ 0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796">
                  <a:moveTo>
                    <a:pt x="222" y="0"/>
                  </a:moveTo>
                  <a:cubicBezTo>
                    <a:pt x="222" y="0"/>
                    <a:pt x="452" y="265"/>
                    <a:pt x="450" y="475"/>
                  </a:cubicBezTo>
                  <a:cubicBezTo>
                    <a:pt x="448" y="685"/>
                    <a:pt x="234" y="796"/>
                    <a:pt x="234" y="796"/>
                  </a:cubicBezTo>
                  <a:cubicBezTo>
                    <a:pt x="234" y="796"/>
                    <a:pt x="18" y="692"/>
                    <a:pt x="9" y="482"/>
                  </a:cubicBezTo>
                  <a:cubicBezTo>
                    <a:pt x="0" y="272"/>
                    <a:pt x="222" y="0"/>
                    <a:pt x="2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Freeform: Shape 18"/>
            <p:cNvSpPr/>
            <p:nvPr/>
          </p:nvSpPr>
          <p:spPr bwMode="auto">
            <a:xfrm rot="829878">
              <a:off x="7801869" y="2175347"/>
              <a:ext cx="326321" cy="573111"/>
            </a:xfrm>
            <a:custGeom>
              <a:avLst/>
              <a:gdLst>
                <a:gd name="T0" fmla="*/ 222 w 452"/>
                <a:gd name="T1" fmla="*/ 0 h 796"/>
                <a:gd name="T2" fmla="*/ 450 w 452"/>
                <a:gd name="T3" fmla="*/ 475 h 796"/>
                <a:gd name="T4" fmla="*/ 234 w 452"/>
                <a:gd name="T5" fmla="*/ 796 h 796"/>
                <a:gd name="T6" fmla="*/ 9 w 452"/>
                <a:gd name="T7" fmla="*/ 482 h 796"/>
                <a:gd name="T8" fmla="*/ 222 w 452"/>
                <a:gd name="T9" fmla="*/ 0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796">
                  <a:moveTo>
                    <a:pt x="222" y="0"/>
                  </a:moveTo>
                  <a:cubicBezTo>
                    <a:pt x="222" y="0"/>
                    <a:pt x="452" y="265"/>
                    <a:pt x="450" y="475"/>
                  </a:cubicBezTo>
                  <a:cubicBezTo>
                    <a:pt x="448" y="685"/>
                    <a:pt x="234" y="796"/>
                    <a:pt x="234" y="796"/>
                  </a:cubicBezTo>
                  <a:cubicBezTo>
                    <a:pt x="234" y="796"/>
                    <a:pt x="18" y="692"/>
                    <a:pt x="9" y="482"/>
                  </a:cubicBezTo>
                  <a:cubicBezTo>
                    <a:pt x="0" y="272"/>
                    <a:pt x="222" y="0"/>
                    <a:pt x="2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Freeform: Shape 19"/>
            <p:cNvSpPr/>
            <p:nvPr/>
          </p:nvSpPr>
          <p:spPr bwMode="auto">
            <a:xfrm rot="17678962">
              <a:off x="7080688" y="2794874"/>
              <a:ext cx="313088" cy="549871"/>
            </a:xfrm>
            <a:custGeom>
              <a:avLst/>
              <a:gdLst>
                <a:gd name="T0" fmla="*/ 222 w 452"/>
                <a:gd name="T1" fmla="*/ 0 h 796"/>
                <a:gd name="T2" fmla="*/ 450 w 452"/>
                <a:gd name="T3" fmla="*/ 475 h 796"/>
                <a:gd name="T4" fmla="*/ 234 w 452"/>
                <a:gd name="T5" fmla="*/ 796 h 796"/>
                <a:gd name="T6" fmla="*/ 9 w 452"/>
                <a:gd name="T7" fmla="*/ 482 h 796"/>
                <a:gd name="T8" fmla="*/ 222 w 452"/>
                <a:gd name="T9" fmla="*/ 0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796">
                  <a:moveTo>
                    <a:pt x="222" y="0"/>
                  </a:moveTo>
                  <a:cubicBezTo>
                    <a:pt x="222" y="0"/>
                    <a:pt x="452" y="265"/>
                    <a:pt x="450" y="475"/>
                  </a:cubicBezTo>
                  <a:cubicBezTo>
                    <a:pt x="448" y="685"/>
                    <a:pt x="234" y="796"/>
                    <a:pt x="234" y="796"/>
                  </a:cubicBezTo>
                  <a:cubicBezTo>
                    <a:pt x="234" y="796"/>
                    <a:pt x="18" y="692"/>
                    <a:pt x="9" y="482"/>
                  </a:cubicBezTo>
                  <a:cubicBezTo>
                    <a:pt x="0" y="272"/>
                    <a:pt x="222" y="0"/>
                    <a:pt x="2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TextBox 20"/>
            <p:cNvSpPr txBox="1"/>
            <p:nvPr/>
          </p:nvSpPr>
          <p:spPr>
            <a:xfrm>
              <a:off x="9510084" y="3594695"/>
              <a:ext cx="1419242" cy="34615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8" name="TextBox 21"/>
            <p:cNvSpPr txBox="1"/>
            <p:nvPr/>
          </p:nvSpPr>
          <p:spPr>
            <a:xfrm rot="1784377">
              <a:off x="5270709" y="3047324"/>
              <a:ext cx="1419242" cy="34615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9" name="TextBox 22"/>
            <p:cNvSpPr txBox="1"/>
            <p:nvPr/>
          </p:nvSpPr>
          <p:spPr>
            <a:xfrm rot="3552194">
              <a:off x="6318654" y="1776012"/>
              <a:ext cx="1419242" cy="34615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0" name="TextBox 23"/>
            <p:cNvSpPr txBox="1"/>
            <p:nvPr/>
          </p:nvSpPr>
          <p:spPr>
            <a:xfrm rot="17333049">
              <a:off x="9173298" y="1670430"/>
              <a:ext cx="1419242" cy="34615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1" name="Freeform: Shape 24"/>
            <p:cNvSpPr/>
            <p:nvPr/>
          </p:nvSpPr>
          <p:spPr bwMode="auto">
            <a:xfrm rot="829878">
              <a:off x="8191357" y="1845295"/>
              <a:ext cx="326321" cy="573111"/>
            </a:xfrm>
            <a:custGeom>
              <a:avLst/>
              <a:gdLst>
                <a:gd name="T0" fmla="*/ 222 w 452"/>
                <a:gd name="T1" fmla="*/ 0 h 796"/>
                <a:gd name="T2" fmla="*/ 450 w 452"/>
                <a:gd name="T3" fmla="*/ 475 h 796"/>
                <a:gd name="T4" fmla="*/ 234 w 452"/>
                <a:gd name="T5" fmla="*/ 796 h 796"/>
                <a:gd name="T6" fmla="*/ 9 w 452"/>
                <a:gd name="T7" fmla="*/ 482 h 796"/>
                <a:gd name="T8" fmla="*/ 222 w 452"/>
                <a:gd name="T9" fmla="*/ 0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796">
                  <a:moveTo>
                    <a:pt x="222" y="0"/>
                  </a:moveTo>
                  <a:cubicBezTo>
                    <a:pt x="222" y="0"/>
                    <a:pt x="452" y="265"/>
                    <a:pt x="450" y="475"/>
                  </a:cubicBezTo>
                  <a:cubicBezTo>
                    <a:pt x="448" y="685"/>
                    <a:pt x="234" y="796"/>
                    <a:pt x="234" y="796"/>
                  </a:cubicBezTo>
                  <a:cubicBezTo>
                    <a:pt x="234" y="796"/>
                    <a:pt x="18" y="692"/>
                    <a:pt x="9" y="482"/>
                  </a:cubicBezTo>
                  <a:cubicBezTo>
                    <a:pt x="0" y="272"/>
                    <a:pt x="222" y="0"/>
                    <a:pt x="2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" name="Group 25"/>
          <p:cNvGrpSpPr/>
          <p:nvPr/>
        </p:nvGrpSpPr>
        <p:grpSpPr>
          <a:xfrm>
            <a:off x="719060" y="1446639"/>
            <a:ext cx="3086354" cy="2597569"/>
            <a:chOff x="1307468" y="1697288"/>
            <a:chExt cx="2713719" cy="3463424"/>
          </a:xfrm>
        </p:grpSpPr>
        <p:grpSp>
          <p:nvGrpSpPr>
            <p:cNvPr id="6" name="Group 26"/>
            <p:cNvGrpSpPr/>
            <p:nvPr/>
          </p:nvGrpSpPr>
          <p:grpSpPr>
            <a:xfrm>
              <a:off x="1410010" y="1697288"/>
              <a:ext cx="2611177" cy="3463424"/>
              <a:chOff x="1193500" y="1491637"/>
              <a:chExt cx="3761195" cy="3463424"/>
            </a:xfrm>
          </p:grpSpPr>
          <p:grpSp>
            <p:nvGrpSpPr>
              <p:cNvPr id="10" name="Group 30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7" name="TextBox 37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 dirty="0"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000" dirty="0">
                      <a:cs typeface="+mn-ea"/>
                      <a:sym typeface="+mn-lt"/>
                    </a:rPr>
                  </a:br>
                  <a:r>
                    <a:rPr lang="zh-CN" altLang="en-US" sz="1000" dirty="0"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18" name="Rectangle 38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11" name="Group 31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5" name="TextBox 35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000">
                      <a:cs typeface="+mn-ea"/>
                      <a:sym typeface="+mn-lt"/>
                    </a:rPr>
                  </a:br>
                  <a:r>
                    <a:rPr lang="zh-CN" altLang="en-US" sz="1000"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16" name="Rectangle 36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12" name="Group 32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3" name="TextBox 33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 dirty="0"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000" dirty="0">
                      <a:cs typeface="+mn-ea"/>
                      <a:sym typeface="+mn-lt"/>
                    </a:rPr>
                  </a:br>
                  <a:r>
                    <a:rPr lang="zh-CN" altLang="en-US" sz="1000" dirty="0"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14" name="Rectangle 34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5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</p:grpSp>
        <p:grpSp>
          <p:nvGrpSpPr>
            <p:cNvPr id="7" name="Group 27"/>
            <p:cNvGrpSpPr/>
            <p:nvPr/>
          </p:nvGrpSpPr>
          <p:grpSpPr>
            <a:xfrm>
              <a:off x="1307468" y="2710116"/>
              <a:ext cx="2448272" cy="1338747"/>
              <a:chOff x="1307468" y="2924944"/>
              <a:chExt cx="2448272" cy="1338747"/>
            </a:xfrm>
          </p:grpSpPr>
          <p:cxnSp>
            <p:nvCxnSpPr>
              <p:cNvPr id="8" name="Straight Connector 28"/>
              <p:cNvCxnSpPr/>
              <p:nvPr/>
            </p:nvCxnSpPr>
            <p:spPr>
              <a:xfrm>
                <a:off x="1307468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29"/>
              <p:cNvCxnSpPr/>
              <p:nvPr/>
            </p:nvCxnSpPr>
            <p:spPr>
              <a:xfrm>
                <a:off x="1307468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33882" y="1329612"/>
            <a:ext cx="34289" cy="2997333"/>
          </a:xfrm>
          <a:prstGeom prst="rect">
            <a:avLst/>
          </a:prstGeom>
          <a:solidFill>
            <a:schemeClr val="bg2">
              <a:lumMod val="100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319174" y="1404254"/>
            <a:ext cx="2889321" cy="925862"/>
            <a:chOff x="1919536" y="1456171"/>
            <a:chExt cx="3852428" cy="1234483"/>
          </a:xfrm>
        </p:grpSpPr>
        <p:grpSp>
          <p:nvGrpSpPr>
            <p:cNvPr id="22" name="组合 21"/>
            <p:cNvGrpSpPr/>
            <p:nvPr/>
          </p:nvGrpSpPr>
          <p:grpSpPr>
            <a:xfrm>
              <a:off x="4559236" y="1456171"/>
              <a:ext cx="1212728" cy="1234483"/>
              <a:chOff x="4816253" y="1456171"/>
              <a:chExt cx="1212728" cy="1234483"/>
            </a:xfrm>
          </p:grpSpPr>
          <p:sp>
            <p:nvSpPr>
              <p:cNvPr id="26" name="对角圆角矩形 26"/>
              <p:cNvSpPr/>
              <p:nvPr/>
            </p:nvSpPr>
            <p:spPr>
              <a:xfrm rot="16200000">
                <a:off x="4805375" y="1467049"/>
                <a:ext cx="1234483" cy="121272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对角圆角矩形 27"/>
              <p:cNvSpPr/>
              <p:nvPr/>
            </p:nvSpPr>
            <p:spPr>
              <a:xfrm rot="16200000">
                <a:off x="4916607" y="1564059"/>
                <a:ext cx="1034918" cy="101667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任意多边形 28"/>
              <p:cNvSpPr/>
              <p:nvPr/>
            </p:nvSpPr>
            <p:spPr bwMode="auto">
              <a:xfrm>
                <a:off x="5250981" y="1792284"/>
                <a:ext cx="393853" cy="579957"/>
              </a:xfrm>
              <a:custGeom>
                <a:avLst/>
                <a:gdLst/>
                <a:ahLst/>
                <a:cxnLst>
                  <a:cxn ang="0">
                    <a:pos x="37" y="29"/>
                  </a:cxn>
                  <a:cxn ang="0">
                    <a:pos x="31" y="41"/>
                  </a:cxn>
                  <a:cxn ang="0">
                    <a:pos x="33" y="44"/>
                  </a:cxn>
                  <a:cxn ang="0">
                    <a:pos x="32" y="47"/>
                  </a:cxn>
                  <a:cxn ang="0">
                    <a:pos x="33" y="49"/>
                  </a:cxn>
                  <a:cxn ang="0">
                    <a:pos x="31" y="53"/>
                  </a:cxn>
                  <a:cxn ang="0">
                    <a:pos x="31" y="54"/>
                  </a:cxn>
                  <a:cxn ang="0">
                    <a:pos x="27" y="58"/>
                  </a:cxn>
                  <a:cxn ang="0">
                    <a:pos x="21" y="62"/>
                  </a:cxn>
                  <a:cxn ang="0">
                    <a:pos x="15" y="58"/>
                  </a:cxn>
                  <a:cxn ang="0">
                    <a:pos x="11" y="54"/>
                  </a:cxn>
                  <a:cxn ang="0">
                    <a:pos x="11" y="53"/>
                  </a:cxn>
                  <a:cxn ang="0">
                    <a:pos x="9" y="49"/>
                  </a:cxn>
                  <a:cxn ang="0">
                    <a:pos x="10" y="47"/>
                  </a:cxn>
                  <a:cxn ang="0">
                    <a:pos x="9" y="44"/>
                  </a:cxn>
                  <a:cxn ang="0">
                    <a:pos x="11" y="41"/>
                  </a:cxn>
                  <a:cxn ang="0">
                    <a:pos x="5" y="29"/>
                  </a:cxn>
                  <a:cxn ang="0">
                    <a:pos x="0" y="18"/>
                  </a:cxn>
                  <a:cxn ang="0">
                    <a:pos x="21" y="0"/>
                  </a:cxn>
                  <a:cxn ang="0">
                    <a:pos x="42" y="18"/>
                  </a:cxn>
                  <a:cxn ang="0">
                    <a:pos x="37" y="29"/>
                  </a:cxn>
                  <a:cxn ang="0">
                    <a:pos x="21" y="6"/>
                  </a:cxn>
                  <a:cxn ang="0">
                    <a:pos x="6" y="18"/>
                  </a:cxn>
                  <a:cxn ang="0">
                    <a:pos x="8" y="26"/>
                  </a:cxn>
                  <a:cxn ang="0">
                    <a:pos x="11" y="28"/>
                  </a:cxn>
                  <a:cxn ang="0">
                    <a:pos x="16" y="40"/>
                  </a:cxn>
                  <a:cxn ang="0">
                    <a:pos x="26" y="40"/>
                  </a:cxn>
                  <a:cxn ang="0">
                    <a:pos x="31" y="28"/>
                  </a:cxn>
                  <a:cxn ang="0">
                    <a:pos x="34" y="26"/>
                  </a:cxn>
                  <a:cxn ang="0">
                    <a:pos x="36" y="18"/>
                  </a:cxn>
                  <a:cxn ang="0">
                    <a:pos x="21" y="6"/>
                  </a:cxn>
                  <a:cxn ang="0">
                    <a:pos x="29" y="20"/>
                  </a:cxn>
                  <a:cxn ang="0">
                    <a:pos x="27" y="18"/>
                  </a:cxn>
                  <a:cxn ang="0">
                    <a:pos x="21" y="15"/>
                  </a:cxn>
                  <a:cxn ang="0">
                    <a:pos x="20" y="13"/>
                  </a:cxn>
                  <a:cxn ang="0">
                    <a:pos x="21" y="12"/>
                  </a:cxn>
                  <a:cxn ang="0">
                    <a:pos x="30" y="18"/>
                  </a:cxn>
                  <a:cxn ang="0">
                    <a:pos x="29" y="20"/>
                  </a:cxn>
                </a:cxnLst>
                <a:rect l="0" t="0" r="r" b="b"/>
                <a:pathLst>
                  <a:path w="42" h="62">
                    <a:moveTo>
                      <a:pt x="37" y="29"/>
                    </a:moveTo>
                    <a:cubicBezTo>
                      <a:pt x="35" y="32"/>
                      <a:pt x="31" y="37"/>
                      <a:pt x="31" y="41"/>
                    </a:cubicBezTo>
                    <a:cubicBezTo>
                      <a:pt x="32" y="42"/>
                      <a:pt x="33" y="43"/>
                      <a:pt x="33" y="44"/>
                    </a:cubicBezTo>
                    <a:cubicBezTo>
                      <a:pt x="33" y="45"/>
                      <a:pt x="32" y="46"/>
                      <a:pt x="32" y="47"/>
                    </a:cubicBezTo>
                    <a:cubicBezTo>
                      <a:pt x="32" y="47"/>
                      <a:pt x="33" y="48"/>
                      <a:pt x="33" y="49"/>
                    </a:cubicBezTo>
                    <a:cubicBezTo>
                      <a:pt x="33" y="51"/>
                      <a:pt x="32" y="52"/>
                      <a:pt x="31" y="53"/>
                    </a:cubicBezTo>
                    <a:cubicBezTo>
                      <a:pt x="31" y="53"/>
                      <a:pt x="31" y="54"/>
                      <a:pt x="31" y="54"/>
                    </a:cubicBezTo>
                    <a:cubicBezTo>
                      <a:pt x="31" y="57"/>
                      <a:pt x="29" y="58"/>
                      <a:pt x="27" y="58"/>
                    </a:cubicBezTo>
                    <a:cubicBezTo>
                      <a:pt x="26" y="61"/>
                      <a:pt x="24" y="62"/>
                      <a:pt x="21" y="62"/>
                    </a:cubicBezTo>
                    <a:cubicBezTo>
                      <a:pt x="19" y="62"/>
                      <a:pt x="16" y="61"/>
                      <a:pt x="15" y="58"/>
                    </a:cubicBezTo>
                    <a:cubicBezTo>
                      <a:pt x="13" y="58"/>
                      <a:pt x="11" y="57"/>
                      <a:pt x="11" y="54"/>
                    </a:cubicBezTo>
                    <a:cubicBezTo>
                      <a:pt x="11" y="54"/>
                      <a:pt x="11" y="53"/>
                      <a:pt x="11" y="53"/>
                    </a:cubicBezTo>
                    <a:cubicBezTo>
                      <a:pt x="10" y="52"/>
                      <a:pt x="9" y="51"/>
                      <a:pt x="9" y="49"/>
                    </a:cubicBezTo>
                    <a:cubicBezTo>
                      <a:pt x="9" y="48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3"/>
                      <a:pt x="10" y="42"/>
                      <a:pt x="11" y="41"/>
                    </a:cubicBezTo>
                    <a:cubicBezTo>
                      <a:pt x="11" y="37"/>
                      <a:pt x="7" y="32"/>
                      <a:pt x="5" y="29"/>
                    </a:cubicBezTo>
                    <a:cubicBezTo>
                      <a:pt x="2" y="26"/>
                      <a:pt x="0" y="23"/>
                      <a:pt x="0" y="18"/>
                    </a:cubicBezTo>
                    <a:cubicBezTo>
                      <a:pt x="0" y="8"/>
                      <a:pt x="11" y="0"/>
                      <a:pt x="21" y="0"/>
                    </a:cubicBezTo>
                    <a:cubicBezTo>
                      <a:pt x="31" y="0"/>
                      <a:pt x="42" y="8"/>
                      <a:pt x="42" y="18"/>
                    </a:cubicBezTo>
                    <a:cubicBezTo>
                      <a:pt x="42" y="23"/>
                      <a:pt x="40" y="26"/>
                      <a:pt x="37" y="29"/>
                    </a:cubicBezTo>
                    <a:close/>
                    <a:moveTo>
                      <a:pt x="21" y="6"/>
                    </a:moveTo>
                    <a:cubicBezTo>
                      <a:pt x="14" y="6"/>
                      <a:pt x="6" y="10"/>
                      <a:pt x="6" y="18"/>
                    </a:cubicBezTo>
                    <a:cubicBezTo>
                      <a:pt x="6" y="21"/>
                      <a:pt x="7" y="24"/>
                      <a:pt x="8" y="26"/>
                    </a:cubicBezTo>
                    <a:cubicBezTo>
                      <a:pt x="9" y="27"/>
                      <a:pt x="10" y="27"/>
                      <a:pt x="11" y="28"/>
                    </a:cubicBezTo>
                    <a:cubicBezTo>
                      <a:pt x="14" y="32"/>
                      <a:pt x="16" y="36"/>
                      <a:pt x="16" y="40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36"/>
                      <a:pt x="28" y="32"/>
                      <a:pt x="31" y="28"/>
                    </a:cubicBezTo>
                    <a:cubicBezTo>
                      <a:pt x="32" y="27"/>
                      <a:pt x="33" y="27"/>
                      <a:pt x="34" y="26"/>
                    </a:cubicBezTo>
                    <a:cubicBezTo>
                      <a:pt x="35" y="24"/>
                      <a:pt x="36" y="21"/>
                      <a:pt x="36" y="18"/>
                    </a:cubicBezTo>
                    <a:cubicBezTo>
                      <a:pt x="36" y="10"/>
                      <a:pt x="28" y="6"/>
                      <a:pt x="21" y="6"/>
                    </a:cubicBezTo>
                    <a:close/>
                    <a:moveTo>
                      <a:pt x="29" y="20"/>
                    </a:moveTo>
                    <a:cubicBezTo>
                      <a:pt x="28" y="20"/>
                      <a:pt x="27" y="19"/>
                      <a:pt x="27" y="18"/>
                    </a:cubicBezTo>
                    <a:cubicBezTo>
                      <a:pt x="27" y="16"/>
                      <a:pt x="23" y="15"/>
                      <a:pt x="21" y="15"/>
                    </a:cubicBezTo>
                    <a:cubicBezTo>
                      <a:pt x="20" y="15"/>
                      <a:pt x="20" y="14"/>
                      <a:pt x="20" y="13"/>
                    </a:cubicBezTo>
                    <a:cubicBezTo>
                      <a:pt x="20" y="13"/>
                      <a:pt x="20" y="12"/>
                      <a:pt x="21" y="12"/>
                    </a:cubicBezTo>
                    <a:cubicBezTo>
                      <a:pt x="25" y="12"/>
                      <a:pt x="30" y="14"/>
                      <a:pt x="30" y="18"/>
                    </a:cubicBezTo>
                    <a:cubicBezTo>
                      <a:pt x="30" y="19"/>
                      <a:pt x="29" y="20"/>
                      <a:pt x="29" y="2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1919536" y="1627593"/>
              <a:ext cx="2639700" cy="891638"/>
              <a:chOff x="1918379" y="1734048"/>
              <a:chExt cx="2348822" cy="891638"/>
            </a:xfrm>
          </p:grpSpPr>
          <p:sp>
            <p:nvSpPr>
              <p:cNvPr id="24" name="文本框 18"/>
              <p:cNvSpPr txBox="1"/>
              <p:nvPr/>
            </p:nvSpPr>
            <p:spPr>
              <a:xfrm>
                <a:off x="1918379" y="2071688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rIns="360000" anchor="t" anchorCtr="0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2985227" y="1734048"/>
                <a:ext cx="1281974" cy="323165"/>
              </a:xfrm>
              <a:prstGeom prst="rect">
                <a:avLst/>
              </a:prstGeom>
            </p:spPr>
            <p:txBody>
              <a:bodyPr wrap="none" lIns="0" tIns="0" rIns="360000" bIns="0" anchor="b" anchorCtr="0">
                <a:norm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4904986" y="2394451"/>
            <a:ext cx="2880765" cy="925862"/>
            <a:chOff x="6359436" y="2728516"/>
            <a:chExt cx="3841020" cy="1234483"/>
          </a:xfrm>
        </p:grpSpPr>
        <p:grpSp>
          <p:nvGrpSpPr>
            <p:cNvPr id="15" name="组合 14"/>
            <p:cNvGrpSpPr/>
            <p:nvPr/>
          </p:nvGrpSpPr>
          <p:grpSpPr>
            <a:xfrm>
              <a:off x="6359436" y="2728516"/>
              <a:ext cx="1212728" cy="1234483"/>
              <a:chOff x="6129344" y="2728516"/>
              <a:chExt cx="1212728" cy="1234483"/>
            </a:xfrm>
          </p:grpSpPr>
          <p:sp>
            <p:nvSpPr>
              <p:cNvPr id="19" name="对角圆角矩形 23"/>
              <p:cNvSpPr/>
              <p:nvPr/>
            </p:nvSpPr>
            <p:spPr>
              <a:xfrm rot="16200000">
                <a:off x="6118466" y="2739394"/>
                <a:ext cx="1234483" cy="121272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noFill/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" name="对角圆角矩形 24"/>
              <p:cNvSpPr/>
              <p:nvPr/>
            </p:nvSpPr>
            <p:spPr>
              <a:xfrm rot="16200000">
                <a:off x="6229698" y="2836404"/>
                <a:ext cx="1034918" cy="101667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" name="任意多边形 25"/>
              <p:cNvSpPr/>
              <p:nvPr/>
            </p:nvSpPr>
            <p:spPr bwMode="auto">
              <a:xfrm flipH="1">
                <a:off x="6553991" y="3036256"/>
                <a:ext cx="353336" cy="594499"/>
              </a:xfrm>
              <a:custGeom>
                <a:avLst/>
                <a:gdLst/>
                <a:ahLst/>
                <a:cxnLst>
                  <a:cxn ang="0">
                    <a:pos x="29" y="44"/>
                  </a:cxn>
                  <a:cxn ang="0">
                    <a:pos x="24" y="49"/>
                  </a:cxn>
                  <a:cxn ang="0">
                    <a:pos x="5" y="49"/>
                  </a:cxn>
                  <a:cxn ang="0">
                    <a:pos x="0" y="44"/>
                  </a:cxn>
                  <a:cxn ang="0">
                    <a:pos x="0" y="5"/>
                  </a:cxn>
                  <a:cxn ang="0">
                    <a:pos x="5" y="0"/>
                  </a:cxn>
                  <a:cxn ang="0">
                    <a:pos x="24" y="0"/>
                  </a:cxn>
                  <a:cxn ang="0">
                    <a:pos x="29" y="5"/>
                  </a:cxn>
                  <a:cxn ang="0">
                    <a:pos x="29" y="44"/>
                  </a:cxn>
                  <a:cxn ang="0">
                    <a:pos x="25" y="11"/>
                  </a:cxn>
                  <a:cxn ang="0">
                    <a:pos x="24" y="10"/>
                  </a:cxn>
                  <a:cxn ang="0">
                    <a:pos x="5" y="10"/>
                  </a:cxn>
                  <a:cxn ang="0">
                    <a:pos x="3" y="11"/>
                  </a:cxn>
                  <a:cxn ang="0">
                    <a:pos x="3" y="38"/>
                  </a:cxn>
                  <a:cxn ang="0">
                    <a:pos x="5" y="39"/>
                  </a:cxn>
                  <a:cxn ang="0">
                    <a:pos x="24" y="39"/>
                  </a:cxn>
                  <a:cxn ang="0">
                    <a:pos x="25" y="38"/>
                  </a:cxn>
                  <a:cxn ang="0">
                    <a:pos x="25" y="11"/>
                  </a:cxn>
                  <a:cxn ang="0">
                    <a:pos x="17" y="5"/>
                  </a:cxn>
                  <a:cxn ang="0">
                    <a:pos x="11" y="5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7" y="6"/>
                  </a:cxn>
                  <a:cxn ang="0">
                    <a:pos x="18" y="6"/>
                  </a:cxn>
                  <a:cxn ang="0">
                    <a:pos x="17" y="5"/>
                  </a:cxn>
                  <a:cxn ang="0">
                    <a:pos x="14" y="41"/>
                  </a:cxn>
                  <a:cxn ang="0">
                    <a:pos x="11" y="44"/>
                  </a:cxn>
                  <a:cxn ang="0">
                    <a:pos x="14" y="47"/>
                  </a:cxn>
                  <a:cxn ang="0">
                    <a:pos x="17" y="44"/>
                  </a:cxn>
                  <a:cxn ang="0">
                    <a:pos x="14" y="41"/>
                  </a:cxn>
                </a:cxnLst>
                <a:rect l="0" t="0" r="r" b="b"/>
                <a:pathLst>
                  <a:path w="29" h="49">
                    <a:moveTo>
                      <a:pt x="29" y="44"/>
                    </a:moveTo>
                    <a:cubicBezTo>
                      <a:pt x="29" y="47"/>
                      <a:pt x="27" y="49"/>
                      <a:pt x="24" y="49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2" y="49"/>
                      <a:pt x="0" y="47"/>
                      <a:pt x="0" y="4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7" y="0"/>
                      <a:pt x="29" y="3"/>
                      <a:pt x="29" y="5"/>
                    </a:cubicBezTo>
                    <a:lnTo>
                      <a:pt x="29" y="44"/>
                    </a:lnTo>
                    <a:close/>
                    <a:moveTo>
                      <a:pt x="25" y="11"/>
                    </a:moveTo>
                    <a:cubicBezTo>
                      <a:pt x="25" y="11"/>
                      <a:pt x="25" y="10"/>
                      <a:pt x="24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4" y="10"/>
                      <a:pt x="3" y="11"/>
                      <a:pt x="3" y="11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3" y="39"/>
                      <a:pt x="4" y="39"/>
                      <a:pt x="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5" y="39"/>
                      <a:pt x="25" y="39"/>
                      <a:pt x="25" y="38"/>
                    </a:cubicBezTo>
                    <a:lnTo>
                      <a:pt x="25" y="11"/>
                    </a:lnTo>
                    <a:close/>
                    <a:moveTo>
                      <a:pt x="17" y="5"/>
                    </a:move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5"/>
                      <a:pt x="17" y="5"/>
                    </a:cubicBezTo>
                    <a:close/>
                    <a:moveTo>
                      <a:pt x="14" y="41"/>
                    </a:moveTo>
                    <a:cubicBezTo>
                      <a:pt x="13" y="41"/>
                      <a:pt x="11" y="42"/>
                      <a:pt x="11" y="44"/>
                    </a:cubicBezTo>
                    <a:cubicBezTo>
                      <a:pt x="11" y="46"/>
                      <a:pt x="13" y="47"/>
                      <a:pt x="14" y="47"/>
                    </a:cubicBezTo>
                    <a:cubicBezTo>
                      <a:pt x="16" y="47"/>
                      <a:pt x="17" y="46"/>
                      <a:pt x="17" y="44"/>
                    </a:cubicBezTo>
                    <a:cubicBezTo>
                      <a:pt x="17" y="42"/>
                      <a:pt x="16" y="41"/>
                      <a:pt x="14" y="4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7572164" y="2897654"/>
              <a:ext cx="2628292" cy="877163"/>
              <a:chOff x="7996808" y="1734930"/>
              <a:chExt cx="2348822" cy="877163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7996808" y="2058095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lIns="360000" rIns="216000" anchor="ctr" anchorCtr="0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7996808" y="1734930"/>
                <a:ext cx="1482456" cy="323165"/>
              </a:xfrm>
              <a:prstGeom prst="rect">
                <a:avLst/>
              </a:prstGeom>
            </p:spPr>
            <p:txBody>
              <a:bodyPr wrap="none" lIns="360000" tIns="0" rIns="216000" bIns="0" anchor="ctr" anchorCtr="0">
                <a:normAutofit/>
              </a:bodyPr>
              <a:lstStyle/>
              <a:p>
                <a:r>
                  <a:rPr lang="zh-CN" altLang="en-US" sz="1400" b="1">
                    <a:solidFill>
                      <a:schemeClr val="accent2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1319174" y="3327834"/>
            <a:ext cx="2889321" cy="892262"/>
            <a:chOff x="1919536" y="3535572"/>
            <a:chExt cx="3852428" cy="1189683"/>
          </a:xfrm>
        </p:grpSpPr>
        <p:grpSp>
          <p:nvGrpSpPr>
            <p:cNvPr id="8" name="组合 7"/>
            <p:cNvGrpSpPr/>
            <p:nvPr/>
          </p:nvGrpSpPr>
          <p:grpSpPr>
            <a:xfrm>
              <a:off x="4603247" y="3535572"/>
              <a:ext cx="1168717" cy="1189683"/>
              <a:chOff x="4852515" y="3535572"/>
              <a:chExt cx="1168717" cy="1189683"/>
            </a:xfrm>
          </p:grpSpPr>
          <p:sp>
            <p:nvSpPr>
              <p:cNvPr id="12" name="对角圆角矩形 29"/>
              <p:cNvSpPr/>
              <p:nvPr/>
            </p:nvSpPr>
            <p:spPr>
              <a:xfrm rot="16200000">
                <a:off x="4842032" y="3546055"/>
                <a:ext cx="1189683" cy="1168717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noFill/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" name="对角圆角矩形 30"/>
              <p:cNvSpPr/>
              <p:nvPr/>
            </p:nvSpPr>
            <p:spPr>
              <a:xfrm rot="16200000">
                <a:off x="4949228" y="3639545"/>
                <a:ext cx="997360" cy="97978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" name="任意多边形 31"/>
              <p:cNvSpPr/>
              <p:nvPr/>
            </p:nvSpPr>
            <p:spPr bwMode="auto">
              <a:xfrm rot="10800000" flipV="1">
                <a:off x="5200395" y="3857401"/>
                <a:ext cx="444440" cy="482637"/>
              </a:xfrm>
              <a:custGeom>
                <a:avLst/>
                <a:gdLst/>
                <a:ahLst/>
                <a:cxnLst>
                  <a:cxn ang="0">
                    <a:pos x="55" y="64"/>
                  </a:cxn>
                  <a:cxn ang="0">
                    <a:pos x="0" y="59"/>
                  </a:cxn>
                  <a:cxn ang="0">
                    <a:pos x="4" y="9"/>
                  </a:cxn>
                  <a:cxn ang="0">
                    <a:pos x="9" y="5"/>
                  </a:cxn>
                  <a:cxn ang="0">
                    <a:pos x="17" y="0"/>
                  </a:cxn>
                  <a:cxn ang="0">
                    <a:pos x="23" y="9"/>
                  </a:cxn>
                  <a:cxn ang="0">
                    <a:pos x="36" y="5"/>
                  </a:cxn>
                  <a:cxn ang="0">
                    <a:pos x="44" y="0"/>
                  </a:cxn>
                  <a:cxn ang="0">
                    <a:pos x="50" y="9"/>
                  </a:cxn>
                  <a:cxn ang="0">
                    <a:pos x="59" y="13"/>
                  </a:cxn>
                  <a:cxn ang="0">
                    <a:pos x="15" y="33"/>
                  </a:cxn>
                  <a:cxn ang="0">
                    <a:pos x="4" y="23"/>
                  </a:cxn>
                  <a:cxn ang="0">
                    <a:pos x="15" y="33"/>
                  </a:cxn>
                  <a:cxn ang="0">
                    <a:pos x="15" y="35"/>
                  </a:cxn>
                  <a:cxn ang="0">
                    <a:pos x="4" y="47"/>
                  </a:cxn>
                  <a:cxn ang="0">
                    <a:pos x="15" y="59"/>
                  </a:cxn>
                  <a:cxn ang="0">
                    <a:pos x="4" y="49"/>
                  </a:cxn>
                  <a:cxn ang="0">
                    <a:pos x="15" y="59"/>
                  </a:cxn>
                  <a:cxn ang="0">
                    <a:pos x="17" y="4"/>
                  </a:cxn>
                  <a:cxn ang="0">
                    <a:pos x="13" y="5"/>
                  </a:cxn>
                  <a:cxn ang="0">
                    <a:pos x="15" y="17"/>
                  </a:cxn>
                  <a:cxn ang="0">
                    <a:pos x="18" y="16"/>
                  </a:cxn>
                  <a:cxn ang="0">
                    <a:pos x="28" y="33"/>
                  </a:cxn>
                  <a:cxn ang="0">
                    <a:pos x="17" y="23"/>
                  </a:cxn>
                  <a:cxn ang="0">
                    <a:pos x="28" y="33"/>
                  </a:cxn>
                  <a:cxn ang="0">
                    <a:pos x="28" y="35"/>
                  </a:cxn>
                  <a:cxn ang="0">
                    <a:pos x="17" y="47"/>
                  </a:cxn>
                  <a:cxn ang="0">
                    <a:pos x="28" y="59"/>
                  </a:cxn>
                  <a:cxn ang="0">
                    <a:pos x="17" y="49"/>
                  </a:cxn>
                  <a:cxn ang="0">
                    <a:pos x="28" y="59"/>
                  </a:cxn>
                  <a:cxn ang="0">
                    <a:pos x="42" y="23"/>
                  </a:cxn>
                  <a:cxn ang="0">
                    <a:pos x="31" y="33"/>
                  </a:cxn>
                  <a:cxn ang="0">
                    <a:pos x="42" y="47"/>
                  </a:cxn>
                  <a:cxn ang="0">
                    <a:pos x="31" y="35"/>
                  </a:cxn>
                  <a:cxn ang="0">
                    <a:pos x="42" y="47"/>
                  </a:cxn>
                  <a:cxn ang="0">
                    <a:pos x="42" y="49"/>
                  </a:cxn>
                  <a:cxn ang="0">
                    <a:pos x="31" y="59"/>
                  </a:cxn>
                  <a:cxn ang="0">
                    <a:pos x="45" y="5"/>
                  </a:cxn>
                  <a:cxn ang="0">
                    <a:pos x="42" y="4"/>
                  </a:cxn>
                  <a:cxn ang="0">
                    <a:pos x="41" y="16"/>
                  </a:cxn>
                  <a:cxn ang="0">
                    <a:pos x="44" y="17"/>
                  </a:cxn>
                  <a:cxn ang="0">
                    <a:pos x="45" y="5"/>
                  </a:cxn>
                  <a:cxn ang="0">
                    <a:pos x="55" y="23"/>
                  </a:cxn>
                  <a:cxn ang="0">
                    <a:pos x="44" y="33"/>
                  </a:cxn>
                  <a:cxn ang="0">
                    <a:pos x="55" y="47"/>
                  </a:cxn>
                  <a:cxn ang="0">
                    <a:pos x="44" y="35"/>
                  </a:cxn>
                  <a:cxn ang="0">
                    <a:pos x="55" y="47"/>
                  </a:cxn>
                  <a:cxn ang="0">
                    <a:pos x="55" y="49"/>
                  </a:cxn>
                  <a:cxn ang="0">
                    <a:pos x="44" y="59"/>
                  </a:cxn>
                </a:cxnLst>
                <a:rect l="0" t="0" r="r" b="b"/>
                <a:pathLst>
                  <a:path w="59" h="64">
                    <a:moveTo>
                      <a:pt x="59" y="59"/>
                    </a:moveTo>
                    <a:cubicBezTo>
                      <a:pt x="59" y="62"/>
                      <a:pt x="57" y="64"/>
                      <a:pt x="55" y="64"/>
                    </a:cubicBezTo>
                    <a:cubicBezTo>
                      <a:pt x="4" y="64"/>
                      <a:pt x="4" y="64"/>
                      <a:pt x="4" y="64"/>
                    </a:cubicBezTo>
                    <a:cubicBezTo>
                      <a:pt x="2" y="64"/>
                      <a:pt x="0" y="62"/>
                      <a:pt x="0" y="5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2"/>
                      <a:pt x="11" y="0"/>
                      <a:pt x="15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0" y="0"/>
                      <a:pt x="23" y="2"/>
                      <a:pt x="23" y="5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6" y="5"/>
                      <a:pt x="36" y="5"/>
                      <a:pt x="36" y="5"/>
                    </a:cubicBezTo>
                    <a:cubicBezTo>
                      <a:pt x="36" y="2"/>
                      <a:pt x="39" y="0"/>
                      <a:pt x="42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7" y="0"/>
                      <a:pt x="50" y="2"/>
                      <a:pt x="50" y="5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5" y="9"/>
                      <a:pt x="55" y="9"/>
                      <a:pt x="55" y="9"/>
                    </a:cubicBezTo>
                    <a:cubicBezTo>
                      <a:pt x="57" y="9"/>
                      <a:pt x="59" y="11"/>
                      <a:pt x="59" y="13"/>
                    </a:cubicBezTo>
                    <a:lnTo>
                      <a:pt x="59" y="59"/>
                    </a:lnTo>
                    <a:close/>
                    <a:moveTo>
                      <a:pt x="15" y="3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33"/>
                      <a:pt x="4" y="33"/>
                      <a:pt x="4" y="33"/>
                    </a:cubicBezTo>
                    <a:lnTo>
                      <a:pt x="15" y="33"/>
                    </a:lnTo>
                    <a:close/>
                    <a:moveTo>
                      <a:pt x="15" y="47"/>
                    </a:moveTo>
                    <a:cubicBezTo>
                      <a:pt x="15" y="35"/>
                      <a:pt x="15" y="35"/>
                      <a:pt x="15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4" y="47"/>
                      <a:pt x="4" y="47"/>
                      <a:pt x="4" y="47"/>
                    </a:cubicBezTo>
                    <a:lnTo>
                      <a:pt x="15" y="47"/>
                    </a:lnTo>
                    <a:close/>
                    <a:moveTo>
                      <a:pt x="15" y="59"/>
                    </a:moveTo>
                    <a:cubicBezTo>
                      <a:pt x="15" y="49"/>
                      <a:pt x="15" y="49"/>
                      <a:pt x="15" y="49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4" y="59"/>
                      <a:pt x="4" y="59"/>
                      <a:pt x="4" y="59"/>
                    </a:cubicBezTo>
                    <a:lnTo>
                      <a:pt x="15" y="59"/>
                    </a:lnTo>
                    <a:close/>
                    <a:moveTo>
                      <a:pt x="18" y="5"/>
                    </a:moveTo>
                    <a:cubicBezTo>
                      <a:pt x="18" y="5"/>
                      <a:pt x="18" y="4"/>
                      <a:pt x="17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4" y="4"/>
                      <a:pt x="13" y="5"/>
                      <a:pt x="13" y="5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4" y="17"/>
                      <a:pt x="15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8" y="17"/>
                      <a:pt x="18" y="16"/>
                      <a:pt x="18" y="16"/>
                    </a:cubicBezTo>
                    <a:lnTo>
                      <a:pt x="18" y="5"/>
                    </a:lnTo>
                    <a:close/>
                    <a:moveTo>
                      <a:pt x="28" y="33"/>
                    </a:moveTo>
                    <a:cubicBezTo>
                      <a:pt x="28" y="23"/>
                      <a:pt x="28" y="23"/>
                      <a:pt x="28" y="23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7" y="33"/>
                      <a:pt x="17" y="33"/>
                      <a:pt x="17" y="33"/>
                    </a:cubicBezTo>
                    <a:lnTo>
                      <a:pt x="28" y="33"/>
                    </a:lnTo>
                    <a:close/>
                    <a:moveTo>
                      <a:pt x="28" y="47"/>
                    </a:moveTo>
                    <a:cubicBezTo>
                      <a:pt x="28" y="35"/>
                      <a:pt x="28" y="35"/>
                      <a:pt x="28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7" y="47"/>
                      <a:pt x="17" y="47"/>
                      <a:pt x="17" y="47"/>
                    </a:cubicBezTo>
                    <a:lnTo>
                      <a:pt x="28" y="47"/>
                    </a:lnTo>
                    <a:close/>
                    <a:moveTo>
                      <a:pt x="28" y="59"/>
                    </a:moveTo>
                    <a:cubicBezTo>
                      <a:pt x="28" y="49"/>
                      <a:pt x="28" y="49"/>
                      <a:pt x="28" y="49"/>
                    </a:cubicBezTo>
                    <a:cubicBezTo>
                      <a:pt x="17" y="49"/>
                      <a:pt x="17" y="49"/>
                      <a:pt x="17" y="49"/>
                    </a:cubicBezTo>
                    <a:cubicBezTo>
                      <a:pt x="17" y="59"/>
                      <a:pt x="17" y="59"/>
                      <a:pt x="17" y="59"/>
                    </a:cubicBezTo>
                    <a:lnTo>
                      <a:pt x="28" y="59"/>
                    </a:lnTo>
                    <a:close/>
                    <a:moveTo>
                      <a:pt x="42" y="33"/>
                    </a:moveTo>
                    <a:cubicBezTo>
                      <a:pt x="42" y="23"/>
                      <a:pt x="42" y="23"/>
                      <a:pt x="42" y="23"/>
                    </a:cubicBezTo>
                    <a:cubicBezTo>
                      <a:pt x="31" y="23"/>
                      <a:pt x="31" y="23"/>
                      <a:pt x="31" y="23"/>
                    </a:cubicBezTo>
                    <a:cubicBezTo>
                      <a:pt x="31" y="33"/>
                      <a:pt x="31" y="33"/>
                      <a:pt x="31" y="33"/>
                    </a:cubicBezTo>
                    <a:lnTo>
                      <a:pt x="42" y="33"/>
                    </a:lnTo>
                    <a:close/>
                    <a:moveTo>
                      <a:pt x="42" y="47"/>
                    </a:moveTo>
                    <a:cubicBezTo>
                      <a:pt x="42" y="35"/>
                      <a:pt x="42" y="35"/>
                      <a:pt x="42" y="35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1" y="47"/>
                      <a:pt x="31" y="47"/>
                      <a:pt x="31" y="47"/>
                    </a:cubicBezTo>
                    <a:lnTo>
                      <a:pt x="42" y="47"/>
                    </a:lnTo>
                    <a:close/>
                    <a:moveTo>
                      <a:pt x="42" y="59"/>
                    </a:moveTo>
                    <a:cubicBezTo>
                      <a:pt x="42" y="49"/>
                      <a:pt x="42" y="49"/>
                      <a:pt x="42" y="49"/>
                    </a:cubicBezTo>
                    <a:cubicBezTo>
                      <a:pt x="31" y="49"/>
                      <a:pt x="31" y="49"/>
                      <a:pt x="31" y="49"/>
                    </a:cubicBezTo>
                    <a:cubicBezTo>
                      <a:pt x="31" y="59"/>
                      <a:pt x="31" y="59"/>
                      <a:pt x="31" y="59"/>
                    </a:cubicBezTo>
                    <a:lnTo>
                      <a:pt x="42" y="59"/>
                    </a:lnTo>
                    <a:close/>
                    <a:moveTo>
                      <a:pt x="45" y="5"/>
                    </a:moveTo>
                    <a:cubicBezTo>
                      <a:pt x="45" y="5"/>
                      <a:pt x="45" y="4"/>
                      <a:pt x="44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1" y="4"/>
                      <a:pt x="41" y="5"/>
                      <a:pt x="41" y="5"/>
                    </a:cubicBezTo>
                    <a:cubicBezTo>
                      <a:pt x="41" y="16"/>
                      <a:pt x="41" y="16"/>
                      <a:pt x="41" y="16"/>
                    </a:cubicBezTo>
                    <a:cubicBezTo>
                      <a:pt x="41" y="16"/>
                      <a:pt x="41" y="17"/>
                      <a:pt x="42" y="17"/>
                    </a:cubicBezTo>
                    <a:cubicBezTo>
                      <a:pt x="44" y="17"/>
                      <a:pt x="44" y="17"/>
                      <a:pt x="44" y="17"/>
                    </a:cubicBezTo>
                    <a:cubicBezTo>
                      <a:pt x="45" y="17"/>
                      <a:pt x="45" y="16"/>
                      <a:pt x="45" y="16"/>
                    </a:cubicBezTo>
                    <a:lnTo>
                      <a:pt x="45" y="5"/>
                    </a:lnTo>
                    <a:close/>
                    <a:moveTo>
                      <a:pt x="55" y="33"/>
                    </a:moveTo>
                    <a:cubicBezTo>
                      <a:pt x="55" y="23"/>
                      <a:pt x="55" y="23"/>
                      <a:pt x="55" y="23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44" y="33"/>
                      <a:pt x="44" y="33"/>
                      <a:pt x="44" y="33"/>
                    </a:cubicBezTo>
                    <a:lnTo>
                      <a:pt x="55" y="33"/>
                    </a:lnTo>
                    <a:close/>
                    <a:moveTo>
                      <a:pt x="55" y="47"/>
                    </a:moveTo>
                    <a:cubicBezTo>
                      <a:pt x="55" y="35"/>
                      <a:pt x="55" y="35"/>
                      <a:pt x="55" y="35"/>
                    </a:cubicBezTo>
                    <a:cubicBezTo>
                      <a:pt x="44" y="35"/>
                      <a:pt x="44" y="35"/>
                      <a:pt x="44" y="35"/>
                    </a:cubicBezTo>
                    <a:cubicBezTo>
                      <a:pt x="44" y="47"/>
                      <a:pt x="44" y="47"/>
                      <a:pt x="44" y="47"/>
                    </a:cubicBezTo>
                    <a:lnTo>
                      <a:pt x="55" y="47"/>
                    </a:lnTo>
                    <a:close/>
                    <a:moveTo>
                      <a:pt x="55" y="59"/>
                    </a:moveTo>
                    <a:cubicBezTo>
                      <a:pt x="55" y="49"/>
                      <a:pt x="55" y="49"/>
                      <a:pt x="55" y="49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4" y="59"/>
                      <a:pt x="44" y="59"/>
                      <a:pt x="44" y="59"/>
                    </a:cubicBezTo>
                    <a:lnTo>
                      <a:pt x="55" y="5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1919536" y="3684594"/>
              <a:ext cx="2639700" cy="891638"/>
              <a:chOff x="1918379" y="1734048"/>
              <a:chExt cx="2348822" cy="891638"/>
            </a:xfrm>
          </p:grpSpPr>
          <p:sp>
            <p:nvSpPr>
              <p:cNvPr id="10" name="文本框 14"/>
              <p:cNvSpPr txBox="1"/>
              <p:nvPr/>
            </p:nvSpPr>
            <p:spPr>
              <a:xfrm>
                <a:off x="1918379" y="2071688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rIns="360000" anchor="t" anchorCtr="0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2985227" y="1734048"/>
                <a:ext cx="1281974" cy="323165"/>
              </a:xfrm>
              <a:prstGeom prst="rect">
                <a:avLst/>
              </a:prstGeom>
            </p:spPr>
            <p:txBody>
              <a:bodyPr wrap="none" lIns="0" tIns="0" rIns="360000" bIns="0" anchor="b" anchorCtr="0">
                <a:normAutofit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sp>
        <p:nvSpPr>
          <p:cNvPr id="2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/>
          <p:nvPr/>
        </p:nvGrpSpPr>
        <p:grpSpPr>
          <a:xfrm>
            <a:off x="872589" y="978573"/>
            <a:ext cx="3378796" cy="911709"/>
            <a:chOff x="911424" y="1244624"/>
            <a:chExt cx="4505061" cy="1215612"/>
          </a:xfrm>
        </p:grpSpPr>
        <p:sp>
          <p:nvSpPr>
            <p:cNvPr id="40" name="Freeform: Shape 6"/>
            <p:cNvSpPr/>
            <p:nvPr/>
          </p:nvSpPr>
          <p:spPr bwMode="auto">
            <a:xfrm flipH="1">
              <a:off x="911424" y="1244624"/>
              <a:ext cx="1084974" cy="1084975"/>
            </a:xfrm>
            <a:custGeom>
              <a:avLst/>
              <a:gdLst>
                <a:gd name="connsiteX0" fmla="*/ 508910 w 1084974"/>
                <a:gd name="connsiteY0" fmla="*/ 0 h 1084975"/>
                <a:gd name="connsiteX1" fmla="*/ 31229 w 1084974"/>
                <a:gd name="connsiteY1" fmla="*/ 253981 h 1084975"/>
                <a:gd name="connsiteX2" fmla="*/ 0 w 1084974"/>
                <a:gd name="connsiteY2" fmla="*/ 311517 h 1084975"/>
                <a:gd name="connsiteX3" fmla="*/ 773457 w 1084974"/>
                <a:gd name="connsiteY3" fmla="*/ 1084975 h 1084975"/>
                <a:gd name="connsiteX4" fmla="*/ 830993 w 1084974"/>
                <a:gd name="connsiteY4" fmla="*/ 1053745 h 1084975"/>
                <a:gd name="connsiteX5" fmla="*/ 1084974 w 1084974"/>
                <a:gd name="connsiteY5" fmla="*/ 576064 h 1084975"/>
                <a:gd name="connsiteX6" fmla="*/ 508910 w 1084974"/>
                <a:gd name="connsiteY6" fmla="*/ 0 h 108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974" h="1084975">
                  <a:moveTo>
                    <a:pt x="508910" y="0"/>
                  </a:moveTo>
                  <a:cubicBezTo>
                    <a:pt x="310066" y="0"/>
                    <a:pt x="134752" y="100747"/>
                    <a:pt x="31229" y="253981"/>
                  </a:cubicBezTo>
                  <a:lnTo>
                    <a:pt x="0" y="311517"/>
                  </a:lnTo>
                  <a:lnTo>
                    <a:pt x="773457" y="1084975"/>
                  </a:lnTo>
                  <a:lnTo>
                    <a:pt x="830993" y="1053745"/>
                  </a:lnTo>
                  <a:cubicBezTo>
                    <a:pt x="984227" y="950222"/>
                    <a:pt x="1084974" y="774908"/>
                    <a:pt x="1084974" y="576064"/>
                  </a:cubicBezTo>
                  <a:cubicBezTo>
                    <a:pt x="1084974" y="257913"/>
                    <a:pt x="827061" y="0"/>
                    <a:pt x="508910" y="0"/>
                  </a:cubicBezTo>
                  <a:close/>
                </a:path>
              </a:pathLst>
            </a:custGeom>
            <a:solidFill>
              <a:srgbClr val="68B7C3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cxnSp>
          <p:nvCxnSpPr>
            <p:cNvPr id="41" name="Straight Connector 2"/>
            <p:cNvCxnSpPr/>
            <p:nvPr/>
          </p:nvCxnSpPr>
          <p:spPr>
            <a:xfrm flipH="1">
              <a:off x="1155787" y="1496652"/>
              <a:ext cx="900100" cy="900100"/>
            </a:xfrm>
            <a:prstGeom prst="line">
              <a:avLst/>
            </a:prstGeom>
            <a:ln w="38100">
              <a:solidFill>
                <a:srgbClr val="68B7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9"/>
            <p:cNvSpPr txBox="1"/>
            <p:nvPr/>
          </p:nvSpPr>
          <p:spPr>
            <a:xfrm>
              <a:off x="997495" y="1340768"/>
              <a:ext cx="655949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400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  <p:grpSp>
          <p:nvGrpSpPr>
            <p:cNvPr id="43" name="Group 10"/>
            <p:cNvGrpSpPr/>
            <p:nvPr/>
          </p:nvGrpSpPr>
          <p:grpSpPr>
            <a:xfrm>
              <a:off x="1453911" y="1897004"/>
              <a:ext cx="3962574" cy="563232"/>
              <a:chOff x="3943834" y="704409"/>
              <a:chExt cx="3962574" cy="563232"/>
            </a:xfrm>
          </p:grpSpPr>
          <p:sp>
            <p:nvSpPr>
              <p:cNvPr id="44" name="TextBox 11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rgbClr val="68B7C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45" name="TextBox 12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5" name="Group 14"/>
          <p:cNvGrpSpPr/>
          <p:nvPr/>
        </p:nvGrpSpPr>
        <p:grpSpPr>
          <a:xfrm>
            <a:off x="5085057" y="978573"/>
            <a:ext cx="3378796" cy="911709"/>
            <a:chOff x="911424" y="1244624"/>
            <a:chExt cx="4505061" cy="1215612"/>
          </a:xfrm>
        </p:grpSpPr>
        <p:sp>
          <p:nvSpPr>
            <p:cNvPr id="34" name="Freeform: Shape 15"/>
            <p:cNvSpPr/>
            <p:nvPr/>
          </p:nvSpPr>
          <p:spPr bwMode="auto">
            <a:xfrm flipH="1">
              <a:off x="911424" y="1244624"/>
              <a:ext cx="1084974" cy="1084975"/>
            </a:xfrm>
            <a:custGeom>
              <a:avLst/>
              <a:gdLst>
                <a:gd name="connsiteX0" fmla="*/ 508910 w 1084974"/>
                <a:gd name="connsiteY0" fmla="*/ 0 h 1084975"/>
                <a:gd name="connsiteX1" fmla="*/ 31229 w 1084974"/>
                <a:gd name="connsiteY1" fmla="*/ 253981 h 1084975"/>
                <a:gd name="connsiteX2" fmla="*/ 0 w 1084974"/>
                <a:gd name="connsiteY2" fmla="*/ 311517 h 1084975"/>
                <a:gd name="connsiteX3" fmla="*/ 773457 w 1084974"/>
                <a:gd name="connsiteY3" fmla="*/ 1084975 h 1084975"/>
                <a:gd name="connsiteX4" fmla="*/ 830993 w 1084974"/>
                <a:gd name="connsiteY4" fmla="*/ 1053745 h 1084975"/>
                <a:gd name="connsiteX5" fmla="*/ 1084974 w 1084974"/>
                <a:gd name="connsiteY5" fmla="*/ 576064 h 1084975"/>
                <a:gd name="connsiteX6" fmla="*/ 508910 w 1084974"/>
                <a:gd name="connsiteY6" fmla="*/ 0 h 108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974" h="1084975">
                  <a:moveTo>
                    <a:pt x="508910" y="0"/>
                  </a:moveTo>
                  <a:cubicBezTo>
                    <a:pt x="310066" y="0"/>
                    <a:pt x="134752" y="100747"/>
                    <a:pt x="31229" y="253981"/>
                  </a:cubicBezTo>
                  <a:lnTo>
                    <a:pt x="0" y="311517"/>
                  </a:lnTo>
                  <a:lnTo>
                    <a:pt x="773457" y="1084975"/>
                  </a:lnTo>
                  <a:lnTo>
                    <a:pt x="830993" y="1053745"/>
                  </a:lnTo>
                  <a:cubicBezTo>
                    <a:pt x="984227" y="950222"/>
                    <a:pt x="1084974" y="774908"/>
                    <a:pt x="1084974" y="576064"/>
                  </a:cubicBezTo>
                  <a:cubicBezTo>
                    <a:pt x="1084974" y="257913"/>
                    <a:pt x="827061" y="0"/>
                    <a:pt x="508910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35" name="Straight Connector 16"/>
            <p:cNvCxnSpPr/>
            <p:nvPr/>
          </p:nvCxnSpPr>
          <p:spPr>
            <a:xfrm flipH="1">
              <a:off x="1155787" y="1496652"/>
              <a:ext cx="900100" cy="9001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17"/>
            <p:cNvSpPr txBox="1"/>
            <p:nvPr/>
          </p:nvSpPr>
          <p:spPr>
            <a:xfrm>
              <a:off x="966237" y="1340768"/>
              <a:ext cx="718466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400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  <p:grpSp>
          <p:nvGrpSpPr>
            <p:cNvPr id="37" name="Group 18"/>
            <p:cNvGrpSpPr/>
            <p:nvPr/>
          </p:nvGrpSpPr>
          <p:grpSpPr>
            <a:xfrm>
              <a:off x="1453911" y="1897004"/>
              <a:ext cx="3962574" cy="563232"/>
              <a:chOff x="3943834" y="704409"/>
              <a:chExt cx="3962574" cy="563232"/>
            </a:xfrm>
          </p:grpSpPr>
          <p:sp>
            <p:nvSpPr>
              <p:cNvPr id="38" name="TextBox 19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9" name="TextBox 20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6" name="Group 21"/>
          <p:cNvGrpSpPr/>
          <p:nvPr/>
        </p:nvGrpSpPr>
        <p:grpSpPr>
          <a:xfrm>
            <a:off x="872589" y="2256765"/>
            <a:ext cx="3378796" cy="911709"/>
            <a:chOff x="911424" y="1244624"/>
            <a:chExt cx="4505061" cy="1215612"/>
          </a:xfrm>
        </p:grpSpPr>
        <p:sp>
          <p:nvSpPr>
            <p:cNvPr id="28" name="Freeform: Shape 22"/>
            <p:cNvSpPr/>
            <p:nvPr/>
          </p:nvSpPr>
          <p:spPr bwMode="auto">
            <a:xfrm flipH="1">
              <a:off x="911424" y="1244624"/>
              <a:ext cx="1084974" cy="1084975"/>
            </a:xfrm>
            <a:custGeom>
              <a:avLst/>
              <a:gdLst>
                <a:gd name="connsiteX0" fmla="*/ 508910 w 1084974"/>
                <a:gd name="connsiteY0" fmla="*/ 0 h 1084975"/>
                <a:gd name="connsiteX1" fmla="*/ 31229 w 1084974"/>
                <a:gd name="connsiteY1" fmla="*/ 253981 h 1084975"/>
                <a:gd name="connsiteX2" fmla="*/ 0 w 1084974"/>
                <a:gd name="connsiteY2" fmla="*/ 311517 h 1084975"/>
                <a:gd name="connsiteX3" fmla="*/ 773457 w 1084974"/>
                <a:gd name="connsiteY3" fmla="*/ 1084975 h 1084975"/>
                <a:gd name="connsiteX4" fmla="*/ 830993 w 1084974"/>
                <a:gd name="connsiteY4" fmla="*/ 1053745 h 1084975"/>
                <a:gd name="connsiteX5" fmla="*/ 1084974 w 1084974"/>
                <a:gd name="connsiteY5" fmla="*/ 576064 h 1084975"/>
                <a:gd name="connsiteX6" fmla="*/ 508910 w 1084974"/>
                <a:gd name="connsiteY6" fmla="*/ 0 h 108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974" h="1084975">
                  <a:moveTo>
                    <a:pt x="508910" y="0"/>
                  </a:moveTo>
                  <a:cubicBezTo>
                    <a:pt x="310066" y="0"/>
                    <a:pt x="134752" y="100747"/>
                    <a:pt x="31229" y="253981"/>
                  </a:cubicBezTo>
                  <a:lnTo>
                    <a:pt x="0" y="311517"/>
                  </a:lnTo>
                  <a:lnTo>
                    <a:pt x="773457" y="1084975"/>
                  </a:lnTo>
                  <a:lnTo>
                    <a:pt x="830993" y="1053745"/>
                  </a:lnTo>
                  <a:cubicBezTo>
                    <a:pt x="984227" y="950222"/>
                    <a:pt x="1084974" y="774908"/>
                    <a:pt x="1084974" y="576064"/>
                  </a:cubicBezTo>
                  <a:cubicBezTo>
                    <a:pt x="1084974" y="257913"/>
                    <a:pt x="827061" y="0"/>
                    <a:pt x="508910" y="0"/>
                  </a:cubicBezTo>
                  <a:close/>
                </a:path>
              </a:pathLst>
            </a:custGeom>
            <a:solidFill>
              <a:srgbClr val="68B7C3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29" name="Straight Connector 23"/>
            <p:cNvCxnSpPr/>
            <p:nvPr/>
          </p:nvCxnSpPr>
          <p:spPr>
            <a:xfrm flipH="1">
              <a:off x="1155787" y="1496652"/>
              <a:ext cx="900100" cy="900100"/>
            </a:xfrm>
            <a:prstGeom prst="line">
              <a:avLst/>
            </a:prstGeom>
            <a:ln w="38100">
              <a:solidFill>
                <a:srgbClr val="68B7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4"/>
            <p:cNvSpPr txBox="1"/>
            <p:nvPr/>
          </p:nvSpPr>
          <p:spPr>
            <a:xfrm>
              <a:off x="959023" y="1340768"/>
              <a:ext cx="732893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400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  <p:grpSp>
          <p:nvGrpSpPr>
            <p:cNvPr id="31" name="Group 25"/>
            <p:cNvGrpSpPr/>
            <p:nvPr/>
          </p:nvGrpSpPr>
          <p:grpSpPr>
            <a:xfrm>
              <a:off x="1453911" y="1897004"/>
              <a:ext cx="3962574" cy="563232"/>
              <a:chOff x="3943834" y="704409"/>
              <a:chExt cx="3962574" cy="563232"/>
            </a:xfrm>
          </p:grpSpPr>
          <p:sp>
            <p:nvSpPr>
              <p:cNvPr id="32" name="TextBox 26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rgbClr val="68B7C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3" name="TextBox 27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7" name="Group 28"/>
          <p:cNvGrpSpPr/>
          <p:nvPr/>
        </p:nvGrpSpPr>
        <p:grpSpPr>
          <a:xfrm>
            <a:off x="5085057" y="2256765"/>
            <a:ext cx="3378796" cy="911709"/>
            <a:chOff x="911424" y="1244624"/>
            <a:chExt cx="4505061" cy="1215612"/>
          </a:xfrm>
        </p:grpSpPr>
        <p:sp>
          <p:nvSpPr>
            <p:cNvPr id="22" name="Freeform: Shape 29"/>
            <p:cNvSpPr/>
            <p:nvPr/>
          </p:nvSpPr>
          <p:spPr bwMode="auto">
            <a:xfrm flipH="1">
              <a:off x="911424" y="1244624"/>
              <a:ext cx="1084974" cy="1084975"/>
            </a:xfrm>
            <a:custGeom>
              <a:avLst/>
              <a:gdLst>
                <a:gd name="connsiteX0" fmla="*/ 508910 w 1084974"/>
                <a:gd name="connsiteY0" fmla="*/ 0 h 1084975"/>
                <a:gd name="connsiteX1" fmla="*/ 31229 w 1084974"/>
                <a:gd name="connsiteY1" fmla="*/ 253981 h 1084975"/>
                <a:gd name="connsiteX2" fmla="*/ 0 w 1084974"/>
                <a:gd name="connsiteY2" fmla="*/ 311517 h 1084975"/>
                <a:gd name="connsiteX3" fmla="*/ 773457 w 1084974"/>
                <a:gd name="connsiteY3" fmla="*/ 1084975 h 1084975"/>
                <a:gd name="connsiteX4" fmla="*/ 830993 w 1084974"/>
                <a:gd name="connsiteY4" fmla="*/ 1053745 h 1084975"/>
                <a:gd name="connsiteX5" fmla="*/ 1084974 w 1084974"/>
                <a:gd name="connsiteY5" fmla="*/ 576064 h 1084975"/>
                <a:gd name="connsiteX6" fmla="*/ 508910 w 1084974"/>
                <a:gd name="connsiteY6" fmla="*/ 0 h 108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974" h="1084975">
                  <a:moveTo>
                    <a:pt x="508910" y="0"/>
                  </a:moveTo>
                  <a:cubicBezTo>
                    <a:pt x="310066" y="0"/>
                    <a:pt x="134752" y="100747"/>
                    <a:pt x="31229" y="253981"/>
                  </a:cubicBezTo>
                  <a:lnTo>
                    <a:pt x="0" y="311517"/>
                  </a:lnTo>
                  <a:lnTo>
                    <a:pt x="773457" y="1084975"/>
                  </a:lnTo>
                  <a:lnTo>
                    <a:pt x="830993" y="1053745"/>
                  </a:lnTo>
                  <a:cubicBezTo>
                    <a:pt x="984227" y="950222"/>
                    <a:pt x="1084974" y="774908"/>
                    <a:pt x="1084974" y="576064"/>
                  </a:cubicBezTo>
                  <a:cubicBezTo>
                    <a:pt x="1084974" y="257913"/>
                    <a:pt x="827061" y="0"/>
                    <a:pt x="508910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23" name="Straight Connector 30"/>
            <p:cNvCxnSpPr/>
            <p:nvPr/>
          </p:nvCxnSpPr>
          <p:spPr>
            <a:xfrm flipH="1">
              <a:off x="1155787" y="1496652"/>
              <a:ext cx="900100" cy="9001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31"/>
            <p:cNvSpPr txBox="1"/>
            <p:nvPr/>
          </p:nvSpPr>
          <p:spPr>
            <a:xfrm>
              <a:off x="967038" y="1340768"/>
              <a:ext cx="716863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400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</a:p>
          </p:txBody>
        </p:sp>
        <p:grpSp>
          <p:nvGrpSpPr>
            <p:cNvPr id="25" name="Group 32"/>
            <p:cNvGrpSpPr/>
            <p:nvPr/>
          </p:nvGrpSpPr>
          <p:grpSpPr>
            <a:xfrm>
              <a:off x="1453911" y="1897004"/>
              <a:ext cx="3962574" cy="563232"/>
              <a:chOff x="3943834" y="704409"/>
              <a:chExt cx="3962574" cy="563232"/>
            </a:xfrm>
          </p:grpSpPr>
          <p:sp>
            <p:nvSpPr>
              <p:cNvPr id="26" name="TextBox 33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7" name="TextBox 34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8" name="Group 35"/>
          <p:cNvGrpSpPr/>
          <p:nvPr/>
        </p:nvGrpSpPr>
        <p:grpSpPr>
          <a:xfrm>
            <a:off x="872589" y="3534957"/>
            <a:ext cx="3378796" cy="911709"/>
            <a:chOff x="911424" y="1244624"/>
            <a:chExt cx="4505061" cy="1215612"/>
          </a:xfrm>
        </p:grpSpPr>
        <p:sp>
          <p:nvSpPr>
            <p:cNvPr id="16" name="Freeform: Shape 36"/>
            <p:cNvSpPr/>
            <p:nvPr/>
          </p:nvSpPr>
          <p:spPr bwMode="auto">
            <a:xfrm flipH="1">
              <a:off x="911424" y="1244624"/>
              <a:ext cx="1084974" cy="1084975"/>
            </a:xfrm>
            <a:custGeom>
              <a:avLst/>
              <a:gdLst>
                <a:gd name="connsiteX0" fmla="*/ 508910 w 1084974"/>
                <a:gd name="connsiteY0" fmla="*/ 0 h 1084975"/>
                <a:gd name="connsiteX1" fmla="*/ 31229 w 1084974"/>
                <a:gd name="connsiteY1" fmla="*/ 253981 h 1084975"/>
                <a:gd name="connsiteX2" fmla="*/ 0 w 1084974"/>
                <a:gd name="connsiteY2" fmla="*/ 311517 h 1084975"/>
                <a:gd name="connsiteX3" fmla="*/ 773457 w 1084974"/>
                <a:gd name="connsiteY3" fmla="*/ 1084975 h 1084975"/>
                <a:gd name="connsiteX4" fmla="*/ 830993 w 1084974"/>
                <a:gd name="connsiteY4" fmla="*/ 1053745 h 1084975"/>
                <a:gd name="connsiteX5" fmla="*/ 1084974 w 1084974"/>
                <a:gd name="connsiteY5" fmla="*/ 576064 h 1084975"/>
                <a:gd name="connsiteX6" fmla="*/ 508910 w 1084974"/>
                <a:gd name="connsiteY6" fmla="*/ 0 h 108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974" h="1084975">
                  <a:moveTo>
                    <a:pt x="508910" y="0"/>
                  </a:moveTo>
                  <a:cubicBezTo>
                    <a:pt x="310066" y="0"/>
                    <a:pt x="134752" y="100747"/>
                    <a:pt x="31229" y="253981"/>
                  </a:cubicBezTo>
                  <a:lnTo>
                    <a:pt x="0" y="311517"/>
                  </a:lnTo>
                  <a:lnTo>
                    <a:pt x="773457" y="1084975"/>
                  </a:lnTo>
                  <a:lnTo>
                    <a:pt x="830993" y="1053745"/>
                  </a:lnTo>
                  <a:cubicBezTo>
                    <a:pt x="984227" y="950222"/>
                    <a:pt x="1084974" y="774908"/>
                    <a:pt x="1084974" y="576064"/>
                  </a:cubicBezTo>
                  <a:cubicBezTo>
                    <a:pt x="1084974" y="257913"/>
                    <a:pt x="827061" y="0"/>
                    <a:pt x="508910" y="0"/>
                  </a:cubicBezTo>
                  <a:close/>
                </a:path>
              </a:pathLst>
            </a:custGeom>
            <a:solidFill>
              <a:srgbClr val="68B7C3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17" name="Straight Connector 37"/>
            <p:cNvCxnSpPr/>
            <p:nvPr/>
          </p:nvCxnSpPr>
          <p:spPr>
            <a:xfrm flipH="1">
              <a:off x="1155787" y="1496652"/>
              <a:ext cx="900100" cy="900100"/>
            </a:xfrm>
            <a:prstGeom prst="line">
              <a:avLst/>
            </a:prstGeom>
            <a:ln w="38100">
              <a:solidFill>
                <a:srgbClr val="68B7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38"/>
            <p:cNvSpPr txBox="1"/>
            <p:nvPr/>
          </p:nvSpPr>
          <p:spPr>
            <a:xfrm>
              <a:off x="957420" y="1340768"/>
              <a:ext cx="736099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4000">
                  <a:solidFill>
                    <a:schemeClr val="bg1"/>
                  </a:solidFill>
                  <a:cs typeface="+mn-ea"/>
                  <a:sym typeface="+mn-lt"/>
                </a:rPr>
                <a:t>05</a:t>
              </a:r>
            </a:p>
          </p:txBody>
        </p:sp>
        <p:grpSp>
          <p:nvGrpSpPr>
            <p:cNvPr id="19" name="Group 39"/>
            <p:cNvGrpSpPr/>
            <p:nvPr/>
          </p:nvGrpSpPr>
          <p:grpSpPr>
            <a:xfrm>
              <a:off x="1453911" y="1897004"/>
              <a:ext cx="3962574" cy="563232"/>
              <a:chOff x="3943834" y="704409"/>
              <a:chExt cx="3962574" cy="563232"/>
            </a:xfrm>
          </p:grpSpPr>
          <p:sp>
            <p:nvSpPr>
              <p:cNvPr id="20" name="TextBox 40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rgbClr val="68B7C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1" name="TextBox 41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9" name="Group 42"/>
          <p:cNvGrpSpPr/>
          <p:nvPr/>
        </p:nvGrpSpPr>
        <p:grpSpPr>
          <a:xfrm>
            <a:off x="5085057" y="3534957"/>
            <a:ext cx="3378796" cy="911709"/>
            <a:chOff x="911424" y="1244624"/>
            <a:chExt cx="4505061" cy="1215612"/>
          </a:xfrm>
        </p:grpSpPr>
        <p:sp>
          <p:nvSpPr>
            <p:cNvPr id="10" name="Freeform: Shape 43"/>
            <p:cNvSpPr/>
            <p:nvPr/>
          </p:nvSpPr>
          <p:spPr bwMode="auto">
            <a:xfrm flipH="1">
              <a:off x="911424" y="1244624"/>
              <a:ext cx="1084974" cy="1084975"/>
            </a:xfrm>
            <a:custGeom>
              <a:avLst/>
              <a:gdLst>
                <a:gd name="connsiteX0" fmla="*/ 508910 w 1084974"/>
                <a:gd name="connsiteY0" fmla="*/ 0 h 1084975"/>
                <a:gd name="connsiteX1" fmla="*/ 31229 w 1084974"/>
                <a:gd name="connsiteY1" fmla="*/ 253981 h 1084975"/>
                <a:gd name="connsiteX2" fmla="*/ 0 w 1084974"/>
                <a:gd name="connsiteY2" fmla="*/ 311517 h 1084975"/>
                <a:gd name="connsiteX3" fmla="*/ 773457 w 1084974"/>
                <a:gd name="connsiteY3" fmla="*/ 1084975 h 1084975"/>
                <a:gd name="connsiteX4" fmla="*/ 830993 w 1084974"/>
                <a:gd name="connsiteY4" fmla="*/ 1053745 h 1084975"/>
                <a:gd name="connsiteX5" fmla="*/ 1084974 w 1084974"/>
                <a:gd name="connsiteY5" fmla="*/ 576064 h 1084975"/>
                <a:gd name="connsiteX6" fmla="*/ 508910 w 1084974"/>
                <a:gd name="connsiteY6" fmla="*/ 0 h 108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974" h="1084975">
                  <a:moveTo>
                    <a:pt x="508910" y="0"/>
                  </a:moveTo>
                  <a:cubicBezTo>
                    <a:pt x="310066" y="0"/>
                    <a:pt x="134752" y="100747"/>
                    <a:pt x="31229" y="253981"/>
                  </a:cubicBezTo>
                  <a:lnTo>
                    <a:pt x="0" y="311517"/>
                  </a:lnTo>
                  <a:lnTo>
                    <a:pt x="773457" y="1084975"/>
                  </a:lnTo>
                  <a:lnTo>
                    <a:pt x="830993" y="1053745"/>
                  </a:lnTo>
                  <a:cubicBezTo>
                    <a:pt x="984227" y="950222"/>
                    <a:pt x="1084974" y="774908"/>
                    <a:pt x="1084974" y="576064"/>
                  </a:cubicBezTo>
                  <a:cubicBezTo>
                    <a:pt x="1084974" y="257913"/>
                    <a:pt x="827061" y="0"/>
                    <a:pt x="508910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11" name="Straight Connector 44"/>
            <p:cNvCxnSpPr/>
            <p:nvPr/>
          </p:nvCxnSpPr>
          <p:spPr>
            <a:xfrm flipH="1">
              <a:off x="1155787" y="1496652"/>
              <a:ext cx="900100" cy="9001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45"/>
            <p:cNvSpPr txBox="1"/>
            <p:nvPr/>
          </p:nvSpPr>
          <p:spPr>
            <a:xfrm>
              <a:off x="956619" y="1340768"/>
              <a:ext cx="737702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4000">
                  <a:solidFill>
                    <a:schemeClr val="bg1"/>
                  </a:solidFill>
                  <a:cs typeface="+mn-ea"/>
                  <a:sym typeface="+mn-lt"/>
                </a:rPr>
                <a:t>06</a:t>
              </a:r>
            </a:p>
          </p:txBody>
        </p:sp>
        <p:grpSp>
          <p:nvGrpSpPr>
            <p:cNvPr id="13" name="Group 46"/>
            <p:cNvGrpSpPr/>
            <p:nvPr/>
          </p:nvGrpSpPr>
          <p:grpSpPr>
            <a:xfrm>
              <a:off x="1453911" y="1897004"/>
              <a:ext cx="3962574" cy="563232"/>
              <a:chOff x="3943834" y="704409"/>
              <a:chExt cx="3962574" cy="563232"/>
            </a:xfrm>
          </p:grpSpPr>
          <p:sp>
            <p:nvSpPr>
              <p:cNvPr id="14" name="TextBox 47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5" name="TextBox 48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</p:grpSp>
      <p:sp>
        <p:nvSpPr>
          <p:cNvPr id="4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03849" y="2153056"/>
            <a:ext cx="28083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800" spc="300" dirty="0">
                <a:solidFill>
                  <a:srgbClr val="778495"/>
                </a:solidFill>
                <a:cs typeface="+mn-ea"/>
                <a:sym typeface="+mn-lt"/>
              </a:rPr>
              <a:t>谢谢欣赏</a:t>
            </a:r>
          </a:p>
        </p:txBody>
      </p:sp>
      <p:sp>
        <p:nvSpPr>
          <p:cNvPr id="5" name="等腰三角形 4"/>
          <p:cNvSpPr/>
          <p:nvPr/>
        </p:nvSpPr>
        <p:spPr>
          <a:xfrm rot="5400000">
            <a:off x="-309962" y="-2734914"/>
            <a:ext cx="6560073" cy="5940152"/>
          </a:xfrm>
          <a:prstGeom prst="triangle">
            <a:avLst/>
          </a:prstGeom>
          <a:solidFill>
            <a:srgbClr val="38425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等腰三角形 7"/>
          <p:cNvSpPr/>
          <p:nvPr/>
        </p:nvSpPr>
        <p:spPr>
          <a:xfrm rot="5400000">
            <a:off x="-143154" y="977336"/>
            <a:ext cx="3029727" cy="2743421"/>
          </a:xfrm>
          <a:prstGeom prst="triangl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等腰三角形 8"/>
          <p:cNvSpPr/>
          <p:nvPr/>
        </p:nvSpPr>
        <p:spPr>
          <a:xfrm rot="16200000" flipH="1">
            <a:off x="6076035" y="2130981"/>
            <a:ext cx="3220114" cy="2915816"/>
          </a:xfrm>
          <a:prstGeom prst="triangle">
            <a:avLst/>
          </a:prstGeom>
          <a:solidFill>
            <a:srgbClr val="68B7C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5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heckerboard(across)">
                                          <p:cBhvr>
                                            <p:cTn id="2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5" grpId="0" animBg="1"/>
          <p:bldP spid="8" grpId="0" animBg="1"/>
          <p:bldP spid="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5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heckerboard(across)">
                                          <p:cBhvr>
                                            <p:cTn id="2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5" grpId="0" animBg="1"/>
          <p:bldP spid="8" grpId="0" animBg="1"/>
          <p:bldP spid="9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8"/>
          <p:cNvSpPr txBox="1"/>
          <p:nvPr/>
        </p:nvSpPr>
        <p:spPr>
          <a:xfrm>
            <a:off x="3326485" y="2102826"/>
            <a:ext cx="441386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01</a:t>
            </a:r>
            <a:r>
              <a:rPr lang="en-GB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年度工作概述</a:t>
            </a:r>
            <a:endParaRPr lang="en-GB" altLang="zh-CN" sz="3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TextBox 49"/>
          <p:cNvSpPr txBox="1"/>
          <p:nvPr/>
        </p:nvSpPr>
        <p:spPr>
          <a:xfrm>
            <a:off x="4044131" y="2715766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rgbClr val="778495"/>
                </a:solidFill>
                <a:cs typeface="+mn-ea"/>
                <a:sym typeface="+mn-lt"/>
              </a:rPr>
              <a:t>请替换文字内容，点击添加相关标题文字</a:t>
            </a:r>
          </a:p>
        </p:txBody>
      </p:sp>
      <p:sp>
        <p:nvSpPr>
          <p:cNvPr id="5" name="等腰三角形 4"/>
          <p:cNvSpPr/>
          <p:nvPr/>
        </p:nvSpPr>
        <p:spPr>
          <a:xfrm rot="5400000">
            <a:off x="-309962" y="-2734914"/>
            <a:ext cx="6560073" cy="5940152"/>
          </a:xfrm>
          <a:prstGeom prst="triangle">
            <a:avLst/>
          </a:prstGeom>
          <a:solidFill>
            <a:srgbClr val="38425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等腰三角形 5"/>
          <p:cNvSpPr/>
          <p:nvPr/>
        </p:nvSpPr>
        <p:spPr>
          <a:xfrm rot="5400000">
            <a:off x="-143154" y="977336"/>
            <a:ext cx="3029727" cy="2743421"/>
          </a:xfrm>
          <a:prstGeom prst="triangl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等腰三角形 9"/>
          <p:cNvSpPr/>
          <p:nvPr/>
        </p:nvSpPr>
        <p:spPr>
          <a:xfrm rot="16200000" flipH="1">
            <a:off x="6076035" y="2130981"/>
            <a:ext cx="3220114" cy="2915816"/>
          </a:xfrm>
          <a:prstGeom prst="triangle">
            <a:avLst/>
          </a:prstGeom>
          <a:solidFill>
            <a:srgbClr val="68B7C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2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180"/>
                                </p:stCondLst>
                                <p:childTnLst>
                                  <p:par>
                                    <p:cTn id="2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2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/>
          <p:bldP spid="8" grpId="0"/>
          <p:bldP spid="5" grpId="0" animBg="1"/>
          <p:bldP spid="6" grpId="0" animBg="1"/>
          <p:bldP spid="1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2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180"/>
                                </p:stCondLst>
                                <p:childTnLst>
                                  <p:par>
                                    <p:cTn id="2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2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/>
          <p:bldP spid="8" grpId="0"/>
          <p:bldP spid="5" grpId="0" animBg="1"/>
          <p:bldP spid="6" grpId="0" animBg="1"/>
          <p:bldP spid="10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109663" y="1570683"/>
            <a:ext cx="6910388" cy="695805"/>
            <a:chOff x="839692" y="2560760"/>
            <a:chExt cx="10493566" cy="927740"/>
          </a:xfrm>
        </p:grpSpPr>
        <p:grpSp>
          <p:nvGrpSpPr>
            <p:cNvPr id="17" name="组合 16"/>
            <p:cNvGrpSpPr/>
            <p:nvPr/>
          </p:nvGrpSpPr>
          <p:grpSpPr>
            <a:xfrm>
              <a:off x="3713912" y="2560760"/>
              <a:ext cx="2020976" cy="927740"/>
              <a:chOff x="5122025" y="525814"/>
              <a:chExt cx="2020976" cy="927740"/>
            </a:xfrm>
          </p:grpSpPr>
          <p:sp>
            <p:nvSpPr>
              <p:cNvPr id="27" name="文本框 10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10000"/>
              </a:bodyPr>
              <a:lstStyle/>
              <a:p>
                <a:pPr lvl="0" algn="ctr" defTabSz="913765">
                  <a:spcBef>
                    <a:spcPct val="0"/>
                  </a:spcBef>
                  <a:defRPr/>
                </a:pPr>
                <a:r>
                  <a:rPr lang="zh-CN" altLang="en-US" b="1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6456335" y="2560760"/>
              <a:ext cx="2020976" cy="927740"/>
              <a:chOff x="5122025" y="525814"/>
              <a:chExt cx="2020976" cy="927740"/>
            </a:xfrm>
          </p:grpSpPr>
          <p:sp>
            <p:nvSpPr>
              <p:cNvPr id="25" name="文本框 13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10000"/>
              </a:bodyPr>
              <a:lstStyle/>
              <a:p>
                <a:pPr lvl="0" algn="ctr" defTabSz="913765">
                  <a:spcBef>
                    <a:spcPct val="0"/>
                  </a:spcBef>
                  <a:defRPr/>
                </a:pPr>
                <a:r>
                  <a:rPr lang="zh-CN" altLang="en-US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9312282" y="2560760"/>
              <a:ext cx="2020976" cy="927740"/>
              <a:chOff x="5122025" y="525814"/>
              <a:chExt cx="2020976" cy="927740"/>
            </a:xfrm>
          </p:grpSpPr>
          <p:sp>
            <p:nvSpPr>
              <p:cNvPr id="23" name="文本框 16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10000"/>
              </a:bodyPr>
              <a:lstStyle/>
              <a:p>
                <a:pPr lvl="0" algn="ctr" defTabSz="913765">
                  <a:spcBef>
                    <a:spcPct val="0"/>
                  </a:spcBef>
                  <a:defRPr/>
                </a:pPr>
                <a:r>
                  <a:rPr lang="zh-CN" altLang="en-US" b="1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839692" y="2560760"/>
              <a:ext cx="2020976" cy="927740"/>
              <a:chOff x="5122025" y="525814"/>
              <a:chExt cx="2020976" cy="927740"/>
            </a:xfrm>
          </p:grpSpPr>
          <p:sp>
            <p:nvSpPr>
              <p:cNvPr id="21" name="文本框 24"/>
              <p:cNvSpPr txBox="1"/>
              <p:nvPr/>
            </p:nvSpPr>
            <p:spPr>
              <a:xfrm>
                <a:off x="5122026" y="826908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5122025" y="525814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 fontScale="92500" lnSpcReduction="10000"/>
              </a:bodyPr>
              <a:lstStyle/>
              <a:p>
                <a:pPr lvl="0" algn="ctr" defTabSz="913765">
                  <a:spcBef>
                    <a:spcPct val="0"/>
                  </a:spcBef>
                  <a:defRPr/>
                </a:pPr>
                <a:r>
                  <a:rPr lang="zh-CN" altLang="en-US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cxnSp>
        <p:nvCxnSpPr>
          <p:cNvPr id="5" name="直接连接符 4"/>
          <p:cNvCxnSpPr/>
          <p:nvPr/>
        </p:nvCxnSpPr>
        <p:spPr>
          <a:xfrm flipV="1">
            <a:off x="2004090" y="2355726"/>
            <a:ext cx="0" cy="631551"/>
          </a:xfrm>
          <a:prstGeom prst="line">
            <a:avLst/>
          </a:prstGeom>
          <a:ln w="1270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5387757" y="2355726"/>
            <a:ext cx="0" cy="631551"/>
          </a:xfrm>
          <a:prstGeom prst="line">
            <a:avLst/>
          </a:prstGeom>
          <a:ln w="127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7128421" y="2355726"/>
            <a:ext cx="0" cy="631551"/>
          </a:xfrm>
          <a:prstGeom prst="line">
            <a:avLst/>
          </a:prstGeom>
          <a:ln w="12700">
            <a:solidFill>
              <a:schemeClr val="accent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744754" y="2355726"/>
            <a:ext cx="0" cy="631551"/>
          </a:xfrm>
          <a:prstGeom prst="line">
            <a:avLst/>
          </a:prstGeom>
          <a:ln w="1270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30"/>
          <p:cNvGrpSpPr/>
          <p:nvPr/>
        </p:nvGrpSpPr>
        <p:grpSpPr>
          <a:xfrm>
            <a:off x="4294377" y="2930203"/>
            <a:ext cx="2254759" cy="1240870"/>
            <a:chOff x="4294377" y="2930203"/>
            <a:chExt cx="2254759" cy="1240870"/>
          </a:xfrm>
        </p:grpSpPr>
        <p:sp>
          <p:nvSpPr>
            <p:cNvPr id="8" name="任意多边形: 形状 7"/>
            <p:cNvSpPr/>
            <p:nvPr/>
          </p:nvSpPr>
          <p:spPr>
            <a:xfrm flipV="1">
              <a:off x="4294377" y="2930203"/>
              <a:ext cx="2254759" cy="1240870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4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 bwMode="auto">
            <a:xfrm>
              <a:off x="5207621" y="3391681"/>
              <a:ext cx="382315" cy="323084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594864" y="2930203"/>
            <a:ext cx="2254759" cy="1240870"/>
            <a:chOff x="2594864" y="2930203"/>
            <a:chExt cx="2254759" cy="1240870"/>
          </a:xfrm>
        </p:grpSpPr>
        <p:sp>
          <p:nvSpPr>
            <p:cNvPr id="37" name="任意多边形: 形状 36"/>
            <p:cNvSpPr/>
            <p:nvPr/>
          </p:nvSpPr>
          <p:spPr>
            <a:xfrm flipV="1">
              <a:off x="2594864" y="2930203"/>
              <a:ext cx="2254759" cy="1240870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2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任意多边形: 形状 37"/>
            <p:cNvSpPr>
              <a:spLocks noChangeAspect="1"/>
            </p:cNvSpPr>
            <p:nvPr/>
          </p:nvSpPr>
          <p:spPr bwMode="auto">
            <a:xfrm>
              <a:off x="3541363" y="3330887"/>
              <a:ext cx="429759" cy="444672"/>
            </a:xfrm>
            <a:custGeom>
              <a:avLst/>
              <a:gdLst>
                <a:gd name="connsiteX0" fmla="*/ 94055 w 317452"/>
                <a:gd name="connsiteY0" fmla="*/ 135965 h 328468"/>
                <a:gd name="connsiteX1" fmla="*/ 94407 w 317452"/>
                <a:gd name="connsiteY1" fmla="*/ 136055 h 328468"/>
                <a:gd name="connsiteX2" fmla="*/ 104825 w 317452"/>
                <a:gd name="connsiteY2" fmla="*/ 158537 h 328468"/>
                <a:gd name="connsiteX3" fmla="*/ 106109 w 317452"/>
                <a:gd name="connsiteY3" fmla="*/ 161308 h 328468"/>
                <a:gd name="connsiteX4" fmla="*/ 98162 w 317452"/>
                <a:gd name="connsiteY4" fmla="*/ 160053 h 328468"/>
                <a:gd name="connsiteX5" fmla="*/ 96849 w 317452"/>
                <a:gd name="connsiteY5" fmla="*/ 160053 h 328468"/>
                <a:gd name="connsiteX6" fmla="*/ 92911 w 317452"/>
                <a:gd name="connsiteY6" fmla="*/ 137630 h 328468"/>
                <a:gd name="connsiteX7" fmla="*/ 93506 w 317452"/>
                <a:gd name="connsiteY7" fmla="*/ 136765 h 328468"/>
                <a:gd name="connsiteX8" fmla="*/ 39496 w 317452"/>
                <a:gd name="connsiteY8" fmla="*/ 115887 h 328468"/>
                <a:gd name="connsiteX9" fmla="*/ 51437 w 317452"/>
                <a:gd name="connsiteY9" fmla="*/ 165488 h 328468"/>
                <a:gd name="connsiteX10" fmla="*/ 48784 w 317452"/>
                <a:gd name="connsiteY10" fmla="*/ 166793 h 328468"/>
                <a:gd name="connsiteX11" fmla="*/ 47457 w 317452"/>
                <a:gd name="connsiteY11" fmla="*/ 170709 h 328468"/>
                <a:gd name="connsiteX12" fmla="*/ 48784 w 317452"/>
                <a:gd name="connsiteY12" fmla="*/ 173319 h 328468"/>
                <a:gd name="connsiteX13" fmla="*/ 52764 w 317452"/>
                <a:gd name="connsiteY13" fmla="*/ 175930 h 328468"/>
                <a:gd name="connsiteX14" fmla="*/ 55418 w 317452"/>
                <a:gd name="connsiteY14" fmla="*/ 174625 h 328468"/>
                <a:gd name="connsiteX15" fmla="*/ 87263 w 317452"/>
                <a:gd name="connsiteY15" fmla="*/ 216393 h 328468"/>
                <a:gd name="connsiteX16" fmla="*/ 55418 w 317452"/>
                <a:gd name="connsiteY16" fmla="*/ 230752 h 328468"/>
                <a:gd name="connsiteX17" fmla="*/ 38169 w 317452"/>
                <a:gd name="connsiteY17" fmla="*/ 224225 h 328468"/>
                <a:gd name="connsiteX18" fmla="*/ 1017 w 317452"/>
                <a:gd name="connsiteY18" fmla="*/ 147214 h 328468"/>
                <a:gd name="connsiteX19" fmla="*/ 7651 w 317452"/>
                <a:gd name="connsiteY19" fmla="*/ 128940 h 328468"/>
                <a:gd name="connsiteX20" fmla="*/ 39496 w 317452"/>
                <a:gd name="connsiteY20" fmla="*/ 115887 h 328468"/>
                <a:gd name="connsiteX21" fmla="*/ 63900 w 317452"/>
                <a:gd name="connsiteY21" fmla="*/ 106627 h 328468"/>
                <a:gd name="connsiteX22" fmla="*/ 71807 w 317452"/>
                <a:gd name="connsiteY22" fmla="*/ 114982 h 328468"/>
                <a:gd name="connsiteX23" fmla="*/ 81033 w 317452"/>
                <a:gd name="connsiteY23" fmla="*/ 133331 h 328468"/>
                <a:gd name="connsiteX24" fmla="*/ 87623 w 317452"/>
                <a:gd name="connsiteY24" fmla="*/ 130710 h 328468"/>
                <a:gd name="connsiteX25" fmla="*/ 95803 w 317452"/>
                <a:gd name="connsiteY25" fmla="*/ 133422 h 328468"/>
                <a:gd name="connsiteX26" fmla="*/ 94055 w 317452"/>
                <a:gd name="connsiteY26" fmla="*/ 135965 h 328468"/>
                <a:gd name="connsiteX27" fmla="*/ 89115 w 317452"/>
                <a:gd name="connsiteY27" fmla="*/ 134702 h 328468"/>
                <a:gd name="connsiteX28" fmla="*/ 83823 w 317452"/>
                <a:gd name="connsiteY28" fmla="*/ 137407 h 328468"/>
                <a:gd name="connsiteX29" fmla="*/ 82500 w 317452"/>
                <a:gd name="connsiteY29" fmla="*/ 137407 h 328468"/>
                <a:gd name="connsiteX30" fmla="*/ 97053 w 317452"/>
                <a:gd name="connsiteY30" fmla="*/ 169863 h 328468"/>
                <a:gd name="connsiteX31" fmla="*/ 98375 w 317452"/>
                <a:gd name="connsiteY31" fmla="*/ 169863 h 328468"/>
                <a:gd name="connsiteX32" fmla="*/ 103667 w 317452"/>
                <a:gd name="connsiteY32" fmla="*/ 167158 h 328468"/>
                <a:gd name="connsiteX33" fmla="*/ 106313 w 317452"/>
                <a:gd name="connsiteY33" fmla="*/ 161749 h 328468"/>
                <a:gd name="connsiteX34" fmla="*/ 106109 w 317452"/>
                <a:gd name="connsiteY34" fmla="*/ 161308 h 328468"/>
                <a:gd name="connsiteX35" fmla="*/ 109648 w 317452"/>
                <a:gd name="connsiteY35" fmla="*/ 161866 h 328468"/>
                <a:gd name="connsiteX36" fmla="*/ 110272 w 317452"/>
                <a:gd name="connsiteY36" fmla="*/ 161402 h 328468"/>
                <a:gd name="connsiteX37" fmla="*/ 110522 w 317452"/>
                <a:gd name="connsiteY37" fmla="*/ 164622 h 328468"/>
                <a:gd name="connsiteX38" fmla="*/ 106074 w 317452"/>
                <a:gd name="connsiteY38" fmla="*/ 170028 h 328468"/>
                <a:gd name="connsiteX39" fmla="*/ 99484 w 317452"/>
                <a:gd name="connsiteY39" fmla="*/ 172650 h 328468"/>
                <a:gd name="connsiteX40" fmla="*/ 107391 w 317452"/>
                <a:gd name="connsiteY40" fmla="*/ 192309 h 328468"/>
                <a:gd name="connsiteX41" fmla="*/ 100802 w 317452"/>
                <a:gd name="connsiteY41" fmla="*/ 211968 h 328468"/>
                <a:gd name="connsiteX42" fmla="*/ 91576 w 317452"/>
                <a:gd name="connsiteY42" fmla="*/ 215900 h 328468"/>
                <a:gd name="connsiteX43" fmla="*/ 59946 w 317452"/>
                <a:gd name="connsiteY43" fmla="*/ 172650 h 328468"/>
                <a:gd name="connsiteX44" fmla="*/ 62582 w 317452"/>
                <a:gd name="connsiteY44" fmla="*/ 171339 h 328468"/>
                <a:gd name="connsiteX45" fmla="*/ 63900 w 317452"/>
                <a:gd name="connsiteY45" fmla="*/ 166097 h 328468"/>
                <a:gd name="connsiteX46" fmla="*/ 62582 w 317452"/>
                <a:gd name="connsiteY46" fmla="*/ 163475 h 328468"/>
                <a:gd name="connsiteX47" fmla="*/ 58628 w 317452"/>
                <a:gd name="connsiteY47" fmla="*/ 162165 h 328468"/>
                <a:gd name="connsiteX48" fmla="*/ 54674 w 317452"/>
                <a:gd name="connsiteY48" fmla="*/ 163475 h 328468"/>
                <a:gd name="connsiteX49" fmla="*/ 42813 w 317452"/>
                <a:gd name="connsiteY49" fmla="*/ 111051 h 328468"/>
                <a:gd name="connsiteX50" fmla="*/ 52038 w 317452"/>
                <a:gd name="connsiteY50" fmla="*/ 107119 h 328468"/>
                <a:gd name="connsiteX51" fmla="*/ 63900 w 317452"/>
                <a:gd name="connsiteY51" fmla="*/ 106627 h 328468"/>
                <a:gd name="connsiteX52" fmla="*/ 221560 w 317452"/>
                <a:gd name="connsiteY52" fmla="*/ 67725 h 328468"/>
                <a:gd name="connsiteX53" fmla="*/ 239938 w 317452"/>
                <a:gd name="connsiteY53" fmla="*/ 67725 h 328468"/>
                <a:gd name="connsiteX54" fmla="*/ 249127 w 317452"/>
                <a:gd name="connsiteY54" fmla="*/ 90147 h 328468"/>
                <a:gd name="connsiteX55" fmla="*/ 249127 w 317452"/>
                <a:gd name="connsiteY55" fmla="*/ 99380 h 328468"/>
                <a:gd name="connsiteX56" fmla="*/ 259629 w 317452"/>
                <a:gd name="connsiteY56" fmla="*/ 162691 h 328468"/>
                <a:gd name="connsiteX57" fmla="*/ 300324 w 317452"/>
                <a:gd name="connsiteY57" fmla="*/ 193027 h 328468"/>
                <a:gd name="connsiteX58" fmla="*/ 304262 w 317452"/>
                <a:gd name="connsiteY58" fmla="*/ 215450 h 328468"/>
                <a:gd name="connsiteX59" fmla="*/ 283258 w 317452"/>
                <a:gd name="connsiteY59" fmla="*/ 219407 h 328468"/>
                <a:gd name="connsiteX60" fmla="*/ 281946 w 317452"/>
                <a:gd name="connsiteY60" fmla="*/ 218088 h 328468"/>
                <a:gd name="connsiteX61" fmla="*/ 236000 w 317452"/>
                <a:gd name="connsiteY61" fmla="*/ 185113 h 328468"/>
                <a:gd name="connsiteX62" fmla="*/ 229436 w 317452"/>
                <a:gd name="connsiteY62" fmla="*/ 174562 h 328468"/>
                <a:gd name="connsiteX63" fmla="*/ 224185 w 317452"/>
                <a:gd name="connsiteY63" fmla="*/ 145544 h 328468"/>
                <a:gd name="connsiteX64" fmla="*/ 196617 w 317452"/>
                <a:gd name="connsiteY64" fmla="*/ 194346 h 328468"/>
                <a:gd name="connsiteX65" fmla="*/ 229436 w 317452"/>
                <a:gd name="connsiteY65" fmla="*/ 243148 h 328468"/>
                <a:gd name="connsiteX66" fmla="*/ 230749 w 317452"/>
                <a:gd name="connsiteY66" fmla="*/ 265571 h 328468"/>
                <a:gd name="connsiteX67" fmla="*/ 195305 w 317452"/>
                <a:gd name="connsiteY67" fmla="*/ 318329 h 328468"/>
                <a:gd name="connsiteX68" fmla="*/ 169050 w 317452"/>
                <a:gd name="connsiteY68" fmla="*/ 323605 h 328468"/>
                <a:gd name="connsiteX69" fmla="*/ 167737 w 317452"/>
                <a:gd name="connsiteY69" fmla="*/ 323605 h 328468"/>
                <a:gd name="connsiteX70" fmla="*/ 162486 w 317452"/>
                <a:gd name="connsiteY70" fmla="*/ 297226 h 328468"/>
                <a:gd name="connsiteX71" fmla="*/ 191366 w 317452"/>
                <a:gd name="connsiteY71" fmla="*/ 255019 h 328468"/>
                <a:gd name="connsiteX72" fmla="*/ 167737 w 317452"/>
                <a:gd name="connsiteY72" fmla="*/ 220726 h 328468"/>
                <a:gd name="connsiteX73" fmla="*/ 70594 w 317452"/>
                <a:gd name="connsiteY73" fmla="*/ 322286 h 328468"/>
                <a:gd name="connsiteX74" fmla="*/ 46965 w 317452"/>
                <a:gd name="connsiteY74" fmla="*/ 326243 h 328468"/>
                <a:gd name="connsiteX75" fmla="*/ 44339 w 317452"/>
                <a:gd name="connsiteY75" fmla="*/ 322286 h 328468"/>
                <a:gd name="connsiteX76" fmla="*/ 43027 w 317452"/>
                <a:gd name="connsiteY76" fmla="*/ 295907 h 328468"/>
                <a:gd name="connsiteX77" fmla="*/ 144108 w 317452"/>
                <a:gd name="connsiteY77" fmla="*/ 189070 h 328468"/>
                <a:gd name="connsiteX78" fmla="*/ 148046 w 317452"/>
                <a:gd name="connsiteY78" fmla="*/ 177200 h 328468"/>
                <a:gd name="connsiteX79" fmla="*/ 190054 w 317452"/>
                <a:gd name="connsiteY79" fmla="*/ 103337 h 328468"/>
                <a:gd name="connsiteX80" fmla="*/ 151984 w 317452"/>
                <a:gd name="connsiteY80" fmla="*/ 107294 h 328468"/>
                <a:gd name="connsiteX81" fmla="*/ 119166 w 317452"/>
                <a:gd name="connsiteY81" fmla="*/ 154777 h 328468"/>
                <a:gd name="connsiteX82" fmla="*/ 110272 w 317452"/>
                <a:gd name="connsiteY82" fmla="*/ 161402 h 328468"/>
                <a:gd name="connsiteX83" fmla="*/ 110027 w 317452"/>
                <a:gd name="connsiteY83" fmla="*/ 158233 h 328468"/>
                <a:gd name="connsiteX84" fmla="*/ 99484 w 317452"/>
                <a:gd name="connsiteY84" fmla="*/ 134642 h 328468"/>
                <a:gd name="connsiteX85" fmla="*/ 95803 w 317452"/>
                <a:gd name="connsiteY85" fmla="*/ 133422 h 328468"/>
                <a:gd name="connsiteX86" fmla="*/ 97670 w 317452"/>
                <a:gd name="connsiteY86" fmla="*/ 130706 h 328468"/>
                <a:gd name="connsiteX87" fmla="*/ 130980 w 317452"/>
                <a:gd name="connsiteY87" fmla="*/ 82234 h 328468"/>
                <a:gd name="connsiteX88" fmla="*/ 141482 w 317452"/>
                <a:gd name="connsiteY88" fmla="*/ 75639 h 328468"/>
                <a:gd name="connsiteX89" fmla="*/ 221560 w 317452"/>
                <a:gd name="connsiteY89" fmla="*/ 67725 h 328468"/>
                <a:gd name="connsiteX90" fmla="*/ 276970 w 317452"/>
                <a:gd name="connsiteY90" fmla="*/ 0 h 328468"/>
                <a:gd name="connsiteX91" fmla="*/ 317452 w 317452"/>
                <a:gd name="connsiteY91" fmla="*/ 39688 h 328468"/>
                <a:gd name="connsiteX92" fmla="*/ 276970 w 317452"/>
                <a:gd name="connsiteY92" fmla="*/ 79376 h 328468"/>
                <a:gd name="connsiteX93" fmla="*/ 236488 w 317452"/>
                <a:gd name="connsiteY93" fmla="*/ 39688 h 328468"/>
                <a:gd name="connsiteX94" fmla="*/ 276970 w 317452"/>
                <a:gd name="connsiteY94" fmla="*/ 0 h 328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7452" h="328468">
                  <a:moveTo>
                    <a:pt x="94055" y="135965"/>
                  </a:moveTo>
                  <a:lnTo>
                    <a:pt x="94407" y="136055"/>
                  </a:lnTo>
                  <a:cubicBezTo>
                    <a:pt x="100360" y="148902"/>
                    <a:pt x="103337" y="155325"/>
                    <a:pt x="104825" y="158537"/>
                  </a:cubicBezTo>
                  <a:lnTo>
                    <a:pt x="106109" y="161308"/>
                  </a:lnTo>
                  <a:lnTo>
                    <a:pt x="98162" y="160053"/>
                  </a:lnTo>
                  <a:cubicBezTo>
                    <a:pt x="98162" y="160053"/>
                    <a:pt x="96849" y="160053"/>
                    <a:pt x="96849" y="160053"/>
                  </a:cubicBezTo>
                  <a:cubicBezTo>
                    <a:pt x="90285" y="154777"/>
                    <a:pt x="87660" y="144225"/>
                    <a:pt x="92911" y="137630"/>
                  </a:cubicBezTo>
                  <a:cubicBezTo>
                    <a:pt x="92911" y="137630"/>
                    <a:pt x="92911" y="137630"/>
                    <a:pt x="93506" y="136765"/>
                  </a:cubicBezTo>
                  <a:close/>
                  <a:moveTo>
                    <a:pt x="39496" y="115887"/>
                  </a:moveTo>
                  <a:cubicBezTo>
                    <a:pt x="39496" y="115887"/>
                    <a:pt x="39496" y="115887"/>
                    <a:pt x="51437" y="165488"/>
                  </a:cubicBezTo>
                  <a:cubicBezTo>
                    <a:pt x="51437" y="165488"/>
                    <a:pt x="51437" y="165488"/>
                    <a:pt x="48784" y="166793"/>
                  </a:cubicBezTo>
                  <a:cubicBezTo>
                    <a:pt x="47457" y="166793"/>
                    <a:pt x="47457" y="169403"/>
                    <a:pt x="47457" y="170709"/>
                  </a:cubicBezTo>
                  <a:cubicBezTo>
                    <a:pt x="47457" y="170709"/>
                    <a:pt x="47457" y="170709"/>
                    <a:pt x="48784" y="173319"/>
                  </a:cubicBezTo>
                  <a:cubicBezTo>
                    <a:pt x="50111" y="175930"/>
                    <a:pt x="51437" y="175930"/>
                    <a:pt x="52764" y="175930"/>
                  </a:cubicBezTo>
                  <a:lnTo>
                    <a:pt x="55418" y="174625"/>
                  </a:lnTo>
                  <a:cubicBezTo>
                    <a:pt x="55418" y="174625"/>
                    <a:pt x="55418" y="174625"/>
                    <a:pt x="87263" y="216393"/>
                  </a:cubicBezTo>
                  <a:cubicBezTo>
                    <a:pt x="87263" y="216393"/>
                    <a:pt x="87263" y="216393"/>
                    <a:pt x="55418" y="230752"/>
                  </a:cubicBezTo>
                  <a:cubicBezTo>
                    <a:pt x="48784" y="233362"/>
                    <a:pt x="40823" y="230752"/>
                    <a:pt x="38169" y="224225"/>
                  </a:cubicBezTo>
                  <a:cubicBezTo>
                    <a:pt x="38169" y="224225"/>
                    <a:pt x="38169" y="224225"/>
                    <a:pt x="1017" y="147214"/>
                  </a:cubicBezTo>
                  <a:cubicBezTo>
                    <a:pt x="-1637" y="140687"/>
                    <a:pt x="1017" y="132856"/>
                    <a:pt x="7651" y="128940"/>
                  </a:cubicBezTo>
                  <a:cubicBezTo>
                    <a:pt x="7651" y="128940"/>
                    <a:pt x="7651" y="128940"/>
                    <a:pt x="39496" y="115887"/>
                  </a:cubicBezTo>
                  <a:close/>
                  <a:moveTo>
                    <a:pt x="63900" y="106627"/>
                  </a:moveTo>
                  <a:cubicBezTo>
                    <a:pt x="67524" y="108102"/>
                    <a:pt x="70489" y="111051"/>
                    <a:pt x="71807" y="114982"/>
                  </a:cubicBezTo>
                  <a:cubicBezTo>
                    <a:pt x="71807" y="114982"/>
                    <a:pt x="71807" y="114982"/>
                    <a:pt x="81033" y="133331"/>
                  </a:cubicBezTo>
                  <a:cubicBezTo>
                    <a:pt x="81033" y="133331"/>
                    <a:pt x="81033" y="133331"/>
                    <a:pt x="87623" y="130710"/>
                  </a:cubicBezTo>
                  <a:lnTo>
                    <a:pt x="95803" y="133422"/>
                  </a:lnTo>
                  <a:lnTo>
                    <a:pt x="94055" y="135965"/>
                  </a:lnTo>
                  <a:lnTo>
                    <a:pt x="89115" y="134702"/>
                  </a:lnTo>
                  <a:cubicBezTo>
                    <a:pt x="89115" y="134702"/>
                    <a:pt x="89115" y="134702"/>
                    <a:pt x="83823" y="137407"/>
                  </a:cubicBezTo>
                  <a:cubicBezTo>
                    <a:pt x="83823" y="137407"/>
                    <a:pt x="82500" y="137407"/>
                    <a:pt x="82500" y="137407"/>
                  </a:cubicBezTo>
                  <a:cubicBezTo>
                    <a:pt x="82500" y="137407"/>
                    <a:pt x="82500" y="137407"/>
                    <a:pt x="97053" y="169863"/>
                  </a:cubicBezTo>
                  <a:cubicBezTo>
                    <a:pt x="97053" y="169863"/>
                    <a:pt x="97053" y="169863"/>
                    <a:pt x="98375" y="169863"/>
                  </a:cubicBezTo>
                  <a:lnTo>
                    <a:pt x="103667" y="167158"/>
                  </a:lnTo>
                  <a:cubicBezTo>
                    <a:pt x="106313" y="165806"/>
                    <a:pt x="106313" y="163101"/>
                    <a:pt x="106313" y="161749"/>
                  </a:cubicBezTo>
                  <a:lnTo>
                    <a:pt x="106109" y="161308"/>
                  </a:lnTo>
                  <a:lnTo>
                    <a:pt x="109648" y="161866"/>
                  </a:lnTo>
                  <a:lnTo>
                    <a:pt x="110272" y="161402"/>
                  </a:lnTo>
                  <a:lnTo>
                    <a:pt x="110522" y="164622"/>
                  </a:lnTo>
                  <a:cubicBezTo>
                    <a:pt x="109698" y="166752"/>
                    <a:pt x="108051" y="168718"/>
                    <a:pt x="106074" y="170028"/>
                  </a:cubicBezTo>
                  <a:cubicBezTo>
                    <a:pt x="106074" y="170028"/>
                    <a:pt x="106074" y="170028"/>
                    <a:pt x="99484" y="172650"/>
                  </a:cubicBezTo>
                  <a:cubicBezTo>
                    <a:pt x="99484" y="172650"/>
                    <a:pt x="99484" y="172650"/>
                    <a:pt x="107391" y="192309"/>
                  </a:cubicBezTo>
                  <a:cubicBezTo>
                    <a:pt x="111345" y="198862"/>
                    <a:pt x="107391" y="208036"/>
                    <a:pt x="100802" y="211968"/>
                  </a:cubicBezTo>
                  <a:cubicBezTo>
                    <a:pt x="100802" y="211968"/>
                    <a:pt x="100802" y="211968"/>
                    <a:pt x="91576" y="215900"/>
                  </a:cubicBezTo>
                  <a:cubicBezTo>
                    <a:pt x="91576" y="215900"/>
                    <a:pt x="91576" y="215900"/>
                    <a:pt x="59946" y="172650"/>
                  </a:cubicBezTo>
                  <a:cubicBezTo>
                    <a:pt x="59946" y="172650"/>
                    <a:pt x="59946" y="172650"/>
                    <a:pt x="62582" y="171339"/>
                  </a:cubicBezTo>
                  <a:cubicBezTo>
                    <a:pt x="65218" y="170028"/>
                    <a:pt x="65218" y="167407"/>
                    <a:pt x="63900" y="166097"/>
                  </a:cubicBezTo>
                  <a:cubicBezTo>
                    <a:pt x="63900" y="166097"/>
                    <a:pt x="63900" y="166097"/>
                    <a:pt x="62582" y="163475"/>
                  </a:cubicBezTo>
                  <a:cubicBezTo>
                    <a:pt x="62582" y="162165"/>
                    <a:pt x="59946" y="160854"/>
                    <a:pt x="58628" y="162165"/>
                  </a:cubicBezTo>
                  <a:cubicBezTo>
                    <a:pt x="58628" y="162165"/>
                    <a:pt x="58628" y="162165"/>
                    <a:pt x="54674" y="163475"/>
                  </a:cubicBezTo>
                  <a:cubicBezTo>
                    <a:pt x="54674" y="163475"/>
                    <a:pt x="54674" y="163475"/>
                    <a:pt x="42813" y="111051"/>
                  </a:cubicBezTo>
                  <a:cubicBezTo>
                    <a:pt x="42813" y="111051"/>
                    <a:pt x="42813" y="111051"/>
                    <a:pt x="52038" y="107119"/>
                  </a:cubicBezTo>
                  <a:cubicBezTo>
                    <a:pt x="55992" y="105153"/>
                    <a:pt x="60275" y="105153"/>
                    <a:pt x="63900" y="106627"/>
                  </a:cubicBezTo>
                  <a:close/>
                  <a:moveTo>
                    <a:pt x="221560" y="67725"/>
                  </a:moveTo>
                  <a:cubicBezTo>
                    <a:pt x="226810" y="65087"/>
                    <a:pt x="234687" y="65087"/>
                    <a:pt x="239938" y="67725"/>
                  </a:cubicBezTo>
                  <a:cubicBezTo>
                    <a:pt x="247814" y="73001"/>
                    <a:pt x="250440" y="80915"/>
                    <a:pt x="249127" y="90147"/>
                  </a:cubicBezTo>
                  <a:cubicBezTo>
                    <a:pt x="249127" y="92785"/>
                    <a:pt x="249127" y="96742"/>
                    <a:pt x="249127" y="99380"/>
                  </a:cubicBezTo>
                  <a:cubicBezTo>
                    <a:pt x="249127" y="99380"/>
                    <a:pt x="249127" y="99380"/>
                    <a:pt x="259629" y="162691"/>
                  </a:cubicBezTo>
                  <a:cubicBezTo>
                    <a:pt x="259629" y="162691"/>
                    <a:pt x="259629" y="162691"/>
                    <a:pt x="300324" y="193027"/>
                  </a:cubicBezTo>
                  <a:cubicBezTo>
                    <a:pt x="308200" y="198303"/>
                    <a:pt x="309513" y="207536"/>
                    <a:pt x="304262" y="215450"/>
                  </a:cubicBezTo>
                  <a:cubicBezTo>
                    <a:pt x="299011" y="222045"/>
                    <a:pt x="289822" y="223363"/>
                    <a:pt x="283258" y="219407"/>
                  </a:cubicBezTo>
                  <a:cubicBezTo>
                    <a:pt x="283258" y="219407"/>
                    <a:pt x="281946" y="219407"/>
                    <a:pt x="281946" y="218088"/>
                  </a:cubicBezTo>
                  <a:cubicBezTo>
                    <a:pt x="281946" y="218088"/>
                    <a:pt x="281946" y="218088"/>
                    <a:pt x="236000" y="185113"/>
                  </a:cubicBezTo>
                  <a:cubicBezTo>
                    <a:pt x="232061" y="182475"/>
                    <a:pt x="230749" y="178518"/>
                    <a:pt x="229436" y="174562"/>
                  </a:cubicBezTo>
                  <a:cubicBezTo>
                    <a:pt x="229436" y="174562"/>
                    <a:pt x="229436" y="174562"/>
                    <a:pt x="224185" y="145544"/>
                  </a:cubicBezTo>
                  <a:cubicBezTo>
                    <a:pt x="224185" y="145544"/>
                    <a:pt x="224185" y="145544"/>
                    <a:pt x="196617" y="194346"/>
                  </a:cubicBezTo>
                  <a:cubicBezTo>
                    <a:pt x="196617" y="194346"/>
                    <a:pt x="196617" y="194346"/>
                    <a:pt x="229436" y="243148"/>
                  </a:cubicBezTo>
                  <a:cubicBezTo>
                    <a:pt x="234687" y="249743"/>
                    <a:pt x="234687" y="258976"/>
                    <a:pt x="230749" y="265571"/>
                  </a:cubicBezTo>
                  <a:cubicBezTo>
                    <a:pt x="230749" y="265571"/>
                    <a:pt x="230749" y="265571"/>
                    <a:pt x="195305" y="318329"/>
                  </a:cubicBezTo>
                  <a:cubicBezTo>
                    <a:pt x="188741" y="326243"/>
                    <a:pt x="178239" y="328881"/>
                    <a:pt x="169050" y="323605"/>
                  </a:cubicBezTo>
                  <a:cubicBezTo>
                    <a:pt x="169050" y="323605"/>
                    <a:pt x="169050" y="323605"/>
                    <a:pt x="167737" y="323605"/>
                  </a:cubicBezTo>
                  <a:cubicBezTo>
                    <a:pt x="159861" y="318329"/>
                    <a:pt x="157235" y="305140"/>
                    <a:pt x="162486" y="297226"/>
                  </a:cubicBezTo>
                  <a:cubicBezTo>
                    <a:pt x="162486" y="297226"/>
                    <a:pt x="162486" y="297226"/>
                    <a:pt x="191366" y="255019"/>
                  </a:cubicBezTo>
                  <a:cubicBezTo>
                    <a:pt x="191366" y="255019"/>
                    <a:pt x="191366" y="255019"/>
                    <a:pt x="167737" y="220726"/>
                  </a:cubicBezTo>
                  <a:cubicBezTo>
                    <a:pt x="167737" y="220726"/>
                    <a:pt x="167737" y="220726"/>
                    <a:pt x="70594" y="322286"/>
                  </a:cubicBezTo>
                  <a:cubicBezTo>
                    <a:pt x="65343" y="328881"/>
                    <a:pt x="54841" y="330200"/>
                    <a:pt x="46965" y="326243"/>
                  </a:cubicBezTo>
                  <a:cubicBezTo>
                    <a:pt x="45652" y="324924"/>
                    <a:pt x="44339" y="323605"/>
                    <a:pt x="44339" y="322286"/>
                  </a:cubicBezTo>
                  <a:cubicBezTo>
                    <a:pt x="36463" y="315691"/>
                    <a:pt x="36463" y="303821"/>
                    <a:pt x="43027" y="295907"/>
                  </a:cubicBezTo>
                  <a:cubicBezTo>
                    <a:pt x="43027" y="295907"/>
                    <a:pt x="43027" y="295907"/>
                    <a:pt x="144108" y="189070"/>
                  </a:cubicBezTo>
                  <a:cubicBezTo>
                    <a:pt x="144108" y="185113"/>
                    <a:pt x="145421" y="181156"/>
                    <a:pt x="148046" y="177200"/>
                  </a:cubicBezTo>
                  <a:cubicBezTo>
                    <a:pt x="148046" y="177200"/>
                    <a:pt x="148046" y="177200"/>
                    <a:pt x="190054" y="103337"/>
                  </a:cubicBezTo>
                  <a:cubicBezTo>
                    <a:pt x="190054" y="103337"/>
                    <a:pt x="190054" y="103337"/>
                    <a:pt x="151984" y="107294"/>
                  </a:cubicBezTo>
                  <a:cubicBezTo>
                    <a:pt x="151984" y="107294"/>
                    <a:pt x="151984" y="107294"/>
                    <a:pt x="119166" y="154777"/>
                  </a:cubicBezTo>
                  <a:lnTo>
                    <a:pt x="110272" y="161402"/>
                  </a:lnTo>
                  <a:lnTo>
                    <a:pt x="110027" y="158233"/>
                  </a:lnTo>
                  <a:cubicBezTo>
                    <a:pt x="99484" y="134642"/>
                    <a:pt x="99484" y="134642"/>
                    <a:pt x="99484" y="134642"/>
                  </a:cubicBezTo>
                  <a:lnTo>
                    <a:pt x="95803" y="133422"/>
                  </a:lnTo>
                  <a:lnTo>
                    <a:pt x="97670" y="130706"/>
                  </a:lnTo>
                  <a:cubicBezTo>
                    <a:pt x="102428" y="123781"/>
                    <a:pt x="111946" y="109932"/>
                    <a:pt x="130980" y="82234"/>
                  </a:cubicBezTo>
                  <a:cubicBezTo>
                    <a:pt x="133606" y="78277"/>
                    <a:pt x="137544" y="75639"/>
                    <a:pt x="141482" y="75639"/>
                  </a:cubicBezTo>
                  <a:cubicBezTo>
                    <a:pt x="141482" y="75639"/>
                    <a:pt x="141482" y="75639"/>
                    <a:pt x="221560" y="67725"/>
                  </a:cubicBezTo>
                  <a:close/>
                  <a:moveTo>
                    <a:pt x="276970" y="0"/>
                  </a:moveTo>
                  <a:cubicBezTo>
                    <a:pt x="299328" y="0"/>
                    <a:pt x="317452" y="17769"/>
                    <a:pt x="317452" y="39688"/>
                  </a:cubicBezTo>
                  <a:cubicBezTo>
                    <a:pt x="317452" y="61607"/>
                    <a:pt x="299328" y="79376"/>
                    <a:pt x="276970" y="79376"/>
                  </a:cubicBezTo>
                  <a:cubicBezTo>
                    <a:pt x="254612" y="79376"/>
                    <a:pt x="236488" y="61607"/>
                    <a:pt x="236488" y="39688"/>
                  </a:cubicBezTo>
                  <a:cubicBezTo>
                    <a:pt x="236488" y="17769"/>
                    <a:pt x="254612" y="0"/>
                    <a:pt x="2769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895350" y="2930203"/>
            <a:ext cx="2254759" cy="1240870"/>
            <a:chOff x="895350" y="2930203"/>
            <a:chExt cx="2254759" cy="1240870"/>
          </a:xfrm>
        </p:grpSpPr>
        <p:sp>
          <p:nvSpPr>
            <p:cNvPr id="34" name="任意多边形: 形状 33"/>
            <p:cNvSpPr/>
            <p:nvPr/>
          </p:nvSpPr>
          <p:spPr>
            <a:xfrm flipV="1">
              <a:off x="895350" y="2930203"/>
              <a:ext cx="2254759" cy="1240870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1791533" y="3347255"/>
              <a:ext cx="425113" cy="411936"/>
            </a:xfrm>
            <a:custGeom>
              <a:avLst/>
              <a:gdLst>
                <a:gd name="connsiteX0" fmla="*/ 58918 w 323554"/>
                <a:gd name="connsiteY0" fmla="*/ 189699 h 313525"/>
                <a:gd name="connsiteX1" fmla="*/ 101421 w 323554"/>
                <a:gd name="connsiteY1" fmla="*/ 189699 h 313525"/>
                <a:gd name="connsiteX2" fmla="*/ 103997 w 323554"/>
                <a:gd name="connsiteY2" fmla="*/ 189699 h 313525"/>
                <a:gd name="connsiteX3" fmla="*/ 114301 w 323554"/>
                <a:gd name="connsiteY3" fmla="*/ 201731 h 313525"/>
                <a:gd name="connsiteX4" fmla="*/ 113013 w 323554"/>
                <a:gd name="connsiteY4" fmla="*/ 205741 h 313525"/>
                <a:gd name="connsiteX5" fmla="*/ 101421 w 323554"/>
                <a:gd name="connsiteY5" fmla="*/ 215099 h 313525"/>
                <a:gd name="connsiteX6" fmla="*/ 58918 w 323554"/>
                <a:gd name="connsiteY6" fmla="*/ 215099 h 313525"/>
                <a:gd name="connsiteX7" fmla="*/ 46038 w 323554"/>
                <a:gd name="connsiteY7" fmla="*/ 201731 h 313525"/>
                <a:gd name="connsiteX8" fmla="*/ 58918 w 323554"/>
                <a:gd name="connsiteY8" fmla="*/ 189699 h 313525"/>
                <a:gd name="connsiteX9" fmla="*/ 149225 w 323554"/>
                <a:gd name="connsiteY9" fmla="*/ 165887 h 313525"/>
                <a:gd name="connsiteX10" fmla="*/ 142875 w 323554"/>
                <a:gd name="connsiteY10" fmla="*/ 186525 h 313525"/>
                <a:gd name="connsiteX11" fmla="*/ 153988 w 323554"/>
                <a:gd name="connsiteY11" fmla="*/ 196050 h 313525"/>
                <a:gd name="connsiteX12" fmla="*/ 173038 w 323554"/>
                <a:gd name="connsiteY12" fmla="*/ 188112 h 313525"/>
                <a:gd name="connsiteX13" fmla="*/ 145188 w 323554"/>
                <a:gd name="connsiteY13" fmla="*/ 151599 h 313525"/>
                <a:gd name="connsiteX14" fmla="*/ 187326 w 323554"/>
                <a:gd name="connsiteY14" fmla="*/ 190104 h 313525"/>
                <a:gd name="connsiteX15" fmla="*/ 138803 w 323554"/>
                <a:gd name="connsiteY15" fmla="*/ 210640 h 313525"/>
                <a:gd name="connsiteX16" fmla="*/ 131142 w 323554"/>
                <a:gd name="connsiteY16" fmla="*/ 210640 h 313525"/>
                <a:gd name="connsiteX17" fmla="*/ 129865 w 323554"/>
                <a:gd name="connsiteY17" fmla="*/ 202939 h 313525"/>
                <a:gd name="connsiteX18" fmla="*/ 145188 w 323554"/>
                <a:gd name="connsiteY18" fmla="*/ 151599 h 313525"/>
                <a:gd name="connsiteX19" fmla="*/ 58982 w 323554"/>
                <a:gd name="connsiteY19" fmla="*/ 146837 h 313525"/>
                <a:gd name="connsiteX20" fmla="*/ 130176 w 323554"/>
                <a:gd name="connsiteY20" fmla="*/ 146837 h 313525"/>
                <a:gd name="connsiteX21" fmla="*/ 130176 w 323554"/>
                <a:gd name="connsiteY21" fmla="*/ 148186 h 313525"/>
                <a:gd name="connsiteX22" fmla="*/ 122409 w 323554"/>
                <a:gd name="connsiteY22" fmla="*/ 173825 h 313525"/>
                <a:gd name="connsiteX23" fmla="*/ 58982 w 323554"/>
                <a:gd name="connsiteY23" fmla="*/ 173825 h 313525"/>
                <a:gd name="connsiteX24" fmla="*/ 46038 w 323554"/>
                <a:gd name="connsiteY24" fmla="*/ 160331 h 313525"/>
                <a:gd name="connsiteX25" fmla="*/ 58982 w 323554"/>
                <a:gd name="connsiteY25" fmla="*/ 146837 h 313525"/>
                <a:gd name="connsiteX26" fmla="*/ 59011 w 323554"/>
                <a:gd name="connsiteY26" fmla="*/ 105562 h 313525"/>
                <a:gd name="connsiteX27" fmla="*/ 166688 w 323554"/>
                <a:gd name="connsiteY27" fmla="*/ 105562 h 313525"/>
                <a:gd name="connsiteX28" fmla="*/ 144634 w 323554"/>
                <a:gd name="connsiteY28" fmla="*/ 130962 h 313525"/>
                <a:gd name="connsiteX29" fmla="*/ 59011 w 323554"/>
                <a:gd name="connsiteY29" fmla="*/ 130962 h 313525"/>
                <a:gd name="connsiteX30" fmla="*/ 46038 w 323554"/>
                <a:gd name="connsiteY30" fmla="*/ 118930 h 313525"/>
                <a:gd name="connsiteX31" fmla="*/ 59011 w 323554"/>
                <a:gd name="connsiteY31" fmla="*/ 105562 h 313525"/>
                <a:gd name="connsiteX32" fmla="*/ 226883 w 323554"/>
                <a:gd name="connsiteY32" fmla="*/ 81749 h 313525"/>
                <a:gd name="connsiteX33" fmla="*/ 224292 w 323554"/>
                <a:gd name="connsiteY33" fmla="*/ 83037 h 313525"/>
                <a:gd name="connsiteX34" fmla="*/ 171159 w 323554"/>
                <a:gd name="connsiteY34" fmla="*/ 140996 h 313525"/>
                <a:gd name="connsiteX35" fmla="*/ 172455 w 323554"/>
                <a:gd name="connsiteY35" fmla="*/ 146148 h 313525"/>
                <a:gd name="connsiteX36" fmla="*/ 175047 w 323554"/>
                <a:gd name="connsiteY36" fmla="*/ 148724 h 313525"/>
                <a:gd name="connsiteX37" fmla="*/ 177639 w 323554"/>
                <a:gd name="connsiteY37" fmla="*/ 150012 h 313525"/>
                <a:gd name="connsiteX38" fmla="*/ 180230 w 323554"/>
                <a:gd name="connsiteY38" fmla="*/ 148724 h 313525"/>
                <a:gd name="connsiteX39" fmla="*/ 232067 w 323554"/>
                <a:gd name="connsiteY39" fmla="*/ 90765 h 313525"/>
                <a:gd name="connsiteX40" fmla="*/ 232067 w 323554"/>
                <a:gd name="connsiteY40" fmla="*/ 85613 h 313525"/>
                <a:gd name="connsiteX41" fmla="*/ 229475 w 323554"/>
                <a:gd name="connsiteY41" fmla="*/ 83037 h 313525"/>
                <a:gd name="connsiteX42" fmla="*/ 226883 w 323554"/>
                <a:gd name="connsiteY42" fmla="*/ 81749 h 313525"/>
                <a:gd name="connsiteX43" fmla="*/ 247254 w 323554"/>
                <a:gd name="connsiteY43" fmla="*/ 62303 h 313525"/>
                <a:gd name="connsiteX44" fmla="*/ 242491 w 323554"/>
                <a:gd name="connsiteY44" fmla="*/ 63493 h 313525"/>
                <a:gd name="connsiteX45" fmla="*/ 237729 w 323554"/>
                <a:gd name="connsiteY45" fmla="*/ 68256 h 313525"/>
                <a:gd name="connsiteX46" fmla="*/ 236538 w 323554"/>
                <a:gd name="connsiteY46" fmla="*/ 70637 h 313525"/>
                <a:gd name="connsiteX47" fmla="*/ 237729 w 323554"/>
                <a:gd name="connsiteY47" fmla="*/ 73019 h 313525"/>
                <a:gd name="connsiteX48" fmla="*/ 240110 w 323554"/>
                <a:gd name="connsiteY48" fmla="*/ 74209 h 313525"/>
                <a:gd name="connsiteX49" fmla="*/ 242491 w 323554"/>
                <a:gd name="connsiteY49" fmla="*/ 75400 h 313525"/>
                <a:gd name="connsiteX50" fmla="*/ 244873 w 323554"/>
                <a:gd name="connsiteY50" fmla="*/ 75400 h 313525"/>
                <a:gd name="connsiteX51" fmla="*/ 244873 w 323554"/>
                <a:gd name="connsiteY51" fmla="*/ 74209 h 313525"/>
                <a:gd name="connsiteX52" fmla="*/ 249635 w 323554"/>
                <a:gd name="connsiteY52" fmla="*/ 69447 h 313525"/>
                <a:gd name="connsiteX53" fmla="*/ 249635 w 323554"/>
                <a:gd name="connsiteY53" fmla="*/ 64684 h 313525"/>
                <a:gd name="connsiteX54" fmla="*/ 247254 w 323554"/>
                <a:gd name="connsiteY54" fmla="*/ 62303 h 313525"/>
                <a:gd name="connsiteX55" fmla="*/ 24647 w 323554"/>
                <a:gd name="connsiteY55" fmla="*/ 48412 h 313525"/>
                <a:gd name="connsiteX56" fmla="*/ 201069 w 323554"/>
                <a:gd name="connsiteY56" fmla="*/ 48412 h 313525"/>
                <a:gd name="connsiteX57" fmla="*/ 214041 w 323554"/>
                <a:gd name="connsiteY57" fmla="*/ 52292 h 313525"/>
                <a:gd name="connsiteX58" fmla="*/ 193285 w 323554"/>
                <a:gd name="connsiteY58" fmla="*/ 76863 h 313525"/>
                <a:gd name="connsiteX59" fmla="*/ 181610 w 323554"/>
                <a:gd name="connsiteY59" fmla="*/ 72983 h 313525"/>
                <a:gd name="connsiteX60" fmla="*/ 45403 w 323554"/>
                <a:gd name="connsiteY60" fmla="*/ 72983 h 313525"/>
                <a:gd name="connsiteX61" fmla="*/ 24647 w 323554"/>
                <a:gd name="connsiteY61" fmla="*/ 93675 h 313525"/>
                <a:gd name="connsiteX62" fmla="*/ 24647 w 323554"/>
                <a:gd name="connsiteY62" fmla="*/ 268262 h 313525"/>
                <a:gd name="connsiteX63" fmla="*/ 45403 w 323554"/>
                <a:gd name="connsiteY63" fmla="*/ 287660 h 313525"/>
                <a:gd name="connsiteX64" fmla="*/ 181610 w 323554"/>
                <a:gd name="connsiteY64" fmla="*/ 287660 h 313525"/>
                <a:gd name="connsiteX65" fmla="*/ 202366 w 323554"/>
                <a:gd name="connsiteY65" fmla="*/ 268262 h 313525"/>
                <a:gd name="connsiteX66" fmla="*/ 202366 w 323554"/>
                <a:gd name="connsiteY66" fmla="*/ 202307 h 313525"/>
                <a:gd name="connsiteX67" fmla="*/ 203663 w 323554"/>
                <a:gd name="connsiteY67" fmla="*/ 201014 h 313525"/>
                <a:gd name="connsiteX68" fmla="*/ 206258 w 323554"/>
                <a:gd name="connsiteY68" fmla="*/ 198427 h 313525"/>
                <a:gd name="connsiteX69" fmla="*/ 227013 w 323554"/>
                <a:gd name="connsiteY69" fmla="*/ 175149 h 313525"/>
                <a:gd name="connsiteX70" fmla="*/ 227013 w 323554"/>
                <a:gd name="connsiteY70" fmla="*/ 287660 h 313525"/>
                <a:gd name="connsiteX71" fmla="*/ 201069 w 323554"/>
                <a:gd name="connsiteY71" fmla="*/ 313525 h 313525"/>
                <a:gd name="connsiteX72" fmla="*/ 25944 w 323554"/>
                <a:gd name="connsiteY72" fmla="*/ 313525 h 313525"/>
                <a:gd name="connsiteX73" fmla="*/ 0 w 323554"/>
                <a:gd name="connsiteY73" fmla="*/ 287660 h 313525"/>
                <a:gd name="connsiteX74" fmla="*/ 0 w 323554"/>
                <a:gd name="connsiteY74" fmla="*/ 72983 h 313525"/>
                <a:gd name="connsiteX75" fmla="*/ 24647 w 323554"/>
                <a:gd name="connsiteY75" fmla="*/ 48412 h 313525"/>
                <a:gd name="connsiteX76" fmla="*/ 242888 w 323554"/>
                <a:gd name="connsiteY76" fmla="*/ 42062 h 313525"/>
                <a:gd name="connsiteX77" fmla="*/ 285751 w 323554"/>
                <a:gd name="connsiteY77" fmla="*/ 81750 h 313525"/>
                <a:gd name="connsiteX78" fmla="*/ 279401 w 323554"/>
                <a:gd name="connsiteY78" fmla="*/ 89687 h 313525"/>
                <a:gd name="connsiteX79" fmla="*/ 200026 w 323554"/>
                <a:gd name="connsiteY79" fmla="*/ 178587 h 313525"/>
                <a:gd name="connsiteX80" fmla="*/ 193676 w 323554"/>
                <a:gd name="connsiteY80" fmla="*/ 184937 h 313525"/>
                <a:gd name="connsiteX81" fmla="*/ 150813 w 323554"/>
                <a:gd name="connsiteY81" fmla="*/ 146837 h 313525"/>
                <a:gd name="connsiteX82" fmla="*/ 155576 w 323554"/>
                <a:gd name="connsiteY82" fmla="*/ 138899 h 313525"/>
                <a:gd name="connsiteX83" fmla="*/ 236538 w 323554"/>
                <a:gd name="connsiteY83" fmla="*/ 48412 h 313525"/>
                <a:gd name="connsiteX84" fmla="*/ 257175 w 323554"/>
                <a:gd name="connsiteY84" fmla="*/ 26187 h 313525"/>
                <a:gd name="connsiteX85" fmla="*/ 301625 w 323554"/>
                <a:gd name="connsiteY85" fmla="*/ 64287 h 313525"/>
                <a:gd name="connsiteX86" fmla="*/ 295275 w 323554"/>
                <a:gd name="connsiteY86" fmla="*/ 72225 h 313525"/>
                <a:gd name="connsiteX87" fmla="*/ 290513 w 323554"/>
                <a:gd name="connsiteY87" fmla="*/ 75400 h 313525"/>
                <a:gd name="connsiteX88" fmla="*/ 247650 w 323554"/>
                <a:gd name="connsiteY88" fmla="*/ 37300 h 313525"/>
                <a:gd name="connsiteX89" fmla="*/ 250825 w 323554"/>
                <a:gd name="connsiteY89" fmla="*/ 34125 h 313525"/>
                <a:gd name="connsiteX90" fmla="*/ 285750 w 323554"/>
                <a:gd name="connsiteY90" fmla="*/ 11899 h 313525"/>
                <a:gd name="connsiteX91" fmla="*/ 279400 w 323554"/>
                <a:gd name="connsiteY91" fmla="*/ 19837 h 313525"/>
                <a:gd name="connsiteX92" fmla="*/ 304800 w 323554"/>
                <a:gd name="connsiteY92" fmla="*/ 43649 h 313525"/>
                <a:gd name="connsiteX93" fmla="*/ 312738 w 323554"/>
                <a:gd name="connsiteY93" fmla="*/ 35712 h 313525"/>
                <a:gd name="connsiteX94" fmla="*/ 285265 w 323554"/>
                <a:gd name="connsiteY94" fmla="*/ 516 h 313525"/>
                <a:gd name="connsiteX95" fmla="*/ 294336 w 323554"/>
                <a:gd name="connsiteY95" fmla="*/ 3151 h 313525"/>
                <a:gd name="connsiteX96" fmla="*/ 318958 w 323554"/>
                <a:gd name="connsiteY96" fmla="*/ 25545 h 313525"/>
                <a:gd name="connsiteX97" fmla="*/ 320254 w 323554"/>
                <a:gd name="connsiteY97" fmla="*/ 43987 h 313525"/>
                <a:gd name="connsiteX98" fmla="*/ 305999 w 323554"/>
                <a:gd name="connsiteY98" fmla="*/ 61112 h 313525"/>
                <a:gd name="connsiteX99" fmla="*/ 261938 w 323554"/>
                <a:gd name="connsiteY99" fmla="*/ 20276 h 313525"/>
                <a:gd name="connsiteX100" fmla="*/ 276193 w 323554"/>
                <a:gd name="connsiteY100" fmla="*/ 4468 h 313525"/>
                <a:gd name="connsiteX101" fmla="*/ 285265 w 323554"/>
                <a:gd name="connsiteY101" fmla="*/ 516 h 31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323554" h="313525">
                  <a:moveTo>
                    <a:pt x="58918" y="189699"/>
                  </a:moveTo>
                  <a:cubicBezTo>
                    <a:pt x="58918" y="189699"/>
                    <a:pt x="58918" y="189699"/>
                    <a:pt x="101421" y="189699"/>
                  </a:cubicBezTo>
                  <a:cubicBezTo>
                    <a:pt x="102709" y="189699"/>
                    <a:pt x="102709" y="189699"/>
                    <a:pt x="103997" y="189699"/>
                  </a:cubicBezTo>
                  <a:cubicBezTo>
                    <a:pt x="109149" y="189699"/>
                    <a:pt x="114301" y="195046"/>
                    <a:pt x="114301" y="201731"/>
                  </a:cubicBezTo>
                  <a:cubicBezTo>
                    <a:pt x="114301" y="203067"/>
                    <a:pt x="114301" y="204404"/>
                    <a:pt x="113013" y="205741"/>
                  </a:cubicBezTo>
                  <a:cubicBezTo>
                    <a:pt x="111725" y="211088"/>
                    <a:pt x="107861" y="215099"/>
                    <a:pt x="101421" y="215099"/>
                  </a:cubicBezTo>
                  <a:cubicBezTo>
                    <a:pt x="101421" y="215099"/>
                    <a:pt x="101421" y="215099"/>
                    <a:pt x="58918" y="215099"/>
                  </a:cubicBezTo>
                  <a:cubicBezTo>
                    <a:pt x="51190" y="215099"/>
                    <a:pt x="46038" y="209752"/>
                    <a:pt x="46038" y="201731"/>
                  </a:cubicBezTo>
                  <a:cubicBezTo>
                    <a:pt x="46038" y="195046"/>
                    <a:pt x="51190" y="189699"/>
                    <a:pt x="58918" y="189699"/>
                  </a:cubicBezTo>
                  <a:close/>
                  <a:moveTo>
                    <a:pt x="149225" y="165887"/>
                  </a:moveTo>
                  <a:lnTo>
                    <a:pt x="142875" y="186525"/>
                  </a:lnTo>
                  <a:lnTo>
                    <a:pt x="153988" y="196050"/>
                  </a:lnTo>
                  <a:lnTo>
                    <a:pt x="173038" y="188112"/>
                  </a:lnTo>
                  <a:close/>
                  <a:moveTo>
                    <a:pt x="145188" y="151599"/>
                  </a:moveTo>
                  <a:cubicBezTo>
                    <a:pt x="145188" y="151599"/>
                    <a:pt x="145188" y="151599"/>
                    <a:pt x="187326" y="190104"/>
                  </a:cubicBezTo>
                  <a:cubicBezTo>
                    <a:pt x="187326" y="190104"/>
                    <a:pt x="187326" y="190104"/>
                    <a:pt x="138803" y="210640"/>
                  </a:cubicBezTo>
                  <a:cubicBezTo>
                    <a:pt x="136249" y="211924"/>
                    <a:pt x="133696" y="211924"/>
                    <a:pt x="131142" y="210640"/>
                  </a:cubicBezTo>
                  <a:cubicBezTo>
                    <a:pt x="129865" y="208073"/>
                    <a:pt x="128588" y="205506"/>
                    <a:pt x="129865" y="202939"/>
                  </a:cubicBezTo>
                  <a:cubicBezTo>
                    <a:pt x="129865" y="202939"/>
                    <a:pt x="129865" y="202939"/>
                    <a:pt x="145188" y="151599"/>
                  </a:cubicBezTo>
                  <a:close/>
                  <a:moveTo>
                    <a:pt x="58982" y="146837"/>
                  </a:moveTo>
                  <a:cubicBezTo>
                    <a:pt x="58982" y="146837"/>
                    <a:pt x="58982" y="146837"/>
                    <a:pt x="130176" y="146837"/>
                  </a:cubicBezTo>
                  <a:cubicBezTo>
                    <a:pt x="130176" y="148186"/>
                    <a:pt x="130176" y="148186"/>
                    <a:pt x="130176" y="148186"/>
                  </a:cubicBezTo>
                  <a:lnTo>
                    <a:pt x="122409" y="173825"/>
                  </a:lnTo>
                  <a:cubicBezTo>
                    <a:pt x="122409" y="173825"/>
                    <a:pt x="122409" y="173825"/>
                    <a:pt x="58982" y="173825"/>
                  </a:cubicBezTo>
                  <a:cubicBezTo>
                    <a:pt x="51216" y="173825"/>
                    <a:pt x="46038" y="167078"/>
                    <a:pt x="46038" y="160331"/>
                  </a:cubicBezTo>
                  <a:cubicBezTo>
                    <a:pt x="46038" y="153584"/>
                    <a:pt x="51216" y="146837"/>
                    <a:pt x="58982" y="146837"/>
                  </a:cubicBezTo>
                  <a:close/>
                  <a:moveTo>
                    <a:pt x="59011" y="105562"/>
                  </a:moveTo>
                  <a:lnTo>
                    <a:pt x="166688" y="105562"/>
                  </a:lnTo>
                  <a:cubicBezTo>
                    <a:pt x="166688" y="105562"/>
                    <a:pt x="166688" y="105562"/>
                    <a:pt x="144634" y="130962"/>
                  </a:cubicBezTo>
                  <a:cubicBezTo>
                    <a:pt x="144634" y="130962"/>
                    <a:pt x="144634" y="130962"/>
                    <a:pt x="59011" y="130962"/>
                  </a:cubicBezTo>
                  <a:cubicBezTo>
                    <a:pt x="51227" y="130962"/>
                    <a:pt x="46038" y="125615"/>
                    <a:pt x="46038" y="118930"/>
                  </a:cubicBezTo>
                  <a:cubicBezTo>
                    <a:pt x="46038" y="110909"/>
                    <a:pt x="51227" y="105562"/>
                    <a:pt x="59011" y="105562"/>
                  </a:cubicBezTo>
                  <a:close/>
                  <a:moveTo>
                    <a:pt x="226883" y="81749"/>
                  </a:moveTo>
                  <a:cubicBezTo>
                    <a:pt x="225587" y="81749"/>
                    <a:pt x="224292" y="83037"/>
                    <a:pt x="224292" y="83037"/>
                  </a:cubicBezTo>
                  <a:cubicBezTo>
                    <a:pt x="224292" y="83037"/>
                    <a:pt x="224292" y="83037"/>
                    <a:pt x="171159" y="140996"/>
                  </a:cubicBezTo>
                  <a:cubicBezTo>
                    <a:pt x="169863" y="142284"/>
                    <a:pt x="169863" y="144860"/>
                    <a:pt x="172455" y="146148"/>
                  </a:cubicBezTo>
                  <a:cubicBezTo>
                    <a:pt x="172455" y="146148"/>
                    <a:pt x="172455" y="146148"/>
                    <a:pt x="175047" y="148724"/>
                  </a:cubicBezTo>
                  <a:cubicBezTo>
                    <a:pt x="175047" y="148724"/>
                    <a:pt x="176343" y="150012"/>
                    <a:pt x="177639" y="150012"/>
                  </a:cubicBezTo>
                  <a:cubicBezTo>
                    <a:pt x="177639" y="150012"/>
                    <a:pt x="178934" y="148724"/>
                    <a:pt x="180230" y="148724"/>
                  </a:cubicBezTo>
                  <a:cubicBezTo>
                    <a:pt x="180230" y="148724"/>
                    <a:pt x="180230" y="148724"/>
                    <a:pt x="232067" y="90765"/>
                  </a:cubicBezTo>
                  <a:cubicBezTo>
                    <a:pt x="233363" y="89477"/>
                    <a:pt x="233363" y="86901"/>
                    <a:pt x="232067" y="85613"/>
                  </a:cubicBezTo>
                  <a:cubicBezTo>
                    <a:pt x="232067" y="85613"/>
                    <a:pt x="232067" y="85613"/>
                    <a:pt x="229475" y="83037"/>
                  </a:cubicBezTo>
                  <a:cubicBezTo>
                    <a:pt x="228179" y="81749"/>
                    <a:pt x="226883" y="81749"/>
                    <a:pt x="226883" y="81749"/>
                  </a:cubicBezTo>
                  <a:close/>
                  <a:moveTo>
                    <a:pt x="247254" y="62303"/>
                  </a:moveTo>
                  <a:cubicBezTo>
                    <a:pt x="244873" y="61112"/>
                    <a:pt x="243682" y="62303"/>
                    <a:pt x="242491" y="63493"/>
                  </a:cubicBezTo>
                  <a:cubicBezTo>
                    <a:pt x="242491" y="63493"/>
                    <a:pt x="242491" y="63493"/>
                    <a:pt x="237729" y="68256"/>
                  </a:cubicBezTo>
                  <a:cubicBezTo>
                    <a:pt x="237729" y="68256"/>
                    <a:pt x="236538" y="69447"/>
                    <a:pt x="236538" y="70637"/>
                  </a:cubicBezTo>
                  <a:cubicBezTo>
                    <a:pt x="236538" y="70637"/>
                    <a:pt x="237729" y="71828"/>
                    <a:pt x="237729" y="73019"/>
                  </a:cubicBezTo>
                  <a:cubicBezTo>
                    <a:pt x="237729" y="73019"/>
                    <a:pt x="237729" y="73019"/>
                    <a:pt x="240110" y="74209"/>
                  </a:cubicBezTo>
                  <a:cubicBezTo>
                    <a:pt x="241301" y="75400"/>
                    <a:pt x="242491" y="75400"/>
                    <a:pt x="242491" y="75400"/>
                  </a:cubicBezTo>
                  <a:cubicBezTo>
                    <a:pt x="243682" y="75400"/>
                    <a:pt x="243682" y="75400"/>
                    <a:pt x="244873" y="75400"/>
                  </a:cubicBezTo>
                  <a:cubicBezTo>
                    <a:pt x="244873" y="74209"/>
                    <a:pt x="244873" y="74209"/>
                    <a:pt x="244873" y="74209"/>
                  </a:cubicBezTo>
                  <a:cubicBezTo>
                    <a:pt x="244873" y="74209"/>
                    <a:pt x="244873" y="74209"/>
                    <a:pt x="249635" y="69447"/>
                  </a:cubicBezTo>
                  <a:cubicBezTo>
                    <a:pt x="250826" y="68256"/>
                    <a:pt x="250826" y="65875"/>
                    <a:pt x="249635" y="64684"/>
                  </a:cubicBezTo>
                  <a:cubicBezTo>
                    <a:pt x="249635" y="64684"/>
                    <a:pt x="249635" y="64684"/>
                    <a:pt x="247254" y="62303"/>
                  </a:cubicBezTo>
                  <a:close/>
                  <a:moveTo>
                    <a:pt x="24647" y="48412"/>
                  </a:moveTo>
                  <a:cubicBezTo>
                    <a:pt x="24647" y="48412"/>
                    <a:pt x="24647" y="48412"/>
                    <a:pt x="201069" y="48412"/>
                  </a:cubicBezTo>
                  <a:cubicBezTo>
                    <a:pt x="206258" y="48412"/>
                    <a:pt x="210149" y="49705"/>
                    <a:pt x="214041" y="52292"/>
                  </a:cubicBezTo>
                  <a:cubicBezTo>
                    <a:pt x="214041" y="52292"/>
                    <a:pt x="214041" y="52292"/>
                    <a:pt x="193285" y="76863"/>
                  </a:cubicBezTo>
                  <a:cubicBezTo>
                    <a:pt x="189394" y="74277"/>
                    <a:pt x="185502" y="72983"/>
                    <a:pt x="181610" y="72983"/>
                  </a:cubicBezTo>
                  <a:cubicBezTo>
                    <a:pt x="181610" y="72983"/>
                    <a:pt x="181610" y="72983"/>
                    <a:pt x="45403" y="72983"/>
                  </a:cubicBezTo>
                  <a:cubicBezTo>
                    <a:pt x="33728" y="72983"/>
                    <a:pt x="24647" y="82036"/>
                    <a:pt x="24647" y="93675"/>
                  </a:cubicBezTo>
                  <a:cubicBezTo>
                    <a:pt x="24647" y="93675"/>
                    <a:pt x="24647" y="93675"/>
                    <a:pt x="24647" y="268262"/>
                  </a:cubicBezTo>
                  <a:cubicBezTo>
                    <a:pt x="24647" y="278608"/>
                    <a:pt x="33728" y="287660"/>
                    <a:pt x="45403" y="287660"/>
                  </a:cubicBezTo>
                  <a:cubicBezTo>
                    <a:pt x="45403" y="287660"/>
                    <a:pt x="45403" y="287660"/>
                    <a:pt x="181610" y="287660"/>
                  </a:cubicBezTo>
                  <a:cubicBezTo>
                    <a:pt x="193285" y="287660"/>
                    <a:pt x="202366" y="278608"/>
                    <a:pt x="202366" y="268262"/>
                  </a:cubicBezTo>
                  <a:cubicBezTo>
                    <a:pt x="202366" y="268262"/>
                    <a:pt x="202366" y="268262"/>
                    <a:pt x="202366" y="202307"/>
                  </a:cubicBezTo>
                  <a:cubicBezTo>
                    <a:pt x="202366" y="202307"/>
                    <a:pt x="202366" y="201014"/>
                    <a:pt x="203663" y="201014"/>
                  </a:cubicBezTo>
                  <a:cubicBezTo>
                    <a:pt x="203663" y="199720"/>
                    <a:pt x="204960" y="199720"/>
                    <a:pt x="206258" y="198427"/>
                  </a:cubicBezTo>
                  <a:cubicBezTo>
                    <a:pt x="206258" y="198427"/>
                    <a:pt x="206258" y="198427"/>
                    <a:pt x="227013" y="175149"/>
                  </a:cubicBezTo>
                  <a:cubicBezTo>
                    <a:pt x="227013" y="175149"/>
                    <a:pt x="227013" y="175149"/>
                    <a:pt x="227013" y="287660"/>
                  </a:cubicBezTo>
                  <a:cubicBezTo>
                    <a:pt x="227013" y="301886"/>
                    <a:pt x="215338" y="313525"/>
                    <a:pt x="201069" y="313525"/>
                  </a:cubicBezTo>
                  <a:cubicBezTo>
                    <a:pt x="201069" y="313525"/>
                    <a:pt x="201069" y="313525"/>
                    <a:pt x="25944" y="313525"/>
                  </a:cubicBezTo>
                  <a:cubicBezTo>
                    <a:pt x="11675" y="313525"/>
                    <a:pt x="0" y="301886"/>
                    <a:pt x="0" y="287660"/>
                  </a:cubicBezTo>
                  <a:cubicBezTo>
                    <a:pt x="0" y="287660"/>
                    <a:pt x="0" y="287660"/>
                    <a:pt x="0" y="72983"/>
                  </a:cubicBezTo>
                  <a:cubicBezTo>
                    <a:pt x="0" y="60051"/>
                    <a:pt x="10378" y="48412"/>
                    <a:pt x="24647" y="48412"/>
                  </a:cubicBezTo>
                  <a:close/>
                  <a:moveTo>
                    <a:pt x="242888" y="42062"/>
                  </a:moveTo>
                  <a:lnTo>
                    <a:pt x="285751" y="81750"/>
                  </a:lnTo>
                  <a:lnTo>
                    <a:pt x="279401" y="89687"/>
                  </a:lnTo>
                  <a:lnTo>
                    <a:pt x="200026" y="178587"/>
                  </a:lnTo>
                  <a:lnTo>
                    <a:pt x="193676" y="184937"/>
                  </a:lnTo>
                  <a:lnTo>
                    <a:pt x="150813" y="146837"/>
                  </a:lnTo>
                  <a:lnTo>
                    <a:pt x="155576" y="138899"/>
                  </a:lnTo>
                  <a:lnTo>
                    <a:pt x="236538" y="48412"/>
                  </a:lnTo>
                  <a:close/>
                  <a:moveTo>
                    <a:pt x="257175" y="26187"/>
                  </a:moveTo>
                  <a:lnTo>
                    <a:pt x="301625" y="64287"/>
                  </a:lnTo>
                  <a:lnTo>
                    <a:pt x="295275" y="72225"/>
                  </a:lnTo>
                  <a:lnTo>
                    <a:pt x="290513" y="75400"/>
                  </a:lnTo>
                  <a:lnTo>
                    <a:pt x="247650" y="37300"/>
                  </a:lnTo>
                  <a:lnTo>
                    <a:pt x="250825" y="34125"/>
                  </a:lnTo>
                  <a:close/>
                  <a:moveTo>
                    <a:pt x="285750" y="11899"/>
                  </a:moveTo>
                  <a:lnTo>
                    <a:pt x="279400" y="19837"/>
                  </a:lnTo>
                  <a:lnTo>
                    <a:pt x="304800" y="43649"/>
                  </a:lnTo>
                  <a:lnTo>
                    <a:pt x="312738" y="35712"/>
                  </a:lnTo>
                  <a:close/>
                  <a:moveTo>
                    <a:pt x="285265" y="516"/>
                  </a:moveTo>
                  <a:cubicBezTo>
                    <a:pt x="289152" y="-801"/>
                    <a:pt x="291744" y="516"/>
                    <a:pt x="294336" y="3151"/>
                  </a:cubicBezTo>
                  <a:cubicBezTo>
                    <a:pt x="294336" y="3151"/>
                    <a:pt x="294336" y="3151"/>
                    <a:pt x="318958" y="25545"/>
                  </a:cubicBezTo>
                  <a:cubicBezTo>
                    <a:pt x="324142" y="30814"/>
                    <a:pt x="325438" y="38718"/>
                    <a:pt x="320254" y="43987"/>
                  </a:cubicBezTo>
                  <a:cubicBezTo>
                    <a:pt x="320254" y="43987"/>
                    <a:pt x="320254" y="43987"/>
                    <a:pt x="305999" y="61112"/>
                  </a:cubicBezTo>
                  <a:cubicBezTo>
                    <a:pt x="305999" y="61112"/>
                    <a:pt x="305999" y="61112"/>
                    <a:pt x="261938" y="20276"/>
                  </a:cubicBezTo>
                  <a:cubicBezTo>
                    <a:pt x="261938" y="20276"/>
                    <a:pt x="261938" y="20276"/>
                    <a:pt x="276193" y="4468"/>
                  </a:cubicBezTo>
                  <a:cubicBezTo>
                    <a:pt x="278785" y="1834"/>
                    <a:pt x="281377" y="516"/>
                    <a:pt x="285265" y="5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993891" y="2930203"/>
            <a:ext cx="2254759" cy="1240870"/>
            <a:chOff x="5993891" y="2930203"/>
            <a:chExt cx="2254759" cy="1240870"/>
          </a:xfrm>
        </p:grpSpPr>
        <p:sp>
          <p:nvSpPr>
            <p:cNvPr id="40" name="任意多边形: 形状 39"/>
            <p:cNvSpPr/>
            <p:nvPr/>
          </p:nvSpPr>
          <p:spPr>
            <a:xfrm flipV="1">
              <a:off x="5993891" y="2930203"/>
              <a:ext cx="2254759" cy="1240870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3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/>
            <p:nvPr/>
          </p:nvSpPr>
          <p:spPr bwMode="auto">
            <a:xfrm>
              <a:off x="6894664" y="3328784"/>
              <a:ext cx="453214" cy="448877"/>
            </a:xfrm>
            <a:custGeom>
              <a:avLst/>
              <a:gdLst>
                <a:gd name="connsiteX0" fmla="*/ 242094 w 331788"/>
                <a:gd name="connsiteY0" fmla="*/ 203585 h 328613"/>
                <a:gd name="connsiteX1" fmla="*/ 214264 w 331788"/>
                <a:gd name="connsiteY1" fmla="*/ 214264 h 328613"/>
                <a:gd name="connsiteX2" fmla="*/ 214264 w 331788"/>
                <a:gd name="connsiteY2" fmla="*/ 269924 h 328613"/>
                <a:gd name="connsiteX3" fmla="*/ 269924 w 331788"/>
                <a:gd name="connsiteY3" fmla="*/ 269924 h 328613"/>
                <a:gd name="connsiteX4" fmla="*/ 269924 w 331788"/>
                <a:gd name="connsiteY4" fmla="*/ 214264 h 328613"/>
                <a:gd name="connsiteX5" fmla="*/ 242094 w 331788"/>
                <a:gd name="connsiteY5" fmla="*/ 203585 h 328613"/>
                <a:gd name="connsiteX6" fmla="*/ 85725 w 331788"/>
                <a:gd name="connsiteY6" fmla="*/ 200752 h 328613"/>
                <a:gd name="connsiteX7" fmla="*/ 136525 w 331788"/>
                <a:gd name="connsiteY7" fmla="*/ 207698 h 328613"/>
                <a:gd name="connsiteX8" fmla="*/ 132667 w 331788"/>
                <a:gd name="connsiteY8" fmla="*/ 222250 h 328613"/>
                <a:gd name="connsiteX9" fmla="*/ 38783 w 331788"/>
                <a:gd name="connsiteY9" fmla="*/ 222250 h 328613"/>
                <a:gd name="connsiteX10" fmla="*/ 34925 w 331788"/>
                <a:gd name="connsiteY10" fmla="*/ 207698 h 328613"/>
                <a:gd name="connsiteX11" fmla="*/ 85725 w 331788"/>
                <a:gd name="connsiteY11" fmla="*/ 200752 h 328613"/>
                <a:gd name="connsiteX12" fmla="*/ 86038 w 331788"/>
                <a:gd name="connsiteY12" fmla="*/ 150283 h 328613"/>
                <a:gd name="connsiteX13" fmla="*/ 136525 w 331788"/>
                <a:gd name="connsiteY13" fmla="*/ 158221 h 328613"/>
                <a:gd name="connsiteX14" fmla="*/ 132678 w 331788"/>
                <a:gd name="connsiteY14" fmla="*/ 171450 h 328613"/>
                <a:gd name="connsiteX15" fmla="*/ 39076 w 331788"/>
                <a:gd name="connsiteY15" fmla="*/ 171450 h 328613"/>
                <a:gd name="connsiteX16" fmla="*/ 36512 w 331788"/>
                <a:gd name="connsiteY16" fmla="*/ 158221 h 328613"/>
                <a:gd name="connsiteX17" fmla="*/ 86038 w 331788"/>
                <a:gd name="connsiteY17" fmla="*/ 150283 h 328613"/>
                <a:gd name="connsiteX18" fmla="*/ 243681 w 331788"/>
                <a:gd name="connsiteY18" fmla="*/ 148724 h 328613"/>
                <a:gd name="connsiteX19" fmla="*/ 295275 w 331788"/>
                <a:gd name="connsiteY19" fmla="*/ 156745 h 328613"/>
                <a:gd name="connsiteX20" fmla="*/ 292663 w 331788"/>
                <a:gd name="connsiteY20" fmla="*/ 171450 h 328613"/>
                <a:gd name="connsiteX21" fmla="*/ 197312 w 331788"/>
                <a:gd name="connsiteY21" fmla="*/ 171450 h 328613"/>
                <a:gd name="connsiteX22" fmla="*/ 192087 w 331788"/>
                <a:gd name="connsiteY22" fmla="*/ 156745 h 328613"/>
                <a:gd name="connsiteX23" fmla="*/ 243681 w 331788"/>
                <a:gd name="connsiteY23" fmla="*/ 148724 h 328613"/>
                <a:gd name="connsiteX24" fmla="*/ 86038 w 331788"/>
                <a:gd name="connsiteY24" fmla="*/ 99483 h 328613"/>
                <a:gd name="connsiteX25" fmla="*/ 136525 w 331788"/>
                <a:gd name="connsiteY25" fmla="*/ 107421 h 328613"/>
                <a:gd name="connsiteX26" fmla="*/ 132678 w 331788"/>
                <a:gd name="connsiteY26" fmla="*/ 120650 h 328613"/>
                <a:gd name="connsiteX27" fmla="*/ 39076 w 331788"/>
                <a:gd name="connsiteY27" fmla="*/ 120650 h 328613"/>
                <a:gd name="connsiteX28" fmla="*/ 36512 w 331788"/>
                <a:gd name="connsiteY28" fmla="*/ 107421 h 328613"/>
                <a:gd name="connsiteX29" fmla="*/ 86038 w 331788"/>
                <a:gd name="connsiteY29" fmla="*/ 99483 h 328613"/>
                <a:gd name="connsiteX30" fmla="*/ 243681 w 331788"/>
                <a:gd name="connsiteY30" fmla="*/ 99152 h 328613"/>
                <a:gd name="connsiteX31" fmla="*/ 295275 w 331788"/>
                <a:gd name="connsiteY31" fmla="*/ 106098 h 328613"/>
                <a:gd name="connsiteX32" fmla="*/ 292663 w 331788"/>
                <a:gd name="connsiteY32" fmla="*/ 120650 h 328613"/>
                <a:gd name="connsiteX33" fmla="*/ 196006 w 331788"/>
                <a:gd name="connsiteY33" fmla="*/ 120650 h 328613"/>
                <a:gd name="connsiteX34" fmla="*/ 192087 w 331788"/>
                <a:gd name="connsiteY34" fmla="*/ 106098 h 328613"/>
                <a:gd name="connsiteX35" fmla="*/ 243681 w 331788"/>
                <a:gd name="connsiteY35" fmla="*/ 99152 h 328613"/>
                <a:gd name="connsiteX36" fmla="*/ 243681 w 331788"/>
                <a:gd name="connsiteY36" fmla="*/ 48711 h 328613"/>
                <a:gd name="connsiteX37" fmla="*/ 295275 w 331788"/>
                <a:gd name="connsiteY37" fmla="*/ 56732 h 328613"/>
                <a:gd name="connsiteX38" fmla="*/ 292663 w 331788"/>
                <a:gd name="connsiteY38" fmla="*/ 71437 h 328613"/>
                <a:gd name="connsiteX39" fmla="*/ 197312 w 331788"/>
                <a:gd name="connsiteY39" fmla="*/ 71437 h 328613"/>
                <a:gd name="connsiteX40" fmla="*/ 192087 w 331788"/>
                <a:gd name="connsiteY40" fmla="*/ 56732 h 328613"/>
                <a:gd name="connsiteX41" fmla="*/ 243681 w 331788"/>
                <a:gd name="connsiteY41" fmla="*/ 48711 h 328613"/>
                <a:gd name="connsiteX42" fmla="*/ 85725 w 331788"/>
                <a:gd name="connsiteY42" fmla="*/ 48683 h 328613"/>
                <a:gd name="connsiteX43" fmla="*/ 136525 w 331788"/>
                <a:gd name="connsiteY43" fmla="*/ 56621 h 328613"/>
                <a:gd name="connsiteX44" fmla="*/ 132667 w 331788"/>
                <a:gd name="connsiteY44" fmla="*/ 69850 h 328613"/>
                <a:gd name="connsiteX45" fmla="*/ 38783 w 331788"/>
                <a:gd name="connsiteY45" fmla="*/ 69850 h 328613"/>
                <a:gd name="connsiteX46" fmla="*/ 34925 w 331788"/>
                <a:gd name="connsiteY46" fmla="*/ 56621 h 328613"/>
                <a:gd name="connsiteX47" fmla="*/ 85725 w 331788"/>
                <a:gd name="connsiteY47" fmla="*/ 48683 h 328613"/>
                <a:gd name="connsiteX48" fmla="*/ 245779 w 331788"/>
                <a:gd name="connsiteY48" fmla="*/ 12700 h 328613"/>
                <a:gd name="connsiteX49" fmla="*/ 171450 w 331788"/>
                <a:gd name="connsiteY49" fmla="*/ 28215 h 328613"/>
                <a:gd name="connsiteX50" fmla="*/ 171450 w 331788"/>
                <a:gd name="connsiteY50" fmla="*/ 263525 h 328613"/>
                <a:gd name="connsiteX51" fmla="*/ 192314 w 331788"/>
                <a:gd name="connsiteY51" fmla="*/ 257061 h 328613"/>
                <a:gd name="connsiteX52" fmla="*/ 205355 w 331788"/>
                <a:gd name="connsiteY52" fmla="*/ 205344 h 328613"/>
                <a:gd name="connsiteX53" fmla="*/ 279684 w 331788"/>
                <a:gd name="connsiteY53" fmla="*/ 205344 h 328613"/>
                <a:gd name="connsiteX54" fmla="*/ 294028 w 331788"/>
                <a:gd name="connsiteY54" fmla="*/ 257061 h 328613"/>
                <a:gd name="connsiteX55" fmla="*/ 317500 w 331788"/>
                <a:gd name="connsiteY55" fmla="*/ 263525 h 328613"/>
                <a:gd name="connsiteX56" fmla="*/ 317500 w 331788"/>
                <a:gd name="connsiteY56" fmla="*/ 28215 h 328613"/>
                <a:gd name="connsiteX57" fmla="*/ 245779 w 331788"/>
                <a:gd name="connsiteY57" fmla="*/ 12700 h 328613"/>
                <a:gd name="connsiteX58" fmla="*/ 84931 w 331788"/>
                <a:gd name="connsiteY58" fmla="*/ 12700 h 328613"/>
                <a:gd name="connsiteX59" fmla="*/ 12700 w 331788"/>
                <a:gd name="connsiteY59" fmla="*/ 28215 h 328613"/>
                <a:gd name="connsiteX60" fmla="*/ 12700 w 331788"/>
                <a:gd name="connsiteY60" fmla="*/ 263525 h 328613"/>
                <a:gd name="connsiteX61" fmla="*/ 84931 w 331788"/>
                <a:gd name="connsiteY61" fmla="*/ 249303 h 328613"/>
                <a:gd name="connsiteX62" fmla="*/ 157163 w 331788"/>
                <a:gd name="connsiteY62" fmla="*/ 263525 h 328613"/>
                <a:gd name="connsiteX63" fmla="*/ 157163 w 331788"/>
                <a:gd name="connsiteY63" fmla="*/ 28215 h 328613"/>
                <a:gd name="connsiteX64" fmla="*/ 84931 w 331788"/>
                <a:gd name="connsiteY64" fmla="*/ 12700 h 328613"/>
                <a:gd name="connsiteX65" fmla="*/ 86835 w 331788"/>
                <a:gd name="connsiteY65" fmla="*/ 0 h 328613"/>
                <a:gd name="connsiteX66" fmla="*/ 165894 w 331788"/>
                <a:gd name="connsiteY66" fmla="*/ 15525 h 328613"/>
                <a:gd name="connsiteX67" fmla="*/ 244953 w 331788"/>
                <a:gd name="connsiteY67" fmla="*/ 0 h 328613"/>
                <a:gd name="connsiteX68" fmla="*/ 326604 w 331788"/>
                <a:gd name="connsiteY68" fmla="*/ 16819 h 328613"/>
                <a:gd name="connsiteX69" fmla="*/ 331788 w 331788"/>
                <a:gd name="connsiteY69" fmla="*/ 23288 h 328613"/>
                <a:gd name="connsiteX70" fmla="*/ 331788 w 331788"/>
                <a:gd name="connsiteY70" fmla="*/ 274276 h 328613"/>
                <a:gd name="connsiteX71" fmla="*/ 322716 w 331788"/>
                <a:gd name="connsiteY71" fmla="*/ 280744 h 328613"/>
                <a:gd name="connsiteX72" fmla="*/ 289019 w 331788"/>
                <a:gd name="connsiteY72" fmla="*/ 269101 h 328613"/>
                <a:gd name="connsiteX73" fmla="*/ 285130 w 331788"/>
                <a:gd name="connsiteY73" fmla="*/ 274276 h 328613"/>
                <a:gd name="connsiteX74" fmla="*/ 329196 w 331788"/>
                <a:gd name="connsiteY74" fmla="*/ 318263 h 328613"/>
                <a:gd name="connsiteX75" fmla="*/ 318828 w 331788"/>
                <a:gd name="connsiteY75" fmla="*/ 328613 h 328613"/>
                <a:gd name="connsiteX76" fmla="*/ 274762 w 331788"/>
                <a:gd name="connsiteY76" fmla="*/ 284626 h 328613"/>
                <a:gd name="connsiteX77" fmla="*/ 206072 w 331788"/>
                <a:gd name="connsiteY77" fmla="*/ 279451 h 328613"/>
                <a:gd name="connsiteX78" fmla="*/ 198295 w 331788"/>
                <a:gd name="connsiteY78" fmla="*/ 270394 h 328613"/>
                <a:gd name="connsiteX79" fmla="*/ 167190 w 331788"/>
                <a:gd name="connsiteY79" fmla="*/ 280744 h 328613"/>
                <a:gd name="connsiteX80" fmla="*/ 163302 w 331788"/>
                <a:gd name="connsiteY80" fmla="*/ 280744 h 328613"/>
                <a:gd name="connsiteX81" fmla="*/ 85539 w 331788"/>
                <a:gd name="connsiteY81" fmla="*/ 263926 h 328613"/>
                <a:gd name="connsiteX82" fmla="*/ 9072 w 331788"/>
                <a:gd name="connsiteY82" fmla="*/ 280744 h 328613"/>
                <a:gd name="connsiteX83" fmla="*/ 0 w 331788"/>
                <a:gd name="connsiteY83" fmla="*/ 274276 h 328613"/>
                <a:gd name="connsiteX84" fmla="*/ 0 w 331788"/>
                <a:gd name="connsiteY84" fmla="*/ 23288 h 328613"/>
                <a:gd name="connsiteX85" fmla="*/ 5184 w 331788"/>
                <a:gd name="connsiteY85" fmla="*/ 16819 h 328613"/>
                <a:gd name="connsiteX86" fmla="*/ 86835 w 331788"/>
                <a:gd name="connsiteY86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331788" h="328613">
                  <a:moveTo>
                    <a:pt x="242094" y="203585"/>
                  </a:moveTo>
                  <a:cubicBezTo>
                    <a:pt x="232062" y="203585"/>
                    <a:pt x="222031" y="207145"/>
                    <a:pt x="214264" y="214264"/>
                  </a:cubicBezTo>
                  <a:cubicBezTo>
                    <a:pt x="200025" y="229797"/>
                    <a:pt x="200025" y="254391"/>
                    <a:pt x="214264" y="269924"/>
                  </a:cubicBezTo>
                  <a:cubicBezTo>
                    <a:pt x="229797" y="284163"/>
                    <a:pt x="254391" y="284163"/>
                    <a:pt x="269924" y="269924"/>
                  </a:cubicBezTo>
                  <a:cubicBezTo>
                    <a:pt x="284163" y="254391"/>
                    <a:pt x="284163" y="229797"/>
                    <a:pt x="269924" y="214264"/>
                  </a:cubicBezTo>
                  <a:cubicBezTo>
                    <a:pt x="262158" y="207145"/>
                    <a:pt x="252126" y="203585"/>
                    <a:pt x="242094" y="203585"/>
                  </a:cubicBezTo>
                  <a:close/>
                  <a:moveTo>
                    <a:pt x="85725" y="200752"/>
                  </a:moveTo>
                  <a:cubicBezTo>
                    <a:pt x="102122" y="200752"/>
                    <a:pt x="118520" y="203067"/>
                    <a:pt x="136525" y="207698"/>
                  </a:cubicBezTo>
                  <a:cubicBezTo>
                    <a:pt x="136525" y="207698"/>
                    <a:pt x="136525" y="207698"/>
                    <a:pt x="132667" y="222250"/>
                  </a:cubicBezTo>
                  <a:cubicBezTo>
                    <a:pt x="99229" y="211667"/>
                    <a:pt x="72221" y="211667"/>
                    <a:pt x="38783" y="222250"/>
                  </a:cubicBezTo>
                  <a:cubicBezTo>
                    <a:pt x="38783" y="222250"/>
                    <a:pt x="38783" y="222250"/>
                    <a:pt x="34925" y="207698"/>
                  </a:cubicBezTo>
                  <a:cubicBezTo>
                    <a:pt x="52930" y="203067"/>
                    <a:pt x="69327" y="200752"/>
                    <a:pt x="85725" y="200752"/>
                  </a:cubicBezTo>
                  <a:close/>
                  <a:moveTo>
                    <a:pt x="86038" y="150283"/>
                  </a:moveTo>
                  <a:cubicBezTo>
                    <a:pt x="102226" y="150283"/>
                    <a:pt x="118574" y="152929"/>
                    <a:pt x="136525" y="158221"/>
                  </a:cubicBezTo>
                  <a:cubicBezTo>
                    <a:pt x="136525" y="158221"/>
                    <a:pt x="136525" y="158221"/>
                    <a:pt x="132678" y="171450"/>
                  </a:cubicBezTo>
                  <a:cubicBezTo>
                    <a:pt x="99341" y="162190"/>
                    <a:pt x="72414" y="162190"/>
                    <a:pt x="39076" y="171450"/>
                  </a:cubicBezTo>
                  <a:cubicBezTo>
                    <a:pt x="39076" y="171450"/>
                    <a:pt x="39076" y="171450"/>
                    <a:pt x="36512" y="158221"/>
                  </a:cubicBezTo>
                  <a:cubicBezTo>
                    <a:pt x="53822" y="152929"/>
                    <a:pt x="69850" y="150283"/>
                    <a:pt x="86038" y="150283"/>
                  </a:cubicBezTo>
                  <a:close/>
                  <a:moveTo>
                    <a:pt x="243681" y="148724"/>
                  </a:moveTo>
                  <a:cubicBezTo>
                    <a:pt x="260335" y="148724"/>
                    <a:pt x="276989" y="151398"/>
                    <a:pt x="295275" y="156745"/>
                  </a:cubicBezTo>
                  <a:cubicBezTo>
                    <a:pt x="295275" y="156745"/>
                    <a:pt x="295275" y="156745"/>
                    <a:pt x="292663" y="171450"/>
                  </a:cubicBezTo>
                  <a:cubicBezTo>
                    <a:pt x="257396" y="162092"/>
                    <a:pt x="231272" y="162092"/>
                    <a:pt x="197312" y="171450"/>
                  </a:cubicBezTo>
                  <a:cubicBezTo>
                    <a:pt x="197312" y="171450"/>
                    <a:pt x="197312" y="171450"/>
                    <a:pt x="192087" y="156745"/>
                  </a:cubicBezTo>
                  <a:cubicBezTo>
                    <a:pt x="210374" y="151398"/>
                    <a:pt x="227027" y="148724"/>
                    <a:pt x="243681" y="148724"/>
                  </a:cubicBezTo>
                  <a:close/>
                  <a:moveTo>
                    <a:pt x="86038" y="99483"/>
                  </a:moveTo>
                  <a:cubicBezTo>
                    <a:pt x="102226" y="99483"/>
                    <a:pt x="118574" y="102129"/>
                    <a:pt x="136525" y="107421"/>
                  </a:cubicBezTo>
                  <a:cubicBezTo>
                    <a:pt x="136525" y="107421"/>
                    <a:pt x="136525" y="107421"/>
                    <a:pt x="132678" y="120650"/>
                  </a:cubicBezTo>
                  <a:cubicBezTo>
                    <a:pt x="99341" y="111390"/>
                    <a:pt x="72414" y="111390"/>
                    <a:pt x="39076" y="120650"/>
                  </a:cubicBezTo>
                  <a:cubicBezTo>
                    <a:pt x="39076" y="120650"/>
                    <a:pt x="39076" y="120650"/>
                    <a:pt x="36512" y="107421"/>
                  </a:cubicBezTo>
                  <a:cubicBezTo>
                    <a:pt x="53822" y="102129"/>
                    <a:pt x="69850" y="99483"/>
                    <a:pt x="86038" y="99483"/>
                  </a:cubicBezTo>
                  <a:close/>
                  <a:moveTo>
                    <a:pt x="243681" y="99152"/>
                  </a:moveTo>
                  <a:cubicBezTo>
                    <a:pt x="260335" y="99152"/>
                    <a:pt x="276989" y="101467"/>
                    <a:pt x="295275" y="106098"/>
                  </a:cubicBezTo>
                  <a:cubicBezTo>
                    <a:pt x="295275" y="106098"/>
                    <a:pt x="295275" y="106098"/>
                    <a:pt x="292663" y="120650"/>
                  </a:cubicBezTo>
                  <a:cubicBezTo>
                    <a:pt x="257396" y="111390"/>
                    <a:pt x="231272" y="111390"/>
                    <a:pt x="196006" y="120650"/>
                  </a:cubicBezTo>
                  <a:cubicBezTo>
                    <a:pt x="196006" y="120650"/>
                    <a:pt x="196006" y="120650"/>
                    <a:pt x="192087" y="106098"/>
                  </a:cubicBezTo>
                  <a:cubicBezTo>
                    <a:pt x="210374" y="101467"/>
                    <a:pt x="227027" y="99152"/>
                    <a:pt x="243681" y="99152"/>
                  </a:cubicBezTo>
                  <a:close/>
                  <a:moveTo>
                    <a:pt x="243681" y="48711"/>
                  </a:moveTo>
                  <a:cubicBezTo>
                    <a:pt x="260335" y="48711"/>
                    <a:pt x="276989" y="51385"/>
                    <a:pt x="295275" y="56732"/>
                  </a:cubicBezTo>
                  <a:cubicBezTo>
                    <a:pt x="295275" y="56732"/>
                    <a:pt x="295275" y="56732"/>
                    <a:pt x="292663" y="71437"/>
                  </a:cubicBezTo>
                  <a:cubicBezTo>
                    <a:pt x="257396" y="60742"/>
                    <a:pt x="231272" y="60742"/>
                    <a:pt x="197312" y="71437"/>
                  </a:cubicBezTo>
                  <a:cubicBezTo>
                    <a:pt x="197312" y="71437"/>
                    <a:pt x="197312" y="71437"/>
                    <a:pt x="192087" y="56732"/>
                  </a:cubicBezTo>
                  <a:cubicBezTo>
                    <a:pt x="210374" y="51385"/>
                    <a:pt x="227027" y="48711"/>
                    <a:pt x="243681" y="48711"/>
                  </a:cubicBezTo>
                  <a:close/>
                  <a:moveTo>
                    <a:pt x="85725" y="48683"/>
                  </a:moveTo>
                  <a:cubicBezTo>
                    <a:pt x="102122" y="48683"/>
                    <a:pt x="118520" y="51329"/>
                    <a:pt x="136525" y="56621"/>
                  </a:cubicBezTo>
                  <a:cubicBezTo>
                    <a:pt x="136525" y="56621"/>
                    <a:pt x="136525" y="56621"/>
                    <a:pt x="132667" y="69850"/>
                  </a:cubicBezTo>
                  <a:cubicBezTo>
                    <a:pt x="99229" y="60590"/>
                    <a:pt x="72221" y="60590"/>
                    <a:pt x="38783" y="69850"/>
                  </a:cubicBezTo>
                  <a:lnTo>
                    <a:pt x="34925" y="56621"/>
                  </a:lnTo>
                  <a:cubicBezTo>
                    <a:pt x="52930" y="51329"/>
                    <a:pt x="69327" y="48683"/>
                    <a:pt x="85725" y="48683"/>
                  </a:cubicBezTo>
                  <a:close/>
                  <a:moveTo>
                    <a:pt x="245779" y="12700"/>
                  </a:moveTo>
                  <a:cubicBezTo>
                    <a:pt x="224915" y="12700"/>
                    <a:pt x="201443" y="16579"/>
                    <a:pt x="171450" y="28215"/>
                  </a:cubicBezTo>
                  <a:cubicBezTo>
                    <a:pt x="171450" y="28215"/>
                    <a:pt x="171450" y="28215"/>
                    <a:pt x="171450" y="263525"/>
                  </a:cubicBezTo>
                  <a:cubicBezTo>
                    <a:pt x="176666" y="262232"/>
                    <a:pt x="185794" y="259646"/>
                    <a:pt x="192314" y="257061"/>
                  </a:cubicBezTo>
                  <a:cubicBezTo>
                    <a:pt x="185794" y="238960"/>
                    <a:pt x="191010" y="219566"/>
                    <a:pt x="205355" y="205344"/>
                  </a:cubicBezTo>
                  <a:cubicBezTo>
                    <a:pt x="226219" y="184657"/>
                    <a:pt x="258819" y="184657"/>
                    <a:pt x="279684" y="205344"/>
                  </a:cubicBezTo>
                  <a:cubicBezTo>
                    <a:pt x="294028" y="218273"/>
                    <a:pt x="299244" y="238960"/>
                    <a:pt x="294028" y="257061"/>
                  </a:cubicBezTo>
                  <a:cubicBezTo>
                    <a:pt x="301852" y="258353"/>
                    <a:pt x="312284" y="262232"/>
                    <a:pt x="317500" y="263525"/>
                  </a:cubicBezTo>
                  <a:lnTo>
                    <a:pt x="317500" y="28215"/>
                  </a:lnTo>
                  <a:cubicBezTo>
                    <a:pt x="288812" y="17872"/>
                    <a:pt x="266643" y="12700"/>
                    <a:pt x="245779" y="12700"/>
                  </a:cubicBezTo>
                  <a:close/>
                  <a:moveTo>
                    <a:pt x="84931" y="12700"/>
                  </a:moveTo>
                  <a:cubicBezTo>
                    <a:pt x="63004" y="12700"/>
                    <a:pt x="42366" y="17872"/>
                    <a:pt x="12700" y="28215"/>
                  </a:cubicBezTo>
                  <a:cubicBezTo>
                    <a:pt x="12700" y="28215"/>
                    <a:pt x="12700" y="28215"/>
                    <a:pt x="12700" y="263525"/>
                  </a:cubicBezTo>
                  <a:cubicBezTo>
                    <a:pt x="41077" y="254475"/>
                    <a:pt x="63004" y="249303"/>
                    <a:pt x="84931" y="249303"/>
                  </a:cubicBezTo>
                  <a:cubicBezTo>
                    <a:pt x="106859" y="249303"/>
                    <a:pt x="128786" y="254475"/>
                    <a:pt x="157163" y="263525"/>
                  </a:cubicBezTo>
                  <a:lnTo>
                    <a:pt x="157163" y="28215"/>
                  </a:lnTo>
                  <a:cubicBezTo>
                    <a:pt x="128786" y="17872"/>
                    <a:pt x="106859" y="12700"/>
                    <a:pt x="84931" y="12700"/>
                  </a:cubicBezTo>
                  <a:close/>
                  <a:moveTo>
                    <a:pt x="86835" y="0"/>
                  </a:moveTo>
                  <a:cubicBezTo>
                    <a:pt x="110164" y="0"/>
                    <a:pt x="133493" y="5175"/>
                    <a:pt x="165894" y="15525"/>
                  </a:cubicBezTo>
                  <a:cubicBezTo>
                    <a:pt x="198295" y="5175"/>
                    <a:pt x="221624" y="0"/>
                    <a:pt x="244953" y="0"/>
                  </a:cubicBezTo>
                  <a:cubicBezTo>
                    <a:pt x="269578" y="0"/>
                    <a:pt x="294203" y="5175"/>
                    <a:pt x="326604" y="16819"/>
                  </a:cubicBezTo>
                  <a:cubicBezTo>
                    <a:pt x="329196" y="18113"/>
                    <a:pt x="331788" y="20700"/>
                    <a:pt x="331788" y="23288"/>
                  </a:cubicBezTo>
                  <a:cubicBezTo>
                    <a:pt x="331788" y="23288"/>
                    <a:pt x="331788" y="23288"/>
                    <a:pt x="331788" y="274276"/>
                  </a:cubicBezTo>
                  <a:cubicBezTo>
                    <a:pt x="331788" y="280744"/>
                    <a:pt x="325308" y="280744"/>
                    <a:pt x="322716" y="280744"/>
                  </a:cubicBezTo>
                  <a:cubicBezTo>
                    <a:pt x="313643" y="276863"/>
                    <a:pt x="299387" y="272982"/>
                    <a:pt x="289019" y="269101"/>
                  </a:cubicBezTo>
                  <a:cubicBezTo>
                    <a:pt x="287723" y="271688"/>
                    <a:pt x="286427" y="272982"/>
                    <a:pt x="285130" y="274276"/>
                  </a:cubicBezTo>
                  <a:cubicBezTo>
                    <a:pt x="285130" y="274276"/>
                    <a:pt x="285130" y="274276"/>
                    <a:pt x="329196" y="318263"/>
                  </a:cubicBezTo>
                  <a:cubicBezTo>
                    <a:pt x="329196" y="318263"/>
                    <a:pt x="329196" y="318263"/>
                    <a:pt x="318828" y="328613"/>
                  </a:cubicBezTo>
                  <a:cubicBezTo>
                    <a:pt x="318828" y="328613"/>
                    <a:pt x="318828" y="328613"/>
                    <a:pt x="274762" y="284626"/>
                  </a:cubicBezTo>
                  <a:cubicBezTo>
                    <a:pt x="254025" y="300151"/>
                    <a:pt x="224216" y="298857"/>
                    <a:pt x="206072" y="279451"/>
                  </a:cubicBezTo>
                  <a:cubicBezTo>
                    <a:pt x="202183" y="276863"/>
                    <a:pt x="200887" y="274276"/>
                    <a:pt x="198295" y="270394"/>
                  </a:cubicBezTo>
                  <a:cubicBezTo>
                    <a:pt x="189223" y="272982"/>
                    <a:pt x="174966" y="278157"/>
                    <a:pt x="167190" y="280744"/>
                  </a:cubicBezTo>
                  <a:cubicBezTo>
                    <a:pt x="165894" y="280744"/>
                    <a:pt x="164598" y="280744"/>
                    <a:pt x="163302" y="280744"/>
                  </a:cubicBezTo>
                  <a:cubicBezTo>
                    <a:pt x="130901" y="269101"/>
                    <a:pt x="108868" y="263926"/>
                    <a:pt x="85539" y="263926"/>
                  </a:cubicBezTo>
                  <a:cubicBezTo>
                    <a:pt x="63506" y="263926"/>
                    <a:pt x="40177" y="269101"/>
                    <a:pt x="9072" y="280744"/>
                  </a:cubicBezTo>
                  <a:cubicBezTo>
                    <a:pt x="6480" y="280744"/>
                    <a:pt x="0" y="280744"/>
                    <a:pt x="0" y="274276"/>
                  </a:cubicBezTo>
                  <a:cubicBezTo>
                    <a:pt x="0" y="274276"/>
                    <a:pt x="0" y="274276"/>
                    <a:pt x="0" y="23288"/>
                  </a:cubicBezTo>
                  <a:cubicBezTo>
                    <a:pt x="0" y="20700"/>
                    <a:pt x="2592" y="18113"/>
                    <a:pt x="5184" y="16819"/>
                  </a:cubicBezTo>
                  <a:cubicBezTo>
                    <a:pt x="37585" y="5175"/>
                    <a:pt x="62210" y="0"/>
                    <a:pt x="8683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4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238219" y="1204146"/>
            <a:ext cx="2565140" cy="2279781"/>
            <a:chOff x="1658902" y="2218103"/>
            <a:chExt cx="3420187" cy="3039708"/>
          </a:xfrm>
        </p:grpSpPr>
        <p:sp>
          <p:nvSpPr>
            <p:cNvPr id="23" name="椭圆 22"/>
            <p:cNvSpPr/>
            <p:nvPr/>
          </p:nvSpPr>
          <p:spPr>
            <a:xfrm>
              <a:off x="1658902" y="2218103"/>
              <a:ext cx="2977116" cy="2977116"/>
            </a:xfrm>
            <a:prstGeom prst="ellipse">
              <a:avLst/>
            </a:prstGeom>
            <a:noFill/>
            <a:ln w="127000">
              <a:solidFill>
                <a:schemeClr val="bg1">
                  <a:lumMod val="8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1841428" y="2400629"/>
              <a:ext cx="2612065" cy="2612065"/>
            </a:xfrm>
            <a:prstGeom prst="ellipse">
              <a:avLst/>
            </a:prstGeom>
            <a:noFill/>
            <a:ln w="127000">
              <a:solidFill>
                <a:schemeClr val="bg1">
                  <a:lumMod val="8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2022748" y="2581949"/>
              <a:ext cx="2249424" cy="2249424"/>
            </a:xfrm>
            <a:prstGeom prst="ellipse">
              <a:avLst/>
            </a:prstGeom>
            <a:noFill/>
            <a:ln w="127000">
              <a:solidFill>
                <a:schemeClr val="bg1">
                  <a:lumMod val="8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205628" y="2764829"/>
              <a:ext cx="1883664" cy="1883664"/>
            </a:xfrm>
            <a:prstGeom prst="ellipse">
              <a:avLst/>
            </a:prstGeom>
            <a:noFill/>
            <a:ln w="127000" cap="rnd">
              <a:solidFill>
                <a:schemeClr val="bg1">
                  <a:lumMod val="8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弧形 26"/>
            <p:cNvSpPr/>
            <p:nvPr/>
          </p:nvSpPr>
          <p:spPr>
            <a:xfrm>
              <a:off x="1658902" y="2218103"/>
              <a:ext cx="2977116" cy="2977116"/>
            </a:xfrm>
            <a:prstGeom prst="arc">
              <a:avLst>
                <a:gd name="adj1" fmla="val 16200000"/>
                <a:gd name="adj2" fmla="val 19807030"/>
              </a:avLst>
            </a:prstGeom>
            <a:noFill/>
            <a:ln w="127000" cap="rnd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弧形 27"/>
            <p:cNvSpPr/>
            <p:nvPr/>
          </p:nvSpPr>
          <p:spPr>
            <a:xfrm>
              <a:off x="1841428" y="2400628"/>
              <a:ext cx="2612065" cy="2612065"/>
            </a:xfrm>
            <a:prstGeom prst="arc">
              <a:avLst/>
            </a:prstGeom>
            <a:noFill/>
            <a:ln w="127000" cap="rnd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弧形 28"/>
            <p:cNvSpPr/>
            <p:nvPr/>
          </p:nvSpPr>
          <p:spPr>
            <a:xfrm>
              <a:off x="2022748" y="2581949"/>
              <a:ext cx="2249424" cy="2249424"/>
            </a:xfrm>
            <a:prstGeom prst="arc">
              <a:avLst>
                <a:gd name="adj1" fmla="val 16200000"/>
                <a:gd name="adj2" fmla="val 1964076"/>
              </a:avLst>
            </a:prstGeom>
            <a:noFill/>
            <a:ln w="127000" cap="rnd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弧形 29"/>
            <p:cNvSpPr/>
            <p:nvPr/>
          </p:nvSpPr>
          <p:spPr>
            <a:xfrm>
              <a:off x="2205628" y="2764829"/>
              <a:ext cx="1883664" cy="1883664"/>
            </a:xfrm>
            <a:prstGeom prst="arc">
              <a:avLst>
                <a:gd name="adj1" fmla="val 16200000"/>
                <a:gd name="adj2" fmla="val 7010434"/>
              </a:avLst>
            </a:prstGeom>
            <a:noFill/>
            <a:ln w="127000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 flipH="1">
              <a:off x="1658902" y="3417167"/>
              <a:ext cx="1727127" cy="1840644"/>
            </a:xfrm>
            <a:custGeom>
              <a:avLst/>
              <a:gdLst>
                <a:gd name="T0" fmla="*/ 743 w 957"/>
                <a:gd name="T1" fmla="*/ 313 h 1020"/>
                <a:gd name="T2" fmla="*/ 756 w 957"/>
                <a:gd name="T3" fmla="*/ 428 h 1020"/>
                <a:gd name="T4" fmla="*/ 704 w 957"/>
                <a:gd name="T5" fmla="*/ 513 h 1020"/>
                <a:gd name="T6" fmla="*/ 724 w 957"/>
                <a:gd name="T7" fmla="*/ 341 h 1020"/>
                <a:gd name="T8" fmla="*/ 704 w 957"/>
                <a:gd name="T9" fmla="*/ 152 h 1020"/>
                <a:gd name="T10" fmla="*/ 953 w 957"/>
                <a:gd name="T11" fmla="*/ 925 h 1020"/>
                <a:gd name="T12" fmla="*/ 704 w 957"/>
                <a:gd name="T13" fmla="*/ 1020 h 1020"/>
                <a:gd name="T14" fmla="*/ 478 w 957"/>
                <a:gd name="T15" fmla="*/ 16 h 1020"/>
                <a:gd name="T16" fmla="*/ 704 w 957"/>
                <a:gd name="T17" fmla="*/ 308 h 1020"/>
                <a:gd name="T18" fmla="*/ 679 w 957"/>
                <a:gd name="T19" fmla="*/ 494 h 1020"/>
                <a:gd name="T20" fmla="*/ 704 w 957"/>
                <a:gd name="T21" fmla="*/ 513 h 1020"/>
                <a:gd name="T22" fmla="*/ 665 w 957"/>
                <a:gd name="T23" fmla="*/ 566 h 1020"/>
                <a:gd name="T24" fmla="*/ 684 w 957"/>
                <a:gd name="T25" fmla="*/ 723 h 1020"/>
                <a:gd name="T26" fmla="*/ 704 w 957"/>
                <a:gd name="T27" fmla="*/ 1020 h 1020"/>
                <a:gd name="T28" fmla="*/ 478 w 957"/>
                <a:gd name="T29" fmla="*/ 984 h 1020"/>
                <a:gd name="T30" fmla="*/ 493 w 957"/>
                <a:gd name="T31" fmla="*/ 969 h 1020"/>
                <a:gd name="T32" fmla="*/ 478 w 957"/>
                <a:gd name="T33" fmla="*/ 955 h 1020"/>
                <a:gd name="T34" fmla="*/ 480 w 957"/>
                <a:gd name="T35" fmla="*/ 945 h 1020"/>
                <a:gd name="T36" fmla="*/ 480 w 957"/>
                <a:gd name="T37" fmla="*/ 916 h 1020"/>
                <a:gd name="T38" fmla="*/ 478 w 957"/>
                <a:gd name="T39" fmla="*/ 901 h 1020"/>
                <a:gd name="T40" fmla="*/ 589 w 957"/>
                <a:gd name="T41" fmla="*/ 663 h 1020"/>
                <a:gd name="T42" fmla="*/ 479 w 957"/>
                <a:gd name="T43" fmla="*/ 709 h 1020"/>
                <a:gd name="T44" fmla="*/ 478 w 957"/>
                <a:gd name="T45" fmla="*/ 613 h 1020"/>
                <a:gd name="T46" fmla="*/ 519 w 957"/>
                <a:gd name="T47" fmla="*/ 628 h 1020"/>
                <a:gd name="T48" fmla="*/ 478 w 957"/>
                <a:gd name="T49" fmla="*/ 512 h 1020"/>
                <a:gd name="T50" fmla="*/ 587 w 957"/>
                <a:gd name="T51" fmla="*/ 502 h 1020"/>
                <a:gd name="T52" fmla="*/ 664 w 957"/>
                <a:gd name="T53" fmla="*/ 319 h 1020"/>
                <a:gd name="T54" fmla="*/ 478 w 957"/>
                <a:gd name="T55" fmla="*/ 16 h 1020"/>
                <a:gd name="T56" fmla="*/ 395 w 957"/>
                <a:gd name="T57" fmla="*/ 35 h 1020"/>
                <a:gd name="T58" fmla="*/ 478 w 957"/>
                <a:gd name="T59" fmla="*/ 16 h 1020"/>
                <a:gd name="T60" fmla="*/ 425 w 957"/>
                <a:gd name="T61" fmla="*/ 204 h 1020"/>
                <a:gd name="T62" fmla="*/ 294 w 957"/>
                <a:gd name="T63" fmla="*/ 284 h 1020"/>
                <a:gd name="T64" fmla="*/ 362 w 957"/>
                <a:gd name="T65" fmla="*/ 506 h 1020"/>
                <a:gd name="T66" fmla="*/ 477 w 957"/>
                <a:gd name="T67" fmla="*/ 478 h 1020"/>
                <a:gd name="T68" fmla="*/ 478 w 957"/>
                <a:gd name="T69" fmla="*/ 512 h 1020"/>
                <a:gd name="T70" fmla="*/ 438 w 957"/>
                <a:gd name="T71" fmla="*/ 628 h 1020"/>
                <a:gd name="T72" fmla="*/ 478 w 957"/>
                <a:gd name="T73" fmla="*/ 709 h 1020"/>
                <a:gd name="T74" fmla="*/ 370 w 957"/>
                <a:gd name="T75" fmla="*/ 665 h 1020"/>
                <a:gd name="T76" fmla="*/ 478 w 957"/>
                <a:gd name="T77" fmla="*/ 901 h 1020"/>
                <a:gd name="T78" fmla="*/ 478 w 957"/>
                <a:gd name="T79" fmla="*/ 916 h 1020"/>
                <a:gd name="T80" fmla="*/ 478 w 957"/>
                <a:gd name="T81" fmla="*/ 945 h 1020"/>
                <a:gd name="T82" fmla="*/ 466 w 957"/>
                <a:gd name="T83" fmla="*/ 969 h 1020"/>
                <a:gd name="T84" fmla="*/ 478 w 957"/>
                <a:gd name="T85" fmla="*/ 1020 h 1020"/>
                <a:gd name="T86" fmla="*/ 253 w 957"/>
                <a:gd name="T87" fmla="*/ 730 h 1020"/>
                <a:gd name="T88" fmla="*/ 342 w 957"/>
                <a:gd name="T89" fmla="*/ 640 h 1020"/>
                <a:gd name="T90" fmla="*/ 265 w 957"/>
                <a:gd name="T91" fmla="*/ 519 h 1020"/>
                <a:gd name="T92" fmla="*/ 253 w 957"/>
                <a:gd name="T93" fmla="*/ 477 h 1020"/>
                <a:gd name="T94" fmla="*/ 276 w 957"/>
                <a:gd name="T95" fmla="*/ 341 h 1020"/>
                <a:gd name="T96" fmla="*/ 253 w 957"/>
                <a:gd name="T97" fmla="*/ 143 h 1020"/>
                <a:gd name="T98" fmla="*/ 214 w 957"/>
                <a:gd name="T99" fmla="*/ 313 h 1020"/>
                <a:gd name="T100" fmla="*/ 253 w 957"/>
                <a:gd name="T101" fmla="*/ 310 h 1020"/>
                <a:gd name="T102" fmla="*/ 253 w 957"/>
                <a:gd name="T103" fmla="*/ 477 h 1020"/>
                <a:gd name="T104" fmla="*/ 227 w 957"/>
                <a:gd name="T105" fmla="*/ 490 h 1020"/>
                <a:gd name="T106" fmla="*/ 199 w 957"/>
                <a:gd name="T107" fmla="*/ 359 h 1020"/>
                <a:gd name="T108" fmla="*/ 253 w 957"/>
                <a:gd name="T109" fmla="*/ 1020 h 1020"/>
                <a:gd name="T110" fmla="*/ 3 w 957"/>
                <a:gd name="T111" fmla="*/ 925 h 1020"/>
                <a:gd name="T112" fmla="*/ 253 w 957"/>
                <a:gd name="T113" fmla="*/ 102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57" h="1020">
                  <a:moveTo>
                    <a:pt x="704" y="152"/>
                  </a:moveTo>
                  <a:cubicBezTo>
                    <a:pt x="723" y="197"/>
                    <a:pt x="736" y="251"/>
                    <a:pt x="743" y="313"/>
                  </a:cubicBezTo>
                  <a:cubicBezTo>
                    <a:pt x="750" y="327"/>
                    <a:pt x="755" y="342"/>
                    <a:pt x="757" y="359"/>
                  </a:cubicBezTo>
                  <a:cubicBezTo>
                    <a:pt x="761" y="381"/>
                    <a:pt x="760" y="406"/>
                    <a:pt x="756" y="428"/>
                  </a:cubicBezTo>
                  <a:cubicBezTo>
                    <a:pt x="751" y="452"/>
                    <a:pt x="742" y="473"/>
                    <a:pt x="729" y="490"/>
                  </a:cubicBezTo>
                  <a:cubicBezTo>
                    <a:pt x="722" y="500"/>
                    <a:pt x="713" y="508"/>
                    <a:pt x="704" y="513"/>
                  </a:cubicBezTo>
                  <a:cubicBezTo>
                    <a:pt x="704" y="476"/>
                    <a:pt x="704" y="476"/>
                    <a:pt x="704" y="476"/>
                  </a:cubicBezTo>
                  <a:cubicBezTo>
                    <a:pt x="730" y="445"/>
                    <a:pt x="739" y="384"/>
                    <a:pt x="724" y="341"/>
                  </a:cubicBezTo>
                  <a:cubicBezTo>
                    <a:pt x="718" y="320"/>
                    <a:pt x="710" y="310"/>
                    <a:pt x="704" y="308"/>
                  </a:cubicBezTo>
                  <a:lnTo>
                    <a:pt x="704" y="152"/>
                  </a:lnTo>
                  <a:close/>
                  <a:moveTo>
                    <a:pt x="704" y="731"/>
                  </a:moveTo>
                  <a:cubicBezTo>
                    <a:pt x="815" y="772"/>
                    <a:pt x="957" y="791"/>
                    <a:pt x="953" y="925"/>
                  </a:cubicBezTo>
                  <a:cubicBezTo>
                    <a:pt x="952" y="956"/>
                    <a:pt x="940" y="988"/>
                    <a:pt x="921" y="1020"/>
                  </a:cubicBezTo>
                  <a:cubicBezTo>
                    <a:pt x="704" y="1020"/>
                    <a:pt x="704" y="1020"/>
                    <a:pt x="704" y="1020"/>
                  </a:cubicBezTo>
                  <a:lnTo>
                    <a:pt x="704" y="731"/>
                  </a:lnTo>
                  <a:close/>
                  <a:moveTo>
                    <a:pt x="478" y="16"/>
                  </a:moveTo>
                  <a:cubicBezTo>
                    <a:pt x="588" y="0"/>
                    <a:pt x="661" y="52"/>
                    <a:pt x="704" y="152"/>
                  </a:cubicBezTo>
                  <a:cubicBezTo>
                    <a:pt x="704" y="308"/>
                    <a:pt x="704" y="308"/>
                    <a:pt x="704" y="308"/>
                  </a:cubicBezTo>
                  <a:cubicBezTo>
                    <a:pt x="693" y="305"/>
                    <a:pt x="684" y="321"/>
                    <a:pt x="680" y="350"/>
                  </a:cubicBezTo>
                  <a:cubicBezTo>
                    <a:pt x="675" y="381"/>
                    <a:pt x="674" y="429"/>
                    <a:pt x="679" y="494"/>
                  </a:cubicBezTo>
                  <a:cubicBezTo>
                    <a:pt x="688" y="491"/>
                    <a:pt x="697" y="484"/>
                    <a:pt x="704" y="476"/>
                  </a:cubicBezTo>
                  <a:cubicBezTo>
                    <a:pt x="704" y="513"/>
                    <a:pt x="704" y="513"/>
                    <a:pt x="704" y="513"/>
                  </a:cubicBezTo>
                  <a:cubicBezTo>
                    <a:pt x="700" y="515"/>
                    <a:pt x="696" y="517"/>
                    <a:pt x="692" y="519"/>
                  </a:cubicBezTo>
                  <a:cubicBezTo>
                    <a:pt x="684" y="535"/>
                    <a:pt x="675" y="552"/>
                    <a:pt x="665" y="566"/>
                  </a:cubicBezTo>
                  <a:cubicBezTo>
                    <a:pt x="654" y="594"/>
                    <a:pt x="635" y="619"/>
                    <a:pt x="614" y="640"/>
                  </a:cubicBezTo>
                  <a:cubicBezTo>
                    <a:pt x="621" y="675"/>
                    <a:pt x="640" y="705"/>
                    <a:pt x="684" y="723"/>
                  </a:cubicBezTo>
                  <a:cubicBezTo>
                    <a:pt x="690" y="726"/>
                    <a:pt x="697" y="728"/>
                    <a:pt x="704" y="731"/>
                  </a:cubicBezTo>
                  <a:cubicBezTo>
                    <a:pt x="704" y="1020"/>
                    <a:pt x="704" y="1020"/>
                    <a:pt x="704" y="1020"/>
                  </a:cubicBezTo>
                  <a:cubicBezTo>
                    <a:pt x="478" y="1020"/>
                    <a:pt x="478" y="1020"/>
                    <a:pt x="478" y="1020"/>
                  </a:cubicBezTo>
                  <a:cubicBezTo>
                    <a:pt x="478" y="984"/>
                    <a:pt x="478" y="984"/>
                    <a:pt x="478" y="984"/>
                  </a:cubicBezTo>
                  <a:cubicBezTo>
                    <a:pt x="479" y="984"/>
                    <a:pt x="479" y="984"/>
                    <a:pt x="480" y="984"/>
                  </a:cubicBezTo>
                  <a:cubicBezTo>
                    <a:pt x="487" y="984"/>
                    <a:pt x="493" y="977"/>
                    <a:pt x="493" y="969"/>
                  </a:cubicBezTo>
                  <a:cubicBezTo>
                    <a:pt x="493" y="961"/>
                    <a:pt x="487" y="955"/>
                    <a:pt x="480" y="955"/>
                  </a:cubicBezTo>
                  <a:cubicBezTo>
                    <a:pt x="479" y="955"/>
                    <a:pt x="479" y="955"/>
                    <a:pt x="478" y="955"/>
                  </a:cubicBezTo>
                  <a:cubicBezTo>
                    <a:pt x="478" y="945"/>
                    <a:pt x="478" y="945"/>
                    <a:pt x="478" y="945"/>
                  </a:cubicBezTo>
                  <a:cubicBezTo>
                    <a:pt x="479" y="945"/>
                    <a:pt x="479" y="945"/>
                    <a:pt x="480" y="945"/>
                  </a:cubicBezTo>
                  <a:cubicBezTo>
                    <a:pt x="487" y="945"/>
                    <a:pt x="493" y="938"/>
                    <a:pt x="493" y="930"/>
                  </a:cubicBezTo>
                  <a:cubicBezTo>
                    <a:pt x="493" y="922"/>
                    <a:pt x="487" y="916"/>
                    <a:pt x="480" y="916"/>
                  </a:cubicBezTo>
                  <a:cubicBezTo>
                    <a:pt x="479" y="916"/>
                    <a:pt x="479" y="916"/>
                    <a:pt x="478" y="916"/>
                  </a:cubicBezTo>
                  <a:cubicBezTo>
                    <a:pt x="478" y="901"/>
                    <a:pt x="478" y="901"/>
                    <a:pt x="478" y="901"/>
                  </a:cubicBezTo>
                  <a:cubicBezTo>
                    <a:pt x="556" y="871"/>
                    <a:pt x="598" y="831"/>
                    <a:pt x="661" y="751"/>
                  </a:cubicBezTo>
                  <a:cubicBezTo>
                    <a:pt x="625" y="737"/>
                    <a:pt x="602" y="703"/>
                    <a:pt x="589" y="663"/>
                  </a:cubicBezTo>
                  <a:cubicBezTo>
                    <a:pt x="553" y="691"/>
                    <a:pt x="514" y="709"/>
                    <a:pt x="485" y="709"/>
                  </a:cubicBezTo>
                  <a:cubicBezTo>
                    <a:pt x="483" y="709"/>
                    <a:pt x="481" y="709"/>
                    <a:pt x="479" y="709"/>
                  </a:cubicBezTo>
                  <a:cubicBezTo>
                    <a:pt x="478" y="709"/>
                    <a:pt x="478" y="709"/>
                    <a:pt x="478" y="709"/>
                  </a:cubicBezTo>
                  <a:cubicBezTo>
                    <a:pt x="478" y="613"/>
                    <a:pt x="478" y="613"/>
                    <a:pt x="478" y="613"/>
                  </a:cubicBezTo>
                  <a:cubicBezTo>
                    <a:pt x="479" y="613"/>
                    <a:pt x="479" y="613"/>
                    <a:pt x="479" y="613"/>
                  </a:cubicBezTo>
                  <a:cubicBezTo>
                    <a:pt x="493" y="613"/>
                    <a:pt x="503" y="634"/>
                    <a:pt x="519" y="628"/>
                  </a:cubicBezTo>
                  <a:cubicBezTo>
                    <a:pt x="555" y="615"/>
                    <a:pt x="571" y="591"/>
                    <a:pt x="571" y="565"/>
                  </a:cubicBezTo>
                  <a:cubicBezTo>
                    <a:pt x="571" y="529"/>
                    <a:pt x="525" y="512"/>
                    <a:pt x="478" y="512"/>
                  </a:cubicBezTo>
                  <a:cubicBezTo>
                    <a:pt x="478" y="478"/>
                    <a:pt x="478" y="478"/>
                    <a:pt x="478" y="478"/>
                  </a:cubicBezTo>
                  <a:cubicBezTo>
                    <a:pt x="531" y="470"/>
                    <a:pt x="566" y="485"/>
                    <a:pt x="587" y="502"/>
                  </a:cubicBezTo>
                  <a:cubicBezTo>
                    <a:pt x="588" y="503"/>
                    <a:pt x="590" y="504"/>
                    <a:pt x="591" y="506"/>
                  </a:cubicBezTo>
                  <a:cubicBezTo>
                    <a:pt x="644" y="538"/>
                    <a:pt x="663" y="405"/>
                    <a:pt x="664" y="319"/>
                  </a:cubicBezTo>
                  <a:cubicBezTo>
                    <a:pt x="580" y="314"/>
                    <a:pt x="531" y="271"/>
                    <a:pt x="478" y="235"/>
                  </a:cubicBezTo>
                  <a:lnTo>
                    <a:pt x="478" y="16"/>
                  </a:lnTo>
                  <a:close/>
                  <a:moveTo>
                    <a:pt x="253" y="143"/>
                  </a:moveTo>
                  <a:cubicBezTo>
                    <a:pt x="281" y="83"/>
                    <a:pt x="325" y="38"/>
                    <a:pt x="395" y="35"/>
                  </a:cubicBezTo>
                  <a:cubicBezTo>
                    <a:pt x="408" y="31"/>
                    <a:pt x="422" y="27"/>
                    <a:pt x="437" y="25"/>
                  </a:cubicBezTo>
                  <a:cubicBezTo>
                    <a:pt x="451" y="21"/>
                    <a:pt x="465" y="18"/>
                    <a:pt x="478" y="16"/>
                  </a:cubicBezTo>
                  <a:cubicBezTo>
                    <a:pt x="478" y="235"/>
                    <a:pt x="478" y="235"/>
                    <a:pt x="478" y="235"/>
                  </a:cubicBezTo>
                  <a:cubicBezTo>
                    <a:pt x="461" y="223"/>
                    <a:pt x="444" y="212"/>
                    <a:pt x="425" y="204"/>
                  </a:cubicBezTo>
                  <a:cubicBezTo>
                    <a:pt x="378" y="183"/>
                    <a:pt x="333" y="179"/>
                    <a:pt x="316" y="207"/>
                  </a:cubicBezTo>
                  <a:cubicBezTo>
                    <a:pt x="303" y="228"/>
                    <a:pt x="296" y="254"/>
                    <a:pt x="294" y="284"/>
                  </a:cubicBezTo>
                  <a:cubicBezTo>
                    <a:pt x="294" y="285"/>
                    <a:pt x="294" y="287"/>
                    <a:pt x="294" y="289"/>
                  </a:cubicBezTo>
                  <a:cubicBezTo>
                    <a:pt x="290" y="370"/>
                    <a:pt x="303" y="542"/>
                    <a:pt x="362" y="506"/>
                  </a:cubicBezTo>
                  <a:cubicBezTo>
                    <a:pt x="364" y="504"/>
                    <a:pt x="365" y="503"/>
                    <a:pt x="367" y="502"/>
                  </a:cubicBezTo>
                  <a:cubicBezTo>
                    <a:pt x="388" y="485"/>
                    <a:pt x="423" y="469"/>
                    <a:pt x="477" y="478"/>
                  </a:cubicBezTo>
                  <a:cubicBezTo>
                    <a:pt x="478" y="478"/>
                    <a:pt x="478" y="478"/>
                    <a:pt x="478" y="478"/>
                  </a:cubicBezTo>
                  <a:cubicBezTo>
                    <a:pt x="478" y="512"/>
                    <a:pt x="478" y="512"/>
                    <a:pt x="478" y="512"/>
                  </a:cubicBezTo>
                  <a:cubicBezTo>
                    <a:pt x="432" y="512"/>
                    <a:pt x="384" y="529"/>
                    <a:pt x="382" y="561"/>
                  </a:cubicBezTo>
                  <a:cubicBezTo>
                    <a:pt x="380" y="588"/>
                    <a:pt x="400" y="615"/>
                    <a:pt x="438" y="628"/>
                  </a:cubicBezTo>
                  <a:cubicBezTo>
                    <a:pt x="454" y="634"/>
                    <a:pt x="464" y="613"/>
                    <a:pt x="478" y="613"/>
                  </a:cubicBezTo>
                  <a:cubicBezTo>
                    <a:pt x="478" y="709"/>
                    <a:pt x="478" y="709"/>
                    <a:pt x="478" y="709"/>
                  </a:cubicBezTo>
                  <a:cubicBezTo>
                    <a:pt x="477" y="709"/>
                    <a:pt x="475" y="709"/>
                    <a:pt x="472" y="709"/>
                  </a:cubicBezTo>
                  <a:cubicBezTo>
                    <a:pt x="444" y="709"/>
                    <a:pt x="405" y="692"/>
                    <a:pt x="370" y="665"/>
                  </a:cubicBezTo>
                  <a:cubicBezTo>
                    <a:pt x="357" y="704"/>
                    <a:pt x="334" y="737"/>
                    <a:pt x="298" y="751"/>
                  </a:cubicBezTo>
                  <a:cubicBezTo>
                    <a:pt x="358" y="841"/>
                    <a:pt x="407" y="878"/>
                    <a:pt x="478" y="901"/>
                  </a:cubicBezTo>
                  <a:cubicBezTo>
                    <a:pt x="478" y="901"/>
                    <a:pt x="478" y="901"/>
                    <a:pt x="478" y="901"/>
                  </a:cubicBezTo>
                  <a:cubicBezTo>
                    <a:pt x="478" y="916"/>
                    <a:pt x="478" y="916"/>
                    <a:pt x="478" y="916"/>
                  </a:cubicBezTo>
                  <a:cubicBezTo>
                    <a:pt x="471" y="916"/>
                    <a:pt x="466" y="923"/>
                    <a:pt x="466" y="930"/>
                  </a:cubicBezTo>
                  <a:cubicBezTo>
                    <a:pt x="466" y="938"/>
                    <a:pt x="471" y="944"/>
                    <a:pt x="478" y="945"/>
                  </a:cubicBezTo>
                  <a:cubicBezTo>
                    <a:pt x="478" y="955"/>
                    <a:pt x="478" y="955"/>
                    <a:pt x="478" y="955"/>
                  </a:cubicBezTo>
                  <a:cubicBezTo>
                    <a:pt x="471" y="956"/>
                    <a:pt x="466" y="962"/>
                    <a:pt x="466" y="969"/>
                  </a:cubicBezTo>
                  <a:cubicBezTo>
                    <a:pt x="466" y="977"/>
                    <a:pt x="471" y="983"/>
                    <a:pt x="478" y="984"/>
                  </a:cubicBezTo>
                  <a:cubicBezTo>
                    <a:pt x="478" y="1020"/>
                    <a:pt x="478" y="1020"/>
                    <a:pt x="478" y="1020"/>
                  </a:cubicBezTo>
                  <a:cubicBezTo>
                    <a:pt x="253" y="1020"/>
                    <a:pt x="253" y="1020"/>
                    <a:pt x="253" y="1020"/>
                  </a:cubicBezTo>
                  <a:cubicBezTo>
                    <a:pt x="253" y="730"/>
                    <a:pt x="253" y="730"/>
                    <a:pt x="253" y="730"/>
                  </a:cubicBezTo>
                  <a:cubicBezTo>
                    <a:pt x="260" y="728"/>
                    <a:pt x="266" y="726"/>
                    <a:pt x="272" y="723"/>
                  </a:cubicBezTo>
                  <a:cubicBezTo>
                    <a:pt x="317" y="704"/>
                    <a:pt x="336" y="675"/>
                    <a:pt x="342" y="640"/>
                  </a:cubicBezTo>
                  <a:cubicBezTo>
                    <a:pt x="322" y="619"/>
                    <a:pt x="304" y="595"/>
                    <a:pt x="293" y="569"/>
                  </a:cubicBezTo>
                  <a:cubicBezTo>
                    <a:pt x="282" y="554"/>
                    <a:pt x="273" y="537"/>
                    <a:pt x="265" y="519"/>
                  </a:cubicBezTo>
                  <a:cubicBezTo>
                    <a:pt x="261" y="517"/>
                    <a:pt x="257" y="516"/>
                    <a:pt x="253" y="513"/>
                  </a:cubicBezTo>
                  <a:cubicBezTo>
                    <a:pt x="253" y="477"/>
                    <a:pt x="253" y="477"/>
                    <a:pt x="253" y="477"/>
                  </a:cubicBezTo>
                  <a:cubicBezTo>
                    <a:pt x="260" y="485"/>
                    <a:pt x="269" y="491"/>
                    <a:pt x="278" y="494"/>
                  </a:cubicBezTo>
                  <a:cubicBezTo>
                    <a:pt x="283" y="431"/>
                    <a:pt x="283" y="374"/>
                    <a:pt x="276" y="341"/>
                  </a:cubicBezTo>
                  <a:cubicBezTo>
                    <a:pt x="271" y="317"/>
                    <a:pt x="262" y="308"/>
                    <a:pt x="253" y="310"/>
                  </a:cubicBezTo>
                  <a:lnTo>
                    <a:pt x="253" y="143"/>
                  </a:lnTo>
                  <a:close/>
                  <a:moveTo>
                    <a:pt x="214" y="313"/>
                  </a:moveTo>
                  <a:cubicBezTo>
                    <a:pt x="214" y="313"/>
                    <a:pt x="214" y="313"/>
                    <a:pt x="214" y="313"/>
                  </a:cubicBezTo>
                  <a:cubicBezTo>
                    <a:pt x="218" y="258"/>
                    <a:pt x="229" y="195"/>
                    <a:pt x="253" y="143"/>
                  </a:cubicBezTo>
                  <a:cubicBezTo>
                    <a:pt x="253" y="310"/>
                    <a:pt x="253" y="310"/>
                    <a:pt x="253" y="310"/>
                  </a:cubicBezTo>
                  <a:cubicBezTo>
                    <a:pt x="246" y="312"/>
                    <a:pt x="238" y="323"/>
                    <a:pt x="233" y="339"/>
                  </a:cubicBezTo>
                  <a:cubicBezTo>
                    <a:pt x="217" y="383"/>
                    <a:pt x="226" y="445"/>
                    <a:pt x="253" y="477"/>
                  </a:cubicBezTo>
                  <a:cubicBezTo>
                    <a:pt x="253" y="513"/>
                    <a:pt x="253" y="513"/>
                    <a:pt x="253" y="513"/>
                  </a:cubicBezTo>
                  <a:cubicBezTo>
                    <a:pt x="243" y="508"/>
                    <a:pt x="235" y="500"/>
                    <a:pt x="227" y="490"/>
                  </a:cubicBezTo>
                  <a:cubicBezTo>
                    <a:pt x="214" y="473"/>
                    <a:pt x="206" y="452"/>
                    <a:pt x="201" y="428"/>
                  </a:cubicBezTo>
                  <a:cubicBezTo>
                    <a:pt x="196" y="406"/>
                    <a:pt x="195" y="381"/>
                    <a:pt x="199" y="359"/>
                  </a:cubicBezTo>
                  <a:cubicBezTo>
                    <a:pt x="202" y="342"/>
                    <a:pt x="206" y="326"/>
                    <a:pt x="214" y="313"/>
                  </a:cubicBezTo>
                  <a:moveTo>
                    <a:pt x="253" y="1020"/>
                  </a:moveTo>
                  <a:cubicBezTo>
                    <a:pt x="35" y="1020"/>
                    <a:pt x="35" y="1020"/>
                    <a:pt x="35" y="1020"/>
                  </a:cubicBezTo>
                  <a:cubicBezTo>
                    <a:pt x="16" y="988"/>
                    <a:pt x="4" y="956"/>
                    <a:pt x="3" y="925"/>
                  </a:cubicBezTo>
                  <a:cubicBezTo>
                    <a:pt x="0" y="791"/>
                    <a:pt x="142" y="772"/>
                    <a:pt x="253" y="730"/>
                  </a:cubicBezTo>
                  <a:lnTo>
                    <a:pt x="253" y="1020"/>
                  </a:ln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4272172" y="2367900"/>
              <a:ext cx="692328" cy="69232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92500" lnSpcReduction="20000"/>
            </a:bodyPr>
            <a:lstStyle/>
            <a:p>
              <a:pPr algn="ctr"/>
              <a:r>
                <a:rPr lang="en-US" sz="1200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rPr>
                <a:t>35%</a:t>
              </a:r>
            </a:p>
          </p:txBody>
        </p:sp>
        <p:sp>
          <p:nvSpPr>
            <p:cNvPr id="33" name="椭圆 32"/>
            <p:cNvSpPr/>
            <p:nvPr/>
          </p:nvSpPr>
          <p:spPr>
            <a:xfrm>
              <a:off x="4386761" y="3243408"/>
              <a:ext cx="692328" cy="69232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92500" lnSpcReduction="20000"/>
            </a:bodyPr>
            <a:lstStyle/>
            <a:p>
              <a:pPr algn="ctr"/>
              <a:r>
                <a:rPr lang="en-US" sz="1200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34" name="椭圆 33"/>
            <p:cNvSpPr/>
            <p:nvPr/>
          </p:nvSpPr>
          <p:spPr>
            <a:xfrm>
              <a:off x="4034351" y="4047954"/>
              <a:ext cx="692328" cy="69232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92500" lnSpcReduction="20000"/>
            </a:bodyPr>
            <a:lstStyle/>
            <a:p>
              <a:pPr algn="ctr"/>
              <a:r>
                <a:rPr lang="en-US" sz="1200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65%</a:t>
              </a:r>
            </a:p>
          </p:txBody>
        </p:sp>
        <p:sp>
          <p:nvSpPr>
            <p:cNvPr id="35" name="椭圆 34"/>
            <p:cNvSpPr/>
            <p:nvPr/>
          </p:nvSpPr>
          <p:spPr>
            <a:xfrm>
              <a:off x="3261401" y="4531104"/>
              <a:ext cx="692328" cy="69232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92500" lnSpcReduction="20000"/>
            </a:bodyPr>
            <a:lstStyle/>
            <a:p>
              <a:pPr algn="ctr"/>
              <a:r>
                <a:rPr lang="en-US" sz="1200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90%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055382" y="931750"/>
            <a:ext cx="2773104" cy="822439"/>
            <a:chOff x="6632064" y="1242334"/>
            <a:chExt cx="3697472" cy="1096585"/>
          </a:xfrm>
        </p:grpSpPr>
        <p:sp>
          <p:nvSpPr>
            <p:cNvPr id="20" name="矩形 19"/>
            <p:cNvSpPr/>
            <p:nvPr/>
          </p:nvSpPr>
          <p:spPr>
            <a:xfrm>
              <a:off x="7286921" y="1538729"/>
              <a:ext cx="3042615" cy="237183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6632065" y="1242334"/>
              <a:ext cx="654856" cy="592791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 fontScale="85000" lnSpcReduction="10000"/>
            </a:bodyPr>
            <a:lstStyle/>
            <a:p>
              <a:r>
                <a:rPr lang="en-US" sz="3600">
                  <a:solidFill>
                    <a:schemeClr val="accent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6632064" y="1835125"/>
              <a:ext cx="3697472" cy="503794"/>
            </a:xfrm>
            <a:prstGeom prst="rect">
              <a:avLst/>
            </a:prstGeom>
          </p:spPr>
          <p:txBody>
            <a:bodyPr wrap="square" lIns="0" tIns="0" rIns="0" bIns="0">
              <a:normAutofit fontScale="70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055382" y="1899444"/>
            <a:ext cx="2773104" cy="822439"/>
            <a:chOff x="6632064" y="2532593"/>
            <a:chExt cx="3697472" cy="1096585"/>
          </a:xfrm>
        </p:grpSpPr>
        <p:sp>
          <p:nvSpPr>
            <p:cNvPr id="17" name="矩形 16"/>
            <p:cNvSpPr/>
            <p:nvPr/>
          </p:nvSpPr>
          <p:spPr>
            <a:xfrm>
              <a:off x="7286921" y="2828988"/>
              <a:ext cx="3042615" cy="237183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6632065" y="2532593"/>
              <a:ext cx="654856" cy="592791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 fontScale="85000" lnSpcReduction="10000"/>
            </a:bodyPr>
            <a:lstStyle/>
            <a:p>
              <a:r>
                <a:rPr lang="en-US" sz="3600">
                  <a:solidFill>
                    <a:schemeClr val="accent2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6632064" y="3125384"/>
              <a:ext cx="3697472" cy="503794"/>
            </a:xfrm>
            <a:prstGeom prst="rect">
              <a:avLst/>
            </a:prstGeom>
          </p:spPr>
          <p:txBody>
            <a:bodyPr wrap="square" lIns="0" tIns="0" rIns="0" bIns="0">
              <a:normAutofit fontScale="70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055382" y="2737762"/>
            <a:ext cx="2773104" cy="822439"/>
            <a:chOff x="6632064" y="3650349"/>
            <a:chExt cx="3697472" cy="1096585"/>
          </a:xfrm>
        </p:grpSpPr>
        <p:sp>
          <p:nvSpPr>
            <p:cNvPr id="14" name="矩形 13"/>
            <p:cNvSpPr/>
            <p:nvPr/>
          </p:nvSpPr>
          <p:spPr>
            <a:xfrm>
              <a:off x="7286921" y="3946744"/>
              <a:ext cx="3042615" cy="237183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6632065" y="3650349"/>
              <a:ext cx="654856" cy="592791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 fontScale="85000" lnSpcReduction="10000"/>
            </a:bodyPr>
            <a:lstStyle/>
            <a:p>
              <a:r>
                <a:rPr lang="en-US" sz="3600">
                  <a:solidFill>
                    <a:schemeClr val="accent3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6632064" y="4243140"/>
              <a:ext cx="3697472" cy="503794"/>
            </a:xfrm>
            <a:prstGeom prst="rect">
              <a:avLst/>
            </a:prstGeom>
          </p:spPr>
          <p:txBody>
            <a:bodyPr wrap="square" lIns="0" tIns="0" rIns="0" bIns="0">
              <a:normAutofit fontScale="70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055382" y="3604610"/>
            <a:ext cx="2773104" cy="822439"/>
            <a:chOff x="6632064" y="4806147"/>
            <a:chExt cx="3697472" cy="1096585"/>
          </a:xfrm>
        </p:grpSpPr>
        <p:sp>
          <p:nvSpPr>
            <p:cNvPr id="11" name="矩形 10"/>
            <p:cNvSpPr/>
            <p:nvPr/>
          </p:nvSpPr>
          <p:spPr>
            <a:xfrm>
              <a:off x="7286921" y="5102542"/>
              <a:ext cx="3042615" cy="237183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6632065" y="4806147"/>
              <a:ext cx="654856" cy="592791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 fontScale="85000" lnSpcReduction="10000"/>
            </a:bodyPr>
            <a:lstStyle/>
            <a:p>
              <a:r>
                <a:rPr lang="en-US" sz="3600">
                  <a:solidFill>
                    <a:schemeClr val="accent4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6632064" y="5398938"/>
              <a:ext cx="3697472" cy="503794"/>
            </a:xfrm>
            <a:prstGeom prst="rect">
              <a:avLst/>
            </a:prstGeom>
          </p:spPr>
          <p:txBody>
            <a:bodyPr wrap="square" lIns="0" tIns="0" rIns="0" bIns="0">
              <a:normAutofit fontScale="70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1487845" y="3875525"/>
            <a:ext cx="2065889" cy="413816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rPr>
              <a:t>此部分内容作为文字排版占位显示</a:t>
            </a:r>
            <a:br>
              <a: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rPr>
            </a:b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rPr>
              <a:t>（建议使用主题字体）</a:t>
            </a:r>
          </a:p>
        </p:txBody>
      </p:sp>
      <p:sp>
        <p:nvSpPr>
          <p:cNvPr id="10" name="矩形 9"/>
          <p:cNvSpPr/>
          <p:nvPr/>
        </p:nvSpPr>
        <p:spPr>
          <a:xfrm>
            <a:off x="1487845" y="3633391"/>
            <a:ext cx="2065889" cy="21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100000"/>
                  </a:schemeClr>
                </a:solidFill>
              </a14:hiddenFill>
            </a:ext>
          </a:extLst>
        </p:spPr>
        <p:txBody>
          <a:bodyPr wrap="none">
            <a:normAutofit fontScale="85000" lnSpcReduction="20000"/>
          </a:bodyPr>
          <a:lstStyle/>
          <a:p>
            <a:pPr algn="ctr"/>
            <a:r>
              <a:rPr lang="zh-CN" altLang="en-US" sz="1200" b="1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3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组合 111"/>
          <p:cNvGrpSpPr/>
          <p:nvPr/>
        </p:nvGrpSpPr>
        <p:grpSpPr>
          <a:xfrm>
            <a:off x="355624" y="1372194"/>
            <a:ext cx="1794395" cy="3186711"/>
            <a:chOff x="355624" y="1372194"/>
            <a:chExt cx="1794395" cy="3186711"/>
          </a:xfrm>
        </p:grpSpPr>
        <p:sp>
          <p:nvSpPr>
            <p:cNvPr id="19" name="Freeform: Shape 104"/>
            <p:cNvSpPr/>
            <p:nvPr/>
          </p:nvSpPr>
          <p:spPr bwMode="auto">
            <a:xfrm>
              <a:off x="1546458" y="2716265"/>
              <a:ext cx="433411" cy="284324"/>
            </a:xfrm>
            <a:custGeom>
              <a:avLst/>
              <a:gdLst/>
              <a:ahLst/>
              <a:cxnLst>
                <a:cxn ang="0">
                  <a:pos x="27" y="64"/>
                </a:cxn>
                <a:cxn ang="0">
                  <a:pos x="121" y="2"/>
                </a:cxn>
                <a:cxn ang="0">
                  <a:pos x="120" y="0"/>
                </a:cxn>
                <a:cxn ang="0">
                  <a:pos x="17" y="71"/>
                </a:cxn>
                <a:cxn ang="0">
                  <a:pos x="0" y="87"/>
                </a:cxn>
                <a:cxn ang="0">
                  <a:pos x="2" y="88"/>
                </a:cxn>
                <a:cxn ang="0">
                  <a:pos x="27" y="64"/>
                </a:cxn>
              </a:cxnLst>
              <a:rect l="0" t="0" r="r" b="b"/>
              <a:pathLst>
                <a:path w="121" h="88">
                  <a:moveTo>
                    <a:pt x="27" y="64"/>
                  </a:moveTo>
                  <a:cubicBezTo>
                    <a:pt x="50" y="44"/>
                    <a:pt x="83" y="32"/>
                    <a:pt x="121" y="2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77" y="34"/>
                    <a:pt x="42" y="45"/>
                    <a:pt x="17" y="71"/>
                  </a:cubicBezTo>
                  <a:cubicBezTo>
                    <a:pt x="10" y="77"/>
                    <a:pt x="5" y="82"/>
                    <a:pt x="0" y="87"/>
                  </a:cubicBezTo>
                  <a:cubicBezTo>
                    <a:pt x="2" y="88"/>
                    <a:pt x="2" y="88"/>
                    <a:pt x="2" y="88"/>
                  </a:cubicBezTo>
                  <a:cubicBezTo>
                    <a:pt x="8" y="82"/>
                    <a:pt x="17" y="74"/>
                    <a:pt x="27" y="64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0" name="Group 105"/>
            <p:cNvGrpSpPr/>
            <p:nvPr/>
          </p:nvGrpSpPr>
          <p:grpSpPr>
            <a:xfrm>
              <a:off x="1485458" y="1372194"/>
              <a:ext cx="664561" cy="1435972"/>
              <a:chOff x="2945678" y="1581150"/>
              <a:chExt cx="571075" cy="1379407"/>
            </a:xfrm>
          </p:grpSpPr>
          <p:sp>
            <p:nvSpPr>
              <p:cNvPr id="59" name="Freeform: Shape 106"/>
              <p:cNvSpPr/>
              <p:nvPr/>
            </p:nvSpPr>
            <p:spPr bwMode="auto">
              <a:xfrm>
                <a:off x="2945678" y="1592185"/>
                <a:ext cx="571075" cy="1368372"/>
              </a:xfrm>
              <a:custGeom>
                <a:avLst/>
                <a:gdLst/>
                <a:ahLst/>
                <a:cxnLst>
                  <a:cxn ang="0">
                    <a:pos x="185" y="72"/>
                  </a:cxn>
                  <a:cxn ang="0">
                    <a:pos x="185" y="71"/>
                  </a:cxn>
                  <a:cxn ang="0">
                    <a:pos x="185" y="71"/>
                  </a:cxn>
                  <a:cxn ang="0">
                    <a:pos x="177" y="65"/>
                  </a:cxn>
                  <a:cxn ang="0">
                    <a:pos x="147" y="40"/>
                  </a:cxn>
                  <a:cxn ang="0">
                    <a:pos x="131" y="28"/>
                  </a:cxn>
                  <a:cxn ang="0">
                    <a:pos x="100" y="3"/>
                  </a:cxn>
                  <a:cxn ang="0">
                    <a:pos x="85" y="3"/>
                  </a:cxn>
                  <a:cxn ang="0">
                    <a:pos x="54" y="28"/>
                  </a:cxn>
                  <a:cxn ang="0">
                    <a:pos x="38" y="40"/>
                  </a:cxn>
                  <a:cxn ang="0">
                    <a:pos x="8" y="65"/>
                  </a:cxn>
                  <a:cxn ang="0">
                    <a:pos x="0" y="71"/>
                  </a:cxn>
                  <a:cxn ang="0">
                    <a:pos x="0" y="71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82"/>
                  </a:cxn>
                  <a:cxn ang="0">
                    <a:pos x="0" y="434"/>
                  </a:cxn>
                  <a:cxn ang="0">
                    <a:pos x="10" y="442"/>
                  </a:cxn>
                  <a:cxn ang="0">
                    <a:pos x="175" y="442"/>
                  </a:cxn>
                  <a:cxn ang="0">
                    <a:pos x="185" y="434"/>
                  </a:cxn>
                  <a:cxn ang="0">
                    <a:pos x="185" y="82"/>
                  </a:cxn>
                  <a:cxn ang="0">
                    <a:pos x="185" y="72"/>
                  </a:cxn>
                  <a:cxn ang="0">
                    <a:pos x="185" y="72"/>
                  </a:cxn>
                  <a:cxn ang="0">
                    <a:pos x="142" y="429"/>
                  </a:cxn>
                  <a:cxn ang="0">
                    <a:pos x="122" y="410"/>
                  </a:cxn>
                  <a:cxn ang="0">
                    <a:pos x="142" y="391"/>
                  </a:cxn>
                  <a:cxn ang="0">
                    <a:pos x="161" y="410"/>
                  </a:cxn>
                  <a:cxn ang="0">
                    <a:pos x="142" y="429"/>
                  </a:cxn>
                </a:cxnLst>
                <a:rect l="0" t="0" r="r" b="b"/>
                <a:pathLst>
                  <a:path w="185" h="443">
                    <a:moveTo>
                      <a:pt x="185" y="72"/>
                    </a:moveTo>
                    <a:cubicBezTo>
                      <a:pt x="185" y="71"/>
                      <a:pt x="185" y="71"/>
                      <a:pt x="185" y="71"/>
                    </a:cubicBezTo>
                    <a:cubicBezTo>
                      <a:pt x="185" y="71"/>
                      <a:pt x="185" y="71"/>
                      <a:pt x="185" y="71"/>
                    </a:cubicBezTo>
                    <a:cubicBezTo>
                      <a:pt x="185" y="71"/>
                      <a:pt x="181" y="68"/>
                      <a:pt x="177" y="65"/>
                    </a:cubicBezTo>
                    <a:cubicBezTo>
                      <a:pt x="147" y="40"/>
                      <a:pt x="147" y="40"/>
                      <a:pt x="147" y="40"/>
                    </a:cubicBezTo>
                    <a:cubicBezTo>
                      <a:pt x="142" y="37"/>
                      <a:pt x="136" y="32"/>
                      <a:pt x="131" y="28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96" y="0"/>
                      <a:pt x="89" y="0"/>
                      <a:pt x="85" y="3"/>
                    </a:cubicBezTo>
                    <a:cubicBezTo>
                      <a:pt x="54" y="28"/>
                      <a:pt x="54" y="28"/>
                      <a:pt x="54" y="28"/>
                    </a:cubicBezTo>
                    <a:cubicBezTo>
                      <a:pt x="49" y="32"/>
                      <a:pt x="43" y="37"/>
                      <a:pt x="38" y="40"/>
                    </a:cubicBezTo>
                    <a:cubicBezTo>
                      <a:pt x="8" y="65"/>
                      <a:pt x="8" y="65"/>
                      <a:pt x="8" y="65"/>
                    </a:cubicBezTo>
                    <a:cubicBezTo>
                      <a:pt x="4" y="68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6"/>
                      <a:pt x="0" y="82"/>
                    </a:cubicBezTo>
                    <a:cubicBezTo>
                      <a:pt x="0" y="434"/>
                      <a:pt x="0" y="434"/>
                      <a:pt x="0" y="434"/>
                    </a:cubicBezTo>
                    <a:cubicBezTo>
                      <a:pt x="0" y="439"/>
                      <a:pt x="5" y="443"/>
                      <a:pt x="10" y="442"/>
                    </a:cubicBezTo>
                    <a:cubicBezTo>
                      <a:pt x="175" y="442"/>
                      <a:pt x="175" y="442"/>
                      <a:pt x="175" y="442"/>
                    </a:cubicBezTo>
                    <a:cubicBezTo>
                      <a:pt x="181" y="443"/>
                      <a:pt x="185" y="439"/>
                      <a:pt x="185" y="434"/>
                    </a:cubicBezTo>
                    <a:cubicBezTo>
                      <a:pt x="185" y="82"/>
                      <a:pt x="185" y="82"/>
                      <a:pt x="185" y="82"/>
                    </a:cubicBezTo>
                    <a:cubicBezTo>
                      <a:pt x="185" y="76"/>
                      <a:pt x="185" y="72"/>
                      <a:pt x="185" y="72"/>
                    </a:cubicBezTo>
                    <a:cubicBezTo>
                      <a:pt x="185" y="72"/>
                      <a:pt x="185" y="72"/>
                      <a:pt x="185" y="72"/>
                    </a:cubicBezTo>
                    <a:close/>
                    <a:moveTo>
                      <a:pt x="142" y="429"/>
                    </a:moveTo>
                    <a:cubicBezTo>
                      <a:pt x="131" y="429"/>
                      <a:pt x="122" y="421"/>
                      <a:pt x="122" y="410"/>
                    </a:cubicBezTo>
                    <a:cubicBezTo>
                      <a:pt x="122" y="399"/>
                      <a:pt x="131" y="391"/>
                      <a:pt x="142" y="391"/>
                    </a:cubicBezTo>
                    <a:cubicBezTo>
                      <a:pt x="153" y="391"/>
                      <a:pt x="161" y="399"/>
                      <a:pt x="161" y="410"/>
                    </a:cubicBezTo>
                    <a:cubicBezTo>
                      <a:pt x="161" y="421"/>
                      <a:pt x="153" y="429"/>
                      <a:pt x="142" y="429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Freeform: Shape 107"/>
              <p:cNvSpPr/>
              <p:nvPr/>
            </p:nvSpPr>
            <p:spPr bwMode="auto">
              <a:xfrm>
                <a:off x="2945678" y="1581150"/>
                <a:ext cx="571075" cy="1368372"/>
              </a:xfrm>
              <a:custGeom>
                <a:avLst/>
                <a:gdLst/>
                <a:ahLst/>
                <a:cxnLst>
                  <a:cxn ang="0">
                    <a:pos x="185" y="72"/>
                  </a:cxn>
                  <a:cxn ang="0">
                    <a:pos x="185" y="71"/>
                  </a:cxn>
                  <a:cxn ang="0">
                    <a:pos x="185" y="71"/>
                  </a:cxn>
                  <a:cxn ang="0">
                    <a:pos x="177" y="65"/>
                  </a:cxn>
                  <a:cxn ang="0">
                    <a:pos x="147" y="41"/>
                  </a:cxn>
                  <a:cxn ang="0">
                    <a:pos x="131" y="28"/>
                  </a:cxn>
                  <a:cxn ang="0">
                    <a:pos x="100" y="3"/>
                  </a:cxn>
                  <a:cxn ang="0">
                    <a:pos x="85" y="3"/>
                  </a:cxn>
                  <a:cxn ang="0">
                    <a:pos x="54" y="28"/>
                  </a:cxn>
                  <a:cxn ang="0">
                    <a:pos x="38" y="41"/>
                  </a:cxn>
                  <a:cxn ang="0">
                    <a:pos x="8" y="65"/>
                  </a:cxn>
                  <a:cxn ang="0">
                    <a:pos x="0" y="71"/>
                  </a:cxn>
                  <a:cxn ang="0">
                    <a:pos x="0" y="71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82"/>
                  </a:cxn>
                  <a:cxn ang="0">
                    <a:pos x="0" y="434"/>
                  </a:cxn>
                  <a:cxn ang="0">
                    <a:pos x="10" y="444"/>
                  </a:cxn>
                  <a:cxn ang="0">
                    <a:pos x="175" y="444"/>
                  </a:cxn>
                  <a:cxn ang="0">
                    <a:pos x="185" y="434"/>
                  </a:cxn>
                  <a:cxn ang="0">
                    <a:pos x="185" y="82"/>
                  </a:cxn>
                  <a:cxn ang="0">
                    <a:pos x="185" y="72"/>
                  </a:cxn>
                  <a:cxn ang="0">
                    <a:pos x="185" y="72"/>
                  </a:cxn>
                  <a:cxn ang="0">
                    <a:pos x="142" y="430"/>
                  </a:cxn>
                  <a:cxn ang="0">
                    <a:pos x="122" y="410"/>
                  </a:cxn>
                  <a:cxn ang="0">
                    <a:pos x="142" y="391"/>
                  </a:cxn>
                  <a:cxn ang="0">
                    <a:pos x="161" y="410"/>
                  </a:cxn>
                  <a:cxn ang="0">
                    <a:pos x="142" y="430"/>
                  </a:cxn>
                </a:cxnLst>
                <a:rect l="0" t="0" r="r" b="b"/>
                <a:pathLst>
                  <a:path w="185" h="444">
                    <a:moveTo>
                      <a:pt x="185" y="72"/>
                    </a:moveTo>
                    <a:cubicBezTo>
                      <a:pt x="185" y="71"/>
                      <a:pt x="185" y="71"/>
                      <a:pt x="185" y="71"/>
                    </a:cubicBezTo>
                    <a:cubicBezTo>
                      <a:pt x="185" y="71"/>
                      <a:pt x="185" y="71"/>
                      <a:pt x="185" y="71"/>
                    </a:cubicBezTo>
                    <a:cubicBezTo>
                      <a:pt x="185" y="71"/>
                      <a:pt x="181" y="68"/>
                      <a:pt x="177" y="65"/>
                    </a:cubicBezTo>
                    <a:cubicBezTo>
                      <a:pt x="147" y="41"/>
                      <a:pt x="147" y="41"/>
                      <a:pt x="147" y="41"/>
                    </a:cubicBezTo>
                    <a:cubicBezTo>
                      <a:pt x="142" y="37"/>
                      <a:pt x="136" y="32"/>
                      <a:pt x="131" y="28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96" y="0"/>
                      <a:pt x="89" y="0"/>
                      <a:pt x="85" y="3"/>
                    </a:cubicBezTo>
                    <a:cubicBezTo>
                      <a:pt x="54" y="28"/>
                      <a:pt x="54" y="28"/>
                      <a:pt x="54" y="28"/>
                    </a:cubicBezTo>
                    <a:cubicBezTo>
                      <a:pt x="49" y="32"/>
                      <a:pt x="43" y="37"/>
                      <a:pt x="38" y="41"/>
                    </a:cubicBezTo>
                    <a:cubicBezTo>
                      <a:pt x="8" y="65"/>
                      <a:pt x="8" y="65"/>
                      <a:pt x="8" y="65"/>
                    </a:cubicBezTo>
                    <a:cubicBezTo>
                      <a:pt x="4" y="68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6"/>
                      <a:pt x="0" y="82"/>
                    </a:cubicBezTo>
                    <a:cubicBezTo>
                      <a:pt x="0" y="434"/>
                      <a:pt x="0" y="434"/>
                      <a:pt x="0" y="434"/>
                    </a:cubicBezTo>
                    <a:cubicBezTo>
                      <a:pt x="0" y="439"/>
                      <a:pt x="5" y="444"/>
                      <a:pt x="10" y="444"/>
                    </a:cubicBezTo>
                    <a:cubicBezTo>
                      <a:pt x="175" y="444"/>
                      <a:pt x="175" y="444"/>
                      <a:pt x="175" y="444"/>
                    </a:cubicBezTo>
                    <a:cubicBezTo>
                      <a:pt x="181" y="444"/>
                      <a:pt x="185" y="439"/>
                      <a:pt x="185" y="434"/>
                    </a:cubicBezTo>
                    <a:cubicBezTo>
                      <a:pt x="185" y="82"/>
                      <a:pt x="185" y="82"/>
                      <a:pt x="185" y="82"/>
                    </a:cubicBezTo>
                    <a:cubicBezTo>
                      <a:pt x="185" y="76"/>
                      <a:pt x="185" y="72"/>
                      <a:pt x="185" y="72"/>
                    </a:cubicBezTo>
                    <a:cubicBezTo>
                      <a:pt x="185" y="72"/>
                      <a:pt x="185" y="72"/>
                      <a:pt x="185" y="72"/>
                    </a:cubicBezTo>
                    <a:close/>
                    <a:moveTo>
                      <a:pt x="142" y="430"/>
                    </a:moveTo>
                    <a:cubicBezTo>
                      <a:pt x="131" y="430"/>
                      <a:pt x="122" y="421"/>
                      <a:pt x="122" y="410"/>
                    </a:cubicBezTo>
                    <a:cubicBezTo>
                      <a:pt x="122" y="399"/>
                      <a:pt x="131" y="391"/>
                      <a:pt x="142" y="391"/>
                    </a:cubicBezTo>
                    <a:cubicBezTo>
                      <a:pt x="153" y="391"/>
                      <a:pt x="161" y="399"/>
                      <a:pt x="161" y="410"/>
                    </a:cubicBezTo>
                    <a:cubicBezTo>
                      <a:pt x="161" y="421"/>
                      <a:pt x="153" y="430"/>
                      <a:pt x="142" y="43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Group 108"/>
            <p:cNvGrpSpPr/>
            <p:nvPr/>
          </p:nvGrpSpPr>
          <p:grpSpPr>
            <a:xfrm>
              <a:off x="573692" y="2722017"/>
              <a:ext cx="1415806" cy="1071239"/>
              <a:chOff x="2162175" y="2877793"/>
              <a:chExt cx="1216639" cy="1029038"/>
            </a:xfrm>
          </p:grpSpPr>
          <p:sp>
            <p:nvSpPr>
              <p:cNvPr id="52" name="Freeform: Shape 109"/>
              <p:cNvSpPr/>
              <p:nvPr/>
            </p:nvSpPr>
            <p:spPr bwMode="auto">
              <a:xfrm>
                <a:off x="2981544" y="3134364"/>
                <a:ext cx="52418" cy="5793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3" y="5"/>
                  </a:cxn>
                  <a:cxn ang="0">
                    <a:pos x="13" y="5"/>
                  </a:cxn>
                  <a:cxn ang="0">
                    <a:pos x="14" y="19"/>
                  </a:cxn>
                  <a:cxn ang="0">
                    <a:pos x="14" y="19"/>
                  </a:cxn>
                  <a:cxn ang="0">
                    <a:pos x="13" y="18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2"/>
                  </a:cxn>
                </a:cxnLst>
                <a:rect l="0" t="0" r="r" b="b"/>
                <a:pathLst>
                  <a:path w="17" h="19">
                    <a:moveTo>
                      <a:pt x="0" y="2"/>
                    </a:moveTo>
                    <a:cubicBezTo>
                      <a:pt x="4" y="0"/>
                      <a:pt x="10" y="1"/>
                      <a:pt x="13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6" y="8"/>
                      <a:pt x="17" y="13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5" y="13"/>
                      <a:pt x="14" y="9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9" y="3"/>
                      <a:pt x="4" y="2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Freeform: Shape 110"/>
              <p:cNvSpPr/>
              <p:nvPr/>
            </p:nvSpPr>
            <p:spPr bwMode="auto">
              <a:xfrm>
                <a:off x="2162175" y="3048839"/>
                <a:ext cx="957310" cy="857992"/>
              </a:xfrm>
              <a:custGeom>
                <a:avLst/>
                <a:gdLst/>
                <a:ahLst/>
                <a:cxnLst>
                  <a:cxn ang="0">
                    <a:pos x="226" y="7"/>
                  </a:cxn>
                  <a:cxn ang="0">
                    <a:pos x="10" y="176"/>
                  </a:cxn>
                  <a:cxn ang="0">
                    <a:pos x="7" y="204"/>
                  </a:cxn>
                  <a:cxn ang="0">
                    <a:pos x="57" y="268"/>
                  </a:cxn>
                  <a:cxn ang="0">
                    <a:pos x="85" y="271"/>
                  </a:cxn>
                  <a:cxn ang="0">
                    <a:pos x="301" y="102"/>
                  </a:cxn>
                  <a:cxn ang="0">
                    <a:pos x="304" y="74"/>
                  </a:cxn>
                  <a:cxn ang="0">
                    <a:pos x="254" y="10"/>
                  </a:cxn>
                  <a:cxn ang="0">
                    <a:pos x="226" y="7"/>
                  </a:cxn>
                  <a:cxn ang="0">
                    <a:pos x="268" y="74"/>
                  </a:cxn>
                  <a:cxn ang="0">
                    <a:pos x="243" y="71"/>
                  </a:cxn>
                  <a:cxn ang="0">
                    <a:pos x="246" y="46"/>
                  </a:cxn>
                  <a:cxn ang="0">
                    <a:pos x="271" y="49"/>
                  </a:cxn>
                  <a:cxn ang="0">
                    <a:pos x="268" y="74"/>
                  </a:cxn>
                </a:cxnLst>
                <a:rect l="0" t="0" r="r" b="b"/>
                <a:pathLst>
                  <a:path w="311" h="278">
                    <a:moveTo>
                      <a:pt x="226" y="7"/>
                    </a:moveTo>
                    <a:cubicBezTo>
                      <a:pt x="10" y="176"/>
                      <a:pt x="10" y="176"/>
                      <a:pt x="10" y="176"/>
                    </a:cubicBezTo>
                    <a:cubicBezTo>
                      <a:pt x="2" y="183"/>
                      <a:pt x="0" y="196"/>
                      <a:pt x="7" y="204"/>
                    </a:cubicBezTo>
                    <a:cubicBezTo>
                      <a:pt x="57" y="268"/>
                      <a:pt x="57" y="268"/>
                      <a:pt x="57" y="268"/>
                    </a:cubicBezTo>
                    <a:cubicBezTo>
                      <a:pt x="64" y="277"/>
                      <a:pt x="77" y="278"/>
                      <a:pt x="85" y="271"/>
                    </a:cubicBezTo>
                    <a:cubicBezTo>
                      <a:pt x="301" y="102"/>
                      <a:pt x="301" y="102"/>
                      <a:pt x="301" y="102"/>
                    </a:cubicBezTo>
                    <a:cubicBezTo>
                      <a:pt x="310" y="95"/>
                      <a:pt x="311" y="83"/>
                      <a:pt x="304" y="74"/>
                    </a:cubicBezTo>
                    <a:cubicBezTo>
                      <a:pt x="254" y="10"/>
                      <a:pt x="254" y="10"/>
                      <a:pt x="254" y="10"/>
                    </a:cubicBezTo>
                    <a:cubicBezTo>
                      <a:pt x="248" y="2"/>
                      <a:pt x="235" y="0"/>
                      <a:pt x="226" y="7"/>
                    </a:cubicBezTo>
                    <a:close/>
                    <a:moveTo>
                      <a:pt x="268" y="74"/>
                    </a:moveTo>
                    <a:cubicBezTo>
                      <a:pt x="260" y="80"/>
                      <a:pt x="249" y="79"/>
                      <a:pt x="243" y="71"/>
                    </a:cubicBezTo>
                    <a:cubicBezTo>
                      <a:pt x="236" y="63"/>
                      <a:pt x="238" y="52"/>
                      <a:pt x="246" y="46"/>
                    </a:cubicBezTo>
                    <a:cubicBezTo>
                      <a:pt x="253" y="40"/>
                      <a:pt x="265" y="41"/>
                      <a:pt x="271" y="49"/>
                    </a:cubicBezTo>
                    <a:cubicBezTo>
                      <a:pt x="277" y="57"/>
                      <a:pt x="276" y="68"/>
                      <a:pt x="268" y="7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" name="Freeform: Shape 111"/>
              <p:cNvSpPr/>
              <p:nvPr/>
            </p:nvSpPr>
            <p:spPr bwMode="auto">
              <a:xfrm>
                <a:off x="2904297" y="3186780"/>
                <a:ext cx="93800" cy="93800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5" y="23"/>
                  </a:cxn>
                  <a:cxn ang="0">
                    <a:pos x="24" y="26"/>
                  </a:cxn>
                  <a:cxn ang="0">
                    <a:pos x="26" y="7"/>
                  </a:cxn>
                  <a:cxn ang="0">
                    <a:pos x="7" y="4"/>
                  </a:cxn>
                  <a:cxn ang="0">
                    <a:pos x="22" y="23"/>
                  </a:cxn>
                  <a:cxn ang="0">
                    <a:pos x="7" y="21"/>
                  </a:cxn>
                  <a:cxn ang="0">
                    <a:pos x="9" y="7"/>
                  </a:cxn>
                  <a:cxn ang="0">
                    <a:pos x="24" y="8"/>
                  </a:cxn>
                  <a:cxn ang="0">
                    <a:pos x="22" y="23"/>
                  </a:cxn>
                </a:cxnLst>
                <a:rect l="0" t="0" r="r" b="b"/>
                <a:pathLst>
                  <a:path w="31" h="30">
                    <a:moveTo>
                      <a:pt x="7" y="4"/>
                    </a:moveTo>
                    <a:cubicBezTo>
                      <a:pt x="1" y="9"/>
                      <a:pt x="0" y="17"/>
                      <a:pt x="5" y="23"/>
                    </a:cubicBezTo>
                    <a:cubicBezTo>
                      <a:pt x="10" y="29"/>
                      <a:pt x="18" y="30"/>
                      <a:pt x="24" y="26"/>
                    </a:cubicBezTo>
                    <a:cubicBezTo>
                      <a:pt x="30" y="21"/>
                      <a:pt x="31" y="12"/>
                      <a:pt x="26" y="7"/>
                    </a:cubicBezTo>
                    <a:cubicBezTo>
                      <a:pt x="22" y="1"/>
                      <a:pt x="13" y="0"/>
                      <a:pt x="7" y="4"/>
                    </a:cubicBezTo>
                    <a:close/>
                    <a:moveTo>
                      <a:pt x="22" y="23"/>
                    </a:moveTo>
                    <a:cubicBezTo>
                      <a:pt x="18" y="27"/>
                      <a:pt x="11" y="26"/>
                      <a:pt x="7" y="21"/>
                    </a:cubicBezTo>
                    <a:cubicBezTo>
                      <a:pt x="4" y="17"/>
                      <a:pt x="5" y="10"/>
                      <a:pt x="9" y="7"/>
                    </a:cubicBezTo>
                    <a:cubicBezTo>
                      <a:pt x="14" y="3"/>
                      <a:pt x="20" y="4"/>
                      <a:pt x="24" y="8"/>
                    </a:cubicBezTo>
                    <a:cubicBezTo>
                      <a:pt x="28" y="13"/>
                      <a:pt x="27" y="20"/>
                      <a:pt x="22" y="2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" name="Freeform: Shape 112"/>
              <p:cNvSpPr/>
              <p:nvPr/>
            </p:nvSpPr>
            <p:spPr bwMode="auto">
              <a:xfrm>
                <a:off x="2887744" y="3172987"/>
                <a:ext cx="126905" cy="121388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7" y="31"/>
                  </a:cxn>
                  <a:cxn ang="0">
                    <a:pos x="32" y="34"/>
                  </a:cxn>
                  <a:cxn ang="0">
                    <a:pos x="35" y="9"/>
                  </a:cxn>
                  <a:cxn ang="0">
                    <a:pos x="10" y="6"/>
                  </a:cxn>
                  <a:cxn ang="0">
                    <a:pos x="29" y="31"/>
                  </a:cxn>
                  <a:cxn ang="0">
                    <a:pos x="10" y="28"/>
                  </a:cxn>
                  <a:cxn ang="0">
                    <a:pos x="12" y="9"/>
                  </a:cxn>
                  <a:cxn ang="0">
                    <a:pos x="31" y="12"/>
                  </a:cxn>
                  <a:cxn ang="0">
                    <a:pos x="29" y="31"/>
                  </a:cxn>
                </a:cxnLst>
                <a:rect l="0" t="0" r="r" b="b"/>
                <a:pathLst>
                  <a:path w="41" h="40">
                    <a:moveTo>
                      <a:pt x="10" y="6"/>
                    </a:moveTo>
                    <a:cubicBezTo>
                      <a:pt x="2" y="12"/>
                      <a:pt x="0" y="23"/>
                      <a:pt x="7" y="31"/>
                    </a:cubicBezTo>
                    <a:cubicBezTo>
                      <a:pt x="13" y="39"/>
                      <a:pt x="24" y="40"/>
                      <a:pt x="32" y="34"/>
                    </a:cubicBezTo>
                    <a:cubicBezTo>
                      <a:pt x="40" y="28"/>
                      <a:pt x="41" y="17"/>
                      <a:pt x="35" y="9"/>
                    </a:cubicBezTo>
                    <a:cubicBezTo>
                      <a:pt x="29" y="1"/>
                      <a:pt x="17" y="0"/>
                      <a:pt x="10" y="6"/>
                    </a:cubicBezTo>
                    <a:close/>
                    <a:moveTo>
                      <a:pt x="29" y="31"/>
                    </a:moveTo>
                    <a:cubicBezTo>
                      <a:pt x="23" y="35"/>
                      <a:pt x="15" y="34"/>
                      <a:pt x="10" y="28"/>
                    </a:cubicBezTo>
                    <a:cubicBezTo>
                      <a:pt x="5" y="22"/>
                      <a:pt x="6" y="14"/>
                      <a:pt x="12" y="9"/>
                    </a:cubicBezTo>
                    <a:cubicBezTo>
                      <a:pt x="18" y="5"/>
                      <a:pt x="27" y="6"/>
                      <a:pt x="31" y="12"/>
                    </a:cubicBezTo>
                    <a:cubicBezTo>
                      <a:pt x="36" y="17"/>
                      <a:pt x="35" y="26"/>
                      <a:pt x="29" y="31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" name="Freeform: Shape 113"/>
              <p:cNvSpPr/>
              <p:nvPr/>
            </p:nvSpPr>
            <p:spPr bwMode="auto">
              <a:xfrm>
                <a:off x="2970509" y="2877793"/>
                <a:ext cx="408305" cy="361406"/>
              </a:xfrm>
              <a:custGeom>
                <a:avLst/>
                <a:gdLst/>
                <a:ahLst/>
                <a:cxnLst>
                  <a:cxn ang="0">
                    <a:pos x="2" y="105"/>
                  </a:cxn>
                  <a:cxn ang="0">
                    <a:pos x="2" y="105"/>
                  </a:cxn>
                  <a:cxn ang="0">
                    <a:pos x="15" y="91"/>
                  </a:cxn>
                  <a:cxn ang="0">
                    <a:pos x="15" y="91"/>
                  </a:cxn>
                  <a:cxn ang="0">
                    <a:pos x="106" y="33"/>
                  </a:cxn>
                  <a:cxn ang="0">
                    <a:pos x="106" y="33"/>
                  </a:cxn>
                  <a:cxn ang="0">
                    <a:pos x="128" y="0"/>
                  </a:cxn>
                  <a:cxn ang="0">
                    <a:pos x="128" y="0"/>
                  </a:cxn>
                  <a:cxn ang="0">
                    <a:pos x="130" y="0"/>
                  </a:cxn>
                  <a:cxn ang="0">
                    <a:pos x="108" y="35"/>
                  </a:cxn>
                  <a:cxn ang="0">
                    <a:pos x="108" y="35"/>
                  </a:cxn>
                  <a:cxn ang="0">
                    <a:pos x="16" y="93"/>
                  </a:cxn>
                  <a:cxn ang="0">
                    <a:pos x="16" y="93"/>
                  </a:cxn>
                  <a:cxn ang="0">
                    <a:pos x="4" y="106"/>
                  </a:cxn>
                  <a:cxn ang="0">
                    <a:pos x="4" y="106"/>
                  </a:cxn>
                  <a:cxn ang="0">
                    <a:pos x="4" y="115"/>
                  </a:cxn>
                  <a:cxn ang="0">
                    <a:pos x="4" y="117"/>
                  </a:cxn>
                  <a:cxn ang="0">
                    <a:pos x="2" y="105"/>
                  </a:cxn>
                </a:cxnLst>
                <a:rect l="0" t="0" r="r" b="b"/>
                <a:pathLst>
                  <a:path w="132" h="117">
                    <a:moveTo>
                      <a:pt x="2" y="105"/>
                    </a:moveTo>
                    <a:cubicBezTo>
                      <a:pt x="2" y="105"/>
                      <a:pt x="2" y="105"/>
                      <a:pt x="2" y="105"/>
                    </a:cubicBezTo>
                    <a:cubicBezTo>
                      <a:pt x="4" y="101"/>
                      <a:pt x="9" y="96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38" y="74"/>
                      <a:pt x="80" y="54"/>
                      <a:pt x="106" y="33"/>
                    </a:cubicBezTo>
                    <a:cubicBezTo>
                      <a:pt x="106" y="33"/>
                      <a:pt x="106" y="33"/>
                      <a:pt x="106" y="33"/>
                    </a:cubicBezTo>
                    <a:cubicBezTo>
                      <a:pt x="121" y="22"/>
                      <a:pt x="130" y="11"/>
                      <a:pt x="128" y="0"/>
                    </a:cubicBezTo>
                    <a:cubicBezTo>
                      <a:pt x="128" y="0"/>
                      <a:pt x="128" y="0"/>
                      <a:pt x="128" y="0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132" y="12"/>
                      <a:pt x="122" y="23"/>
                      <a:pt x="108" y="35"/>
                    </a:cubicBezTo>
                    <a:cubicBezTo>
                      <a:pt x="108" y="35"/>
                      <a:pt x="108" y="35"/>
                      <a:pt x="108" y="35"/>
                    </a:cubicBezTo>
                    <a:cubicBezTo>
                      <a:pt x="81" y="55"/>
                      <a:pt x="38" y="76"/>
                      <a:pt x="16" y="93"/>
                    </a:cubicBezTo>
                    <a:cubicBezTo>
                      <a:pt x="16" y="93"/>
                      <a:pt x="16" y="93"/>
                      <a:pt x="16" y="93"/>
                    </a:cubicBezTo>
                    <a:cubicBezTo>
                      <a:pt x="10" y="98"/>
                      <a:pt x="6" y="102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2" y="110"/>
                      <a:pt x="3" y="111"/>
                      <a:pt x="4" y="115"/>
                    </a:cubicBezTo>
                    <a:cubicBezTo>
                      <a:pt x="4" y="117"/>
                      <a:pt x="4" y="117"/>
                      <a:pt x="4" y="117"/>
                    </a:cubicBezTo>
                    <a:cubicBezTo>
                      <a:pt x="4" y="117"/>
                      <a:pt x="0" y="110"/>
                      <a:pt x="2" y="105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" name="Freeform: Shape 114"/>
              <p:cNvSpPr/>
              <p:nvPr/>
            </p:nvSpPr>
            <p:spPr bwMode="auto">
              <a:xfrm>
                <a:off x="2967749" y="3139881"/>
                <a:ext cx="38623" cy="3862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" y="12"/>
                  </a:cxn>
                  <a:cxn ang="0">
                    <a:pos x="12" y="1"/>
                  </a:cxn>
                  <a:cxn ang="0">
                    <a:pos x="10" y="0"/>
                  </a:cxn>
                  <a:cxn ang="0">
                    <a:pos x="2" y="9"/>
                  </a:cxn>
                  <a:cxn ang="0">
                    <a:pos x="0" y="11"/>
                  </a:cxn>
                </a:cxnLst>
                <a:rect l="0" t="0" r="r" b="b"/>
                <a:pathLst>
                  <a:path w="12" h="12">
                    <a:moveTo>
                      <a:pt x="0" y="11"/>
                    </a:moveTo>
                    <a:cubicBezTo>
                      <a:pt x="1" y="11"/>
                      <a:pt x="2" y="12"/>
                      <a:pt x="2" y="12"/>
                    </a:cubicBezTo>
                    <a:cubicBezTo>
                      <a:pt x="5" y="9"/>
                      <a:pt x="8" y="5"/>
                      <a:pt x="12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7" y="3"/>
                      <a:pt x="4" y="6"/>
                      <a:pt x="2" y="9"/>
                    </a:cubicBezTo>
                    <a:cubicBezTo>
                      <a:pt x="1" y="10"/>
                      <a:pt x="1" y="11"/>
                      <a:pt x="0" y="11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" name="Freeform: Shape 115"/>
              <p:cNvSpPr/>
              <p:nvPr/>
            </p:nvSpPr>
            <p:spPr bwMode="auto">
              <a:xfrm>
                <a:off x="2956714" y="3175745"/>
                <a:ext cx="16553" cy="35865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4" y="10"/>
                  </a:cxn>
                  <a:cxn ang="0">
                    <a:pos x="3" y="10"/>
                  </a:cxn>
                  <a:cxn ang="0">
                    <a:pos x="2" y="7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1" y="6"/>
                  </a:cxn>
                </a:cxnLst>
                <a:rect l="0" t="0" r="r" b="b"/>
                <a:pathLst>
                  <a:path w="6" h="12">
                    <a:moveTo>
                      <a:pt x="1" y="6"/>
                    </a:moveTo>
                    <a:cubicBezTo>
                      <a:pt x="0" y="9"/>
                      <a:pt x="0" y="12"/>
                      <a:pt x="4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9"/>
                      <a:pt x="2" y="9"/>
                      <a:pt x="2" y="7"/>
                    </a:cubicBezTo>
                    <a:cubicBezTo>
                      <a:pt x="3" y="5"/>
                      <a:pt x="4" y="3"/>
                      <a:pt x="6" y="1"/>
                    </a:cubicBezTo>
                    <a:cubicBezTo>
                      <a:pt x="6" y="1"/>
                      <a:pt x="5" y="0"/>
                      <a:pt x="4" y="0"/>
                    </a:cubicBezTo>
                    <a:cubicBezTo>
                      <a:pt x="3" y="3"/>
                      <a:pt x="1" y="5"/>
                      <a:pt x="1" y="6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2" name="TextBox 134"/>
            <p:cNvSpPr txBox="1"/>
            <p:nvPr/>
          </p:nvSpPr>
          <p:spPr>
            <a:xfrm rot="19338731">
              <a:off x="737706" y="3280405"/>
              <a:ext cx="719188" cy="184666"/>
            </a:xfrm>
            <a:prstGeom prst="rect">
              <a:avLst/>
            </a:prstGeom>
            <a:noFill/>
          </p:spPr>
          <p:txBody>
            <a:bodyPr wrap="none">
              <a:normAutofit fontScale="70000" lnSpcReduction="20000"/>
            </a:bodyPr>
            <a:lstStyle/>
            <a:p>
              <a:r>
                <a:rPr lang="zh-CN" altLang="en-US" sz="10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8" name="TextBox 140"/>
            <p:cNvSpPr txBox="1"/>
            <p:nvPr/>
          </p:nvSpPr>
          <p:spPr>
            <a:xfrm>
              <a:off x="1574051" y="1891869"/>
              <a:ext cx="487375" cy="3966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anchor="ctr" anchorCtr="1">
              <a:norm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cs typeface="+mn-ea"/>
                  <a:sym typeface="+mn-lt"/>
                </a:rPr>
                <a:t>80%</a:t>
              </a:r>
            </a:p>
          </p:txBody>
        </p:sp>
        <p:grpSp>
          <p:nvGrpSpPr>
            <p:cNvPr id="34" name="Group 4"/>
            <p:cNvGrpSpPr/>
            <p:nvPr/>
          </p:nvGrpSpPr>
          <p:grpSpPr>
            <a:xfrm>
              <a:off x="355624" y="3793245"/>
              <a:ext cx="1332093" cy="765660"/>
              <a:chOff x="474165" y="4998859"/>
              <a:chExt cx="1776124" cy="1020880"/>
            </a:xfrm>
          </p:grpSpPr>
          <p:sp>
            <p:nvSpPr>
              <p:cNvPr id="50" name="TextBox 147"/>
              <p:cNvSpPr txBox="1"/>
              <p:nvPr/>
            </p:nvSpPr>
            <p:spPr bwMode="auto">
              <a:xfrm>
                <a:off x="474165" y="4998859"/>
                <a:ext cx="1776124" cy="510084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51" name="TextBox 148"/>
              <p:cNvSpPr txBox="1"/>
              <p:nvPr/>
            </p:nvSpPr>
            <p:spPr bwMode="auto">
              <a:xfrm>
                <a:off x="474165" y="5508943"/>
                <a:ext cx="1776124" cy="510796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ctr" anchorCtr="1">
                <a:normAutofit fontScale="775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114" name="组合 113"/>
          <p:cNvGrpSpPr/>
          <p:nvPr/>
        </p:nvGrpSpPr>
        <p:grpSpPr>
          <a:xfrm>
            <a:off x="2798498" y="2139004"/>
            <a:ext cx="1938508" cy="2419901"/>
            <a:chOff x="2798498" y="2139004"/>
            <a:chExt cx="1938508" cy="2419901"/>
          </a:xfrm>
        </p:grpSpPr>
        <p:sp>
          <p:nvSpPr>
            <p:cNvPr id="7" name="Freeform: Shape 40"/>
            <p:cNvSpPr/>
            <p:nvPr/>
          </p:nvSpPr>
          <p:spPr bwMode="auto">
            <a:xfrm>
              <a:off x="4162338" y="2710521"/>
              <a:ext cx="433411" cy="281451"/>
            </a:xfrm>
            <a:custGeom>
              <a:avLst/>
              <a:gdLst/>
              <a:ahLst/>
              <a:cxnLst>
                <a:cxn ang="0">
                  <a:pos x="27" y="64"/>
                </a:cxn>
                <a:cxn ang="0">
                  <a:pos x="121" y="2"/>
                </a:cxn>
                <a:cxn ang="0">
                  <a:pos x="120" y="0"/>
                </a:cxn>
                <a:cxn ang="0">
                  <a:pos x="17" y="71"/>
                </a:cxn>
                <a:cxn ang="0">
                  <a:pos x="0" y="87"/>
                </a:cxn>
                <a:cxn ang="0">
                  <a:pos x="2" y="88"/>
                </a:cxn>
                <a:cxn ang="0">
                  <a:pos x="27" y="64"/>
                </a:cxn>
              </a:cxnLst>
              <a:rect l="0" t="0" r="r" b="b"/>
              <a:pathLst>
                <a:path w="121" h="88">
                  <a:moveTo>
                    <a:pt x="27" y="64"/>
                  </a:moveTo>
                  <a:cubicBezTo>
                    <a:pt x="50" y="44"/>
                    <a:pt x="83" y="31"/>
                    <a:pt x="121" y="2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77" y="34"/>
                    <a:pt x="42" y="45"/>
                    <a:pt x="17" y="71"/>
                  </a:cubicBezTo>
                  <a:cubicBezTo>
                    <a:pt x="10" y="77"/>
                    <a:pt x="5" y="82"/>
                    <a:pt x="0" y="87"/>
                  </a:cubicBezTo>
                  <a:cubicBezTo>
                    <a:pt x="2" y="88"/>
                    <a:pt x="2" y="88"/>
                    <a:pt x="2" y="88"/>
                  </a:cubicBezTo>
                  <a:cubicBezTo>
                    <a:pt x="8" y="81"/>
                    <a:pt x="17" y="73"/>
                    <a:pt x="27" y="64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8" name="Group 41"/>
            <p:cNvGrpSpPr/>
            <p:nvPr/>
          </p:nvGrpSpPr>
          <p:grpSpPr>
            <a:xfrm>
              <a:off x="4069235" y="2139004"/>
              <a:ext cx="667771" cy="669163"/>
              <a:chOff x="4336121" y="2317754"/>
              <a:chExt cx="573833" cy="642803"/>
            </a:xfrm>
          </p:grpSpPr>
          <p:sp>
            <p:nvSpPr>
              <p:cNvPr id="95" name="Freeform: Shape 42"/>
              <p:cNvSpPr/>
              <p:nvPr/>
            </p:nvSpPr>
            <p:spPr bwMode="auto">
              <a:xfrm>
                <a:off x="4338320" y="2326030"/>
                <a:ext cx="569436" cy="634527"/>
              </a:xfrm>
              <a:custGeom>
                <a:avLst/>
                <a:gdLst/>
                <a:ahLst/>
                <a:cxnLst>
                  <a:cxn ang="0">
                    <a:pos x="186" y="72"/>
                  </a:cxn>
                  <a:cxn ang="0">
                    <a:pos x="186" y="72"/>
                  </a:cxn>
                  <a:cxn ang="0">
                    <a:pos x="185" y="72"/>
                  </a:cxn>
                  <a:cxn ang="0">
                    <a:pos x="178" y="66"/>
                  </a:cxn>
                  <a:cxn ang="0">
                    <a:pos x="147" y="41"/>
                  </a:cxn>
                  <a:cxn ang="0">
                    <a:pos x="132" y="29"/>
                  </a:cxn>
                  <a:cxn ang="0">
                    <a:pos x="101" y="4"/>
                  </a:cxn>
                  <a:cxn ang="0">
                    <a:pos x="85" y="4"/>
                  </a:cxn>
                  <a:cxn ang="0">
                    <a:pos x="54" y="29"/>
                  </a:cxn>
                  <a:cxn ang="0">
                    <a:pos x="39" y="41"/>
                  </a:cxn>
                  <a:cxn ang="0">
                    <a:pos x="9" y="66"/>
                  </a:cxn>
                  <a:cxn ang="0">
                    <a:pos x="1" y="72"/>
                  </a:cxn>
                  <a:cxn ang="0">
                    <a:pos x="1" y="72"/>
                  </a:cxn>
                  <a:cxn ang="0">
                    <a:pos x="0" y="72"/>
                  </a:cxn>
                  <a:cxn ang="0">
                    <a:pos x="0" y="73"/>
                  </a:cxn>
                  <a:cxn ang="0">
                    <a:pos x="1" y="82"/>
                  </a:cxn>
                  <a:cxn ang="0">
                    <a:pos x="1" y="196"/>
                  </a:cxn>
                  <a:cxn ang="0">
                    <a:pos x="10" y="204"/>
                  </a:cxn>
                  <a:cxn ang="0">
                    <a:pos x="176" y="204"/>
                  </a:cxn>
                  <a:cxn ang="0">
                    <a:pos x="186" y="196"/>
                  </a:cxn>
                  <a:cxn ang="0">
                    <a:pos x="186" y="82"/>
                  </a:cxn>
                  <a:cxn ang="0">
                    <a:pos x="186" y="73"/>
                  </a:cxn>
                  <a:cxn ang="0">
                    <a:pos x="186" y="72"/>
                  </a:cxn>
                  <a:cxn ang="0">
                    <a:pos x="142" y="191"/>
                  </a:cxn>
                  <a:cxn ang="0">
                    <a:pos x="123" y="172"/>
                  </a:cxn>
                  <a:cxn ang="0">
                    <a:pos x="142" y="153"/>
                  </a:cxn>
                  <a:cxn ang="0">
                    <a:pos x="162" y="172"/>
                  </a:cxn>
                  <a:cxn ang="0">
                    <a:pos x="142" y="191"/>
                  </a:cxn>
                </a:cxnLst>
                <a:rect l="0" t="0" r="r" b="b"/>
                <a:pathLst>
                  <a:path w="186" h="205">
                    <a:moveTo>
                      <a:pt x="186" y="72"/>
                    </a:moveTo>
                    <a:cubicBezTo>
                      <a:pt x="186" y="72"/>
                      <a:pt x="186" y="72"/>
                      <a:pt x="186" y="72"/>
                    </a:cubicBezTo>
                    <a:cubicBezTo>
                      <a:pt x="186" y="72"/>
                      <a:pt x="185" y="72"/>
                      <a:pt x="185" y="72"/>
                    </a:cubicBezTo>
                    <a:cubicBezTo>
                      <a:pt x="185" y="72"/>
                      <a:pt x="182" y="69"/>
                      <a:pt x="178" y="66"/>
                    </a:cubicBezTo>
                    <a:cubicBezTo>
                      <a:pt x="147" y="41"/>
                      <a:pt x="147" y="41"/>
                      <a:pt x="147" y="41"/>
                    </a:cubicBezTo>
                    <a:cubicBezTo>
                      <a:pt x="143" y="38"/>
                      <a:pt x="136" y="32"/>
                      <a:pt x="132" y="29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97" y="0"/>
                      <a:pt x="90" y="0"/>
                      <a:pt x="85" y="4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0" y="32"/>
                      <a:pt x="43" y="38"/>
                      <a:pt x="39" y="41"/>
                    </a:cubicBezTo>
                    <a:cubicBezTo>
                      <a:pt x="9" y="66"/>
                      <a:pt x="9" y="66"/>
                      <a:pt x="9" y="66"/>
                    </a:cubicBezTo>
                    <a:cubicBezTo>
                      <a:pt x="4" y="69"/>
                      <a:pt x="1" y="72"/>
                      <a:pt x="1" y="72"/>
                    </a:cubicBezTo>
                    <a:cubicBezTo>
                      <a:pt x="1" y="72"/>
                      <a:pt x="1" y="72"/>
                      <a:pt x="1" y="72"/>
                    </a:cubicBezTo>
                    <a:cubicBezTo>
                      <a:pt x="1" y="72"/>
                      <a:pt x="1" y="72"/>
                      <a:pt x="0" y="72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1" y="73"/>
                      <a:pt x="1" y="77"/>
                      <a:pt x="1" y="82"/>
                    </a:cubicBezTo>
                    <a:cubicBezTo>
                      <a:pt x="1" y="196"/>
                      <a:pt x="1" y="196"/>
                      <a:pt x="1" y="196"/>
                    </a:cubicBezTo>
                    <a:cubicBezTo>
                      <a:pt x="1" y="201"/>
                      <a:pt x="5" y="205"/>
                      <a:pt x="10" y="204"/>
                    </a:cubicBezTo>
                    <a:cubicBezTo>
                      <a:pt x="176" y="204"/>
                      <a:pt x="176" y="204"/>
                      <a:pt x="176" y="204"/>
                    </a:cubicBezTo>
                    <a:cubicBezTo>
                      <a:pt x="181" y="205"/>
                      <a:pt x="186" y="201"/>
                      <a:pt x="186" y="196"/>
                    </a:cubicBezTo>
                    <a:cubicBezTo>
                      <a:pt x="186" y="82"/>
                      <a:pt x="186" y="82"/>
                      <a:pt x="186" y="82"/>
                    </a:cubicBezTo>
                    <a:cubicBezTo>
                      <a:pt x="186" y="77"/>
                      <a:pt x="186" y="73"/>
                      <a:pt x="186" y="73"/>
                    </a:cubicBezTo>
                    <a:cubicBezTo>
                      <a:pt x="186" y="73"/>
                      <a:pt x="186" y="73"/>
                      <a:pt x="186" y="72"/>
                    </a:cubicBezTo>
                    <a:close/>
                    <a:moveTo>
                      <a:pt x="142" y="191"/>
                    </a:moveTo>
                    <a:cubicBezTo>
                      <a:pt x="132" y="191"/>
                      <a:pt x="123" y="183"/>
                      <a:pt x="123" y="172"/>
                    </a:cubicBezTo>
                    <a:cubicBezTo>
                      <a:pt x="123" y="161"/>
                      <a:pt x="132" y="153"/>
                      <a:pt x="142" y="153"/>
                    </a:cubicBezTo>
                    <a:cubicBezTo>
                      <a:pt x="153" y="153"/>
                      <a:pt x="162" y="161"/>
                      <a:pt x="162" y="172"/>
                    </a:cubicBezTo>
                    <a:cubicBezTo>
                      <a:pt x="162" y="183"/>
                      <a:pt x="153" y="191"/>
                      <a:pt x="142" y="191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" name="Freeform: Shape 43"/>
              <p:cNvSpPr/>
              <p:nvPr/>
            </p:nvSpPr>
            <p:spPr bwMode="auto">
              <a:xfrm>
                <a:off x="4336121" y="2317754"/>
                <a:ext cx="573833" cy="631769"/>
              </a:xfrm>
              <a:custGeom>
                <a:avLst/>
                <a:gdLst/>
                <a:ahLst/>
                <a:cxnLst>
                  <a:cxn ang="0">
                    <a:pos x="186" y="71"/>
                  </a:cxn>
                  <a:cxn ang="0">
                    <a:pos x="186" y="71"/>
                  </a:cxn>
                  <a:cxn ang="0">
                    <a:pos x="185" y="71"/>
                  </a:cxn>
                  <a:cxn ang="0">
                    <a:pos x="178" y="65"/>
                  </a:cxn>
                  <a:cxn ang="0">
                    <a:pos x="147" y="40"/>
                  </a:cxn>
                  <a:cxn ang="0">
                    <a:pos x="132" y="28"/>
                  </a:cxn>
                  <a:cxn ang="0">
                    <a:pos x="101" y="3"/>
                  </a:cxn>
                  <a:cxn ang="0">
                    <a:pos x="85" y="3"/>
                  </a:cxn>
                  <a:cxn ang="0">
                    <a:pos x="54" y="28"/>
                  </a:cxn>
                  <a:cxn ang="0">
                    <a:pos x="39" y="40"/>
                  </a:cxn>
                  <a:cxn ang="0">
                    <a:pos x="9" y="65"/>
                  </a:cxn>
                  <a:cxn ang="0">
                    <a:pos x="1" y="71"/>
                  </a:cxn>
                  <a:cxn ang="0">
                    <a:pos x="1" y="71"/>
                  </a:cxn>
                  <a:cxn ang="0">
                    <a:pos x="0" y="71"/>
                  </a:cxn>
                  <a:cxn ang="0">
                    <a:pos x="0" y="72"/>
                  </a:cxn>
                  <a:cxn ang="0">
                    <a:pos x="1" y="82"/>
                  </a:cxn>
                  <a:cxn ang="0">
                    <a:pos x="1" y="195"/>
                  </a:cxn>
                  <a:cxn ang="0">
                    <a:pos x="10" y="205"/>
                  </a:cxn>
                  <a:cxn ang="0">
                    <a:pos x="176" y="205"/>
                  </a:cxn>
                  <a:cxn ang="0">
                    <a:pos x="186" y="195"/>
                  </a:cxn>
                  <a:cxn ang="0">
                    <a:pos x="186" y="82"/>
                  </a:cxn>
                  <a:cxn ang="0">
                    <a:pos x="186" y="72"/>
                  </a:cxn>
                  <a:cxn ang="0">
                    <a:pos x="186" y="71"/>
                  </a:cxn>
                  <a:cxn ang="0">
                    <a:pos x="142" y="191"/>
                  </a:cxn>
                  <a:cxn ang="0">
                    <a:pos x="123" y="171"/>
                  </a:cxn>
                  <a:cxn ang="0">
                    <a:pos x="142" y="152"/>
                  </a:cxn>
                  <a:cxn ang="0">
                    <a:pos x="162" y="171"/>
                  </a:cxn>
                  <a:cxn ang="0">
                    <a:pos x="142" y="191"/>
                  </a:cxn>
                </a:cxnLst>
                <a:rect l="0" t="0" r="r" b="b"/>
                <a:pathLst>
                  <a:path w="186" h="205">
                    <a:moveTo>
                      <a:pt x="186" y="71"/>
                    </a:moveTo>
                    <a:cubicBezTo>
                      <a:pt x="186" y="71"/>
                      <a:pt x="186" y="71"/>
                      <a:pt x="186" y="71"/>
                    </a:cubicBezTo>
                    <a:cubicBezTo>
                      <a:pt x="186" y="71"/>
                      <a:pt x="185" y="71"/>
                      <a:pt x="185" y="71"/>
                    </a:cubicBezTo>
                    <a:cubicBezTo>
                      <a:pt x="185" y="71"/>
                      <a:pt x="182" y="68"/>
                      <a:pt x="178" y="65"/>
                    </a:cubicBezTo>
                    <a:cubicBezTo>
                      <a:pt x="147" y="40"/>
                      <a:pt x="147" y="40"/>
                      <a:pt x="147" y="40"/>
                    </a:cubicBezTo>
                    <a:cubicBezTo>
                      <a:pt x="143" y="37"/>
                      <a:pt x="136" y="31"/>
                      <a:pt x="132" y="28"/>
                    </a:cubicBezTo>
                    <a:cubicBezTo>
                      <a:pt x="101" y="3"/>
                      <a:pt x="101" y="3"/>
                      <a:pt x="101" y="3"/>
                    </a:cubicBezTo>
                    <a:cubicBezTo>
                      <a:pt x="97" y="0"/>
                      <a:pt x="90" y="0"/>
                      <a:pt x="85" y="3"/>
                    </a:cubicBezTo>
                    <a:cubicBezTo>
                      <a:pt x="54" y="28"/>
                      <a:pt x="54" y="28"/>
                      <a:pt x="54" y="28"/>
                    </a:cubicBezTo>
                    <a:cubicBezTo>
                      <a:pt x="50" y="31"/>
                      <a:pt x="43" y="37"/>
                      <a:pt x="39" y="40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4" y="68"/>
                      <a:pt x="1" y="71"/>
                      <a:pt x="1" y="71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1" y="71"/>
                      <a:pt x="1" y="71"/>
                      <a:pt x="0" y="71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1" y="72"/>
                      <a:pt x="1" y="76"/>
                      <a:pt x="1" y="82"/>
                    </a:cubicBezTo>
                    <a:cubicBezTo>
                      <a:pt x="1" y="195"/>
                      <a:pt x="1" y="195"/>
                      <a:pt x="1" y="195"/>
                    </a:cubicBezTo>
                    <a:cubicBezTo>
                      <a:pt x="1" y="200"/>
                      <a:pt x="5" y="205"/>
                      <a:pt x="10" y="205"/>
                    </a:cubicBezTo>
                    <a:cubicBezTo>
                      <a:pt x="176" y="205"/>
                      <a:pt x="176" y="205"/>
                      <a:pt x="176" y="205"/>
                    </a:cubicBezTo>
                    <a:cubicBezTo>
                      <a:pt x="181" y="205"/>
                      <a:pt x="186" y="200"/>
                      <a:pt x="186" y="195"/>
                    </a:cubicBezTo>
                    <a:cubicBezTo>
                      <a:pt x="186" y="82"/>
                      <a:pt x="186" y="82"/>
                      <a:pt x="186" y="82"/>
                    </a:cubicBezTo>
                    <a:cubicBezTo>
                      <a:pt x="186" y="76"/>
                      <a:pt x="186" y="72"/>
                      <a:pt x="186" y="72"/>
                    </a:cubicBezTo>
                    <a:cubicBezTo>
                      <a:pt x="186" y="72"/>
                      <a:pt x="186" y="72"/>
                      <a:pt x="186" y="71"/>
                    </a:cubicBezTo>
                    <a:close/>
                    <a:moveTo>
                      <a:pt x="142" y="191"/>
                    </a:moveTo>
                    <a:cubicBezTo>
                      <a:pt x="132" y="191"/>
                      <a:pt x="123" y="182"/>
                      <a:pt x="123" y="171"/>
                    </a:cubicBezTo>
                    <a:cubicBezTo>
                      <a:pt x="123" y="160"/>
                      <a:pt x="132" y="152"/>
                      <a:pt x="142" y="152"/>
                    </a:cubicBezTo>
                    <a:cubicBezTo>
                      <a:pt x="153" y="152"/>
                      <a:pt x="162" y="160"/>
                      <a:pt x="162" y="171"/>
                    </a:cubicBezTo>
                    <a:cubicBezTo>
                      <a:pt x="162" y="182"/>
                      <a:pt x="153" y="191"/>
                      <a:pt x="142" y="19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Group 44"/>
            <p:cNvGrpSpPr/>
            <p:nvPr/>
          </p:nvGrpSpPr>
          <p:grpSpPr>
            <a:xfrm>
              <a:off x="3186362" y="2716271"/>
              <a:ext cx="1415805" cy="1068367"/>
              <a:chOff x="3577448" y="2872275"/>
              <a:chExt cx="1216638" cy="1026280"/>
            </a:xfrm>
          </p:grpSpPr>
          <p:sp>
            <p:nvSpPr>
              <p:cNvPr id="88" name="Freeform: Shape 45"/>
              <p:cNvSpPr/>
              <p:nvPr/>
            </p:nvSpPr>
            <p:spPr bwMode="auto">
              <a:xfrm>
                <a:off x="4396815" y="3126086"/>
                <a:ext cx="52418" cy="6069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14" y="20"/>
                  </a:cxn>
                  <a:cxn ang="0">
                    <a:pos x="14" y="20"/>
                  </a:cxn>
                  <a:cxn ang="0">
                    <a:pos x="13" y="19"/>
                  </a:cxn>
                  <a:cxn ang="0">
                    <a:pos x="12" y="7"/>
                  </a:cxn>
                  <a:cxn ang="0">
                    <a:pos x="12" y="7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3"/>
                  </a:cxn>
                </a:cxnLst>
                <a:rect l="0" t="0" r="r" b="b"/>
                <a:pathLst>
                  <a:path w="17" h="20">
                    <a:moveTo>
                      <a:pt x="0" y="3"/>
                    </a:moveTo>
                    <a:cubicBezTo>
                      <a:pt x="4" y="0"/>
                      <a:pt x="10" y="2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6" y="9"/>
                      <a:pt x="17" y="14"/>
                      <a:pt x="14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5" y="13"/>
                      <a:pt x="14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9" y="4"/>
                      <a:pt x="4" y="3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" name="Freeform: Shape 46"/>
              <p:cNvSpPr/>
              <p:nvPr/>
            </p:nvSpPr>
            <p:spPr bwMode="auto">
              <a:xfrm>
                <a:off x="3577448" y="3043322"/>
                <a:ext cx="957310" cy="855233"/>
              </a:xfrm>
              <a:custGeom>
                <a:avLst/>
                <a:gdLst/>
                <a:ahLst/>
                <a:cxnLst>
                  <a:cxn ang="0">
                    <a:pos x="226" y="7"/>
                  </a:cxn>
                  <a:cxn ang="0">
                    <a:pos x="11" y="176"/>
                  </a:cxn>
                  <a:cxn ang="0">
                    <a:pos x="7" y="204"/>
                  </a:cxn>
                  <a:cxn ang="0">
                    <a:pos x="57" y="268"/>
                  </a:cxn>
                  <a:cxn ang="0">
                    <a:pos x="85" y="271"/>
                  </a:cxn>
                  <a:cxn ang="0">
                    <a:pos x="301" y="102"/>
                  </a:cxn>
                  <a:cxn ang="0">
                    <a:pos x="304" y="74"/>
                  </a:cxn>
                  <a:cxn ang="0">
                    <a:pos x="254" y="10"/>
                  </a:cxn>
                  <a:cxn ang="0">
                    <a:pos x="226" y="7"/>
                  </a:cxn>
                  <a:cxn ang="0">
                    <a:pos x="268" y="74"/>
                  </a:cxn>
                  <a:cxn ang="0">
                    <a:pos x="243" y="71"/>
                  </a:cxn>
                  <a:cxn ang="0">
                    <a:pos x="246" y="46"/>
                  </a:cxn>
                  <a:cxn ang="0">
                    <a:pos x="271" y="49"/>
                  </a:cxn>
                  <a:cxn ang="0">
                    <a:pos x="268" y="74"/>
                  </a:cxn>
                </a:cxnLst>
                <a:rect l="0" t="0" r="r" b="b"/>
                <a:pathLst>
                  <a:path w="311" h="278">
                    <a:moveTo>
                      <a:pt x="226" y="7"/>
                    </a:moveTo>
                    <a:cubicBezTo>
                      <a:pt x="11" y="176"/>
                      <a:pt x="11" y="176"/>
                      <a:pt x="11" y="176"/>
                    </a:cubicBezTo>
                    <a:cubicBezTo>
                      <a:pt x="2" y="183"/>
                      <a:pt x="0" y="195"/>
                      <a:pt x="7" y="204"/>
                    </a:cubicBezTo>
                    <a:cubicBezTo>
                      <a:pt x="57" y="268"/>
                      <a:pt x="57" y="268"/>
                      <a:pt x="57" y="268"/>
                    </a:cubicBezTo>
                    <a:cubicBezTo>
                      <a:pt x="64" y="277"/>
                      <a:pt x="77" y="278"/>
                      <a:pt x="85" y="271"/>
                    </a:cubicBezTo>
                    <a:cubicBezTo>
                      <a:pt x="301" y="102"/>
                      <a:pt x="301" y="102"/>
                      <a:pt x="301" y="102"/>
                    </a:cubicBezTo>
                    <a:cubicBezTo>
                      <a:pt x="310" y="95"/>
                      <a:pt x="311" y="82"/>
                      <a:pt x="304" y="74"/>
                    </a:cubicBezTo>
                    <a:cubicBezTo>
                      <a:pt x="254" y="10"/>
                      <a:pt x="254" y="10"/>
                      <a:pt x="254" y="10"/>
                    </a:cubicBezTo>
                    <a:cubicBezTo>
                      <a:pt x="248" y="1"/>
                      <a:pt x="235" y="0"/>
                      <a:pt x="226" y="7"/>
                    </a:cubicBezTo>
                    <a:close/>
                    <a:moveTo>
                      <a:pt x="268" y="74"/>
                    </a:moveTo>
                    <a:cubicBezTo>
                      <a:pt x="260" y="80"/>
                      <a:pt x="249" y="79"/>
                      <a:pt x="243" y="71"/>
                    </a:cubicBezTo>
                    <a:cubicBezTo>
                      <a:pt x="236" y="63"/>
                      <a:pt x="238" y="52"/>
                      <a:pt x="246" y="46"/>
                    </a:cubicBezTo>
                    <a:cubicBezTo>
                      <a:pt x="253" y="40"/>
                      <a:pt x="265" y="41"/>
                      <a:pt x="271" y="49"/>
                    </a:cubicBezTo>
                    <a:cubicBezTo>
                      <a:pt x="277" y="56"/>
                      <a:pt x="276" y="68"/>
                      <a:pt x="268" y="7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" name="Freeform: Shape 47"/>
              <p:cNvSpPr/>
              <p:nvPr/>
            </p:nvSpPr>
            <p:spPr bwMode="auto">
              <a:xfrm>
                <a:off x="4319568" y="3178505"/>
                <a:ext cx="96559" cy="96559"/>
              </a:xfrm>
              <a:custGeom>
                <a:avLst/>
                <a:gdLst/>
                <a:ahLst/>
                <a:cxnLst>
                  <a:cxn ang="0">
                    <a:pos x="7" y="5"/>
                  </a:cxn>
                  <a:cxn ang="0">
                    <a:pos x="5" y="24"/>
                  </a:cxn>
                  <a:cxn ang="0">
                    <a:pos x="24" y="26"/>
                  </a:cxn>
                  <a:cxn ang="0">
                    <a:pos x="26" y="7"/>
                  </a:cxn>
                  <a:cxn ang="0">
                    <a:pos x="7" y="5"/>
                  </a:cxn>
                  <a:cxn ang="0">
                    <a:pos x="22" y="24"/>
                  </a:cxn>
                  <a:cxn ang="0">
                    <a:pos x="7" y="22"/>
                  </a:cxn>
                  <a:cxn ang="0">
                    <a:pos x="9" y="7"/>
                  </a:cxn>
                  <a:cxn ang="0">
                    <a:pos x="24" y="9"/>
                  </a:cxn>
                  <a:cxn ang="0">
                    <a:pos x="22" y="24"/>
                  </a:cxn>
                </a:cxnLst>
                <a:rect l="0" t="0" r="r" b="b"/>
                <a:pathLst>
                  <a:path w="31" h="31">
                    <a:moveTo>
                      <a:pt x="7" y="5"/>
                    </a:moveTo>
                    <a:cubicBezTo>
                      <a:pt x="1" y="10"/>
                      <a:pt x="0" y="18"/>
                      <a:pt x="5" y="24"/>
                    </a:cubicBezTo>
                    <a:cubicBezTo>
                      <a:pt x="10" y="30"/>
                      <a:pt x="18" y="31"/>
                      <a:pt x="24" y="26"/>
                    </a:cubicBezTo>
                    <a:cubicBezTo>
                      <a:pt x="30" y="22"/>
                      <a:pt x="31" y="13"/>
                      <a:pt x="26" y="7"/>
                    </a:cubicBezTo>
                    <a:cubicBezTo>
                      <a:pt x="22" y="1"/>
                      <a:pt x="13" y="0"/>
                      <a:pt x="7" y="5"/>
                    </a:cubicBezTo>
                    <a:close/>
                    <a:moveTo>
                      <a:pt x="22" y="24"/>
                    </a:moveTo>
                    <a:cubicBezTo>
                      <a:pt x="18" y="28"/>
                      <a:pt x="11" y="27"/>
                      <a:pt x="7" y="22"/>
                    </a:cubicBezTo>
                    <a:cubicBezTo>
                      <a:pt x="4" y="18"/>
                      <a:pt x="5" y="11"/>
                      <a:pt x="9" y="7"/>
                    </a:cubicBezTo>
                    <a:cubicBezTo>
                      <a:pt x="14" y="4"/>
                      <a:pt x="20" y="5"/>
                      <a:pt x="24" y="9"/>
                    </a:cubicBezTo>
                    <a:cubicBezTo>
                      <a:pt x="28" y="14"/>
                      <a:pt x="27" y="20"/>
                      <a:pt x="22" y="2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" name="Freeform: Shape 48"/>
              <p:cNvSpPr/>
              <p:nvPr/>
            </p:nvSpPr>
            <p:spPr bwMode="auto">
              <a:xfrm>
                <a:off x="4303394" y="3164710"/>
                <a:ext cx="126905" cy="124148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7" y="31"/>
                  </a:cxn>
                  <a:cxn ang="0">
                    <a:pos x="32" y="34"/>
                  </a:cxn>
                  <a:cxn ang="0">
                    <a:pos x="35" y="9"/>
                  </a:cxn>
                  <a:cxn ang="0">
                    <a:pos x="10" y="6"/>
                  </a:cxn>
                  <a:cxn ang="0">
                    <a:pos x="29" y="30"/>
                  </a:cxn>
                  <a:cxn ang="0">
                    <a:pos x="10" y="28"/>
                  </a:cxn>
                  <a:cxn ang="0">
                    <a:pos x="12" y="9"/>
                  </a:cxn>
                  <a:cxn ang="0">
                    <a:pos x="31" y="11"/>
                  </a:cxn>
                  <a:cxn ang="0">
                    <a:pos x="29" y="30"/>
                  </a:cxn>
                </a:cxnLst>
                <a:rect l="0" t="0" r="r" b="b"/>
                <a:pathLst>
                  <a:path w="41" h="40">
                    <a:moveTo>
                      <a:pt x="10" y="6"/>
                    </a:moveTo>
                    <a:cubicBezTo>
                      <a:pt x="2" y="12"/>
                      <a:pt x="0" y="23"/>
                      <a:pt x="7" y="31"/>
                    </a:cubicBezTo>
                    <a:cubicBezTo>
                      <a:pt x="13" y="39"/>
                      <a:pt x="24" y="40"/>
                      <a:pt x="32" y="34"/>
                    </a:cubicBezTo>
                    <a:cubicBezTo>
                      <a:pt x="40" y="28"/>
                      <a:pt x="41" y="16"/>
                      <a:pt x="35" y="9"/>
                    </a:cubicBezTo>
                    <a:cubicBezTo>
                      <a:pt x="29" y="1"/>
                      <a:pt x="17" y="0"/>
                      <a:pt x="10" y="6"/>
                    </a:cubicBezTo>
                    <a:close/>
                    <a:moveTo>
                      <a:pt x="29" y="30"/>
                    </a:moveTo>
                    <a:cubicBezTo>
                      <a:pt x="23" y="35"/>
                      <a:pt x="15" y="34"/>
                      <a:pt x="10" y="28"/>
                    </a:cubicBezTo>
                    <a:cubicBezTo>
                      <a:pt x="5" y="22"/>
                      <a:pt x="6" y="14"/>
                      <a:pt x="12" y="9"/>
                    </a:cubicBezTo>
                    <a:cubicBezTo>
                      <a:pt x="18" y="4"/>
                      <a:pt x="27" y="5"/>
                      <a:pt x="31" y="11"/>
                    </a:cubicBezTo>
                    <a:cubicBezTo>
                      <a:pt x="36" y="17"/>
                      <a:pt x="35" y="26"/>
                      <a:pt x="29" y="3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" name="Freeform: Shape 49"/>
              <p:cNvSpPr/>
              <p:nvPr/>
            </p:nvSpPr>
            <p:spPr bwMode="auto">
              <a:xfrm>
                <a:off x="4388539" y="2872275"/>
                <a:ext cx="405547" cy="361406"/>
              </a:xfrm>
              <a:custGeom>
                <a:avLst/>
                <a:gdLst/>
                <a:ahLst/>
                <a:cxnLst>
                  <a:cxn ang="0">
                    <a:pos x="2" y="105"/>
                  </a:cxn>
                  <a:cxn ang="0">
                    <a:pos x="2" y="105"/>
                  </a:cxn>
                  <a:cxn ang="0">
                    <a:pos x="15" y="91"/>
                  </a:cxn>
                  <a:cxn ang="0">
                    <a:pos x="15" y="91"/>
                  </a:cxn>
                  <a:cxn ang="0">
                    <a:pos x="106" y="33"/>
                  </a:cxn>
                  <a:cxn ang="0">
                    <a:pos x="106" y="33"/>
                  </a:cxn>
                  <a:cxn ang="0">
                    <a:pos x="128" y="0"/>
                  </a:cxn>
                  <a:cxn ang="0">
                    <a:pos x="128" y="0"/>
                  </a:cxn>
                  <a:cxn ang="0">
                    <a:pos x="130" y="0"/>
                  </a:cxn>
                  <a:cxn ang="0">
                    <a:pos x="108" y="34"/>
                  </a:cxn>
                  <a:cxn ang="0">
                    <a:pos x="108" y="34"/>
                  </a:cxn>
                  <a:cxn ang="0">
                    <a:pos x="16" y="93"/>
                  </a:cxn>
                  <a:cxn ang="0">
                    <a:pos x="16" y="93"/>
                  </a:cxn>
                  <a:cxn ang="0">
                    <a:pos x="4" y="106"/>
                  </a:cxn>
                  <a:cxn ang="0">
                    <a:pos x="4" y="106"/>
                  </a:cxn>
                  <a:cxn ang="0">
                    <a:pos x="4" y="114"/>
                  </a:cxn>
                  <a:cxn ang="0">
                    <a:pos x="4" y="117"/>
                  </a:cxn>
                  <a:cxn ang="0">
                    <a:pos x="2" y="105"/>
                  </a:cxn>
                </a:cxnLst>
                <a:rect l="0" t="0" r="r" b="b"/>
                <a:pathLst>
                  <a:path w="132" h="117">
                    <a:moveTo>
                      <a:pt x="2" y="105"/>
                    </a:moveTo>
                    <a:cubicBezTo>
                      <a:pt x="2" y="105"/>
                      <a:pt x="2" y="105"/>
                      <a:pt x="2" y="105"/>
                    </a:cubicBezTo>
                    <a:cubicBezTo>
                      <a:pt x="4" y="101"/>
                      <a:pt x="9" y="96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38" y="74"/>
                      <a:pt x="80" y="53"/>
                      <a:pt x="106" y="33"/>
                    </a:cubicBezTo>
                    <a:cubicBezTo>
                      <a:pt x="106" y="33"/>
                      <a:pt x="106" y="33"/>
                      <a:pt x="106" y="33"/>
                    </a:cubicBezTo>
                    <a:cubicBezTo>
                      <a:pt x="121" y="22"/>
                      <a:pt x="130" y="10"/>
                      <a:pt x="128" y="0"/>
                    </a:cubicBezTo>
                    <a:cubicBezTo>
                      <a:pt x="128" y="0"/>
                      <a:pt x="128" y="0"/>
                      <a:pt x="128" y="0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132" y="12"/>
                      <a:pt x="122" y="23"/>
                      <a:pt x="108" y="34"/>
                    </a:cubicBezTo>
                    <a:cubicBezTo>
                      <a:pt x="108" y="34"/>
                      <a:pt x="108" y="34"/>
                      <a:pt x="108" y="34"/>
                    </a:cubicBezTo>
                    <a:cubicBezTo>
                      <a:pt x="81" y="55"/>
                      <a:pt x="39" y="75"/>
                      <a:pt x="16" y="93"/>
                    </a:cubicBezTo>
                    <a:cubicBezTo>
                      <a:pt x="16" y="93"/>
                      <a:pt x="16" y="93"/>
                      <a:pt x="16" y="93"/>
                    </a:cubicBezTo>
                    <a:cubicBezTo>
                      <a:pt x="10" y="97"/>
                      <a:pt x="6" y="102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2" y="110"/>
                      <a:pt x="3" y="111"/>
                      <a:pt x="4" y="114"/>
                    </a:cubicBezTo>
                    <a:cubicBezTo>
                      <a:pt x="4" y="117"/>
                      <a:pt x="4" y="117"/>
                      <a:pt x="4" y="117"/>
                    </a:cubicBezTo>
                    <a:cubicBezTo>
                      <a:pt x="4" y="117"/>
                      <a:pt x="0" y="110"/>
                      <a:pt x="2" y="105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" name="Freeform: Shape 50"/>
              <p:cNvSpPr/>
              <p:nvPr/>
            </p:nvSpPr>
            <p:spPr bwMode="auto">
              <a:xfrm>
                <a:off x="4385780" y="3134364"/>
                <a:ext cx="35865" cy="3862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" y="12"/>
                  </a:cxn>
                  <a:cxn ang="0">
                    <a:pos x="12" y="1"/>
                  </a:cxn>
                  <a:cxn ang="0">
                    <a:pos x="10" y="0"/>
                  </a:cxn>
                  <a:cxn ang="0">
                    <a:pos x="2" y="9"/>
                  </a:cxn>
                  <a:cxn ang="0">
                    <a:pos x="0" y="11"/>
                  </a:cxn>
                </a:cxnLst>
                <a:rect l="0" t="0" r="r" b="b"/>
                <a:pathLst>
                  <a:path w="12" h="12">
                    <a:moveTo>
                      <a:pt x="0" y="11"/>
                    </a:moveTo>
                    <a:cubicBezTo>
                      <a:pt x="1" y="11"/>
                      <a:pt x="2" y="11"/>
                      <a:pt x="2" y="12"/>
                    </a:cubicBezTo>
                    <a:cubicBezTo>
                      <a:pt x="5" y="9"/>
                      <a:pt x="8" y="5"/>
                      <a:pt x="12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7" y="3"/>
                      <a:pt x="4" y="6"/>
                      <a:pt x="2" y="9"/>
                    </a:cubicBezTo>
                    <a:cubicBezTo>
                      <a:pt x="1" y="10"/>
                      <a:pt x="1" y="10"/>
                      <a:pt x="0" y="11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" name="Freeform: Shape 67"/>
              <p:cNvSpPr/>
              <p:nvPr/>
            </p:nvSpPr>
            <p:spPr bwMode="auto">
              <a:xfrm>
                <a:off x="4371986" y="3170227"/>
                <a:ext cx="19313" cy="35865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4" y="10"/>
                  </a:cxn>
                  <a:cxn ang="0">
                    <a:pos x="3" y="9"/>
                  </a:cxn>
                  <a:cxn ang="0">
                    <a:pos x="2" y="7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1" y="6"/>
                  </a:cxn>
                </a:cxnLst>
                <a:rect l="0" t="0" r="r" b="b"/>
                <a:pathLst>
                  <a:path w="6" h="12">
                    <a:moveTo>
                      <a:pt x="1" y="6"/>
                    </a:moveTo>
                    <a:cubicBezTo>
                      <a:pt x="0" y="9"/>
                      <a:pt x="0" y="12"/>
                      <a:pt x="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2" y="9"/>
                      <a:pt x="2" y="7"/>
                    </a:cubicBezTo>
                    <a:cubicBezTo>
                      <a:pt x="3" y="5"/>
                      <a:pt x="4" y="3"/>
                      <a:pt x="6" y="1"/>
                    </a:cubicBezTo>
                    <a:cubicBezTo>
                      <a:pt x="6" y="0"/>
                      <a:pt x="5" y="0"/>
                      <a:pt x="4" y="0"/>
                    </a:cubicBezTo>
                    <a:cubicBezTo>
                      <a:pt x="3" y="2"/>
                      <a:pt x="1" y="4"/>
                      <a:pt x="1" y="6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4" name="TextBox 136"/>
            <p:cNvSpPr txBox="1"/>
            <p:nvPr/>
          </p:nvSpPr>
          <p:spPr>
            <a:xfrm rot="19338731">
              <a:off x="3337677" y="3280403"/>
              <a:ext cx="715580" cy="184666"/>
            </a:xfrm>
            <a:prstGeom prst="rect">
              <a:avLst/>
            </a:prstGeom>
            <a:noFill/>
          </p:spPr>
          <p:txBody>
            <a:bodyPr wrap="none">
              <a:normAutofit fontScale="70000" lnSpcReduction="20000"/>
            </a:bodyPr>
            <a:lstStyle/>
            <a:p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0" name="TextBox 142"/>
            <p:cNvSpPr txBox="1"/>
            <p:nvPr/>
          </p:nvSpPr>
          <p:spPr>
            <a:xfrm>
              <a:off x="4159433" y="2275271"/>
              <a:ext cx="487375" cy="3966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anchor="ctr" anchorCtr="1">
              <a:norm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cs typeface="+mn-ea"/>
                  <a:sym typeface="+mn-lt"/>
                </a:rPr>
                <a:t>15%</a:t>
              </a:r>
            </a:p>
          </p:txBody>
        </p:sp>
        <p:grpSp>
          <p:nvGrpSpPr>
            <p:cNvPr id="35" name="Group 149"/>
            <p:cNvGrpSpPr/>
            <p:nvPr/>
          </p:nvGrpSpPr>
          <p:grpSpPr>
            <a:xfrm>
              <a:off x="2798498" y="3793245"/>
              <a:ext cx="1332093" cy="765660"/>
              <a:chOff x="474165" y="4998859"/>
              <a:chExt cx="1776124" cy="1020880"/>
            </a:xfrm>
          </p:grpSpPr>
          <p:sp>
            <p:nvSpPr>
              <p:cNvPr id="48" name="TextBox 150"/>
              <p:cNvSpPr txBox="1"/>
              <p:nvPr/>
            </p:nvSpPr>
            <p:spPr bwMode="auto">
              <a:xfrm>
                <a:off x="474165" y="4998859"/>
                <a:ext cx="1776124" cy="510084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3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49" name="TextBox 151"/>
              <p:cNvSpPr txBox="1"/>
              <p:nvPr/>
            </p:nvSpPr>
            <p:spPr bwMode="auto">
              <a:xfrm>
                <a:off x="474165" y="5508943"/>
                <a:ext cx="1776124" cy="510796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ctr" anchorCtr="1">
                <a:normAutofit fontScale="775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117" name="组合 116"/>
          <p:cNvGrpSpPr/>
          <p:nvPr/>
        </p:nvGrpSpPr>
        <p:grpSpPr>
          <a:xfrm>
            <a:off x="5337036" y="1475584"/>
            <a:ext cx="1970907" cy="3083321"/>
            <a:chOff x="5337036" y="1475584"/>
            <a:chExt cx="1970907" cy="3083321"/>
          </a:xfrm>
        </p:grpSpPr>
        <p:sp>
          <p:nvSpPr>
            <p:cNvPr id="13" name="Freeform: Shape 80"/>
            <p:cNvSpPr/>
            <p:nvPr/>
          </p:nvSpPr>
          <p:spPr bwMode="auto">
            <a:xfrm>
              <a:off x="6733274" y="2704777"/>
              <a:ext cx="433411" cy="281451"/>
            </a:xfrm>
            <a:custGeom>
              <a:avLst/>
              <a:gdLst/>
              <a:ahLst/>
              <a:cxnLst>
                <a:cxn ang="0">
                  <a:pos x="27" y="64"/>
                </a:cxn>
                <a:cxn ang="0">
                  <a:pos x="121" y="2"/>
                </a:cxn>
                <a:cxn ang="0">
                  <a:pos x="120" y="0"/>
                </a:cxn>
                <a:cxn ang="0">
                  <a:pos x="17" y="71"/>
                </a:cxn>
                <a:cxn ang="0">
                  <a:pos x="0" y="87"/>
                </a:cxn>
                <a:cxn ang="0">
                  <a:pos x="1" y="88"/>
                </a:cxn>
                <a:cxn ang="0">
                  <a:pos x="27" y="64"/>
                </a:cxn>
              </a:cxnLst>
              <a:rect l="0" t="0" r="r" b="b"/>
              <a:pathLst>
                <a:path w="121" h="88">
                  <a:moveTo>
                    <a:pt x="27" y="64"/>
                  </a:moveTo>
                  <a:cubicBezTo>
                    <a:pt x="50" y="44"/>
                    <a:pt x="83" y="31"/>
                    <a:pt x="121" y="2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76" y="34"/>
                    <a:pt x="41" y="45"/>
                    <a:pt x="17" y="71"/>
                  </a:cubicBezTo>
                  <a:cubicBezTo>
                    <a:pt x="10" y="77"/>
                    <a:pt x="5" y="82"/>
                    <a:pt x="0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8" y="82"/>
                    <a:pt x="17" y="73"/>
                    <a:pt x="27" y="64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4" name="Group 81"/>
            <p:cNvGrpSpPr/>
            <p:nvPr/>
          </p:nvGrpSpPr>
          <p:grpSpPr>
            <a:xfrm>
              <a:off x="6643382" y="1475584"/>
              <a:ext cx="664561" cy="1332583"/>
              <a:chOff x="5704493" y="1680467"/>
              <a:chExt cx="571075" cy="1280091"/>
            </a:xfrm>
          </p:grpSpPr>
          <p:sp>
            <p:nvSpPr>
              <p:cNvPr id="77" name="Freeform: Shape 82"/>
              <p:cNvSpPr/>
              <p:nvPr/>
            </p:nvSpPr>
            <p:spPr bwMode="auto">
              <a:xfrm>
                <a:off x="5707849" y="1691503"/>
                <a:ext cx="564364" cy="1269055"/>
              </a:xfrm>
              <a:custGeom>
                <a:avLst/>
                <a:gdLst/>
                <a:ahLst/>
                <a:cxnLst>
                  <a:cxn ang="0">
                    <a:pos x="186" y="72"/>
                  </a:cxn>
                  <a:cxn ang="0">
                    <a:pos x="185" y="71"/>
                  </a:cxn>
                  <a:cxn ang="0">
                    <a:pos x="185" y="71"/>
                  </a:cxn>
                  <a:cxn ang="0">
                    <a:pos x="177" y="65"/>
                  </a:cxn>
                  <a:cxn ang="0">
                    <a:pos x="147" y="41"/>
                  </a:cxn>
                  <a:cxn ang="0">
                    <a:pos x="132" y="28"/>
                  </a:cxn>
                  <a:cxn ang="0">
                    <a:pos x="101" y="3"/>
                  </a:cxn>
                  <a:cxn ang="0">
                    <a:pos x="85" y="3"/>
                  </a:cxn>
                  <a:cxn ang="0">
                    <a:pos x="54" y="28"/>
                  </a:cxn>
                  <a:cxn ang="0">
                    <a:pos x="39" y="41"/>
                  </a:cxn>
                  <a:cxn ang="0">
                    <a:pos x="9" y="65"/>
                  </a:cxn>
                  <a:cxn ang="0">
                    <a:pos x="1" y="71"/>
                  </a:cxn>
                  <a:cxn ang="0">
                    <a:pos x="1" y="71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1" y="82"/>
                  </a:cxn>
                  <a:cxn ang="0">
                    <a:pos x="1" y="402"/>
                  </a:cxn>
                  <a:cxn ang="0">
                    <a:pos x="10" y="410"/>
                  </a:cxn>
                  <a:cxn ang="0">
                    <a:pos x="176" y="410"/>
                  </a:cxn>
                  <a:cxn ang="0">
                    <a:pos x="185" y="402"/>
                  </a:cxn>
                  <a:cxn ang="0">
                    <a:pos x="185" y="82"/>
                  </a:cxn>
                  <a:cxn ang="0">
                    <a:pos x="186" y="72"/>
                  </a:cxn>
                  <a:cxn ang="0">
                    <a:pos x="186" y="72"/>
                  </a:cxn>
                  <a:cxn ang="0">
                    <a:pos x="142" y="397"/>
                  </a:cxn>
                  <a:cxn ang="0">
                    <a:pos x="123" y="378"/>
                  </a:cxn>
                  <a:cxn ang="0">
                    <a:pos x="142" y="359"/>
                  </a:cxn>
                  <a:cxn ang="0">
                    <a:pos x="162" y="378"/>
                  </a:cxn>
                  <a:cxn ang="0">
                    <a:pos x="142" y="397"/>
                  </a:cxn>
                </a:cxnLst>
                <a:rect l="0" t="0" r="r" b="b"/>
                <a:pathLst>
                  <a:path w="186" h="411">
                    <a:moveTo>
                      <a:pt x="186" y="72"/>
                    </a:moveTo>
                    <a:cubicBezTo>
                      <a:pt x="186" y="72"/>
                      <a:pt x="185" y="72"/>
                      <a:pt x="185" y="71"/>
                    </a:cubicBezTo>
                    <a:cubicBezTo>
                      <a:pt x="185" y="71"/>
                      <a:pt x="185" y="71"/>
                      <a:pt x="185" y="71"/>
                    </a:cubicBezTo>
                    <a:cubicBezTo>
                      <a:pt x="185" y="71"/>
                      <a:pt x="182" y="69"/>
                      <a:pt x="177" y="65"/>
                    </a:cubicBezTo>
                    <a:cubicBezTo>
                      <a:pt x="147" y="41"/>
                      <a:pt x="147" y="41"/>
                      <a:pt x="147" y="41"/>
                    </a:cubicBezTo>
                    <a:cubicBezTo>
                      <a:pt x="143" y="37"/>
                      <a:pt x="136" y="32"/>
                      <a:pt x="132" y="28"/>
                    </a:cubicBezTo>
                    <a:cubicBezTo>
                      <a:pt x="101" y="3"/>
                      <a:pt x="101" y="3"/>
                      <a:pt x="101" y="3"/>
                    </a:cubicBezTo>
                    <a:cubicBezTo>
                      <a:pt x="96" y="0"/>
                      <a:pt x="90" y="0"/>
                      <a:pt x="85" y="3"/>
                    </a:cubicBezTo>
                    <a:cubicBezTo>
                      <a:pt x="54" y="28"/>
                      <a:pt x="54" y="28"/>
                      <a:pt x="54" y="28"/>
                    </a:cubicBezTo>
                    <a:cubicBezTo>
                      <a:pt x="50" y="32"/>
                      <a:pt x="43" y="37"/>
                      <a:pt x="39" y="41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4" y="69"/>
                      <a:pt x="1" y="71"/>
                      <a:pt x="1" y="71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1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1" y="76"/>
                      <a:pt x="1" y="82"/>
                    </a:cubicBezTo>
                    <a:cubicBezTo>
                      <a:pt x="1" y="402"/>
                      <a:pt x="1" y="402"/>
                      <a:pt x="1" y="402"/>
                    </a:cubicBezTo>
                    <a:cubicBezTo>
                      <a:pt x="1" y="407"/>
                      <a:pt x="5" y="411"/>
                      <a:pt x="10" y="410"/>
                    </a:cubicBezTo>
                    <a:cubicBezTo>
                      <a:pt x="176" y="410"/>
                      <a:pt x="176" y="410"/>
                      <a:pt x="176" y="410"/>
                    </a:cubicBezTo>
                    <a:cubicBezTo>
                      <a:pt x="181" y="411"/>
                      <a:pt x="185" y="407"/>
                      <a:pt x="185" y="402"/>
                    </a:cubicBezTo>
                    <a:cubicBezTo>
                      <a:pt x="185" y="82"/>
                      <a:pt x="185" y="82"/>
                      <a:pt x="185" y="82"/>
                    </a:cubicBezTo>
                    <a:cubicBezTo>
                      <a:pt x="185" y="76"/>
                      <a:pt x="186" y="72"/>
                      <a:pt x="186" y="72"/>
                    </a:cubicBezTo>
                    <a:cubicBezTo>
                      <a:pt x="186" y="72"/>
                      <a:pt x="186" y="72"/>
                      <a:pt x="186" y="72"/>
                    </a:cubicBezTo>
                    <a:close/>
                    <a:moveTo>
                      <a:pt x="142" y="397"/>
                    </a:moveTo>
                    <a:cubicBezTo>
                      <a:pt x="132" y="397"/>
                      <a:pt x="123" y="389"/>
                      <a:pt x="123" y="378"/>
                    </a:cubicBezTo>
                    <a:cubicBezTo>
                      <a:pt x="123" y="367"/>
                      <a:pt x="132" y="359"/>
                      <a:pt x="142" y="359"/>
                    </a:cubicBezTo>
                    <a:cubicBezTo>
                      <a:pt x="153" y="359"/>
                      <a:pt x="162" y="367"/>
                      <a:pt x="162" y="378"/>
                    </a:cubicBezTo>
                    <a:cubicBezTo>
                      <a:pt x="162" y="389"/>
                      <a:pt x="153" y="397"/>
                      <a:pt x="142" y="397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Freeform: Shape 83"/>
              <p:cNvSpPr/>
              <p:nvPr/>
            </p:nvSpPr>
            <p:spPr bwMode="auto">
              <a:xfrm>
                <a:off x="5704493" y="1680467"/>
                <a:ext cx="571075" cy="1269055"/>
              </a:xfrm>
              <a:custGeom>
                <a:avLst/>
                <a:gdLst/>
                <a:ahLst/>
                <a:cxnLst>
                  <a:cxn ang="0">
                    <a:pos x="186" y="72"/>
                  </a:cxn>
                  <a:cxn ang="0">
                    <a:pos x="185" y="72"/>
                  </a:cxn>
                  <a:cxn ang="0">
                    <a:pos x="185" y="71"/>
                  </a:cxn>
                  <a:cxn ang="0">
                    <a:pos x="177" y="65"/>
                  </a:cxn>
                  <a:cxn ang="0">
                    <a:pos x="147" y="41"/>
                  </a:cxn>
                  <a:cxn ang="0">
                    <a:pos x="132" y="29"/>
                  </a:cxn>
                  <a:cxn ang="0">
                    <a:pos x="101" y="3"/>
                  </a:cxn>
                  <a:cxn ang="0">
                    <a:pos x="85" y="3"/>
                  </a:cxn>
                  <a:cxn ang="0">
                    <a:pos x="54" y="29"/>
                  </a:cxn>
                  <a:cxn ang="0">
                    <a:pos x="39" y="41"/>
                  </a:cxn>
                  <a:cxn ang="0">
                    <a:pos x="9" y="65"/>
                  </a:cxn>
                  <a:cxn ang="0">
                    <a:pos x="1" y="71"/>
                  </a:cxn>
                  <a:cxn ang="0">
                    <a:pos x="1" y="72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1" y="82"/>
                  </a:cxn>
                  <a:cxn ang="0">
                    <a:pos x="1" y="402"/>
                  </a:cxn>
                  <a:cxn ang="0">
                    <a:pos x="10" y="412"/>
                  </a:cxn>
                  <a:cxn ang="0">
                    <a:pos x="176" y="412"/>
                  </a:cxn>
                  <a:cxn ang="0">
                    <a:pos x="185" y="402"/>
                  </a:cxn>
                  <a:cxn ang="0">
                    <a:pos x="185" y="82"/>
                  </a:cxn>
                  <a:cxn ang="0">
                    <a:pos x="186" y="72"/>
                  </a:cxn>
                  <a:cxn ang="0">
                    <a:pos x="186" y="72"/>
                  </a:cxn>
                  <a:cxn ang="0">
                    <a:pos x="142" y="398"/>
                  </a:cxn>
                  <a:cxn ang="0">
                    <a:pos x="123" y="378"/>
                  </a:cxn>
                  <a:cxn ang="0">
                    <a:pos x="142" y="359"/>
                  </a:cxn>
                  <a:cxn ang="0">
                    <a:pos x="162" y="378"/>
                  </a:cxn>
                  <a:cxn ang="0">
                    <a:pos x="142" y="398"/>
                  </a:cxn>
                </a:cxnLst>
                <a:rect l="0" t="0" r="r" b="b"/>
                <a:pathLst>
                  <a:path w="186" h="412">
                    <a:moveTo>
                      <a:pt x="186" y="72"/>
                    </a:moveTo>
                    <a:cubicBezTo>
                      <a:pt x="186" y="72"/>
                      <a:pt x="185" y="72"/>
                      <a:pt x="185" y="72"/>
                    </a:cubicBezTo>
                    <a:cubicBezTo>
                      <a:pt x="185" y="71"/>
                      <a:pt x="185" y="71"/>
                      <a:pt x="185" y="71"/>
                    </a:cubicBezTo>
                    <a:cubicBezTo>
                      <a:pt x="185" y="71"/>
                      <a:pt x="182" y="69"/>
                      <a:pt x="177" y="65"/>
                    </a:cubicBezTo>
                    <a:cubicBezTo>
                      <a:pt x="147" y="41"/>
                      <a:pt x="147" y="41"/>
                      <a:pt x="147" y="41"/>
                    </a:cubicBezTo>
                    <a:cubicBezTo>
                      <a:pt x="143" y="37"/>
                      <a:pt x="136" y="32"/>
                      <a:pt x="132" y="29"/>
                    </a:cubicBezTo>
                    <a:cubicBezTo>
                      <a:pt x="101" y="3"/>
                      <a:pt x="101" y="3"/>
                      <a:pt x="101" y="3"/>
                    </a:cubicBezTo>
                    <a:cubicBezTo>
                      <a:pt x="96" y="0"/>
                      <a:pt x="90" y="0"/>
                      <a:pt x="85" y="3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0" y="32"/>
                      <a:pt x="43" y="37"/>
                      <a:pt x="39" y="41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4" y="69"/>
                      <a:pt x="1" y="71"/>
                      <a:pt x="1" y="71"/>
                    </a:cubicBezTo>
                    <a:cubicBezTo>
                      <a:pt x="1" y="71"/>
                      <a:pt x="1" y="71"/>
                      <a:pt x="1" y="72"/>
                    </a:cubicBezTo>
                    <a:cubicBezTo>
                      <a:pt x="1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1" y="77"/>
                      <a:pt x="1" y="82"/>
                    </a:cubicBezTo>
                    <a:cubicBezTo>
                      <a:pt x="1" y="402"/>
                      <a:pt x="1" y="402"/>
                      <a:pt x="1" y="402"/>
                    </a:cubicBezTo>
                    <a:cubicBezTo>
                      <a:pt x="1" y="407"/>
                      <a:pt x="5" y="412"/>
                      <a:pt x="10" y="412"/>
                    </a:cubicBezTo>
                    <a:cubicBezTo>
                      <a:pt x="176" y="412"/>
                      <a:pt x="176" y="412"/>
                      <a:pt x="176" y="412"/>
                    </a:cubicBezTo>
                    <a:cubicBezTo>
                      <a:pt x="181" y="412"/>
                      <a:pt x="185" y="407"/>
                      <a:pt x="185" y="402"/>
                    </a:cubicBezTo>
                    <a:cubicBezTo>
                      <a:pt x="185" y="82"/>
                      <a:pt x="185" y="82"/>
                      <a:pt x="185" y="82"/>
                    </a:cubicBezTo>
                    <a:cubicBezTo>
                      <a:pt x="185" y="77"/>
                      <a:pt x="186" y="72"/>
                      <a:pt x="186" y="72"/>
                    </a:cubicBezTo>
                    <a:cubicBezTo>
                      <a:pt x="186" y="72"/>
                      <a:pt x="186" y="72"/>
                      <a:pt x="186" y="72"/>
                    </a:cubicBezTo>
                    <a:close/>
                    <a:moveTo>
                      <a:pt x="142" y="398"/>
                    </a:moveTo>
                    <a:cubicBezTo>
                      <a:pt x="132" y="398"/>
                      <a:pt x="123" y="389"/>
                      <a:pt x="123" y="378"/>
                    </a:cubicBezTo>
                    <a:cubicBezTo>
                      <a:pt x="123" y="367"/>
                      <a:pt x="132" y="359"/>
                      <a:pt x="142" y="359"/>
                    </a:cubicBezTo>
                    <a:cubicBezTo>
                      <a:pt x="153" y="359"/>
                      <a:pt x="162" y="367"/>
                      <a:pt x="162" y="378"/>
                    </a:cubicBezTo>
                    <a:cubicBezTo>
                      <a:pt x="162" y="389"/>
                      <a:pt x="153" y="398"/>
                      <a:pt x="142" y="398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Group 84"/>
            <p:cNvGrpSpPr/>
            <p:nvPr/>
          </p:nvGrpSpPr>
          <p:grpSpPr>
            <a:xfrm>
              <a:off x="5757299" y="2710527"/>
              <a:ext cx="1415806" cy="1068367"/>
              <a:chOff x="4943060" y="2866758"/>
              <a:chExt cx="1216639" cy="1026280"/>
            </a:xfrm>
          </p:grpSpPr>
          <p:sp>
            <p:nvSpPr>
              <p:cNvPr id="70" name="Freeform: Shape 85"/>
              <p:cNvSpPr/>
              <p:nvPr/>
            </p:nvSpPr>
            <p:spPr bwMode="auto">
              <a:xfrm>
                <a:off x="5762429" y="3120569"/>
                <a:ext cx="52418" cy="6069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14" y="20"/>
                  </a:cxn>
                  <a:cxn ang="0">
                    <a:pos x="14" y="20"/>
                  </a:cxn>
                  <a:cxn ang="0">
                    <a:pos x="12" y="19"/>
                  </a:cxn>
                  <a:cxn ang="0">
                    <a:pos x="12" y="7"/>
                  </a:cxn>
                  <a:cxn ang="0">
                    <a:pos x="12" y="7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3"/>
                  </a:cxn>
                </a:cxnLst>
                <a:rect l="0" t="0" r="r" b="b"/>
                <a:pathLst>
                  <a:path w="17" h="20">
                    <a:moveTo>
                      <a:pt x="0" y="3"/>
                    </a:moveTo>
                    <a:cubicBezTo>
                      <a:pt x="4" y="0"/>
                      <a:pt x="10" y="2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6" y="9"/>
                      <a:pt x="17" y="14"/>
                      <a:pt x="14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5" y="13"/>
                      <a:pt x="14" y="10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9" y="4"/>
                      <a:pt x="4" y="3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Freeform: Shape 86"/>
              <p:cNvSpPr/>
              <p:nvPr/>
            </p:nvSpPr>
            <p:spPr bwMode="auto">
              <a:xfrm>
                <a:off x="4943060" y="3035046"/>
                <a:ext cx="957310" cy="857992"/>
              </a:xfrm>
              <a:custGeom>
                <a:avLst/>
                <a:gdLst/>
                <a:ahLst/>
                <a:cxnLst>
                  <a:cxn ang="0">
                    <a:pos x="226" y="7"/>
                  </a:cxn>
                  <a:cxn ang="0">
                    <a:pos x="10" y="176"/>
                  </a:cxn>
                  <a:cxn ang="0">
                    <a:pos x="7" y="204"/>
                  </a:cxn>
                  <a:cxn ang="0">
                    <a:pos x="57" y="268"/>
                  </a:cxn>
                  <a:cxn ang="0">
                    <a:pos x="85" y="271"/>
                  </a:cxn>
                  <a:cxn ang="0">
                    <a:pos x="301" y="102"/>
                  </a:cxn>
                  <a:cxn ang="0">
                    <a:pos x="304" y="74"/>
                  </a:cxn>
                  <a:cxn ang="0">
                    <a:pos x="254" y="10"/>
                  </a:cxn>
                  <a:cxn ang="0">
                    <a:pos x="226" y="7"/>
                  </a:cxn>
                  <a:cxn ang="0">
                    <a:pos x="268" y="74"/>
                  </a:cxn>
                  <a:cxn ang="0">
                    <a:pos x="242" y="71"/>
                  </a:cxn>
                  <a:cxn ang="0">
                    <a:pos x="245" y="46"/>
                  </a:cxn>
                  <a:cxn ang="0">
                    <a:pos x="271" y="49"/>
                  </a:cxn>
                  <a:cxn ang="0">
                    <a:pos x="268" y="74"/>
                  </a:cxn>
                </a:cxnLst>
                <a:rect l="0" t="0" r="r" b="b"/>
                <a:pathLst>
                  <a:path w="311" h="278">
                    <a:moveTo>
                      <a:pt x="226" y="7"/>
                    </a:moveTo>
                    <a:cubicBezTo>
                      <a:pt x="10" y="176"/>
                      <a:pt x="10" y="176"/>
                      <a:pt x="10" y="176"/>
                    </a:cubicBezTo>
                    <a:cubicBezTo>
                      <a:pt x="2" y="183"/>
                      <a:pt x="0" y="195"/>
                      <a:pt x="7" y="204"/>
                    </a:cubicBezTo>
                    <a:cubicBezTo>
                      <a:pt x="57" y="268"/>
                      <a:pt x="57" y="268"/>
                      <a:pt x="57" y="268"/>
                    </a:cubicBezTo>
                    <a:cubicBezTo>
                      <a:pt x="64" y="277"/>
                      <a:pt x="77" y="278"/>
                      <a:pt x="85" y="271"/>
                    </a:cubicBezTo>
                    <a:cubicBezTo>
                      <a:pt x="301" y="102"/>
                      <a:pt x="301" y="102"/>
                      <a:pt x="301" y="102"/>
                    </a:cubicBezTo>
                    <a:cubicBezTo>
                      <a:pt x="310" y="95"/>
                      <a:pt x="311" y="83"/>
                      <a:pt x="304" y="74"/>
                    </a:cubicBezTo>
                    <a:cubicBezTo>
                      <a:pt x="254" y="10"/>
                      <a:pt x="254" y="10"/>
                      <a:pt x="254" y="10"/>
                    </a:cubicBezTo>
                    <a:cubicBezTo>
                      <a:pt x="247" y="1"/>
                      <a:pt x="235" y="0"/>
                      <a:pt x="226" y="7"/>
                    </a:cubicBezTo>
                    <a:close/>
                    <a:moveTo>
                      <a:pt x="268" y="74"/>
                    </a:moveTo>
                    <a:cubicBezTo>
                      <a:pt x="260" y="80"/>
                      <a:pt x="249" y="79"/>
                      <a:pt x="242" y="71"/>
                    </a:cubicBezTo>
                    <a:cubicBezTo>
                      <a:pt x="236" y="63"/>
                      <a:pt x="238" y="52"/>
                      <a:pt x="245" y="46"/>
                    </a:cubicBezTo>
                    <a:cubicBezTo>
                      <a:pt x="253" y="40"/>
                      <a:pt x="265" y="41"/>
                      <a:pt x="271" y="49"/>
                    </a:cubicBezTo>
                    <a:cubicBezTo>
                      <a:pt x="277" y="57"/>
                      <a:pt x="275" y="68"/>
                      <a:pt x="268" y="74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" name="Freeform: Shape 87"/>
              <p:cNvSpPr/>
              <p:nvPr/>
            </p:nvSpPr>
            <p:spPr bwMode="auto">
              <a:xfrm>
                <a:off x="5685182" y="3172987"/>
                <a:ext cx="96559" cy="93800"/>
              </a:xfrm>
              <a:custGeom>
                <a:avLst/>
                <a:gdLst/>
                <a:ahLst/>
                <a:cxnLst>
                  <a:cxn ang="0">
                    <a:pos x="7" y="5"/>
                  </a:cxn>
                  <a:cxn ang="0">
                    <a:pos x="5" y="24"/>
                  </a:cxn>
                  <a:cxn ang="0">
                    <a:pos x="24" y="27"/>
                  </a:cxn>
                  <a:cxn ang="0">
                    <a:pos x="26" y="7"/>
                  </a:cxn>
                  <a:cxn ang="0">
                    <a:pos x="7" y="5"/>
                  </a:cxn>
                  <a:cxn ang="0">
                    <a:pos x="22" y="24"/>
                  </a:cxn>
                  <a:cxn ang="0">
                    <a:pos x="7" y="22"/>
                  </a:cxn>
                  <a:cxn ang="0">
                    <a:pos x="9" y="8"/>
                  </a:cxn>
                  <a:cxn ang="0">
                    <a:pos x="24" y="9"/>
                  </a:cxn>
                  <a:cxn ang="0">
                    <a:pos x="22" y="24"/>
                  </a:cxn>
                </a:cxnLst>
                <a:rect l="0" t="0" r="r" b="b"/>
                <a:pathLst>
                  <a:path w="31" h="31">
                    <a:moveTo>
                      <a:pt x="7" y="5"/>
                    </a:moveTo>
                    <a:cubicBezTo>
                      <a:pt x="1" y="10"/>
                      <a:pt x="0" y="18"/>
                      <a:pt x="5" y="24"/>
                    </a:cubicBezTo>
                    <a:cubicBezTo>
                      <a:pt x="9" y="30"/>
                      <a:pt x="18" y="31"/>
                      <a:pt x="24" y="27"/>
                    </a:cubicBezTo>
                    <a:cubicBezTo>
                      <a:pt x="30" y="22"/>
                      <a:pt x="31" y="13"/>
                      <a:pt x="26" y="7"/>
                    </a:cubicBezTo>
                    <a:cubicBezTo>
                      <a:pt x="22" y="1"/>
                      <a:pt x="13" y="0"/>
                      <a:pt x="7" y="5"/>
                    </a:cubicBezTo>
                    <a:close/>
                    <a:moveTo>
                      <a:pt x="22" y="24"/>
                    </a:moveTo>
                    <a:cubicBezTo>
                      <a:pt x="17" y="28"/>
                      <a:pt x="11" y="27"/>
                      <a:pt x="7" y="22"/>
                    </a:cubicBezTo>
                    <a:cubicBezTo>
                      <a:pt x="4" y="18"/>
                      <a:pt x="4" y="11"/>
                      <a:pt x="9" y="8"/>
                    </a:cubicBezTo>
                    <a:cubicBezTo>
                      <a:pt x="14" y="4"/>
                      <a:pt x="20" y="5"/>
                      <a:pt x="24" y="9"/>
                    </a:cubicBezTo>
                    <a:cubicBezTo>
                      <a:pt x="27" y="14"/>
                      <a:pt x="27" y="20"/>
                      <a:pt x="22" y="2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" name="Freeform: Shape 88"/>
              <p:cNvSpPr/>
              <p:nvPr/>
            </p:nvSpPr>
            <p:spPr bwMode="auto">
              <a:xfrm>
                <a:off x="5668629" y="3159192"/>
                <a:ext cx="126905" cy="124148"/>
              </a:xfrm>
              <a:custGeom>
                <a:avLst/>
                <a:gdLst/>
                <a:ahLst/>
                <a:cxnLst>
                  <a:cxn ang="0">
                    <a:pos x="9" y="6"/>
                  </a:cxn>
                  <a:cxn ang="0">
                    <a:pos x="6" y="31"/>
                  </a:cxn>
                  <a:cxn ang="0">
                    <a:pos x="32" y="34"/>
                  </a:cxn>
                  <a:cxn ang="0">
                    <a:pos x="35" y="9"/>
                  </a:cxn>
                  <a:cxn ang="0">
                    <a:pos x="9" y="6"/>
                  </a:cxn>
                  <a:cxn ang="0">
                    <a:pos x="29" y="31"/>
                  </a:cxn>
                  <a:cxn ang="0">
                    <a:pos x="10" y="28"/>
                  </a:cxn>
                  <a:cxn ang="0">
                    <a:pos x="12" y="9"/>
                  </a:cxn>
                  <a:cxn ang="0">
                    <a:pos x="31" y="11"/>
                  </a:cxn>
                  <a:cxn ang="0">
                    <a:pos x="29" y="31"/>
                  </a:cxn>
                </a:cxnLst>
                <a:rect l="0" t="0" r="r" b="b"/>
                <a:pathLst>
                  <a:path w="41" h="40">
                    <a:moveTo>
                      <a:pt x="9" y="6"/>
                    </a:moveTo>
                    <a:cubicBezTo>
                      <a:pt x="2" y="12"/>
                      <a:pt x="0" y="23"/>
                      <a:pt x="6" y="31"/>
                    </a:cubicBezTo>
                    <a:cubicBezTo>
                      <a:pt x="13" y="39"/>
                      <a:pt x="24" y="40"/>
                      <a:pt x="32" y="34"/>
                    </a:cubicBezTo>
                    <a:cubicBezTo>
                      <a:pt x="39" y="28"/>
                      <a:pt x="41" y="17"/>
                      <a:pt x="35" y="9"/>
                    </a:cubicBezTo>
                    <a:cubicBezTo>
                      <a:pt x="29" y="1"/>
                      <a:pt x="17" y="0"/>
                      <a:pt x="9" y="6"/>
                    </a:cubicBezTo>
                    <a:close/>
                    <a:moveTo>
                      <a:pt x="29" y="31"/>
                    </a:moveTo>
                    <a:cubicBezTo>
                      <a:pt x="23" y="35"/>
                      <a:pt x="14" y="34"/>
                      <a:pt x="10" y="28"/>
                    </a:cubicBezTo>
                    <a:cubicBezTo>
                      <a:pt x="5" y="22"/>
                      <a:pt x="6" y="14"/>
                      <a:pt x="12" y="9"/>
                    </a:cubicBezTo>
                    <a:cubicBezTo>
                      <a:pt x="18" y="4"/>
                      <a:pt x="27" y="5"/>
                      <a:pt x="31" y="11"/>
                    </a:cubicBezTo>
                    <a:cubicBezTo>
                      <a:pt x="36" y="17"/>
                      <a:pt x="35" y="26"/>
                      <a:pt x="29" y="31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Freeform: Shape 89"/>
              <p:cNvSpPr/>
              <p:nvPr/>
            </p:nvSpPr>
            <p:spPr bwMode="auto">
              <a:xfrm>
                <a:off x="5754152" y="2866758"/>
                <a:ext cx="405547" cy="361406"/>
              </a:xfrm>
              <a:custGeom>
                <a:avLst/>
                <a:gdLst/>
                <a:ahLst/>
                <a:cxnLst>
                  <a:cxn ang="0">
                    <a:pos x="2" y="105"/>
                  </a:cxn>
                  <a:cxn ang="0">
                    <a:pos x="2" y="105"/>
                  </a:cxn>
                  <a:cxn ang="0">
                    <a:pos x="15" y="91"/>
                  </a:cxn>
                  <a:cxn ang="0">
                    <a:pos x="15" y="91"/>
                  </a:cxn>
                  <a:cxn ang="0">
                    <a:pos x="106" y="33"/>
                  </a:cxn>
                  <a:cxn ang="0">
                    <a:pos x="106" y="33"/>
                  </a:cxn>
                  <a:cxn ang="0">
                    <a:pos x="128" y="0"/>
                  </a:cxn>
                  <a:cxn ang="0">
                    <a:pos x="128" y="0"/>
                  </a:cxn>
                  <a:cxn ang="0">
                    <a:pos x="130" y="0"/>
                  </a:cxn>
                  <a:cxn ang="0">
                    <a:pos x="108" y="34"/>
                  </a:cxn>
                  <a:cxn ang="0">
                    <a:pos x="108" y="34"/>
                  </a:cxn>
                  <a:cxn ang="0">
                    <a:pos x="16" y="93"/>
                  </a:cxn>
                  <a:cxn ang="0">
                    <a:pos x="16" y="93"/>
                  </a:cxn>
                  <a:cxn ang="0">
                    <a:pos x="4" y="106"/>
                  </a:cxn>
                  <a:cxn ang="0">
                    <a:pos x="4" y="106"/>
                  </a:cxn>
                  <a:cxn ang="0">
                    <a:pos x="4" y="114"/>
                  </a:cxn>
                  <a:cxn ang="0">
                    <a:pos x="4" y="117"/>
                  </a:cxn>
                  <a:cxn ang="0">
                    <a:pos x="2" y="105"/>
                  </a:cxn>
                </a:cxnLst>
                <a:rect l="0" t="0" r="r" b="b"/>
                <a:pathLst>
                  <a:path w="132" h="117">
                    <a:moveTo>
                      <a:pt x="2" y="105"/>
                    </a:moveTo>
                    <a:cubicBezTo>
                      <a:pt x="2" y="105"/>
                      <a:pt x="2" y="105"/>
                      <a:pt x="2" y="105"/>
                    </a:cubicBezTo>
                    <a:cubicBezTo>
                      <a:pt x="4" y="101"/>
                      <a:pt x="9" y="96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37" y="74"/>
                      <a:pt x="80" y="53"/>
                      <a:pt x="106" y="33"/>
                    </a:cubicBezTo>
                    <a:cubicBezTo>
                      <a:pt x="106" y="33"/>
                      <a:pt x="106" y="33"/>
                      <a:pt x="106" y="33"/>
                    </a:cubicBezTo>
                    <a:cubicBezTo>
                      <a:pt x="121" y="22"/>
                      <a:pt x="130" y="10"/>
                      <a:pt x="128" y="0"/>
                    </a:cubicBezTo>
                    <a:cubicBezTo>
                      <a:pt x="128" y="0"/>
                      <a:pt x="128" y="0"/>
                      <a:pt x="128" y="0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132" y="12"/>
                      <a:pt x="122" y="23"/>
                      <a:pt x="108" y="34"/>
                    </a:cubicBezTo>
                    <a:cubicBezTo>
                      <a:pt x="108" y="34"/>
                      <a:pt x="108" y="34"/>
                      <a:pt x="108" y="34"/>
                    </a:cubicBezTo>
                    <a:cubicBezTo>
                      <a:pt x="81" y="55"/>
                      <a:pt x="38" y="75"/>
                      <a:pt x="16" y="93"/>
                    </a:cubicBezTo>
                    <a:cubicBezTo>
                      <a:pt x="16" y="93"/>
                      <a:pt x="16" y="93"/>
                      <a:pt x="16" y="93"/>
                    </a:cubicBezTo>
                    <a:cubicBezTo>
                      <a:pt x="10" y="97"/>
                      <a:pt x="6" y="102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2" y="110"/>
                      <a:pt x="3" y="111"/>
                      <a:pt x="4" y="114"/>
                    </a:cubicBezTo>
                    <a:cubicBezTo>
                      <a:pt x="4" y="117"/>
                      <a:pt x="4" y="117"/>
                      <a:pt x="4" y="117"/>
                    </a:cubicBezTo>
                    <a:cubicBezTo>
                      <a:pt x="4" y="117"/>
                      <a:pt x="0" y="110"/>
                      <a:pt x="2" y="105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Freeform: Shape 90"/>
              <p:cNvSpPr/>
              <p:nvPr/>
            </p:nvSpPr>
            <p:spPr bwMode="auto">
              <a:xfrm>
                <a:off x="5748634" y="3128846"/>
                <a:ext cx="35865" cy="35865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" y="12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2" y="9"/>
                  </a:cxn>
                  <a:cxn ang="0">
                    <a:pos x="0" y="11"/>
                  </a:cxn>
                </a:cxnLst>
                <a:rect l="0" t="0" r="r" b="b"/>
                <a:pathLst>
                  <a:path w="11" h="12">
                    <a:moveTo>
                      <a:pt x="0" y="11"/>
                    </a:moveTo>
                    <a:cubicBezTo>
                      <a:pt x="1" y="11"/>
                      <a:pt x="2" y="12"/>
                      <a:pt x="2" y="12"/>
                    </a:cubicBezTo>
                    <a:cubicBezTo>
                      <a:pt x="4" y="9"/>
                      <a:pt x="8" y="5"/>
                      <a:pt x="11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7" y="3"/>
                      <a:pt x="4" y="6"/>
                      <a:pt x="2" y="9"/>
                    </a:cubicBezTo>
                    <a:cubicBezTo>
                      <a:pt x="1" y="10"/>
                      <a:pt x="1" y="10"/>
                      <a:pt x="0" y="11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Freeform: Shape 91"/>
              <p:cNvSpPr/>
              <p:nvPr/>
            </p:nvSpPr>
            <p:spPr bwMode="auto">
              <a:xfrm>
                <a:off x="5737599" y="3161952"/>
                <a:ext cx="19313" cy="3862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4" y="10"/>
                  </a:cxn>
                  <a:cxn ang="0">
                    <a:pos x="3" y="9"/>
                  </a:cxn>
                  <a:cxn ang="0">
                    <a:pos x="2" y="7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0" y="6"/>
                  </a:cxn>
                </a:cxnLst>
                <a:rect l="0" t="0" r="r" b="b"/>
                <a:pathLst>
                  <a:path w="6" h="12">
                    <a:moveTo>
                      <a:pt x="0" y="6"/>
                    </a:moveTo>
                    <a:cubicBezTo>
                      <a:pt x="0" y="9"/>
                      <a:pt x="0" y="12"/>
                      <a:pt x="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1" y="9"/>
                      <a:pt x="2" y="7"/>
                    </a:cubicBezTo>
                    <a:cubicBezTo>
                      <a:pt x="3" y="5"/>
                      <a:pt x="4" y="3"/>
                      <a:pt x="6" y="1"/>
                    </a:cubicBezTo>
                    <a:cubicBezTo>
                      <a:pt x="6" y="1"/>
                      <a:pt x="5" y="0"/>
                      <a:pt x="4" y="0"/>
                    </a:cubicBezTo>
                    <a:cubicBezTo>
                      <a:pt x="2" y="2"/>
                      <a:pt x="1" y="5"/>
                      <a:pt x="0" y="6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6" name="TextBox 138"/>
            <p:cNvSpPr txBox="1"/>
            <p:nvPr/>
          </p:nvSpPr>
          <p:spPr>
            <a:xfrm rot="19338731">
              <a:off x="5900035" y="3280403"/>
              <a:ext cx="719188" cy="184666"/>
            </a:xfrm>
            <a:prstGeom prst="rect">
              <a:avLst/>
            </a:prstGeom>
            <a:noFill/>
          </p:spPr>
          <p:txBody>
            <a:bodyPr wrap="none">
              <a:normAutofit fontScale="70000" lnSpcReduction="20000"/>
            </a:bodyPr>
            <a:lstStyle/>
            <a:p>
              <a:r>
                <a:rPr lang="zh-CN" altLang="en-US" sz="10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2" name="TextBox 144"/>
            <p:cNvSpPr txBox="1"/>
            <p:nvPr/>
          </p:nvSpPr>
          <p:spPr>
            <a:xfrm>
              <a:off x="6731974" y="1943564"/>
              <a:ext cx="487375" cy="3966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anchor="ctr" anchorCtr="1">
              <a:norm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cs typeface="+mn-ea"/>
                  <a:sym typeface="+mn-lt"/>
                </a:rPr>
                <a:t>70%</a:t>
              </a:r>
            </a:p>
          </p:txBody>
        </p:sp>
        <p:grpSp>
          <p:nvGrpSpPr>
            <p:cNvPr id="36" name="Group 152"/>
            <p:cNvGrpSpPr/>
            <p:nvPr/>
          </p:nvGrpSpPr>
          <p:grpSpPr>
            <a:xfrm>
              <a:off x="5337036" y="3793245"/>
              <a:ext cx="1332093" cy="765660"/>
              <a:chOff x="474165" y="4998859"/>
              <a:chExt cx="1776124" cy="1020880"/>
            </a:xfrm>
          </p:grpSpPr>
          <p:sp>
            <p:nvSpPr>
              <p:cNvPr id="46" name="TextBox 153"/>
              <p:cNvSpPr txBox="1"/>
              <p:nvPr/>
            </p:nvSpPr>
            <p:spPr bwMode="auto">
              <a:xfrm>
                <a:off x="474165" y="4998859"/>
                <a:ext cx="1776124" cy="510084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5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47" name="TextBox 154"/>
              <p:cNvSpPr txBox="1"/>
              <p:nvPr/>
            </p:nvSpPr>
            <p:spPr bwMode="auto">
              <a:xfrm>
                <a:off x="474165" y="5508943"/>
                <a:ext cx="1776124" cy="510796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ctr" anchorCtr="1">
                <a:normAutofit fontScale="775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113" name="组合 112"/>
          <p:cNvGrpSpPr/>
          <p:nvPr/>
        </p:nvGrpSpPr>
        <p:grpSpPr>
          <a:xfrm>
            <a:off x="1889670" y="1056601"/>
            <a:ext cx="1962741" cy="2748138"/>
            <a:chOff x="1889670" y="1056601"/>
            <a:chExt cx="1962741" cy="2748138"/>
          </a:xfrm>
        </p:grpSpPr>
        <p:sp>
          <p:nvSpPr>
            <p:cNvPr id="4" name="Freeform: Shape 24"/>
            <p:cNvSpPr/>
            <p:nvPr/>
          </p:nvSpPr>
          <p:spPr bwMode="auto">
            <a:xfrm>
              <a:off x="2862425" y="2730625"/>
              <a:ext cx="433411" cy="281451"/>
            </a:xfrm>
            <a:custGeom>
              <a:avLst/>
              <a:gdLst/>
              <a:ahLst/>
              <a:cxnLst>
                <a:cxn ang="0">
                  <a:pos x="27" y="64"/>
                </a:cxn>
                <a:cxn ang="0">
                  <a:pos x="121" y="1"/>
                </a:cxn>
                <a:cxn ang="0">
                  <a:pos x="120" y="0"/>
                </a:cxn>
                <a:cxn ang="0">
                  <a:pos x="17" y="70"/>
                </a:cxn>
                <a:cxn ang="0">
                  <a:pos x="0" y="87"/>
                </a:cxn>
                <a:cxn ang="0">
                  <a:pos x="1" y="88"/>
                </a:cxn>
                <a:cxn ang="0">
                  <a:pos x="27" y="64"/>
                </a:cxn>
              </a:cxnLst>
              <a:rect l="0" t="0" r="r" b="b"/>
              <a:pathLst>
                <a:path w="121" h="88">
                  <a:moveTo>
                    <a:pt x="27" y="64"/>
                  </a:moveTo>
                  <a:cubicBezTo>
                    <a:pt x="49" y="44"/>
                    <a:pt x="83" y="31"/>
                    <a:pt x="121" y="1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76" y="34"/>
                    <a:pt x="41" y="45"/>
                    <a:pt x="17" y="70"/>
                  </a:cubicBezTo>
                  <a:cubicBezTo>
                    <a:pt x="10" y="76"/>
                    <a:pt x="5" y="82"/>
                    <a:pt x="0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8" y="81"/>
                    <a:pt x="16" y="73"/>
                    <a:pt x="27" y="64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5" name="Group 25"/>
            <p:cNvGrpSpPr/>
            <p:nvPr/>
          </p:nvGrpSpPr>
          <p:grpSpPr>
            <a:xfrm>
              <a:off x="2782163" y="1857555"/>
              <a:ext cx="664561" cy="950614"/>
              <a:chOff x="3640900" y="2047391"/>
              <a:chExt cx="571075" cy="913168"/>
            </a:xfrm>
          </p:grpSpPr>
          <p:sp>
            <p:nvSpPr>
              <p:cNvPr id="104" name="Freeform: Shape 30"/>
              <p:cNvSpPr/>
              <p:nvPr/>
            </p:nvSpPr>
            <p:spPr bwMode="auto">
              <a:xfrm>
                <a:off x="3642825" y="2058426"/>
                <a:ext cx="567226" cy="902133"/>
              </a:xfrm>
              <a:custGeom>
                <a:avLst/>
                <a:gdLst/>
                <a:ahLst/>
                <a:cxnLst>
                  <a:cxn ang="0">
                    <a:pos x="186" y="72"/>
                  </a:cxn>
                  <a:cxn ang="0">
                    <a:pos x="185" y="71"/>
                  </a:cxn>
                  <a:cxn ang="0">
                    <a:pos x="185" y="71"/>
                  </a:cxn>
                  <a:cxn ang="0">
                    <a:pos x="177" y="65"/>
                  </a:cxn>
                  <a:cxn ang="0">
                    <a:pos x="147" y="41"/>
                  </a:cxn>
                  <a:cxn ang="0">
                    <a:pos x="132" y="28"/>
                  </a:cxn>
                  <a:cxn ang="0">
                    <a:pos x="101" y="3"/>
                  </a:cxn>
                  <a:cxn ang="0">
                    <a:pos x="85" y="3"/>
                  </a:cxn>
                  <a:cxn ang="0">
                    <a:pos x="54" y="28"/>
                  </a:cxn>
                  <a:cxn ang="0">
                    <a:pos x="39" y="41"/>
                  </a:cxn>
                  <a:cxn ang="0">
                    <a:pos x="9" y="65"/>
                  </a:cxn>
                  <a:cxn ang="0">
                    <a:pos x="1" y="71"/>
                  </a:cxn>
                  <a:cxn ang="0">
                    <a:pos x="1" y="71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1" y="82"/>
                  </a:cxn>
                  <a:cxn ang="0">
                    <a:pos x="1" y="283"/>
                  </a:cxn>
                  <a:cxn ang="0">
                    <a:pos x="10" y="291"/>
                  </a:cxn>
                  <a:cxn ang="0">
                    <a:pos x="176" y="291"/>
                  </a:cxn>
                  <a:cxn ang="0">
                    <a:pos x="185" y="283"/>
                  </a:cxn>
                  <a:cxn ang="0">
                    <a:pos x="185" y="82"/>
                  </a:cxn>
                  <a:cxn ang="0">
                    <a:pos x="186" y="72"/>
                  </a:cxn>
                  <a:cxn ang="0">
                    <a:pos x="186" y="72"/>
                  </a:cxn>
                  <a:cxn ang="0">
                    <a:pos x="142" y="278"/>
                  </a:cxn>
                  <a:cxn ang="0">
                    <a:pos x="123" y="259"/>
                  </a:cxn>
                  <a:cxn ang="0">
                    <a:pos x="142" y="240"/>
                  </a:cxn>
                  <a:cxn ang="0">
                    <a:pos x="162" y="259"/>
                  </a:cxn>
                  <a:cxn ang="0">
                    <a:pos x="142" y="278"/>
                  </a:cxn>
                </a:cxnLst>
                <a:rect l="0" t="0" r="r" b="b"/>
                <a:pathLst>
                  <a:path w="186" h="292">
                    <a:moveTo>
                      <a:pt x="186" y="72"/>
                    </a:moveTo>
                    <a:cubicBezTo>
                      <a:pt x="186" y="71"/>
                      <a:pt x="185" y="71"/>
                      <a:pt x="185" y="71"/>
                    </a:cubicBezTo>
                    <a:cubicBezTo>
                      <a:pt x="185" y="71"/>
                      <a:pt x="185" y="71"/>
                      <a:pt x="185" y="71"/>
                    </a:cubicBezTo>
                    <a:cubicBezTo>
                      <a:pt x="185" y="71"/>
                      <a:pt x="182" y="68"/>
                      <a:pt x="177" y="65"/>
                    </a:cubicBezTo>
                    <a:cubicBezTo>
                      <a:pt x="147" y="41"/>
                      <a:pt x="147" y="41"/>
                      <a:pt x="147" y="41"/>
                    </a:cubicBezTo>
                    <a:cubicBezTo>
                      <a:pt x="143" y="37"/>
                      <a:pt x="136" y="32"/>
                      <a:pt x="132" y="28"/>
                    </a:cubicBezTo>
                    <a:cubicBezTo>
                      <a:pt x="101" y="3"/>
                      <a:pt x="101" y="3"/>
                      <a:pt x="101" y="3"/>
                    </a:cubicBezTo>
                    <a:cubicBezTo>
                      <a:pt x="96" y="0"/>
                      <a:pt x="90" y="0"/>
                      <a:pt x="85" y="3"/>
                    </a:cubicBezTo>
                    <a:cubicBezTo>
                      <a:pt x="54" y="28"/>
                      <a:pt x="54" y="28"/>
                      <a:pt x="54" y="28"/>
                    </a:cubicBezTo>
                    <a:cubicBezTo>
                      <a:pt x="50" y="32"/>
                      <a:pt x="43" y="37"/>
                      <a:pt x="39" y="41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4" y="68"/>
                      <a:pt x="1" y="71"/>
                      <a:pt x="1" y="71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1" y="71"/>
                      <a:pt x="0" y="71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1" y="76"/>
                      <a:pt x="1" y="82"/>
                    </a:cubicBezTo>
                    <a:cubicBezTo>
                      <a:pt x="1" y="283"/>
                      <a:pt x="1" y="283"/>
                      <a:pt x="1" y="283"/>
                    </a:cubicBezTo>
                    <a:cubicBezTo>
                      <a:pt x="1" y="288"/>
                      <a:pt x="5" y="292"/>
                      <a:pt x="10" y="291"/>
                    </a:cubicBezTo>
                    <a:cubicBezTo>
                      <a:pt x="176" y="291"/>
                      <a:pt x="176" y="291"/>
                      <a:pt x="176" y="291"/>
                    </a:cubicBezTo>
                    <a:cubicBezTo>
                      <a:pt x="181" y="292"/>
                      <a:pt x="185" y="288"/>
                      <a:pt x="185" y="283"/>
                    </a:cubicBezTo>
                    <a:cubicBezTo>
                      <a:pt x="185" y="82"/>
                      <a:pt x="185" y="82"/>
                      <a:pt x="185" y="82"/>
                    </a:cubicBezTo>
                    <a:cubicBezTo>
                      <a:pt x="185" y="76"/>
                      <a:pt x="186" y="72"/>
                      <a:pt x="186" y="72"/>
                    </a:cubicBezTo>
                    <a:cubicBezTo>
                      <a:pt x="186" y="72"/>
                      <a:pt x="186" y="72"/>
                      <a:pt x="186" y="72"/>
                    </a:cubicBezTo>
                    <a:close/>
                    <a:moveTo>
                      <a:pt x="142" y="278"/>
                    </a:moveTo>
                    <a:cubicBezTo>
                      <a:pt x="132" y="278"/>
                      <a:pt x="123" y="270"/>
                      <a:pt x="123" y="259"/>
                    </a:cubicBezTo>
                    <a:cubicBezTo>
                      <a:pt x="123" y="248"/>
                      <a:pt x="132" y="240"/>
                      <a:pt x="142" y="240"/>
                    </a:cubicBezTo>
                    <a:cubicBezTo>
                      <a:pt x="153" y="240"/>
                      <a:pt x="162" y="248"/>
                      <a:pt x="162" y="259"/>
                    </a:cubicBezTo>
                    <a:cubicBezTo>
                      <a:pt x="162" y="270"/>
                      <a:pt x="153" y="278"/>
                      <a:pt x="142" y="278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5" name="Freeform: Shape 31"/>
              <p:cNvSpPr/>
              <p:nvPr/>
            </p:nvSpPr>
            <p:spPr bwMode="auto">
              <a:xfrm>
                <a:off x="3640900" y="2047391"/>
                <a:ext cx="571075" cy="902133"/>
              </a:xfrm>
              <a:custGeom>
                <a:avLst/>
                <a:gdLst/>
                <a:ahLst/>
                <a:cxnLst>
                  <a:cxn ang="0">
                    <a:pos x="186" y="72"/>
                  </a:cxn>
                  <a:cxn ang="0">
                    <a:pos x="185" y="71"/>
                  </a:cxn>
                  <a:cxn ang="0">
                    <a:pos x="185" y="71"/>
                  </a:cxn>
                  <a:cxn ang="0">
                    <a:pos x="177" y="65"/>
                  </a:cxn>
                  <a:cxn ang="0">
                    <a:pos x="147" y="41"/>
                  </a:cxn>
                  <a:cxn ang="0">
                    <a:pos x="132" y="28"/>
                  </a:cxn>
                  <a:cxn ang="0">
                    <a:pos x="101" y="3"/>
                  </a:cxn>
                  <a:cxn ang="0">
                    <a:pos x="85" y="3"/>
                  </a:cxn>
                  <a:cxn ang="0">
                    <a:pos x="54" y="28"/>
                  </a:cxn>
                  <a:cxn ang="0">
                    <a:pos x="39" y="41"/>
                  </a:cxn>
                  <a:cxn ang="0">
                    <a:pos x="9" y="65"/>
                  </a:cxn>
                  <a:cxn ang="0">
                    <a:pos x="1" y="71"/>
                  </a:cxn>
                  <a:cxn ang="0">
                    <a:pos x="1" y="71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1" y="82"/>
                  </a:cxn>
                  <a:cxn ang="0">
                    <a:pos x="1" y="283"/>
                  </a:cxn>
                  <a:cxn ang="0">
                    <a:pos x="10" y="293"/>
                  </a:cxn>
                  <a:cxn ang="0">
                    <a:pos x="176" y="293"/>
                  </a:cxn>
                  <a:cxn ang="0">
                    <a:pos x="185" y="283"/>
                  </a:cxn>
                  <a:cxn ang="0">
                    <a:pos x="185" y="82"/>
                  </a:cxn>
                  <a:cxn ang="0">
                    <a:pos x="186" y="72"/>
                  </a:cxn>
                  <a:cxn ang="0">
                    <a:pos x="186" y="72"/>
                  </a:cxn>
                  <a:cxn ang="0">
                    <a:pos x="142" y="279"/>
                  </a:cxn>
                  <a:cxn ang="0">
                    <a:pos x="123" y="259"/>
                  </a:cxn>
                  <a:cxn ang="0">
                    <a:pos x="142" y="240"/>
                  </a:cxn>
                  <a:cxn ang="0">
                    <a:pos x="162" y="259"/>
                  </a:cxn>
                  <a:cxn ang="0">
                    <a:pos x="142" y="279"/>
                  </a:cxn>
                </a:cxnLst>
                <a:rect l="0" t="0" r="r" b="b"/>
                <a:pathLst>
                  <a:path w="186" h="293">
                    <a:moveTo>
                      <a:pt x="186" y="72"/>
                    </a:moveTo>
                    <a:cubicBezTo>
                      <a:pt x="186" y="72"/>
                      <a:pt x="185" y="71"/>
                      <a:pt x="185" y="71"/>
                    </a:cubicBezTo>
                    <a:cubicBezTo>
                      <a:pt x="185" y="71"/>
                      <a:pt x="185" y="71"/>
                      <a:pt x="185" y="71"/>
                    </a:cubicBezTo>
                    <a:cubicBezTo>
                      <a:pt x="185" y="71"/>
                      <a:pt x="182" y="68"/>
                      <a:pt x="177" y="65"/>
                    </a:cubicBezTo>
                    <a:cubicBezTo>
                      <a:pt x="147" y="41"/>
                      <a:pt x="147" y="41"/>
                      <a:pt x="147" y="41"/>
                    </a:cubicBezTo>
                    <a:cubicBezTo>
                      <a:pt x="143" y="37"/>
                      <a:pt x="136" y="32"/>
                      <a:pt x="132" y="28"/>
                    </a:cubicBezTo>
                    <a:cubicBezTo>
                      <a:pt x="101" y="3"/>
                      <a:pt x="101" y="3"/>
                      <a:pt x="101" y="3"/>
                    </a:cubicBezTo>
                    <a:cubicBezTo>
                      <a:pt x="96" y="0"/>
                      <a:pt x="90" y="0"/>
                      <a:pt x="85" y="3"/>
                    </a:cubicBezTo>
                    <a:cubicBezTo>
                      <a:pt x="54" y="28"/>
                      <a:pt x="54" y="28"/>
                      <a:pt x="54" y="28"/>
                    </a:cubicBezTo>
                    <a:cubicBezTo>
                      <a:pt x="50" y="32"/>
                      <a:pt x="43" y="37"/>
                      <a:pt x="39" y="41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4" y="68"/>
                      <a:pt x="1" y="71"/>
                      <a:pt x="1" y="71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1" y="71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1" y="76"/>
                      <a:pt x="1" y="82"/>
                    </a:cubicBezTo>
                    <a:cubicBezTo>
                      <a:pt x="1" y="283"/>
                      <a:pt x="1" y="283"/>
                      <a:pt x="1" y="283"/>
                    </a:cubicBezTo>
                    <a:cubicBezTo>
                      <a:pt x="1" y="288"/>
                      <a:pt x="5" y="293"/>
                      <a:pt x="10" y="293"/>
                    </a:cubicBezTo>
                    <a:cubicBezTo>
                      <a:pt x="176" y="293"/>
                      <a:pt x="176" y="293"/>
                      <a:pt x="176" y="293"/>
                    </a:cubicBezTo>
                    <a:cubicBezTo>
                      <a:pt x="181" y="293"/>
                      <a:pt x="185" y="288"/>
                      <a:pt x="185" y="283"/>
                    </a:cubicBezTo>
                    <a:cubicBezTo>
                      <a:pt x="185" y="82"/>
                      <a:pt x="185" y="82"/>
                      <a:pt x="185" y="82"/>
                    </a:cubicBezTo>
                    <a:cubicBezTo>
                      <a:pt x="185" y="76"/>
                      <a:pt x="186" y="72"/>
                      <a:pt x="186" y="72"/>
                    </a:cubicBezTo>
                    <a:cubicBezTo>
                      <a:pt x="186" y="72"/>
                      <a:pt x="186" y="72"/>
                      <a:pt x="186" y="72"/>
                    </a:cubicBezTo>
                    <a:close/>
                    <a:moveTo>
                      <a:pt x="142" y="279"/>
                    </a:moveTo>
                    <a:cubicBezTo>
                      <a:pt x="132" y="279"/>
                      <a:pt x="123" y="270"/>
                      <a:pt x="123" y="259"/>
                    </a:cubicBezTo>
                    <a:cubicBezTo>
                      <a:pt x="123" y="248"/>
                      <a:pt x="132" y="240"/>
                      <a:pt x="142" y="240"/>
                    </a:cubicBezTo>
                    <a:cubicBezTo>
                      <a:pt x="153" y="240"/>
                      <a:pt x="162" y="248"/>
                      <a:pt x="162" y="259"/>
                    </a:cubicBezTo>
                    <a:cubicBezTo>
                      <a:pt x="162" y="270"/>
                      <a:pt x="153" y="279"/>
                      <a:pt x="142" y="27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Group 32"/>
            <p:cNvGrpSpPr/>
            <p:nvPr/>
          </p:nvGrpSpPr>
          <p:grpSpPr>
            <a:xfrm>
              <a:off x="1889670" y="2736374"/>
              <a:ext cx="1415810" cy="1068365"/>
              <a:chOff x="2873949" y="2891588"/>
              <a:chExt cx="1216638" cy="1026279"/>
            </a:xfrm>
          </p:grpSpPr>
          <p:sp>
            <p:nvSpPr>
              <p:cNvPr id="97" name="Freeform: Shape 33"/>
              <p:cNvSpPr/>
              <p:nvPr/>
            </p:nvSpPr>
            <p:spPr bwMode="auto">
              <a:xfrm>
                <a:off x="3693318" y="3145399"/>
                <a:ext cx="46901" cy="6069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14" y="20"/>
                  </a:cxn>
                  <a:cxn ang="0">
                    <a:pos x="14" y="20"/>
                  </a:cxn>
                  <a:cxn ang="0">
                    <a:pos x="12" y="19"/>
                  </a:cxn>
                  <a:cxn ang="0">
                    <a:pos x="12" y="7"/>
                  </a:cxn>
                  <a:cxn ang="0">
                    <a:pos x="12" y="7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3"/>
                  </a:cxn>
                </a:cxnLst>
                <a:rect l="0" t="0" r="r" b="b"/>
                <a:pathLst>
                  <a:path w="16" h="20">
                    <a:moveTo>
                      <a:pt x="0" y="3"/>
                    </a:moveTo>
                    <a:cubicBezTo>
                      <a:pt x="4" y="0"/>
                      <a:pt x="10" y="1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6" y="9"/>
                      <a:pt x="16" y="14"/>
                      <a:pt x="14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4" y="13"/>
                      <a:pt x="13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9" y="3"/>
                      <a:pt x="4" y="2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" name="Freeform: Shape 34"/>
              <p:cNvSpPr/>
              <p:nvPr/>
            </p:nvSpPr>
            <p:spPr bwMode="auto">
              <a:xfrm>
                <a:off x="2873949" y="3059875"/>
                <a:ext cx="957310" cy="857992"/>
              </a:xfrm>
              <a:custGeom>
                <a:avLst/>
                <a:gdLst/>
                <a:ahLst/>
                <a:cxnLst>
                  <a:cxn ang="0">
                    <a:pos x="226" y="7"/>
                  </a:cxn>
                  <a:cxn ang="0">
                    <a:pos x="10" y="176"/>
                  </a:cxn>
                  <a:cxn ang="0">
                    <a:pos x="7" y="204"/>
                  </a:cxn>
                  <a:cxn ang="0">
                    <a:pos x="57" y="268"/>
                  </a:cxn>
                  <a:cxn ang="0">
                    <a:pos x="85" y="271"/>
                  </a:cxn>
                  <a:cxn ang="0">
                    <a:pos x="301" y="102"/>
                  </a:cxn>
                  <a:cxn ang="0">
                    <a:pos x="304" y="74"/>
                  </a:cxn>
                  <a:cxn ang="0">
                    <a:pos x="254" y="10"/>
                  </a:cxn>
                  <a:cxn ang="0">
                    <a:pos x="226" y="7"/>
                  </a:cxn>
                  <a:cxn ang="0">
                    <a:pos x="267" y="74"/>
                  </a:cxn>
                  <a:cxn ang="0">
                    <a:pos x="242" y="71"/>
                  </a:cxn>
                  <a:cxn ang="0">
                    <a:pos x="245" y="46"/>
                  </a:cxn>
                  <a:cxn ang="0">
                    <a:pos x="270" y="49"/>
                  </a:cxn>
                  <a:cxn ang="0">
                    <a:pos x="267" y="74"/>
                  </a:cxn>
                </a:cxnLst>
                <a:rect l="0" t="0" r="r" b="b"/>
                <a:pathLst>
                  <a:path w="311" h="278">
                    <a:moveTo>
                      <a:pt x="226" y="7"/>
                    </a:moveTo>
                    <a:cubicBezTo>
                      <a:pt x="10" y="176"/>
                      <a:pt x="10" y="176"/>
                      <a:pt x="10" y="176"/>
                    </a:cubicBezTo>
                    <a:cubicBezTo>
                      <a:pt x="2" y="183"/>
                      <a:pt x="0" y="195"/>
                      <a:pt x="7" y="204"/>
                    </a:cubicBezTo>
                    <a:cubicBezTo>
                      <a:pt x="57" y="268"/>
                      <a:pt x="57" y="268"/>
                      <a:pt x="57" y="268"/>
                    </a:cubicBezTo>
                    <a:cubicBezTo>
                      <a:pt x="64" y="276"/>
                      <a:pt x="76" y="278"/>
                      <a:pt x="85" y="271"/>
                    </a:cubicBezTo>
                    <a:cubicBezTo>
                      <a:pt x="301" y="102"/>
                      <a:pt x="301" y="102"/>
                      <a:pt x="301" y="102"/>
                    </a:cubicBezTo>
                    <a:cubicBezTo>
                      <a:pt x="309" y="95"/>
                      <a:pt x="311" y="82"/>
                      <a:pt x="304" y="74"/>
                    </a:cubicBezTo>
                    <a:cubicBezTo>
                      <a:pt x="254" y="10"/>
                      <a:pt x="254" y="10"/>
                      <a:pt x="254" y="10"/>
                    </a:cubicBezTo>
                    <a:cubicBezTo>
                      <a:pt x="247" y="1"/>
                      <a:pt x="235" y="0"/>
                      <a:pt x="226" y="7"/>
                    </a:cubicBezTo>
                    <a:close/>
                    <a:moveTo>
                      <a:pt x="267" y="74"/>
                    </a:moveTo>
                    <a:cubicBezTo>
                      <a:pt x="260" y="80"/>
                      <a:pt x="248" y="78"/>
                      <a:pt x="242" y="71"/>
                    </a:cubicBezTo>
                    <a:cubicBezTo>
                      <a:pt x="236" y="63"/>
                      <a:pt x="238" y="52"/>
                      <a:pt x="245" y="46"/>
                    </a:cubicBezTo>
                    <a:cubicBezTo>
                      <a:pt x="253" y="39"/>
                      <a:pt x="264" y="41"/>
                      <a:pt x="270" y="49"/>
                    </a:cubicBezTo>
                    <a:cubicBezTo>
                      <a:pt x="277" y="56"/>
                      <a:pt x="275" y="68"/>
                      <a:pt x="267" y="7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" name="Freeform: Shape 35"/>
              <p:cNvSpPr/>
              <p:nvPr/>
            </p:nvSpPr>
            <p:spPr bwMode="auto">
              <a:xfrm>
                <a:off x="3616071" y="3197815"/>
                <a:ext cx="93800" cy="93800"/>
              </a:xfrm>
              <a:custGeom>
                <a:avLst/>
                <a:gdLst/>
                <a:ahLst/>
                <a:cxnLst>
                  <a:cxn ang="0">
                    <a:pos x="7" y="5"/>
                  </a:cxn>
                  <a:cxn ang="0">
                    <a:pos x="5" y="24"/>
                  </a:cxn>
                  <a:cxn ang="0">
                    <a:pos x="24" y="26"/>
                  </a:cxn>
                  <a:cxn ang="0">
                    <a:pos x="26" y="7"/>
                  </a:cxn>
                  <a:cxn ang="0">
                    <a:pos x="7" y="5"/>
                  </a:cxn>
                  <a:cxn ang="0">
                    <a:pos x="22" y="24"/>
                  </a:cxn>
                  <a:cxn ang="0">
                    <a:pos x="7" y="22"/>
                  </a:cxn>
                  <a:cxn ang="0">
                    <a:pos x="9" y="7"/>
                  </a:cxn>
                  <a:cxn ang="0">
                    <a:pos x="24" y="9"/>
                  </a:cxn>
                  <a:cxn ang="0">
                    <a:pos x="22" y="24"/>
                  </a:cxn>
                </a:cxnLst>
                <a:rect l="0" t="0" r="r" b="b"/>
                <a:pathLst>
                  <a:path w="31" h="31">
                    <a:moveTo>
                      <a:pt x="7" y="5"/>
                    </a:moveTo>
                    <a:cubicBezTo>
                      <a:pt x="1" y="10"/>
                      <a:pt x="0" y="18"/>
                      <a:pt x="5" y="24"/>
                    </a:cubicBezTo>
                    <a:cubicBezTo>
                      <a:pt x="9" y="30"/>
                      <a:pt x="18" y="31"/>
                      <a:pt x="24" y="26"/>
                    </a:cubicBezTo>
                    <a:cubicBezTo>
                      <a:pt x="30" y="22"/>
                      <a:pt x="31" y="13"/>
                      <a:pt x="26" y="7"/>
                    </a:cubicBezTo>
                    <a:cubicBezTo>
                      <a:pt x="21" y="1"/>
                      <a:pt x="13" y="0"/>
                      <a:pt x="7" y="5"/>
                    </a:cubicBezTo>
                    <a:close/>
                    <a:moveTo>
                      <a:pt x="22" y="24"/>
                    </a:moveTo>
                    <a:cubicBezTo>
                      <a:pt x="17" y="27"/>
                      <a:pt x="11" y="27"/>
                      <a:pt x="7" y="22"/>
                    </a:cubicBezTo>
                    <a:cubicBezTo>
                      <a:pt x="4" y="18"/>
                      <a:pt x="4" y="11"/>
                      <a:pt x="9" y="7"/>
                    </a:cubicBezTo>
                    <a:cubicBezTo>
                      <a:pt x="13" y="4"/>
                      <a:pt x="20" y="5"/>
                      <a:pt x="24" y="9"/>
                    </a:cubicBezTo>
                    <a:cubicBezTo>
                      <a:pt x="27" y="14"/>
                      <a:pt x="26" y="20"/>
                      <a:pt x="22" y="2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" name="Freeform: Shape 36"/>
              <p:cNvSpPr/>
              <p:nvPr/>
            </p:nvSpPr>
            <p:spPr bwMode="auto">
              <a:xfrm>
                <a:off x="3599518" y="3181263"/>
                <a:ext cx="126905" cy="126905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6" y="32"/>
                  </a:cxn>
                  <a:cxn ang="0">
                    <a:pos x="31" y="35"/>
                  </a:cxn>
                  <a:cxn ang="0">
                    <a:pos x="34" y="10"/>
                  </a:cxn>
                  <a:cxn ang="0">
                    <a:pos x="9" y="7"/>
                  </a:cxn>
                  <a:cxn ang="0">
                    <a:pos x="29" y="31"/>
                  </a:cxn>
                  <a:cxn ang="0">
                    <a:pos x="10" y="29"/>
                  </a:cxn>
                  <a:cxn ang="0">
                    <a:pos x="12" y="10"/>
                  </a:cxn>
                  <a:cxn ang="0">
                    <a:pos x="31" y="12"/>
                  </a:cxn>
                  <a:cxn ang="0">
                    <a:pos x="29" y="31"/>
                  </a:cxn>
                </a:cxnLst>
                <a:rect l="0" t="0" r="r" b="b"/>
                <a:pathLst>
                  <a:path w="41" h="41">
                    <a:moveTo>
                      <a:pt x="9" y="7"/>
                    </a:moveTo>
                    <a:cubicBezTo>
                      <a:pt x="2" y="13"/>
                      <a:pt x="0" y="24"/>
                      <a:pt x="6" y="32"/>
                    </a:cubicBezTo>
                    <a:cubicBezTo>
                      <a:pt x="12" y="39"/>
                      <a:pt x="24" y="41"/>
                      <a:pt x="31" y="35"/>
                    </a:cubicBezTo>
                    <a:cubicBezTo>
                      <a:pt x="39" y="29"/>
                      <a:pt x="41" y="17"/>
                      <a:pt x="34" y="10"/>
                    </a:cubicBezTo>
                    <a:cubicBezTo>
                      <a:pt x="28" y="2"/>
                      <a:pt x="17" y="0"/>
                      <a:pt x="9" y="7"/>
                    </a:cubicBezTo>
                    <a:close/>
                    <a:moveTo>
                      <a:pt x="29" y="31"/>
                    </a:moveTo>
                    <a:cubicBezTo>
                      <a:pt x="23" y="36"/>
                      <a:pt x="14" y="35"/>
                      <a:pt x="10" y="29"/>
                    </a:cubicBezTo>
                    <a:cubicBezTo>
                      <a:pt x="5" y="23"/>
                      <a:pt x="6" y="15"/>
                      <a:pt x="12" y="10"/>
                    </a:cubicBezTo>
                    <a:cubicBezTo>
                      <a:pt x="18" y="5"/>
                      <a:pt x="26" y="6"/>
                      <a:pt x="31" y="12"/>
                    </a:cubicBezTo>
                    <a:cubicBezTo>
                      <a:pt x="36" y="18"/>
                      <a:pt x="35" y="27"/>
                      <a:pt x="29" y="31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1" name="Freeform: Shape 37"/>
              <p:cNvSpPr/>
              <p:nvPr/>
            </p:nvSpPr>
            <p:spPr bwMode="auto">
              <a:xfrm>
                <a:off x="3679523" y="2891588"/>
                <a:ext cx="411064" cy="361406"/>
              </a:xfrm>
              <a:custGeom>
                <a:avLst/>
                <a:gdLst/>
                <a:ahLst/>
                <a:cxnLst>
                  <a:cxn ang="0">
                    <a:pos x="3" y="105"/>
                  </a:cxn>
                  <a:cxn ang="0">
                    <a:pos x="3" y="105"/>
                  </a:cxn>
                  <a:cxn ang="0">
                    <a:pos x="16" y="91"/>
                  </a:cxn>
                  <a:cxn ang="0">
                    <a:pos x="16" y="91"/>
                  </a:cxn>
                  <a:cxn ang="0">
                    <a:pos x="107" y="33"/>
                  </a:cxn>
                  <a:cxn ang="0">
                    <a:pos x="107" y="33"/>
                  </a:cxn>
                  <a:cxn ang="0">
                    <a:pos x="129" y="0"/>
                  </a:cxn>
                  <a:cxn ang="0">
                    <a:pos x="129" y="0"/>
                  </a:cxn>
                  <a:cxn ang="0">
                    <a:pos x="131" y="0"/>
                  </a:cxn>
                  <a:cxn ang="0">
                    <a:pos x="108" y="34"/>
                  </a:cxn>
                  <a:cxn ang="0">
                    <a:pos x="108" y="34"/>
                  </a:cxn>
                  <a:cxn ang="0">
                    <a:pos x="17" y="93"/>
                  </a:cxn>
                  <a:cxn ang="0">
                    <a:pos x="17" y="93"/>
                  </a:cxn>
                  <a:cxn ang="0">
                    <a:pos x="5" y="106"/>
                  </a:cxn>
                  <a:cxn ang="0">
                    <a:pos x="5" y="106"/>
                  </a:cxn>
                  <a:cxn ang="0">
                    <a:pos x="5" y="114"/>
                  </a:cxn>
                  <a:cxn ang="0">
                    <a:pos x="5" y="117"/>
                  </a:cxn>
                  <a:cxn ang="0">
                    <a:pos x="3" y="105"/>
                  </a:cxn>
                </a:cxnLst>
                <a:rect l="0" t="0" r="r" b="b"/>
                <a:pathLst>
                  <a:path w="133" h="117">
                    <a:moveTo>
                      <a:pt x="3" y="105"/>
                    </a:moveTo>
                    <a:cubicBezTo>
                      <a:pt x="3" y="105"/>
                      <a:pt x="3" y="105"/>
                      <a:pt x="3" y="105"/>
                    </a:cubicBezTo>
                    <a:cubicBezTo>
                      <a:pt x="5" y="100"/>
                      <a:pt x="10" y="96"/>
                      <a:pt x="16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38" y="73"/>
                      <a:pt x="81" y="53"/>
                      <a:pt x="107" y="33"/>
                    </a:cubicBezTo>
                    <a:cubicBezTo>
                      <a:pt x="107" y="33"/>
                      <a:pt x="107" y="33"/>
                      <a:pt x="107" y="33"/>
                    </a:cubicBezTo>
                    <a:cubicBezTo>
                      <a:pt x="122" y="22"/>
                      <a:pt x="131" y="10"/>
                      <a:pt x="129" y="0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33" y="11"/>
                      <a:pt x="123" y="23"/>
                      <a:pt x="108" y="34"/>
                    </a:cubicBezTo>
                    <a:cubicBezTo>
                      <a:pt x="108" y="34"/>
                      <a:pt x="108" y="34"/>
                      <a:pt x="108" y="34"/>
                    </a:cubicBezTo>
                    <a:cubicBezTo>
                      <a:pt x="82" y="55"/>
                      <a:pt x="39" y="75"/>
                      <a:pt x="17" y="93"/>
                    </a:cubicBezTo>
                    <a:cubicBezTo>
                      <a:pt x="17" y="93"/>
                      <a:pt x="17" y="93"/>
                      <a:pt x="17" y="93"/>
                    </a:cubicBezTo>
                    <a:cubicBezTo>
                      <a:pt x="11" y="97"/>
                      <a:pt x="7" y="102"/>
                      <a:pt x="5" y="106"/>
                    </a:cubicBezTo>
                    <a:cubicBezTo>
                      <a:pt x="5" y="106"/>
                      <a:pt x="5" y="106"/>
                      <a:pt x="5" y="106"/>
                    </a:cubicBezTo>
                    <a:cubicBezTo>
                      <a:pt x="3" y="110"/>
                      <a:pt x="4" y="111"/>
                      <a:pt x="5" y="114"/>
                    </a:cubicBezTo>
                    <a:cubicBezTo>
                      <a:pt x="5" y="117"/>
                      <a:pt x="5" y="117"/>
                      <a:pt x="5" y="117"/>
                    </a:cubicBezTo>
                    <a:cubicBezTo>
                      <a:pt x="5" y="117"/>
                      <a:pt x="0" y="109"/>
                      <a:pt x="3" y="105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2" name="Freeform: Shape 38"/>
              <p:cNvSpPr/>
              <p:nvPr/>
            </p:nvSpPr>
            <p:spPr bwMode="auto">
              <a:xfrm>
                <a:off x="3679523" y="3153674"/>
                <a:ext cx="33106" cy="35865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" y="12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2" y="9"/>
                  </a:cxn>
                  <a:cxn ang="0">
                    <a:pos x="0" y="11"/>
                  </a:cxn>
                </a:cxnLst>
                <a:rect l="0" t="0" r="r" b="b"/>
                <a:pathLst>
                  <a:path w="11" h="12">
                    <a:moveTo>
                      <a:pt x="0" y="11"/>
                    </a:moveTo>
                    <a:cubicBezTo>
                      <a:pt x="1" y="11"/>
                      <a:pt x="1" y="11"/>
                      <a:pt x="2" y="12"/>
                    </a:cubicBezTo>
                    <a:cubicBezTo>
                      <a:pt x="4" y="9"/>
                      <a:pt x="7" y="5"/>
                      <a:pt x="11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7" y="3"/>
                      <a:pt x="4" y="6"/>
                      <a:pt x="2" y="9"/>
                    </a:cubicBezTo>
                    <a:cubicBezTo>
                      <a:pt x="1" y="10"/>
                      <a:pt x="1" y="10"/>
                      <a:pt x="0" y="11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3" name="Freeform: Shape 39"/>
              <p:cNvSpPr/>
              <p:nvPr/>
            </p:nvSpPr>
            <p:spPr bwMode="auto">
              <a:xfrm>
                <a:off x="3662970" y="3186780"/>
                <a:ext cx="22071" cy="38623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5" y="10"/>
                  </a:cxn>
                  <a:cxn ang="0">
                    <a:pos x="4" y="9"/>
                  </a:cxn>
                  <a:cxn ang="0">
                    <a:pos x="3" y="7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1" y="6"/>
                  </a:cxn>
                </a:cxnLst>
                <a:rect l="0" t="0" r="r" b="b"/>
                <a:pathLst>
                  <a:path w="7" h="12">
                    <a:moveTo>
                      <a:pt x="1" y="6"/>
                    </a:moveTo>
                    <a:cubicBezTo>
                      <a:pt x="0" y="8"/>
                      <a:pt x="1" y="12"/>
                      <a:pt x="5" y="10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3" y="9"/>
                      <a:pt x="2" y="9"/>
                      <a:pt x="3" y="7"/>
                    </a:cubicBezTo>
                    <a:cubicBezTo>
                      <a:pt x="4" y="5"/>
                      <a:pt x="5" y="3"/>
                      <a:pt x="7" y="1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3" y="2"/>
                      <a:pt x="2" y="4"/>
                      <a:pt x="1" y="6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3" name="TextBox 135"/>
            <p:cNvSpPr txBox="1"/>
            <p:nvPr/>
          </p:nvSpPr>
          <p:spPr>
            <a:xfrm rot="19338731">
              <a:off x="2050098" y="3280403"/>
              <a:ext cx="719188" cy="184666"/>
            </a:xfrm>
            <a:prstGeom prst="rect">
              <a:avLst/>
            </a:prstGeom>
            <a:noFill/>
          </p:spPr>
          <p:txBody>
            <a:bodyPr wrap="none">
              <a:normAutofit fontScale="70000" lnSpcReduction="20000"/>
            </a:bodyPr>
            <a:lstStyle/>
            <a:p>
              <a:r>
                <a:rPr lang="zh-CN" altLang="en-US" sz="10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9" name="TextBox 141"/>
            <p:cNvSpPr txBox="1"/>
            <p:nvPr/>
          </p:nvSpPr>
          <p:spPr>
            <a:xfrm>
              <a:off x="2870756" y="2162895"/>
              <a:ext cx="487375" cy="3966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anchor="ctr" anchorCtr="1">
              <a:norm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cs typeface="+mn-ea"/>
                  <a:sym typeface="+mn-lt"/>
                </a:rPr>
                <a:t>35%</a:t>
              </a:r>
            </a:p>
          </p:txBody>
        </p:sp>
        <p:grpSp>
          <p:nvGrpSpPr>
            <p:cNvPr id="37" name="Group 5"/>
            <p:cNvGrpSpPr/>
            <p:nvPr/>
          </p:nvGrpSpPr>
          <p:grpSpPr>
            <a:xfrm>
              <a:off x="2520318" y="1056601"/>
              <a:ext cx="1332093" cy="800953"/>
              <a:chOff x="3360424" y="1358596"/>
              <a:chExt cx="1776124" cy="1067938"/>
            </a:xfrm>
          </p:grpSpPr>
          <p:sp>
            <p:nvSpPr>
              <p:cNvPr id="44" name="TextBox 156"/>
              <p:cNvSpPr txBox="1"/>
              <p:nvPr/>
            </p:nvSpPr>
            <p:spPr bwMode="auto">
              <a:xfrm>
                <a:off x="3360424" y="1358596"/>
                <a:ext cx="1776124" cy="289066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2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45" name="TextBox 157"/>
              <p:cNvSpPr txBox="1"/>
              <p:nvPr/>
            </p:nvSpPr>
            <p:spPr bwMode="auto">
              <a:xfrm>
                <a:off x="3360424" y="1647662"/>
                <a:ext cx="1776124" cy="778872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 anchorCtr="1">
                <a:normAutofit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116" name="组合 115"/>
          <p:cNvGrpSpPr/>
          <p:nvPr/>
        </p:nvGrpSpPr>
        <p:grpSpPr>
          <a:xfrm>
            <a:off x="4476647" y="869924"/>
            <a:ext cx="1889105" cy="2914714"/>
            <a:chOff x="4476647" y="869924"/>
            <a:chExt cx="1889105" cy="2914714"/>
          </a:xfrm>
        </p:grpSpPr>
        <p:sp>
          <p:nvSpPr>
            <p:cNvPr id="10" name="Freeform: Shape 68"/>
            <p:cNvSpPr/>
            <p:nvPr/>
          </p:nvSpPr>
          <p:spPr bwMode="auto">
            <a:xfrm>
              <a:off x="5452620" y="2710521"/>
              <a:ext cx="433411" cy="281451"/>
            </a:xfrm>
            <a:custGeom>
              <a:avLst/>
              <a:gdLst/>
              <a:ahLst/>
              <a:cxnLst>
                <a:cxn ang="0">
                  <a:pos x="27" y="64"/>
                </a:cxn>
                <a:cxn ang="0">
                  <a:pos x="121" y="2"/>
                </a:cxn>
                <a:cxn ang="0">
                  <a:pos x="120" y="0"/>
                </a:cxn>
                <a:cxn ang="0">
                  <a:pos x="17" y="71"/>
                </a:cxn>
                <a:cxn ang="0">
                  <a:pos x="0" y="87"/>
                </a:cxn>
                <a:cxn ang="0">
                  <a:pos x="1" y="88"/>
                </a:cxn>
                <a:cxn ang="0">
                  <a:pos x="27" y="64"/>
                </a:cxn>
              </a:cxnLst>
              <a:rect l="0" t="0" r="r" b="b"/>
              <a:pathLst>
                <a:path w="121" h="88">
                  <a:moveTo>
                    <a:pt x="27" y="64"/>
                  </a:moveTo>
                  <a:cubicBezTo>
                    <a:pt x="49" y="44"/>
                    <a:pt x="83" y="31"/>
                    <a:pt x="121" y="2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76" y="34"/>
                    <a:pt x="41" y="45"/>
                    <a:pt x="17" y="71"/>
                  </a:cubicBezTo>
                  <a:cubicBezTo>
                    <a:pt x="10" y="77"/>
                    <a:pt x="4" y="82"/>
                    <a:pt x="0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8" y="81"/>
                    <a:pt x="16" y="73"/>
                    <a:pt x="27" y="64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1" name="Group 69"/>
            <p:cNvGrpSpPr/>
            <p:nvPr/>
          </p:nvGrpSpPr>
          <p:grpSpPr>
            <a:xfrm>
              <a:off x="5353097" y="1670877"/>
              <a:ext cx="664561" cy="1137290"/>
              <a:chOff x="4989961" y="1868067"/>
              <a:chExt cx="571075" cy="1092490"/>
            </a:xfrm>
          </p:grpSpPr>
          <p:sp>
            <p:nvSpPr>
              <p:cNvPr id="86" name="Freeform: Shape 70"/>
              <p:cNvSpPr/>
              <p:nvPr/>
            </p:nvSpPr>
            <p:spPr bwMode="auto">
              <a:xfrm>
                <a:off x="4993160" y="1879102"/>
                <a:ext cx="564678" cy="1081455"/>
              </a:xfrm>
              <a:custGeom>
                <a:avLst/>
                <a:gdLst/>
                <a:ahLst/>
                <a:cxnLst>
                  <a:cxn ang="0">
                    <a:pos x="186" y="72"/>
                  </a:cxn>
                  <a:cxn ang="0">
                    <a:pos x="185" y="72"/>
                  </a:cxn>
                  <a:cxn ang="0">
                    <a:pos x="185" y="72"/>
                  </a:cxn>
                  <a:cxn ang="0">
                    <a:pos x="177" y="65"/>
                  </a:cxn>
                  <a:cxn ang="0">
                    <a:pos x="147" y="41"/>
                  </a:cxn>
                  <a:cxn ang="0">
                    <a:pos x="132" y="29"/>
                  </a:cxn>
                  <a:cxn ang="0">
                    <a:pos x="101" y="4"/>
                  </a:cxn>
                  <a:cxn ang="0">
                    <a:pos x="85" y="4"/>
                  </a:cxn>
                  <a:cxn ang="0">
                    <a:pos x="54" y="29"/>
                  </a:cxn>
                  <a:cxn ang="0">
                    <a:pos x="39" y="41"/>
                  </a:cxn>
                  <a:cxn ang="0">
                    <a:pos x="9" y="65"/>
                  </a:cxn>
                  <a:cxn ang="0">
                    <a:pos x="1" y="72"/>
                  </a:cxn>
                  <a:cxn ang="0">
                    <a:pos x="1" y="72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1" y="82"/>
                  </a:cxn>
                  <a:cxn ang="0">
                    <a:pos x="1" y="341"/>
                  </a:cxn>
                  <a:cxn ang="0">
                    <a:pos x="10" y="349"/>
                  </a:cxn>
                  <a:cxn ang="0">
                    <a:pos x="176" y="349"/>
                  </a:cxn>
                  <a:cxn ang="0">
                    <a:pos x="185" y="341"/>
                  </a:cxn>
                  <a:cxn ang="0">
                    <a:pos x="185" y="82"/>
                  </a:cxn>
                  <a:cxn ang="0">
                    <a:pos x="186" y="72"/>
                  </a:cxn>
                  <a:cxn ang="0">
                    <a:pos x="186" y="72"/>
                  </a:cxn>
                  <a:cxn ang="0">
                    <a:pos x="142" y="336"/>
                  </a:cxn>
                  <a:cxn ang="0">
                    <a:pos x="123" y="317"/>
                  </a:cxn>
                  <a:cxn ang="0">
                    <a:pos x="142" y="298"/>
                  </a:cxn>
                  <a:cxn ang="0">
                    <a:pos x="162" y="317"/>
                  </a:cxn>
                  <a:cxn ang="0">
                    <a:pos x="142" y="336"/>
                  </a:cxn>
                </a:cxnLst>
                <a:rect l="0" t="0" r="r" b="b"/>
                <a:pathLst>
                  <a:path w="186" h="350">
                    <a:moveTo>
                      <a:pt x="186" y="72"/>
                    </a:moveTo>
                    <a:cubicBezTo>
                      <a:pt x="186" y="72"/>
                      <a:pt x="185" y="72"/>
                      <a:pt x="185" y="72"/>
                    </a:cubicBezTo>
                    <a:cubicBezTo>
                      <a:pt x="185" y="72"/>
                      <a:pt x="185" y="72"/>
                      <a:pt x="185" y="72"/>
                    </a:cubicBezTo>
                    <a:cubicBezTo>
                      <a:pt x="185" y="72"/>
                      <a:pt x="182" y="69"/>
                      <a:pt x="177" y="65"/>
                    </a:cubicBezTo>
                    <a:cubicBezTo>
                      <a:pt x="147" y="41"/>
                      <a:pt x="147" y="41"/>
                      <a:pt x="147" y="41"/>
                    </a:cubicBezTo>
                    <a:cubicBezTo>
                      <a:pt x="143" y="38"/>
                      <a:pt x="136" y="32"/>
                      <a:pt x="132" y="29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96" y="0"/>
                      <a:pt x="90" y="0"/>
                      <a:pt x="85" y="4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0" y="32"/>
                      <a:pt x="43" y="38"/>
                      <a:pt x="39" y="41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4" y="69"/>
                      <a:pt x="1" y="72"/>
                      <a:pt x="1" y="72"/>
                    </a:cubicBezTo>
                    <a:cubicBezTo>
                      <a:pt x="1" y="72"/>
                      <a:pt x="1" y="72"/>
                      <a:pt x="1" y="72"/>
                    </a:cubicBezTo>
                    <a:cubicBezTo>
                      <a:pt x="1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1" y="77"/>
                      <a:pt x="1" y="82"/>
                    </a:cubicBezTo>
                    <a:cubicBezTo>
                      <a:pt x="1" y="341"/>
                      <a:pt x="1" y="341"/>
                      <a:pt x="1" y="341"/>
                    </a:cubicBezTo>
                    <a:cubicBezTo>
                      <a:pt x="1" y="346"/>
                      <a:pt x="5" y="350"/>
                      <a:pt x="10" y="349"/>
                    </a:cubicBezTo>
                    <a:cubicBezTo>
                      <a:pt x="176" y="349"/>
                      <a:pt x="176" y="349"/>
                      <a:pt x="176" y="349"/>
                    </a:cubicBezTo>
                    <a:cubicBezTo>
                      <a:pt x="181" y="350"/>
                      <a:pt x="185" y="346"/>
                      <a:pt x="185" y="341"/>
                    </a:cubicBezTo>
                    <a:cubicBezTo>
                      <a:pt x="185" y="82"/>
                      <a:pt x="185" y="82"/>
                      <a:pt x="185" y="82"/>
                    </a:cubicBezTo>
                    <a:cubicBezTo>
                      <a:pt x="185" y="77"/>
                      <a:pt x="186" y="72"/>
                      <a:pt x="186" y="72"/>
                    </a:cubicBezTo>
                    <a:cubicBezTo>
                      <a:pt x="186" y="72"/>
                      <a:pt x="186" y="72"/>
                      <a:pt x="186" y="72"/>
                    </a:cubicBezTo>
                    <a:close/>
                    <a:moveTo>
                      <a:pt x="142" y="336"/>
                    </a:moveTo>
                    <a:cubicBezTo>
                      <a:pt x="132" y="336"/>
                      <a:pt x="123" y="328"/>
                      <a:pt x="123" y="317"/>
                    </a:cubicBezTo>
                    <a:cubicBezTo>
                      <a:pt x="123" y="306"/>
                      <a:pt x="132" y="298"/>
                      <a:pt x="142" y="298"/>
                    </a:cubicBezTo>
                    <a:cubicBezTo>
                      <a:pt x="153" y="298"/>
                      <a:pt x="162" y="306"/>
                      <a:pt x="162" y="317"/>
                    </a:cubicBezTo>
                    <a:cubicBezTo>
                      <a:pt x="162" y="328"/>
                      <a:pt x="153" y="336"/>
                      <a:pt x="142" y="336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" name="Freeform: Shape 71"/>
              <p:cNvSpPr/>
              <p:nvPr/>
            </p:nvSpPr>
            <p:spPr bwMode="auto">
              <a:xfrm>
                <a:off x="4989961" y="1868067"/>
                <a:ext cx="571075" cy="1081455"/>
              </a:xfrm>
              <a:custGeom>
                <a:avLst/>
                <a:gdLst/>
                <a:ahLst/>
                <a:cxnLst>
                  <a:cxn ang="0">
                    <a:pos x="186" y="72"/>
                  </a:cxn>
                  <a:cxn ang="0">
                    <a:pos x="185" y="72"/>
                  </a:cxn>
                  <a:cxn ang="0">
                    <a:pos x="185" y="72"/>
                  </a:cxn>
                  <a:cxn ang="0">
                    <a:pos x="177" y="66"/>
                  </a:cxn>
                  <a:cxn ang="0">
                    <a:pos x="147" y="41"/>
                  </a:cxn>
                  <a:cxn ang="0">
                    <a:pos x="132" y="29"/>
                  </a:cxn>
                  <a:cxn ang="0">
                    <a:pos x="101" y="4"/>
                  </a:cxn>
                  <a:cxn ang="0">
                    <a:pos x="85" y="4"/>
                  </a:cxn>
                  <a:cxn ang="0">
                    <a:pos x="54" y="29"/>
                  </a:cxn>
                  <a:cxn ang="0">
                    <a:pos x="39" y="41"/>
                  </a:cxn>
                  <a:cxn ang="0">
                    <a:pos x="9" y="66"/>
                  </a:cxn>
                  <a:cxn ang="0">
                    <a:pos x="1" y="72"/>
                  </a:cxn>
                  <a:cxn ang="0">
                    <a:pos x="1" y="72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1" y="82"/>
                  </a:cxn>
                  <a:cxn ang="0">
                    <a:pos x="1" y="341"/>
                  </a:cxn>
                  <a:cxn ang="0">
                    <a:pos x="10" y="351"/>
                  </a:cxn>
                  <a:cxn ang="0">
                    <a:pos x="176" y="351"/>
                  </a:cxn>
                  <a:cxn ang="0">
                    <a:pos x="185" y="341"/>
                  </a:cxn>
                  <a:cxn ang="0">
                    <a:pos x="185" y="82"/>
                  </a:cxn>
                  <a:cxn ang="0">
                    <a:pos x="186" y="72"/>
                  </a:cxn>
                  <a:cxn ang="0">
                    <a:pos x="186" y="72"/>
                  </a:cxn>
                  <a:cxn ang="0">
                    <a:pos x="142" y="337"/>
                  </a:cxn>
                  <a:cxn ang="0">
                    <a:pos x="123" y="317"/>
                  </a:cxn>
                  <a:cxn ang="0">
                    <a:pos x="142" y="298"/>
                  </a:cxn>
                  <a:cxn ang="0">
                    <a:pos x="162" y="317"/>
                  </a:cxn>
                  <a:cxn ang="0">
                    <a:pos x="142" y="337"/>
                  </a:cxn>
                </a:cxnLst>
                <a:rect l="0" t="0" r="r" b="b"/>
                <a:pathLst>
                  <a:path w="186" h="351">
                    <a:moveTo>
                      <a:pt x="186" y="72"/>
                    </a:moveTo>
                    <a:cubicBezTo>
                      <a:pt x="186" y="72"/>
                      <a:pt x="185" y="72"/>
                      <a:pt x="185" y="72"/>
                    </a:cubicBezTo>
                    <a:cubicBezTo>
                      <a:pt x="185" y="72"/>
                      <a:pt x="185" y="72"/>
                      <a:pt x="185" y="72"/>
                    </a:cubicBezTo>
                    <a:cubicBezTo>
                      <a:pt x="185" y="72"/>
                      <a:pt x="182" y="69"/>
                      <a:pt x="177" y="66"/>
                    </a:cubicBezTo>
                    <a:cubicBezTo>
                      <a:pt x="147" y="41"/>
                      <a:pt x="147" y="41"/>
                      <a:pt x="147" y="41"/>
                    </a:cubicBezTo>
                    <a:cubicBezTo>
                      <a:pt x="143" y="38"/>
                      <a:pt x="136" y="32"/>
                      <a:pt x="132" y="29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96" y="0"/>
                      <a:pt x="90" y="0"/>
                      <a:pt x="85" y="4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0" y="32"/>
                      <a:pt x="43" y="38"/>
                      <a:pt x="39" y="41"/>
                    </a:cubicBezTo>
                    <a:cubicBezTo>
                      <a:pt x="9" y="66"/>
                      <a:pt x="9" y="66"/>
                      <a:pt x="9" y="66"/>
                    </a:cubicBezTo>
                    <a:cubicBezTo>
                      <a:pt x="4" y="69"/>
                      <a:pt x="1" y="72"/>
                      <a:pt x="1" y="72"/>
                    </a:cubicBezTo>
                    <a:cubicBezTo>
                      <a:pt x="1" y="72"/>
                      <a:pt x="1" y="72"/>
                      <a:pt x="1" y="72"/>
                    </a:cubicBezTo>
                    <a:cubicBezTo>
                      <a:pt x="1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1" y="77"/>
                      <a:pt x="1" y="82"/>
                    </a:cubicBezTo>
                    <a:cubicBezTo>
                      <a:pt x="1" y="341"/>
                      <a:pt x="1" y="341"/>
                      <a:pt x="1" y="341"/>
                    </a:cubicBezTo>
                    <a:cubicBezTo>
                      <a:pt x="1" y="346"/>
                      <a:pt x="5" y="351"/>
                      <a:pt x="10" y="351"/>
                    </a:cubicBezTo>
                    <a:cubicBezTo>
                      <a:pt x="176" y="351"/>
                      <a:pt x="176" y="351"/>
                      <a:pt x="176" y="351"/>
                    </a:cubicBezTo>
                    <a:cubicBezTo>
                      <a:pt x="181" y="351"/>
                      <a:pt x="185" y="346"/>
                      <a:pt x="185" y="341"/>
                    </a:cubicBezTo>
                    <a:cubicBezTo>
                      <a:pt x="185" y="82"/>
                      <a:pt x="185" y="82"/>
                      <a:pt x="185" y="82"/>
                    </a:cubicBezTo>
                    <a:cubicBezTo>
                      <a:pt x="185" y="77"/>
                      <a:pt x="186" y="72"/>
                      <a:pt x="186" y="72"/>
                    </a:cubicBezTo>
                    <a:cubicBezTo>
                      <a:pt x="186" y="72"/>
                      <a:pt x="186" y="72"/>
                      <a:pt x="186" y="72"/>
                    </a:cubicBezTo>
                    <a:close/>
                    <a:moveTo>
                      <a:pt x="142" y="337"/>
                    </a:moveTo>
                    <a:cubicBezTo>
                      <a:pt x="132" y="337"/>
                      <a:pt x="123" y="328"/>
                      <a:pt x="123" y="317"/>
                    </a:cubicBezTo>
                    <a:cubicBezTo>
                      <a:pt x="123" y="306"/>
                      <a:pt x="132" y="298"/>
                      <a:pt x="142" y="298"/>
                    </a:cubicBezTo>
                    <a:cubicBezTo>
                      <a:pt x="153" y="298"/>
                      <a:pt x="162" y="306"/>
                      <a:pt x="162" y="317"/>
                    </a:cubicBezTo>
                    <a:cubicBezTo>
                      <a:pt x="162" y="328"/>
                      <a:pt x="153" y="337"/>
                      <a:pt x="142" y="33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72"/>
            <p:cNvGrpSpPr/>
            <p:nvPr/>
          </p:nvGrpSpPr>
          <p:grpSpPr>
            <a:xfrm>
              <a:off x="4476647" y="2716271"/>
              <a:ext cx="1412596" cy="1068367"/>
              <a:chOff x="4236804" y="2872275"/>
              <a:chExt cx="1213880" cy="1026280"/>
            </a:xfrm>
          </p:grpSpPr>
          <p:sp>
            <p:nvSpPr>
              <p:cNvPr id="79" name="Freeform: Shape 73"/>
              <p:cNvSpPr/>
              <p:nvPr/>
            </p:nvSpPr>
            <p:spPr bwMode="auto">
              <a:xfrm>
                <a:off x="5053413" y="3126086"/>
                <a:ext cx="52418" cy="6069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4" y="6"/>
                  </a:cxn>
                  <a:cxn ang="0">
                    <a:pos x="14" y="6"/>
                  </a:cxn>
                  <a:cxn ang="0">
                    <a:pos x="15" y="20"/>
                  </a:cxn>
                  <a:cxn ang="0">
                    <a:pos x="15" y="20"/>
                  </a:cxn>
                  <a:cxn ang="0">
                    <a:pos x="13" y="19"/>
                  </a:cxn>
                  <a:cxn ang="0">
                    <a:pos x="12" y="7"/>
                  </a:cxn>
                  <a:cxn ang="0">
                    <a:pos x="12" y="7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3"/>
                  </a:cxn>
                </a:cxnLst>
                <a:rect l="0" t="0" r="r" b="b"/>
                <a:pathLst>
                  <a:path w="17" h="20">
                    <a:moveTo>
                      <a:pt x="0" y="3"/>
                    </a:moveTo>
                    <a:cubicBezTo>
                      <a:pt x="5" y="0"/>
                      <a:pt x="11" y="2"/>
                      <a:pt x="14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7" y="9"/>
                      <a:pt x="17" y="14"/>
                      <a:pt x="15" y="20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5" y="13"/>
                      <a:pt x="14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0" y="4"/>
                      <a:pt x="5" y="3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Freeform: Shape 74"/>
              <p:cNvSpPr/>
              <p:nvPr/>
            </p:nvSpPr>
            <p:spPr bwMode="auto">
              <a:xfrm>
                <a:off x="4236804" y="3043322"/>
                <a:ext cx="957310" cy="855233"/>
              </a:xfrm>
              <a:custGeom>
                <a:avLst/>
                <a:gdLst/>
                <a:ahLst/>
                <a:cxnLst>
                  <a:cxn ang="0">
                    <a:pos x="226" y="7"/>
                  </a:cxn>
                  <a:cxn ang="0">
                    <a:pos x="10" y="176"/>
                  </a:cxn>
                  <a:cxn ang="0">
                    <a:pos x="7" y="204"/>
                  </a:cxn>
                  <a:cxn ang="0">
                    <a:pos x="57" y="268"/>
                  </a:cxn>
                  <a:cxn ang="0">
                    <a:pos x="85" y="271"/>
                  </a:cxn>
                  <a:cxn ang="0">
                    <a:pos x="301" y="102"/>
                  </a:cxn>
                  <a:cxn ang="0">
                    <a:pos x="304" y="74"/>
                  </a:cxn>
                  <a:cxn ang="0">
                    <a:pos x="254" y="10"/>
                  </a:cxn>
                  <a:cxn ang="0">
                    <a:pos x="226" y="7"/>
                  </a:cxn>
                  <a:cxn ang="0">
                    <a:pos x="267" y="74"/>
                  </a:cxn>
                  <a:cxn ang="0">
                    <a:pos x="242" y="71"/>
                  </a:cxn>
                  <a:cxn ang="0">
                    <a:pos x="245" y="46"/>
                  </a:cxn>
                  <a:cxn ang="0">
                    <a:pos x="270" y="49"/>
                  </a:cxn>
                  <a:cxn ang="0">
                    <a:pos x="267" y="74"/>
                  </a:cxn>
                </a:cxnLst>
                <a:rect l="0" t="0" r="r" b="b"/>
                <a:pathLst>
                  <a:path w="311" h="278">
                    <a:moveTo>
                      <a:pt x="226" y="7"/>
                    </a:moveTo>
                    <a:cubicBezTo>
                      <a:pt x="10" y="176"/>
                      <a:pt x="10" y="176"/>
                      <a:pt x="10" y="176"/>
                    </a:cubicBezTo>
                    <a:cubicBezTo>
                      <a:pt x="1" y="183"/>
                      <a:pt x="0" y="195"/>
                      <a:pt x="7" y="204"/>
                    </a:cubicBezTo>
                    <a:cubicBezTo>
                      <a:pt x="57" y="268"/>
                      <a:pt x="57" y="268"/>
                      <a:pt x="57" y="268"/>
                    </a:cubicBezTo>
                    <a:cubicBezTo>
                      <a:pt x="64" y="277"/>
                      <a:pt x="76" y="278"/>
                      <a:pt x="85" y="271"/>
                    </a:cubicBezTo>
                    <a:cubicBezTo>
                      <a:pt x="301" y="102"/>
                      <a:pt x="301" y="102"/>
                      <a:pt x="301" y="102"/>
                    </a:cubicBezTo>
                    <a:cubicBezTo>
                      <a:pt x="309" y="95"/>
                      <a:pt x="311" y="82"/>
                      <a:pt x="304" y="74"/>
                    </a:cubicBezTo>
                    <a:cubicBezTo>
                      <a:pt x="254" y="10"/>
                      <a:pt x="254" y="10"/>
                      <a:pt x="254" y="10"/>
                    </a:cubicBezTo>
                    <a:cubicBezTo>
                      <a:pt x="247" y="1"/>
                      <a:pt x="235" y="0"/>
                      <a:pt x="226" y="7"/>
                    </a:cubicBezTo>
                    <a:close/>
                    <a:moveTo>
                      <a:pt x="267" y="74"/>
                    </a:moveTo>
                    <a:cubicBezTo>
                      <a:pt x="260" y="80"/>
                      <a:pt x="248" y="79"/>
                      <a:pt x="242" y="71"/>
                    </a:cubicBezTo>
                    <a:cubicBezTo>
                      <a:pt x="236" y="63"/>
                      <a:pt x="237" y="52"/>
                      <a:pt x="245" y="46"/>
                    </a:cubicBezTo>
                    <a:cubicBezTo>
                      <a:pt x="253" y="40"/>
                      <a:pt x="264" y="41"/>
                      <a:pt x="270" y="49"/>
                    </a:cubicBezTo>
                    <a:cubicBezTo>
                      <a:pt x="276" y="56"/>
                      <a:pt x="275" y="68"/>
                      <a:pt x="267" y="7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Freeform: Shape 75"/>
              <p:cNvSpPr/>
              <p:nvPr/>
            </p:nvSpPr>
            <p:spPr bwMode="auto">
              <a:xfrm>
                <a:off x="4978926" y="3178505"/>
                <a:ext cx="96559" cy="96559"/>
              </a:xfrm>
              <a:custGeom>
                <a:avLst/>
                <a:gdLst/>
                <a:ahLst/>
                <a:cxnLst>
                  <a:cxn ang="0">
                    <a:pos x="7" y="5"/>
                  </a:cxn>
                  <a:cxn ang="0">
                    <a:pos x="5" y="24"/>
                  </a:cxn>
                  <a:cxn ang="0">
                    <a:pos x="24" y="26"/>
                  </a:cxn>
                  <a:cxn ang="0">
                    <a:pos x="26" y="7"/>
                  </a:cxn>
                  <a:cxn ang="0">
                    <a:pos x="7" y="5"/>
                  </a:cxn>
                  <a:cxn ang="0">
                    <a:pos x="22" y="24"/>
                  </a:cxn>
                  <a:cxn ang="0">
                    <a:pos x="7" y="22"/>
                  </a:cxn>
                  <a:cxn ang="0">
                    <a:pos x="9" y="7"/>
                  </a:cxn>
                  <a:cxn ang="0">
                    <a:pos x="24" y="9"/>
                  </a:cxn>
                  <a:cxn ang="0">
                    <a:pos x="22" y="24"/>
                  </a:cxn>
                </a:cxnLst>
                <a:rect l="0" t="0" r="r" b="b"/>
                <a:pathLst>
                  <a:path w="31" h="31">
                    <a:moveTo>
                      <a:pt x="7" y="5"/>
                    </a:moveTo>
                    <a:cubicBezTo>
                      <a:pt x="1" y="10"/>
                      <a:pt x="0" y="18"/>
                      <a:pt x="5" y="24"/>
                    </a:cubicBezTo>
                    <a:cubicBezTo>
                      <a:pt x="9" y="30"/>
                      <a:pt x="18" y="31"/>
                      <a:pt x="24" y="26"/>
                    </a:cubicBezTo>
                    <a:cubicBezTo>
                      <a:pt x="30" y="22"/>
                      <a:pt x="31" y="13"/>
                      <a:pt x="26" y="7"/>
                    </a:cubicBezTo>
                    <a:cubicBezTo>
                      <a:pt x="21" y="1"/>
                      <a:pt x="13" y="0"/>
                      <a:pt x="7" y="5"/>
                    </a:cubicBezTo>
                    <a:close/>
                    <a:moveTo>
                      <a:pt x="22" y="24"/>
                    </a:moveTo>
                    <a:cubicBezTo>
                      <a:pt x="17" y="28"/>
                      <a:pt x="11" y="27"/>
                      <a:pt x="7" y="22"/>
                    </a:cubicBezTo>
                    <a:cubicBezTo>
                      <a:pt x="3" y="18"/>
                      <a:pt x="4" y="11"/>
                      <a:pt x="9" y="7"/>
                    </a:cubicBezTo>
                    <a:cubicBezTo>
                      <a:pt x="13" y="4"/>
                      <a:pt x="20" y="5"/>
                      <a:pt x="24" y="9"/>
                    </a:cubicBezTo>
                    <a:cubicBezTo>
                      <a:pt x="27" y="14"/>
                      <a:pt x="26" y="20"/>
                      <a:pt x="22" y="2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Freeform: Shape 76"/>
              <p:cNvSpPr/>
              <p:nvPr/>
            </p:nvSpPr>
            <p:spPr bwMode="auto">
              <a:xfrm>
                <a:off x="4965131" y="3164710"/>
                <a:ext cx="121388" cy="124148"/>
              </a:xfrm>
              <a:custGeom>
                <a:avLst/>
                <a:gdLst/>
                <a:ahLst/>
                <a:cxnLst>
                  <a:cxn ang="0">
                    <a:pos x="9" y="6"/>
                  </a:cxn>
                  <a:cxn ang="0">
                    <a:pos x="6" y="31"/>
                  </a:cxn>
                  <a:cxn ang="0">
                    <a:pos x="31" y="34"/>
                  </a:cxn>
                  <a:cxn ang="0">
                    <a:pos x="34" y="9"/>
                  </a:cxn>
                  <a:cxn ang="0">
                    <a:pos x="9" y="6"/>
                  </a:cxn>
                  <a:cxn ang="0">
                    <a:pos x="29" y="30"/>
                  </a:cxn>
                  <a:cxn ang="0">
                    <a:pos x="10" y="28"/>
                  </a:cxn>
                  <a:cxn ang="0">
                    <a:pos x="12" y="9"/>
                  </a:cxn>
                  <a:cxn ang="0">
                    <a:pos x="31" y="11"/>
                  </a:cxn>
                  <a:cxn ang="0">
                    <a:pos x="29" y="30"/>
                  </a:cxn>
                </a:cxnLst>
                <a:rect l="0" t="0" r="r" b="b"/>
                <a:pathLst>
                  <a:path w="40" h="40">
                    <a:moveTo>
                      <a:pt x="9" y="6"/>
                    </a:moveTo>
                    <a:cubicBezTo>
                      <a:pt x="1" y="12"/>
                      <a:pt x="0" y="23"/>
                      <a:pt x="6" y="31"/>
                    </a:cubicBezTo>
                    <a:cubicBezTo>
                      <a:pt x="12" y="39"/>
                      <a:pt x="24" y="40"/>
                      <a:pt x="31" y="34"/>
                    </a:cubicBezTo>
                    <a:cubicBezTo>
                      <a:pt x="39" y="28"/>
                      <a:pt x="40" y="16"/>
                      <a:pt x="34" y="9"/>
                    </a:cubicBezTo>
                    <a:cubicBezTo>
                      <a:pt x="28" y="1"/>
                      <a:pt x="17" y="0"/>
                      <a:pt x="9" y="6"/>
                    </a:cubicBezTo>
                    <a:close/>
                    <a:moveTo>
                      <a:pt x="29" y="30"/>
                    </a:moveTo>
                    <a:cubicBezTo>
                      <a:pt x="23" y="35"/>
                      <a:pt x="14" y="34"/>
                      <a:pt x="10" y="28"/>
                    </a:cubicBezTo>
                    <a:cubicBezTo>
                      <a:pt x="5" y="22"/>
                      <a:pt x="6" y="14"/>
                      <a:pt x="12" y="9"/>
                    </a:cubicBezTo>
                    <a:cubicBezTo>
                      <a:pt x="18" y="4"/>
                      <a:pt x="26" y="5"/>
                      <a:pt x="31" y="11"/>
                    </a:cubicBezTo>
                    <a:cubicBezTo>
                      <a:pt x="36" y="17"/>
                      <a:pt x="35" y="26"/>
                      <a:pt x="29" y="30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" name="Freeform: Shape 77"/>
              <p:cNvSpPr/>
              <p:nvPr/>
            </p:nvSpPr>
            <p:spPr bwMode="auto">
              <a:xfrm>
                <a:off x="5045137" y="2872275"/>
                <a:ext cx="405547" cy="361406"/>
              </a:xfrm>
              <a:custGeom>
                <a:avLst/>
                <a:gdLst/>
                <a:ahLst/>
                <a:cxnLst>
                  <a:cxn ang="0">
                    <a:pos x="3" y="105"/>
                  </a:cxn>
                  <a:cxn ang="0">
                    <a:pos x="3" y="105"/>
                  </a:cxn>
                  <a:cxn ang="0">
                    <a:pos x="16" y="91"/>
                  </a:cxn>
                  <a:cxn ang="0">
                    <a:pos x="16" y="91"/>
                  </a:cxn>
                  <a:cxn ang="0">
                    <a:pos x="107" y="33"/>
                  </a:cxn>
                  <a:cxn ang="0">
                    <a:pos x="107" y="33"/>
                  </a:cxn>
                  <a:cxn ang="0">
                    <a:pos x="129" y="0"/>
                  </a:cxn>
                  <a:cxn ang="0">
                    <a:pos x="129" y="0"/>
                  </a:cxn>
                  <a:cxn ang="0">
                    <a:pos x="131" y="0"/>
                  </a:cxn>
                  <a:cxn ang="0">
                    <a:pos x="108" y="34"/>
                  </a:cxn>
                  <a:cxn ang="0">
                    <a:pos x="108" y="34"/>
                  </a:cxn>
                  <a:cxn ang="0">
                    <a:pos x="17" y="93"/>
                  </a:cxn>
                  <a:cxn ang="0">
                    <a:pos x="17" y="93"/>
                  </a:cxn>
                  <a:cxn ang="0">
                    <a:pos x="4" y="106"/>
                  </a:cxn>
                  <a:cxn ang="0">
                    <a:pos x="4" y="106"/>
                  </a:cxn>
                  <a:cxn ang="0">
                    <a:pos x="5" y="114"/>
                  </a:cxn>
                  <a:cxn ang="0">
                    <a:pos x="5" y="117"/>
                  </a:cxn>
                  <a:cxn ang="0">
                    <a:pos x="3" y="105"/>
                  </a:cxn>
                </a:cxnLst>
                <a:rect l="0" t="0" r="r" b="b"/>
                <a:pathLst>
                  <a:path w="132" h="117">
                    <a:moveTo>
                      <a:pt x="3" y="105"/>
                    </a:moveTo>
                    <a:cubicBezTo>
                      <a:pt x="3" y="105"/>
                      <a:pt x="3" y="105"/>
                      <a:pt x="3" y="105"/>
                    </a:cubicBezTo>
                    <a:cubicBezTo>
                      <a:pt x="5" y="101"/>
                      <a:pt x="10" y="96"/>
                      <a:pt x="16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38" y="74"/>
                      <a:pt x="81" y="53"/>
                      <a:pt x="107" y="33"/>
                    </a:cubicBezTo>
                    <a:cubicBezTo>
                      <a:pt x="107" y="33"/>
                      <a:pt x="107" y="33"/>
                      <a:pt x="107" y="33"/>
                    </a:cubicBezTo>
                    <a:cubicBezTo>
                      <a:pt x="121" y="22"/>
                      <a:pt x="130" y="10"/>
                      <a:pt x="129" y="0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32" y="12"/>
                      <a:pt x="123" y="23"/>
                      <a:pt x="108" y="34"/>
                    </a:cubicBezTo>
                    <a:cubicBezTo>
                      <a:pt x="108" y="34"/>
                      <a:pt x="108" y="34"/>
                      <a:pt x="108" y="34"/>
                    </a:cubicBezTo>
                    <a:cubicBezTo>
                      <a:pt x="82" y="55"/>
                      <a:pt x="39" y="75"/>
                      <a:pt x="17" y="93"/>
                    </a:cubicBezTo>
                    <a:cubicBezTo>
                      <a:pt x="17" y="93"/>
                      <a:pt x="17" y="93"/>
                      <a:pt x="17" y="93"/>
                    </a:cubicBezTo>
                    <a:cubicBezTo>
                      <a:pt x="11" y="97"/>
                      <a:pt x="7" y="102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3" y="110"/>
                      <a:pt x="4" y="111"/>
                      <a:pt x="5" y="114"/>
                    </a:cubicBezTo>
                    <a:cubicBezTo>
                      <a:pt x="5" y="117"/>
                      <a:pt x="5" y="117"/>
                      <a:pt x="5" y="117"/>
                    </a:cubicBezTo>
                    <a:cubicBezTo>
                      <a:pt x="5" y="117"/>
                      <a:pt x="0" y="110"/>
                      <a:pt x="3" y="105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" name="Freeform: Shape 78"/>
              <p:cNvSpPr/>
              <p:nvPr/>
            </p:nvSpPr>
            <p:spPr bwMode="auto">
              <a:xfrm>
                <a:off x="5045137" y="3134364"/>
                <a:ext cx="33106" cy="3862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" y="12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2" y="9"/>
                  </a:cxn>
                  <a:cxn ang="0">
                    <a:pos x="0" y="11"/>
                  </a:cxn>
                </a:cxnLst>
                <a:rect l="0" t="0" r="r" b="b"/>
                <a:pathLst>
                  <a:path w="11" h="12">
                    <a:moveTo>
                      <a:pt x="0" y="11"/>
                    </a:moveTo>
                    <a:cubicBezTo>
                      <a:pt x="1" y="11"/>
                      <a:pt x="1" y="11"/>
                      <a:pt x="2" y="12"/>
                    </a:cubicBezTo>
                    <a:cubicBezTo>
                      <a:pt x="4" y="9"/>
                      <a:pt x="7" y="5"/>
                      <a:pt x="11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7" y="3"/>
                      <a:pt x="4" y="6"/>
                      <a:pt x="2" y="9"/>
                    </a:cubicBezTo>
                    <a:cubicBezTo>
                      <a:pt x="1" y="10"/>
                      <a:pt x="0" y="10"/>
                      <a:pt x="0" y="11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" name="Freeform: Shape 79"/>
              <p:cNvSpPr/>
              <p:nvPr/>
            </p:nvSpPr>
            <p:spPr bwMode="auto">
              <a:xfrm>
                <a:off x="5028584" y="3170227"/>
                <a:ext cx="22071" cy="35865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5" y="10"/>
                  </a:cxn>
                  <a:cxn ang="0">
                    <a:pos x="4" y="9"/>
                  </a:cxn>
                  <a:cxn ang="0">
                    <a:pos x="3" y="7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1" y="6"/>
                  </a:cxn>
                </a:cxnLst>
                <a:rect l="0" t="0" r="r" b="b"/>
                <a:pathLst>
                  <a:path w="7" h="12">
                    <a:moveTo>
                      <a:pt x="1" y="6"/>
                    </a:moveTo>
                    <a:cubicBezTo>
                      <a:pt x="0" y="9"/>
                      <a:pt x="1" y="12"/>
                      <a:pt x="5" y="10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3" y="9"/>
                      <a:pt x="2" y="9"/>
                      <a:pt x="3" y="7"/>
                    </a:cubicBezTo>
                    <a:cubicBezTo>
                      <a:pt x="4" y="5"/>
                      <a:pt x="5" y="3"/>
                      <a:pt x="7" y="1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3" y="2"/>
                      <a:pt x="2" y="4"/>
                      <a:pt x="1" y="6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5" name="TextBox 137"/>
            <p:cNvSpPr txBox="1"/>
            <p:nvPr/>
          </p:nvSpPr>
          <p:spPr>
            <a:xfrm rot="19338731">
              <a:off x="4636427" y="3280403"/>
              <a:ext cx="719188" cy="184666"/>
            </a:xfrm>
            <a:prstGeom prst="rect">
              <a:avLst/>
            </a:prstGeom>
            <a:noFill/>
          </p:spPr>
          <p:txBody>
            <a:bodyPr wrap="none">
              <a:normAutofit fontScale="70000" lnSpcReduction="20000"/>
            </a:bodyPr>
            <a:lstStyle/>
            <a:p>
              <a:r>
                <a:rPr lang="zh-CN" altLang="en-US" sz="10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1" name="TextBox 143"/>
            <p:cNvSpPr txBox="1"/>
            <p:nvPr/>
          </p:nvSpPr>
          <p:spPr>
            <a:xfrm>
              <a:off x="5441690" y="2090180"/>
              <a:ext cx="487375" cy="3966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anchor="ctr" anchorCtr="1">
              <a:norm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cs typeface="+mn-ea"/>
                  <a:sym typeface="+mn-lt"/>
                </a:rPr>
                <a:t>60%</a:t>
              </a:r>
            </a:p>
          </p:txBody>
        </p:sp>
        <p:grpSp>
          <p:nvGrpSpPr>
            <p:cNvPr id="38" name="Group 164"/>
            <p:cNvGrpSpPr/>
            <p:nvPr/>
          </p:nvGrpSpPr>
          <p:grpSpPr>
            <a:xfrm>
              <a:off x="5033659" y="869924"/>
              <a:ext cx="1332093" cy="800953"/>
              <a:chOff x="3360424" y="1358596"/>
              <a:chExt cx="1776124" cy="1067938"/>
            </a:xfrm>
          </p:grpSpPr>
          <p:sp>
            <p:nvSpPr>
              <p:cNvPr id="42" name="TextBox 165"/>
              <p:cNvSpPr txBox="1"/>
              <p:nvPr/>
            </p:nvSpPr>
            <p:spPr bwMode="auto">
              <a:xfrm>
                <a:off x="3360424" y="1358596"/>
                <a:ext cx="1776124" cy="289066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4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43" name="TextBox 166"/>
              <p:cNvSpPr txBox="1"/>
              <p:nvPr/>
            </p:nvSpPr>
            <p:spPr bwMode="auto">
              <a:xfrm>
                <a:off x="3360424" y="1647662"/>
                <a:ext cx="1776124" cy="778872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 anchorCtr="1">
                <a:normAutofit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118" name="组合 117"/>
          <p:cNvGrpSpPr/>
          <p:nvPr/>
        </p:nvGrpSpPr>
        <p:grpSpPr>
          <a:xfrm>
            <a:off x="7047554" y="1056601"/>
            <a:ext cx="1871929" cy="2722268"/>
            <a:chOff x="7047554" y="1056601"/>
            <a:chExt cx="1871929" cy="2722268"/>
          </a:xfrm>
        </p:grpSpPr>
        <p:sp>
          <p:nvSpPr>
            <p:cNvPr id="16" name="Freeform: Shape 92"/>
            <p:cNvSpPr/>
            <p:nvPr/>
          </p:nvSpPr>
          <p:spPr bwMode="auto">
            <a:xfrm>
              <a:off x="8020347" y="2704777"/>
              <a:ext cx="433411" cy="281451"/>
            </a:xfrm>
            <a:custGeom>
              <a:avLst/>
              <a:gdLst/>
              <a:ahLst/>
              <a:cxnLst>
                <a:cxn ang="0">
                  <a:pos x="28" y="64"/>
                </a:cxn>
                <a:cxn ang="0">
                  <a:pos x="121" y="2"/>
                </a:cxn>
                <a:cxn ang="0">
                  <a:pos x="120" y="0"/>
                </a:cxn>
                <a:cxn ang="0">
                  <a:pos x="17" y="71"/>
                </a:cxn>
                <a:cxn ang="0">
                  <a:pos x="0" y="87"/>
                </a:cxn>
                <a:cxn ang="0">
                  <a:pos x="2" y="88"/>
                </a:cxn>
                <a:cxn ang="0">
                  <a:pos x="28" y="64"/>
                </a:cxn>
              </a:cxnLst>
              <a:rect l="0" t="0" r="r" b="b"/>
              <a:pathLst>
                <a:path w="121" h="88">
                  <a:moveTo>
                    <a:pt x="28" y="64"/>
                  </a:moveTo>
                  <a:cubicBezTo>
                    <a:pt x="50" y="44"/>
                    <a:pt x="83" y="31"/>
                    <a:pt x="121" y="2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77" y="34"/>
                    <a:pt x="42" y="45"/>
                    <a:pt x="17" y="71"/>
                  </a:cubicBezTo>
                  <a:cubicBezTo>
                    <a:pt x="11" y="77"/>
                    <a:pt x="5" y="82"/>
                    <a:pt x="0" y="87"/>
                  </a:cubicBezTo>
                  <a:cubicBezTo>
                    <a:pt x="2" y="88"/>
                    <a:pt x="2" y="88"/>
                    <a:pt x="2" y="88"/>
                  </a:cubicBezTo>
                  <a:cubicBezTo>
                    <a:pt x="8" y="82"/>
                    <a:pt x="17" y="73"/>
                    <a:pt x="28" y="64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7" name="Group 93"/>
            <p:cNvGrpSpPr/>
            <p:nvPr/>
          </p:nvGrpSpPr>
          <p:grpSpPr>
            <a:xfrm>
              <a:off x="7936876" y="1863298"/>
              <a:ext cx="667771" cy="941606"/>
              <a:chOff x="6407992" y="2052908"/>
              <a:chExt cx="573833" cy="904515"/>
            </a:xfrm>
          </p:grpSpPr>
          <p:sp>
            <p:nvSpPr>
              <p:cNvPr id="68" name="Freeform: Shape 94"/>
              <p:cNvSpPr/>
              <p:nvPr/>
            </p:nvSpPr>
            <p:spPr bwMode="auto">
              <a:xfrm>
                <a:off x="6410374" y="2060807"/>
                <a:ext cx="569070" cy="896616"/>
              </a:xfrm>
              <a:custGeom>
                <a:avLst/>
                <a:gdLst/>
                <a:ahLst/>
                <a:cxnLst>
                  <a:cxn ang="0">
                    <a:pos x="185" y="72"/>
                  </a:cxn>
                  <a:cxn ang="0">
                    <a:pos x="185" y="72"/>
                  </a:cxn>
                  <a:cxn ang="0">
                    <a:pos x="185" y="72"/>
                  </a:cxn>
                  <a:cxn ang="0">
                    <a:pos x="177" y="66"/>
                  </a:cxn>
                  <a:cxn ang="0">
                    <a:pos x="147" y="41"/>
                  </a:cxn>
                  <a:cxn ang="0">
                    <a:pos x="132" y="29"/>
                  </a:cxn>
                  <a:cxn ang="0">
                    <a:pos x="100" y="4"/>
                  </a:cxn>
                  <a:cxn ang="0">
                    <a:pos x="85" y="4"/>
                  </a:cxn>
                  <a:cxn ang="0">
                    <a:pos x="54" y="29"/>
                  </a:cxn>
                  <a:cxn ang="0">
                    <a:pos x="39" y="41"/>
                  </a:cxn>
                  <a:cxn ang="0">
                    <a:pos x="8" y="66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82"/>
                  </a:cxn>
                  <a:cxn ang="0">
                    <a:pos x="0" y="281"/>
                  </a:cxn>
                  <a:cxn ang="0">
                    <a:pos x="10" y="291"/>
                  </a:cxn>
                  <a:cxn ang="0">
                    <a:pos x="175" y="291"/>
                  </a:cxn>
                  <a:cxn ang="0">
                    <a:pos x="185" y="281"/>
                  </a:cxn>
                  <a:cxn ang="0">
                    <a:pos x="185" y="82"/>
                  </a:cxn>
                  <a:cxn ang="0">
                    <a:pos x="185" y="72"/>
                  </a:cxn>
                  <a:cxn ang="0">
                    <a:pos x="185" y="72"/>
                  </a:cxn>
                  <a:cxn ang="0">
                    <a:pos x="142" y="276"/>
                  </a:cxn>
                  <a:cxn ang="0">
                    <a:pos x="123" y="257"/>
                  </a:cxn>
                  <a:cxn ang="0">
                    <a:pos x="142" y="238"/>
                  </a:cxn>
                  <a:cxn ang="0">
                    <a:pos x="161" y="257"/>
                  </a:cxn>
                  <a:cxn ang="0">
                    <a:pos x="142" y="276"/>
                  </a:cxn>
                </a:cxnLst>
                <a:rect l="0" t="0" r="r" b="b"/>
                <a:pathLst>
                  <a:path w="186" h="291">
                    <a:moveTo>
                      <a:pt x="185" y="72"/>
                    </a:moveTo>
                    <a:cubicBezTo>
                      <a:pt x="185" y="72"/>
                      <a:pt x="185" y="72"/>
                      <a:pt x="185" y="72"/>
                    </a:cubicBezTo>
                    <a:cubicBezTo>
                      <a:pt x="185" y="72"/>
                      <a:pt x="185" y="72"/>
                      <a:pt x="185" y="72"/>
                    </a:cubicBezTo>
                    <a:cubicBezTo>
                      <a:pt x="185" y="72"/>
                      <a:pt x="181" y="69"/>
                      <a:pt x="177" y="66"/>
                    </a:cubicBezTo>
                    <a:cubicBezTo>
                      <a:pt x="147" y="41"/>
                      <a:pt x="147" y="41"/>
                      <a:pt x="147" y="41"/>
                    </a:cubicBezTo>
                    <a:cubicBezTo>
                      <a:pt x="143" y="38"/>
                      <a:pt x="136" y="32"/>
                      <a:pt x="132" y="29"/>
                    </a:cubicBezTo>
                    <a:cubicBezTo>
                      <a:pt x="100" y="4"/>
                      <a:pt x="100" y="4"/>
                      <a:pt x="100" y="4"/>
                    </a:cubicBezTo>
                    <a:cubicBezTo>
                      <a:pt x="96" y="0"/>
                      <a:pt x="89" y="0"/>
                      <a:pt x="85" y="4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0" y="32"/>
                      <a:pt x="43" y="38"/>
                      <a:pt x="39" y="41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4" y="69"/>
                      <a:pt x="1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7"/>
                      <a:pt x="0" y="82"/>
                    </a:cubicBezTo>
                    <a:cubicBezTo>
                      <a:pt x="0" y="281"/>
                      <a:pt x="0" y="281"/>
                      <a:pt x="0" y="281"/>
                    </a:cubicBezTo>
                    <a:cubicBezTo>
                      <a:pt x="0" y="286"/>
                      <a:pt x="5" y="291"/>
                      <a:pt x="10" y="291"/>
                    </a:cubicBezTo>
                    <a:cubicBezTo>
                      <a:pt x="175" y="291"/>
                      <a:pt x="175" y="291"/>
                      <a:pt x="175" y="291"/>
                    </a:cubicBezTo>
                    <a:cubicBezTo>
                      <a:pt x="181" y="291"/>
                      <a:pt x="185" y="286"/>
                      <a:pt x="185" y="281"/>
                    </a:cubicBezTo>
                    <a:cubicBezTo>
                      <a:pt x="185" y="82"/>
                      <a:pt x="185" y="82"/>
                      <a:pt x="185" y="82"/>
                    </a:cubicBezTo>
                    <a:cubicBezTo>
                      <a:pt x="185" y="77"/>
                      <a:pt x="185" y="72"/>
                      <a:pt x="185" y="72"/>
                    </a:cubicBezTo>
                    <a:cubicBezTo>
                      <a:pt x="186" y="72"/>
                      <a:pt x="186" y="72"/>
                      <a:pt x="185" y="72"/>
                    </a:cubicBezTo>
                    <a:close/>
                    <a:moveTo>
                      <a:pt x="142" y="276"/>
                    </a:moveTo>
                    <a:cubicBezTo>
                      <a:pt x="131" y="276"/>
                      <a:pt x="123" y="268"/>
                      <a:pt x="123" y="257"/>
                    </a:cubicBezTo>
                    <a:cubicBezTo>
                      <a:pt x="123" y="246"/>
                      <a:pt x="131" y="238"/>
                      <a:pt x="142" y="238"/>
                    </a:cubicBezTo>
                    <a:cubicBezTo>
                      <a:pt x="153" y="238"/>
                      <a:pt x="161" y="246"/>
                      <a:pt x="161" y="257"/>
                    </a:cubicBezTo>
                    <a:cubicBezTo>
                      <a:pt x="161" y="268"/>
                      <a:pt x="153" y="276"/>
                      <a:pt x="142" y="276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" name="Freeform: Shape 95"/>
              <p:cNvSpPr/>
              <p:nvPr/>
            </p:nvSpPr>
            <p:spPr bwMode="auto">
              <a:xfrm>
                <a:off x="6407992" y="2052908"/>
                <a:ext cx="573833" cy="896616"/>
              </a:xfrm>
              <a:custGeom>
                <a:avLst/>
                <a:gdLst/>
                <a:ahLst/>
                <a:cxnLst>
                  <a:cxn ang="0">
                    <a:pos x="185" y="72"/>
                  </a:cxn>
                  <a:cxn ang="0">
                    <a:pos x="185" y="72"/>
                  </a:cxn>
                  <a:cxn ang="0">
                    <a:pos x="185" y="72"/>
                  </a:cxn>
                  <a:cxn ang="0">
                    <a:pos x="177" y="66"/>
                  </a:cxn>
                  <a:cxn ang="0">
                    <a:pos x="147" y="41"/>
                  </a:cxn>
                  <a:cxn ang="0">
                    <a:pos x="132" y="29"/>
                  </a:cxn>
                  <a:cxn ang="0">
                    <a:pos x="100" y="4"/>
                  </a:cxn>
                  <a:cxn ang="0">
                    <a:pos x="85" y="4"/>
                  </a:cxn>
                  <a:cxn ang="0">
                    <a:pos x="54" y="29"/>
                  </a:cxn>
                  <a:cxn ang="0">
                    <a:pos x="39" y="41"/>
                  </a:cxn>
                  <a:cxn ang="0">
                    <a:pos x="8" y="66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82"/>
                  </a:cxn>
                  <a:cxn ang="0">
                    <a:pos x="0" y="281"/>
                  </a:cxn>
                  <a:cxn ang="0">
                    <a:pos x="10" y="291"/>
                  </a:cxn>
                  <a:cxn ang="0">
                    <a:pos x="175" y="291"/>
                  </a:cxn>
                  <a:cxn ang="0">
                    <a:pos x="185" y="281"/>
                  </a:cxn>
                  <a:cxn ang="0">
                    <a:pos x="185" y="82"/>
                  </a:cxn>
                  <a:cxn ang="0">
                    <a:pos x="185" y="72"/>
                  </a:cxn>
                  <a:cxn ang="0">
                    <a:pos x="185" y="72"/>
                  </a:cxn>
                  <a:cxn ang="0">
                    <a:pos x="142" y="277"/>
                  </a:cxn>
                  <a:cxn ang="0">
                    <a:pos x="123" y="257"/>
                  </a:cxn>
                  <a:cxn ang="0">
                    <a:pos x="142" y="238"/>
                  </a:cxn>
                  <a:cxn ang="0">
                    <a:pos x="161" y="257"/>
                  </a:cxn>
                  <a:cxn ang="0">
                    <a:pos x="142" y="277"/>
                  </a:cxn>
                </a:cxnLst>
                <a:rect l="0" t="0" r="r" b="b"/>
                <a:pathLst>
                  <a:path w="186" h="291">
                    <a:moveTo>
                      <a:pt x="185" y="72"/>
                    </a:moveTo>
                    <a:cubicBezTo>
                      <a:pt x="185" y="72"/>
                      <a:pt x="185" y="72"/>
                      <a:pt x="185" y="72"/>
                    </a:cubicBezTo>
                    <a:cubicBezTo>
                      <a:pt x="185" y="72"/>
                      <a:pt x="185" y="72"/>
                      <a:pt x="185" y="72"/>
                    </a:cubicBezTo>
                    <a:cubicBezTo>
                      <a:pt x="185" y="72"/>
                      <a:pt x="181" y="69"/>
                      <a:pt x="177" y="66"/>
                    </a:cubicBezTo>
                    <a:cubicBezTo>
                      <a:pt x="147" y="41"/>
                      <a:pt x="147" y="41"/>
                      <a:pt x="147" y="41"/>
                    </a:cubicBezTo>
                    <a:cubicBezTo>
                      <a:pt x="143" y="38"/>
                      <a:pt x="136" y="32"/>
                      <a:pt x="132" y="29"/>
                    </a:cubicBezTo>
                    <a:cubicBezTo>
                      <a:pt x="100" y="4"/>
                      <a:pt x="100" y="4"/>
                      <a:pt x="100" y="4"/>
                    </a:cubicBezTo>
                    <a:cubicBezTo>
                      <a:pt x="96" y="0"/>
                      <a:pt x="89" y="0"/>
                      <a:pt x="85" y="4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0" y="32"/>
                      <a:pt x="43" y="38"/>
                      <a:pt x="39" y="41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4" y="69"/>
                      <a:pt x="1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7"/>
                      <a:pt x="0" y="82"/>
                    </a:cubicBezTo>
                    <a:cubicBezTo>
                      <a:pt x="0" y="281"/>
                      <a:pt x="0" y="281"/>
                      <a:pt x="0" y="281"/>
                    </a:cubicBezTo>
                    <a:cubicBezTo>
                      <a:pt x="0" y="286"/>
                      <a:pt x="5" y="291"/>
                      <a:pt x="10" y="291"/>
                    </a:cubicBezTo>
                    <a:cubicBezTo>
                      <a:pt x="175" y="291"/>
                      <a:pt x="175" y="291"/>
                      <a:pt x="175" y="291"/>
                    </a:cubicBezTo>
                    <a:cubicBezTo>
                      <a:pt x="181" y="291"/>
                      <a:pt x="185" y="286"/>
                      <a:pt x="185" y="281"/>
                    </a:cubicBezTo>
                    <a:cubicBezTo>
                      <a:pt x="185" y="82"/>
                      <a:pt x="185" y="82"/>
                      <a:pt x="185" y="82"/>
                    </a:cubicBezTo>
                    <a:cubicBezTo>
                      <a:pt x="185" y="77"/>
                      <a:pt x="185" y="72"/>
                      <a:pt x="185" y="72"/>
                    </a:cubicBezTo>
                    <a:cubicBezTo>
                      <a:pt x="186" y="72"/>
                      <a:pt x="186" y="72"/>
                      <a:pt x="185" y="72"/>
                    </a:cubicBezTo>
                    <a:close/>
                    <a:moveTo>
                      <a:pt x="142" y="277"/>
                    </a:moveTo>
                    <a:cubicBezTo>
                      <a:pt x="131" y="277"/>
                      <a:pt x="123" y="268"/>
                      <a:pt x="123" y="257"/>
                    </a:cubicBezTo>
                    <a:cubicBezTo>
                      <a:pt x="123" y="246"/>
                      <a:pt x="131" y="238"/>
                      <a:pt x="142" y="238"/>
                    </a:cubicBezTo>
                    <a:cubicBezTo>
                      <a:pt x="153" y="238"/>
                      <a:pt x="161" y="246"/>
                      <a:pt x="161" y="257"/>
                    </a:cubicBezTo>
                    <a:cubicBezTo>
                      <a:pt x="161" y="268"/>
                      <a:pt x="153" y="277"/>
                      <a:pt x="142" y="27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Group 96"/>
            <p:cNvGrpSpPr/>
            <p:nvPr/>
          </p:nvGrpSpPr>
          <p:grpSpPr>
            <a:xfrm>
              <a:off x="7047554" y="2710511"/>
              <a:ext cx="1412590" cy="1068358"/>
              <a:chOff x="5643881" y="2866774"/>
              <a:chExt cx="1213898" cy="1026284"/>
            </a:xfrm>
          </p:grpSpPr>
          <p:sp>
            <p:nvSpPr>
              <p:cNvPr id="61" name="Freeform: Shape 97"/>
              <p:cNvSpPr/>
              <p:nvPr/>
            </p:nvSpPr>
            <p:spPr bwMode="auto">
              <a:xfrm>
                <a:off x="6460502" y="3120585"/>
                <a:ext cx="52419" cy="6069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4" y="6"/>
                  </a:cxn>
                  <a:cxn ang="0">
                    <a:pos x="14" y="6"/>
                  </a:cxn>
                  <a:cxn ang="0">
                    <a:pos x="15" y="20"/>
                  </a:cxn>
                  <a:cxn ang="0">
                    <a:pos x="15" y="20"/>
                  </a:cxn>
                  <a:cxn ang="0">
                    <a:pos x="13" y="19"/>
                  </a:cxn>
                  <a:cxn ang="0">
                    <a:pos x="12" y="7"/>
                  </a:cxn>
                  <a:cxn ang="0">
                    <a:pos x="12" y="7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3"/>
                  </a:cxn>
                </a:cxnLst>
                <a:rect l="0" t="0" r="r" b="b"/>
                <a:pathLst>
                  <a:path w="17" h="20">
                    <a:moveTo>
                      <a:pt x="0" y="3"/>
                    </a:moveTo>
                    <a:cubicBezTo>
                      <a:pt x="5" y="0"/>
                      <a:pt x="10" y="2"/>
                      <a:pt x="14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6" y="9"/>
                      <a:pt x="17" y="14"/>
                      <a:pt x="15" y="20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5" y="13"/>
                      <a:pt x="14" y="10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9" y="4"/>
                      <a:pt x="5" y="3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Freeform: Shape 98"/>
              <p:cNvSpPr/>
              <p:nvPr/>
            </p:nvSpPr>
            <p:spPr bwMode="auto">
              <a:xfrm>
                <a:off x="5643881" y="3035061"/>
                <a:ext cx="957324" cy="857997"/>
              </a:xfrm>
              <a:custGeom>
                <a:avLst/>
                <a:gdLst/>
                <a:ahLst/>
                <a:cxnLst>
                  <a:cxn ang="0">
                    <a:pos x="225" y="7"/>
                  </a:cxn>
                  <a:cxn ang="0">
                    <a:pos x="10" y="176"/>
                  </a:cxn>
                  <a:cxn ang="0">
                    <a:pos x="6" y="204"/>
                  </a:cxn>
                  <a:cxn ang="0">
                    <a:pos x="56" y="268"/>
                  </a:cxn>
                  <a:cxn ang="0">
                    <a:pos x="84" y="271"/>
                  </a:cxn>
                  <a:cxn ang="0">
                    <a:pos x="300" y="102"/>
                  </a:cxn>
                  <a:cxn ang="0">
                    <a:pos x="304" y="74"/>
                  </a:cxn>
                  <a:cxn ang="0">
                    <a:pos x="254" y="10"/>
                  </a:cxn>
                  <a:cxn ang="0">
                    <a:pos x="225" y="7"/>
                  </a:cxn>
                  <a:cxn ang="0">
                    <a:pos x="267" y="74"/>
                  </a:cxn>
                  <a:cxn ang="0">
                    <a:pos x="242" y="71"/>
                  </a:cxn>
                  <a:cxn ang="0">
                    <a:pos x="245" y="46"/>
                  </a:cxn>
                  <a:cxn ang="0">
                    <a:pos x="270" y="49"/>
                  </a:cxn>
                  <a:cxn ang="0">
                    <a:pos x="267" y="74"/>
                  </a:cxn>
                </a:cxnLst>
                <a:rect l="0" t="0" r="r" b="b"/>
                <a:pathLst>
                  <a:path w="310" h="278">
                    <a:moveTo>
                      <a:pt x="225" y="7"/>
                    </a:moveTo>
                    <a:cubicBezTo>
                      <a:pt x="10" y="176"/>
                      <a:pt x="10" y="176"/>
                      <a:pt x="10" y="176"/>
                    </a:cubicBezTo>
                    <a:cubicBezTo>
                      <a:pt x="1" y="183"/>
                      <a:pt x="0" y="195"/>
                      <a:pt x="6" y="204"/>
                    </a:cubicBezTo>
                    <a:cubicBezTo>
                      <a:pt x="56" y="268"/>
                      <a:pt x="56" y="268"/>
                      <a:pt x="56" y="268"/>
                    </a:cubicBezTo>
                    <a:cubicBezTo>
                      <a:pt x="63" y="277"/>
                      <a:pt x="76" y="278"/>
                      <a:pt x="84" y="271"/>
                    </a:cubicBezTo>
                    <a:cubicBezTo>
                      <a:pt x="300" y="102"/>
                      <a:pt x="300" y="102"/>
                      <a:pt x="300" y="102"/>
                    </a:cubicBezTo>
                    <a:cubicBezTo>
                      <a:pt x="309" y="95"/>
                      <a:pt x="310" y="83"/>
                      <a:pt x="304" y="74"/>
                    </a:cubicBezTo>
                    <a:cubicBezTo>
                      <a:pt x="254" y="10"/>
                      <a:pt x="254" y="10"/>
                      <a:pt x="254" y="10"/>
                    </a:cubicBezTo>
                    <a:cubicBezTo>
                      <a:pt x="247" y="1"/>
                      <a:pt x="234" y="0"/>
                      <a:pt x="225" y="7"/>
                    </a:cubicBezTo>
                    <a:close/>
                    <a:moveTo>
                      <a:pt x="267" y="74"/>
                    </a:moveTo>
                    <a:cubicBezTo>
                      <a:pt x="259" y="80"/>
                      <a:pt x="248" y="79"/>
                      <a:pt x="242" y="71"/>
                    </a:cubicBezTo>
                    <a:cubicBezTo>
                      <a:pt x="236" y="63"/>
                      <a:pt x="237" y="52"/>
                      <a:pt x="245" y="46"/>
                    </a:cubicBezTo>
                    <a:cubicBezTo>
                      <a:pt x="253" y="40"/>
                      <a:pt x="264" y="41"/>
                      <a:pt x="270" y="49"/>
                    </a:cubicBezTo>
                    <a:cubicBezTo>
                      <a:pt x="276" y="57"/>
                      <a:pt x="275" y="68"/>
                      <a:pt x="267" y="7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Freeform: Shape 99"/>
              <p:cNvSpPr/>
              <p:nvPr/>
            </p:nvSpPr>
            <p:spPr bwMode="auto">
              <a:xfrm>
                <a:off x="6388772" y="3173003"/>
                <a:ext cx="91043" cy="93800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4" y="24"/>
                  </a:cxn>
                  <a:cxn ang="0">
                    <a:pos x="23" y="27"/>
                  </a:cxn>
                  <a:cxn ang="0">
                    <a:pos x="26" y="7"/>
                  </a:cxn>
                  <a:cxn ang="0">
                    <a:pos x="6" y="5"/>
                  </a:cxn>
                  <a:cxn ang="0">
                    <a:pos x="21" y="24"/>
                  </a:cxn>
                  <a:cxn ang="0">
                    <a:pos x="7" y="22"/>
                  </a:cxn>
                  <a:cxn ang="0">
                    <a:pos x="8" y="8"/>
                  </a:cxn>
                  <a:cxn ang="0">
                    <a:pos x="23" y="9"/>
                  </a:cxn>
                  <a:cxn ang="0">
                    <a:pos x="21" y="24"/>
                  </a:cxn>
                </a:cxnLst>
                <a:rect l="0" t="0" r="r" b="b"/>
                <a:pathLst>
                  <a:path w="30" h="31">
                    <a:moveTo>
                      <a:pt x="6" y="5"/>
                    </a:moveTo>
                    <a:cubicBezTo>
                      <a:pt x="1" y="10"/>
                      <a:pt x="0" y="18"/>
                      <a:pt x="4" y="24"/>
                    </a:cubicBezTo>
                    <a:cubicBezTo>
                      <a:pt x="9" y="30"/>
                      <a:pt x="17" y="31"/>
                      <a:pt x="23" y="27"/>
                    </a:cubicBezTo>
                    <a:cubicBezTo>
                      <a:pt x="29" y="22"/>
                      <a:pt x="30" y="13"/>
                      <a:pt x="26" y="7"/>
                    </a:cubicBezTo>
                    <a:cubicBezTo>
                      <a:pt x="21" y="1"/>
                      <a:pt x="12" y="0"/>
                      <a:pt x="6" y="5"/>
                    </a:cubicBezTo>
                    <a:close/>
                    <a:moveTo>
                      <a:pt x="21" y="24"/>
                    </a:moveTo>
                    <a:cubicBezTo>
                      <a:pt x="17" y="28"/>
                      <a:pt x="10" y="27"/>
                      <a:pt x="7" y="22"/>
                    </a:cubicBezTo>
                    <a:cubicBezTo>
                      <a:pt x="3" y="18"/>
                      <a:pt x="4" y="11"/>
                      <a:pt x="8" y="8"/>
                    </a:cubicBezTo>
                    <a:cubicBezTo>
                      <a:pt x="13" y="4"/>
                      <a:pt x="20" y="5"/>
                      <a:pt x="23" y="9"/>
                    </a:cubicBezTo>
                    <a:cubicBezTo>
                      <a:pt x="27" y="14"/>
                      <a:pt x="26" y="20"/>
                      <a:pt x="21" y="2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Freeform: Shape 100"/>
              <p:cNvSpPr/>
              <p:nvPr/>
            </p:nvSpPr>
            <p:spPr bwMode="auto">
              <a:xfrm>
                <a:off x="6372221" y="3159208"/>
                <a:ext cx="124150" cy="124149"/>
              </a:xfrm>
              <a:custGeom>
                <a:avLst/>
                <a:gdLst/>
                <a:ahLst/>
                <a:cxnLst>
                  <a:cxn ang="0">
                    <a:pos x="9" y="6"/>
                  </a:cxn>
                  <a:cxn ang="0">
                    <a:pos x="6" y="31"/>
                  </a:cxn>
                  <a:cxn ang="0">
                    <a:pos x="31" y="34"/>
                  </a:cxn>
                  <a:cxn ang="0">
                    <a:pos x="34" y="9"/>
                  </a:cxn>
                  <a:cxn ang="0">
                    <a:pos x="9" y="6"/>
                  </a:cxn>
                  <a:cxn ang="0">
                    <a:pos x="28" y="31"/>
                  </a:cxn>
                  <a:cxn ang="0">
                    <a:pos x="9" y="28"/>
                  </a:cxn>
                  <a:cxn ang="0">
                    <a:pos x="11" y="9"/>
                  </a:cxn>
                  <a:cxn ang="0">
                    <a:pos x="31" y="11"/>
                  </a:cxn>
                  <a:cxn ang="0">
                    <a:pos x="28" y="31"/>
                  </a:cxn>
                </a:cxnLst>
                <a:rect l="0" t="0" r="r" b="b"/>
                <a:pathLst>
                  <a:path w="40" h="40">
                    <a:moveTo>
                      <a:pt x="9" y="6"/>
                    </a:moveTo>
                    <a:cubicBezTo>
                      <a:pt x="1" y="12"/>
                      <a:pt x="0" y="23"/>
                      <a:pt x="6" y="31"/>
                    </a:cubicBezTo>
                    <a:cubicBezTo>
                      <a:pt x="12" y="39"/>
                      <a:pt x="23" y="40"/>
                      <a:pt x="31" y="34"/>
                    </a:cubicBezTo>
                    <a:cubicBezTo>
                      <a:pt x="39" y="28"/>
                      <a:pt x="40" y="17"/>
                      <a:pt x="34" y="9"/>
                    </a:cubicBezTo>
                    <a:cubicBezTo>
                      <a:pt x="28" y="1"/>
                      <a:pt x="17" y="0"/>
                      <a:pt x="9" y="6"/>
                    </a:cubicBezTo>
                    <a:close/>
                    <a:moveTo>
                      <a:pt x="28" y="31"/>
                    </a:moveTo>
                    <a:cubicBezTo>
                      <a:pt x="22" y="35"/>
                      <a:pt x="14" y="34"/>
                      <a:pt x="9" y="28"/>
                    </a:cubicBezTo>
                    <a:cubicBezTo>
                      <a:pt x="5" y="22"/>
                      <a:pt x="6" y="14"/>
                      <a:pt x="11" y="9"/>
                    </a:cubicBezTo>
                    <a:cubicBezTo>
                      <a:pt x="17" y="4"/>
                      <a:pt x="26" y="5"/>
                      <a:pt x="31" y="11"/>
                    </a:cubicBezTo>
                    <a:cubicBezTo>
                      <a:pt x="35" y="17"/>
                      <a:pt x="34" y="26"/>
                      <a:pt x="28" y="31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Freeform: Shape 101"/>
              <p:cNvSpPr/>
              <p:nvPr/>
            </p:nvSpPr>
            <p:spPr bwMode="auto">
              <a:xfrm>
                <a:off x="6452226" y="2866774"/>
                <a:ext cx="405553" cy="361408"/>
              </a:xfrm>
              <a:custGeom>
                <a:avLst/>
                <a:gdLst/>
                <a:ahLst/>
                <a:cxnLst>
                  <a:cxn ang="0">
                    <a:pos x="2" y="105"/>
                  </a:cxn>
                  <a:cxn ang="0">
                    <a:pos x="2" y="105"/>
                  </a:cxn>
                  <a:cxn ang="0">
                    <a:pos x="15" y="91"/>
                  </a:cxn>
                  <a:cxn ang="0">
                    <a:pos x="15" y="91"/>
                  </a:cxn>
                  <a:cxn ang="0">
                    <a:pos x="107" y="33"/>
                  </a:cxn>
                  <a:cxn ang="0">
                    <a:pos x="107" y="33"/>
                  </a:cxn>
                  <a:cxn ang="0">
                    <a:pos x="129" y="0"/>
                  </a:cxn>
                  <a:cxn ang="0">
                    <a:pos x="129" y="0"/>
                  </a:cxn>
                  <a:cxn ang="0">
                    <a:pos x="130" y="0"/>
                  </a:cxn>
                  <a:cxn ang="0">
                    <a:pos x="108" y="34"/>
                  </a:cxn>
                  <a:cxn ang="0">
                    <a:pos x="108" y="34"/>
                  </a:cxn>
                  <a:cxn ang="0">
                    <a:pos x="17" y="93"/>
                  </a:cxn>
                  <a:cxn ang="0">
                    <a:pos x="17" y="93"/>
                  </a:cxn>
                  <a:cxn ang="0">
                    <a:pos x="4" y="106"/>
                  </a:cxn>
                  <a:cxn ang="0">
                    <a:pos x="4" y="106"/>
                  </a:cxn>
                  <a:cxn ang="0">
                    <a:pos x="4" y="114"/>
                  </a:cxn>
                  <a:cxn ang="0">
                    <a:pos x="4" y="117"/>
                  </a:cxn>
                  <a:cxn ang="0">
                    <a:pos x="2" y="105"/>
                  </a:cxn>
                </a:cxnLst>
                <a:rect l="0" t="0" r="r" b="b"/>
                <a:pathLst>
                  <a:path w="132" h="117">
                    <a:moveTo>
                      <a:pt x="2" y="105"/>
                    </a:moveTo>
                    <a:cubicBezTo>
                      <a:pt x="2" y="105"/>
                      <a:pt x="2" y="105"/>
                      <a:pt x="2" y="105"/>
                    </a:cubicBezTo>
                    <a:cubicBezTo>
                      <a:pt x="5" y="101"/>
                      <a:pt x="9" y="96"/>
                      <a:pt x="15" y="91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38" y="74"/>
                      <a:pt x="81" y="53"/>
                      <a:pt x="107" y="33"/>
                    </a:cubicBezTo>
                    <a:cubicBezTo>
                      <a:pt x="107" y="33"/>
                      <a:pt x="107" y="33"/>
                      <a:pt x="107" y="33"/>
                    </a:cubicBezTo>
                    <a:cubicBezTo>
                      <a:pt x="121" y="22"/>
                      <a:pt x="130" y="10"/>
                      <a:pt x="129" y="0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132" y="12"/>
                      <a:pt x="122" y="23"/>
                      <a:pt x="108" y="34"/>
                    </a:cubicBezTo>
                    <a:cubicBezTo>
                      <a:pt x="108" y="34"/>
                      <a:pt x="108" y="34"/>
                      <a:pt x="108" y="34"/>
                    </a:cubicBezTo>
                    <a:cubicBezTo>
                      <a:pt x="82" y="55"/>
                      <a:pt x="39" y="75"/>
                      <a:pt x="17" y="93"/>
                    </a:cubicBezTo>
                    <a:cubicBezTo>
                      <a:pt x="17" y="93"/>
                      <a:pt x="17" y="93"/>
                      <a:pt x="17" y="93"/>
                    </a:cubicBezTo>
                    <a:cubicBezTo>
                      <a:pt x="11" y="97"/>
                      <a:pt x="6" y="102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2" y="110"/>
                      <a:pt x="4" y="111"/>
                      <a:pt x="4" y="114"/>
                    </a:cubicBezTo>
                    <a:cubicBezTo>
                      <a:pt x="4" y="117"/>
                      <a:pt x="4" y="117"/>
                      <a:pt x="4" y="117"/>
                    </a:cubicBezTo>
                    <a:cubicBezTo>
                      <a:pt x="4" y="117"/>
                      <a:pt x="0" y="110"/>
                      <a:pt x="2" y="105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Freeform: Shape 102"/>
              <p:cNvSpPr/>
              <p:nvPr/>
            </p:nvSpPr>
            <p:spPr bwMode="auto">
              <a:xfrm>
                <a:off x="6452220" y="3128851"/>
                <a:ext cx="33106" cy="35865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" y="12"/>
                  </a:cxn>
                  <a:cxn ang="0">
                    <a:pos x="11" y="1"/>
                  </a:cxn>
                  <a:cxn ang="0">
                    <a:pos x="9" y="0"/>
                  </a:cxn>
                  <a:cxn ang="0">
                    <a:pos x="1" y="9"/>
                  </a:cxn>
                  <a:cxn ang="0">
                    <a:pos x="0" y="11"/>
                  </a:cxn>
                </a:cxnLst>
                <a:rect l="0" t="0" r="r" b="b"/>
                <a:pathLst>
                  <a:path w="11" h="12">
                    <a:moveTo>
                      <a:pt x="0" y="11"/>
                    </a:moveTo>
                    <a:cubicBezTo>
                      <a:pt x="0" y="11"/>
                      <a:pt x="1" y="12"/>
                      <a:pt x="2" y="12"/>
                    </a:cubicBezTo>
                    <a:cubicBezTo>
                      <a:pt x="4" y="9"/>
                      <a:pt x="7" y="5"/>
                      <a:pt x="11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3"/>
                      <a:pt x="3" y="6"/>
                      <a:pt x="1" y="9"/>
                    </a:cubicBezTo>
                    <a:cubicBezTo>
                      <a:pt x="1" y="10"/>
                      <a:pt x="0" y="10"/>
                      <a:pt x="0" y="11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Freeform: Shape 103"/>
              <p:cNvSpPr/>
              <p:nvPr/>
            </p:nvSpPr>
            <p:spPr bwMode="auto">
              <a:xfrm>
                <a:off x="6435580" y="3161952"/>
                <a:ext cx="22071" cy="38623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4" y="10"/>
                  </a:cxn>
                  <a:cxn ang="0">
                    <a:pos x="4" y="9"/>
                  </a:cxn>
                  <a:cxn ang="0">
                    <a:pos x="3" y="7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1" y="6"/>
                  </a:cxn>
                </a:cxnLst>
                <a:rect l="0" t="0" r="r" b="b"/>
                <a:pathLst>
                  <a:path w="7" h="12">
                    <a:moveTo>
                      <a:pt x="1" y="6"/>
                    </a:moveTo>
                    <a:cubicBezTo>
                      <a:pt x="0" y="9"/>
                      <a:pt x="0" y="12"/>
                      <a:pt x="4" y="10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3" y="9"/>
                      <a:pt x="2" y="9"/>
                      <a:pt x="3" y="7"/>
                    </a:cubicBezTo>
                    <a:cubicBezTo>
                      <a:pt x="3" y="5"/>
                      <a:pt x="5" y="3"/>
                      <a:pt x="7" y="1"/>
                    </a:cubicBezTo>
                    <a:cubicBezTo>
                      <a:pt x="6" y="1"/>
                      <a:pt x="5" y="0"/>
                      <a:pt x="5" y="0"/>
                    </a:cubicBezTo>
                    <a:cubicBezTo>
                      <a:pt x="3" y="2"/>
                      <a:pt x="2" y="5"/>
                      <a:pt x="1" y="6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7" name="TextBox 139"/>
            <p:cNvSpPr txBox="1"/>
            <p:nvPr/>
          </p:nvSpPr>
          <p:spPr>
            <a:xfrm rot="19338731">
              <a:off x="7193198" y="3280403"/>
              <a:ext cx="719188" cy="184666"/>
            </a:xfrm>
            <a:prstGeom prst="rect">
              <a:avLst/>
            </a:prstGeom>
            <a:noFill/>
          </p:spPr>
          <p:txBody>
            <a:bodyPr wrap="none">
              <a:normAutofit fontScale="70000" lnSpcReduction="20000"/>
            </a:bodyPr>
            <a:lstStyle/>
            <a:p>
              <a:r>
                <a:rPr lang="zh-CN" altLang="en-US" sz="10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3" name="TextBox 145"/>
            <p:cNvSpPr txBox="1"/>
            <p:nvPr/>
          </p:nvSpPr>
          <p:spPr>
            <a:xfrm>
              <a:off x="8027074" y="2135789"/>
              <a:ext cx="487375" cy="3966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anchor="ctr" anchorCtr="1">
              <a:norm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cs typeface="+mn-ea"/>
                  <a:sym typeface="+mn-lt"/>
                </a:rPr>
                <a:t>50%</a:t>
              </a:r>
            </a:p>
          </p:txBody>
        </p:sp>
        <p:grpSp>
          <p:nvGrpSpPr>
            <p:cNvPr id="39" name="Group 167"/>
            <p:cNvGrpSpPr/>
            <p:nvPr/>
          </p:nvGrpSpPr>
          <p:grpSpPr>
            <a:xfrm>
              <a:off x="7587390" y="1056601"/>
              <a:ext cx="1332093" cy="800953"/>
              <a:chOff x="3360424" y="1358596"/>
              <a:chExt cx="1776124" cy="1067938"/>
            </a:xfrm>
          </p:grpSpPr>
          <p:sp>
            <p:nvSpPr>
              <p:cNvPr id="40" name="TextBox 168"/>
              <p:cNvSpPr txBox="1"/>
              <p:nvPr/>
            </p:nvSpPr>
            <p:spPr bwMode="auto">
              <a:xfrm>
                <a:off x="3360424" y="1358596"/>
                <a:ext cx="1776124" cy="289066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6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41" name="TextBox 169"/>
              <p:cNvSpPr txBox="1"/>
              <p:nvPr/>
            </p:nvSpPr>
            <p:spPr bwMode="auto">
              <a:xfrm>
                <a:off x="3360424" y="1647662"/>
                <a:ext cx="1776124" cy="778872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 anchorCtr="1">
                <a:normAutofit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8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11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组合 151"/>
          <p:cNvGrpSpPr/>
          <p:nvPr/>
        </p:nvGrpSpPr>
        <p:grpSpPr>
          <a:xfrm>
            <a:off x="3323907" y="241212"/>
            <a:ext cx="7187590" cy="5098337"/>
            <a:chOff x="3323907" y="241212"/>
            <a:chExt cx="7187590" cy="5098337"/>
          </a:xfrm>
        </p:grpSpPr>
        <p:sp>
          <p:nvSpPr>
            <p:cNvPr id="4" name="Freeform: Shape 29"/>
            <p:cNvSpPr/>
            <p:nvPr/>
          </p:nvSpPr>
          <p:spPr bwMode="auto">
            <a:xfrm>
              <a:off x="3790391" y="2677456"/>
              <a:ext cx="1296062" cy="262732"/>
            </a:xfrm>
            <a:custGeom>
              <a:avLst/>
              <a:gdLst>
                <a:gd name="T0" fmla="*/ 338 w 737"/>
                <a:gd name="T1" fmla="*/ 0 h 149"/>
                <a:gd name="T2" fmla="*/ 396 w 737"/>
                <a:gd name="T3" fmla="*/ 28 h 149"/>
                <a:gd name="T4" fmla="*/ 422 w 737"/>
                <a:gd name="T5" fmla="*/ 22 h 149"/>
                <a:gd name="T6" fmla="*/ 483 w 737"/>
                <a:gd name="T7" fmla="*/ 60 h 149"/>
                <a:gd name="T8" fmla="*/ 538 w 737"/>
                <a:gd name="T9" fmla="*/ 30 h 149"/>
                <a:gd name="T10" fmla="*/ 594 w 737"/>
                <a:gd name="T11" fmla="*/ 62 h 149"/>
                <a:gd name="T12" fmla="*/ 594 w 737"/>
                <a:gd name="T13" fmla="*/ 62 h 149"/>
                <a:gd name="T14" fmla="*/ 642 w 737"/>
                <a:gd name="T15" fmla="*/ 87 h 149"/>
                <a:gd name="T16" fmla="*/ 668 w 737"/>
                <a:gd name="T17" fmla="*/ 82 h 149"/>
                <a:gd name="T18" fmla="*/ 737 w 737"/>
                <a:gd name="T19" fmla="*/ 148 h 149"/>
                <a:gd name="T20" fmla="*/ 737 w 737"/>
                <a:gd name="T21" fmla="*/ 149 h 149"/>
                <a:gd name="T22" fmla="*/ 0 w 737"/>
                <a:gd name="T23" fmla="*/ 149 h 149"/>
                <a:gd name="T24" fmla="*/ 6 w 737"/>
                <a:gd name="T25" fmla="*/ 145 h 149"/>
                <a:gd name="T26" fmla="*/ 3 w 737"/>
                <a:gd name="T27" fmla="*/ 129 h 149"/>
                <a:gd name="T28" fmla="*/ 58 w 737"/>
                <a:gd name="T29" fmla="*/ 71 h 149"/>
                <a:gd name="T30" fmla="*/ 97 w 737"/>
                <a:gd name="T31" fmla="*/ 89 h 149"/>
                <a:gd name="T32" fmla="*/ 132 w 737"/>
                <a:gd name="T33" fmla="*/ 75 h 149"/>
                <a:gd name="T34" fmla="*/ 172 w 737"/>
                <a:gd name="T35" fmla="*/ 94 h 149"/>
                <a:gd name="T36" fmla="*/ 172 w 737"/>
                <a:gd name="T37" fmla="*/ 93 h 149"/>
                <a:gd name="T38" fmla="*/ 220 w 737"/>
                <a:gd name="T39" fmla="*/ 35 h 149"/>
                <a:gd name="T40" fmla="*/ 263 w 737"/>
                <a:gd name="T41" fmla="*/ 66 h 149"/>
                <a:gd name="T42" fmla="*/ 338 w 737"/>
                <a:gd name="T4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7" h="149">
                  <a:moveTo>
                    <a:pt x="338" y="0"/>
                  </a:moveTo>
                  <a:cubicBezTo>
                    <a:pt x="361" y="0"/>
                    <a:pt x="381" y="11"/>
                    <a:pt x="396" y="28"/>
                  </a:cubicBezTo>
                  <a:cubicBezTo>
                    <a:pt x="404" y="24"/>
                    <a:pt x="413" y="22"/>
                    <a:pt x="422" y="22"/>
                  </a:cubicBezTo>
                  <a:cubicBezTo>
                    <a:pt x="449" y="22"/>
                    <a:pt x="472" y="38"/>
                    <a:pt x="483" y="60"/>
                  </a:cubicBezTo>
                  <a:cubicBezTo>
                    <a:pt x="495" y="42"/>
                    <a:pt x="515" y="30"/>
                    <a:pt x="538" y="30"/>
                  </a:cubicBezTo>
                  <a:cubicBezTo>
                    <a:pt x="561" y="30"/>
                    <a:pt x="582" y="43"/>
                    <a:pt x="594" y="62"/>
                  </a:cubicBezTo>
                  <a:cubicBezTo>
                    <a:pt x="594" y="62"/>
                    <a:pt x="594" y="62"/>
                    <a:pt x="594" y="62"/>
                  </a:cubicBezTo>
                  <a:cubicBezTo>
                    <a:pt x="614" y="62"/>
                    <a:pt x="631" y="72"/>
                    <a:pt x="642" y="87"/>
                  </a:cubicBezTo>
                  <a:cubicBezTo>
                    <a:pt x="650" y="84"/>
                    <a:pt x="659" y="82"/>
                    <a:pt x="668" y="82"/>
                  </a:cubicBezTo>
                  <a:cubicBezTo>
                    <a:pt x="706" y="82"/>
                    <a:pt x="737" y="112"/>
                    <a:pt x="737" y="148"/>
                  </a:cubicBezTo>
                  <a:cubicBezTo>
                    <a:pt x="737" y="149"/>
                    <a:pt x="737" y="149"/>
                    <a:pt x="737" y="149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2" y="148"/>
                    <a:pt x="4" y="146"/>
                    <a:pt x="6" y="145"/>
                  </a:cubicBezTo>
                  <a:cubicBezTo>
                    <a:pt x="4" y="140"/>
                    <a:pt x="3" y="134"/>
                    <a:pt x="3" y="129"/>
                  </a:cubicBezTo>
                  <a:cubicBezTo>
                    <a:pt x="3" y="97"/>
                    <a:pt x="28" y="71"/>
                    <a:pt x="58" y="71"/>
                  </a:cubicBezTo>
                  <a:cubicBezTo>
                    <a:pt x="73" y="71"/>
                    <a:pt x="87" y="78"/>
                    <a:pt x="97" y="89"/>
                  </a:cubicBezTo>
                  <a:cubicBezTo>
                    <a:pt x="106" y="80"/>
                    <a:pt x="119" y="75"/>
                    <a:pt x="132" y="75"/>
                  </a:cubicBezTo>
                  <a:cubicBezTo>
                    <a:pt x="148" y="75"/>
                    <a:pt x="162" y="82"/>
                    <a:pt x="172" y="94"/>
                  </a:cubicBezTo>
                  <a:cubicBezTo>
                    <a:pt x="172" y="93"/>
                    <a:pt x="172" y="93"/>
                    <a:pt x="172" y="93"/>
                  </a:cubicBezTo>
                  <a:cubicBezTo>
                    <a:pt x="172" y="61"/>
                    <a:pt x="194" y="35"/>
                    <a:pt x="220" y="35"/>
                  </a:cubicBezTo>
                  <a:cubicBezTo>
                    <a:pt x="239" y="35"/>
                    <a:pt x="255" y="48"/>
                    <a:pt x="263" y="66"/>
                  </a:cubicBezTo>
                  <a:cubicBezTo>
                    <a:pt x="271" y="28"/>
                    <a:pt x="302" y="0"/>
                    <a:pt x="3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Freeform: Shape 30"/>
            <p:cNvSpPr/>
            <p:nvPr/>
          </p:nvSpPr>
          <p:spPr bwMode="auto">
            <a:xfrm>
              <a:off x="3577942" y="3537306"/>
              <a:ext cx="1296062" cy="262732"/>
            </a:xfrm>
            <a:custGeom>
              <a:avLst/>
              <a:gdLst>
                <a:gd name="T0" fmla="*/ 338 w 737"/>
                <a:gd name="T1" fmla="*/ 0 h 149"/>
                <a:gd name="T2" fmla="*/ 395 w 737"/>
                <a:gd name="T3" fmla="*/ 28 h 149"/>
                <a:gd name="T4" fmla="*/ 422 w 737"/>
                <a:gd name="T5" fmla="*/ 22 h 149"/>
                <a:gd name="T6" fmla="*/ 482 w 737"/>
                <a:gd name="T7" fmla="*/ 60 h 149"/>
                <a:gd name="T8" fmla="*/ 537 w 737"/>
                <a:gd name="T9" fmla="*/ 30 h 149"/>
                <a:gd name="T10" fmla="*/ 594 w 737"/>
                <a:gd name="T11" fmla="*/ 63 h 149"/>
                <a:gd name="T12" fmla="*/ 594 w 737"/>
                <a:gd name="T13" fmla="*/ 63 h 149"/>
                <a:gd name="T14" fmla="*/ 642 w 737"/>
                <a:gd name="T15" fmla="*/ 87 h 149"/>
                <a:gd name="T16" fmla="*/ 668 w 737"/>
                <a:gd name="T17" fmla="*/ 82 h 149"/>
                <a:gd name="T18" fmla="*/ 737 w 737"/>
                <a:gd name="T19" fmla="*/ 149 h 149"/>
                <a:gd name="T20" fmla="*/ 737 w 737"/>
                <a:gd name="T21" fmla="*/ 149 h 149"/>
                <a:gd name="T22" fmla="*/ 0 w 737"/>
                <a:gd name="T23" fmla="*/ 149 h 149"/>
                <a:gd name="T24" fmla="*/ 5 w 737"/>
                <a:gd name="T25" fmla="*/ 145 h 149"/>
                <a:gd name="T26" fmla="*/ 3 w 737"/>
                <a:gd name="T27" fmla="*/ 129 h 149"/>
                <a:gd name="T28" fmla="*/ 58 w 737"/>
                <a:gd name="T29" fmla="*/ 71 h 149"/>
                <a:gd name="T30" fmla="*/ 97 w 737"/>
                <a:gd name="T31" fmla="*/ 89 h 149"/>
                <a:gd name="T32" fmla="*/ 132 w 737"/>
                <a:gd name="T33" fmla="*/ 75 h 149"/>
                <a:gd name="T34" fmla="*/ 172 w 737"/>
                <a:gd name="T35" fmla="*/ 95 h 149"/>
                <a:gd name="T36" fmla="*/ 172 w 737"/>
                <a:gd name="T37" fmla="*/ 94 h 149"/>
                <a:gd name="T38" fmla="*/ 220 w 737"/>
                <a:gd name="T39" fmla="*/ 36 h 149"/>
                <a:gd name="T40" fmla="*/ 263 w 737"/>
                <a:gd name="T41" fmla="*/ 66 h 149"/>
                <a:gd name="T42" fmla="*/ 338 w 737"/>
                <a:gd name="T4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7" h="149">
                  <a:moveTo>
                    <a:pt x="338" y="0"/>
                  </a:moveTo>
                  <a:cubicBezTo>
                    <a:pt x="361" y="0"/>
                    <a:pt x="381" y="11"/>
                    <a:pt x="395" y="28"/>
                  </a:cubicBezTo>
                  <a:cubicBezTo>
                    <a:pt x="404" y="24"/>
                    <a:pt x="413" y="22"/>
                    <a:pt x="422" y="22"/>
                  </a:cubicBezTo>
                  <a:cubicBezTo>
                    <a:pt x="449" y="22"/>
                    <a:pt x="471" y="38"/>
                    <a:pt x="482" y="60"/>
                  </a:cubicBezTo>
                  <a:cubicBezTo>
                    <a:pt x="494" y="42"/>
                    <a:pt x="515" y="30"/>
                    <a:pt x="537" y="30"/>
                  </a:cubicBezTo>
                  <a:cubicBezTo>
                    <a:pt x="561" y="30"/>
                    <a:pt x="582" y="43"/>
                    <a:pt x="594" y="63"/>
                  </a:cubicBezTo>
                  <a:cubicBezTo>
                    <a:pt x="594" y="63"/>
                    <a:pt x="594" y="63"/>
                    <a:pt x="594" y="63"/>
                  </a:cubicBezTo>
                  <a:cubicBezTo>
                    <a:pt x="614" y="63"/>
                    <a:pt x="631" y="72"/>
                    <a:pt x="642" y="87"/>
                  </a:cubicBezTo>
                  <a:cubicBezTo>
                    <a:pt x="650" y="84"/>
                    <a:pt x="659" y="82"/>
                    <a:pt x="668" y="82"/>
                  </a:cubicBezTo>
                  <a:cubicBezTo>
                    <a:pt x="706" y="82"/>
                    <a:pt x="737" y="112"/>
                    <a:pt x="737" y="149"/>
                  </a:cubicBezTo>
                  <a:cubicBezTo>
                    <a:pt x="737" y="149"/>
                    <a:pt x="737" y="149"/>
                    <a:pt x="737" y="149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2" y="148"/>
                    <a:pt x="3" y="146"/>
                    <a:pt x="5" y="145"/>
                  </a:cubicBezTo>
                  <a:cubicBezTo>
                    <a:pt x="4" y="140"/>
                    <a:pt x="3" y="135"/>
                    <a:pt x="3" y="129"/>
                  </a:cubicBezTo>
                  <a:cubicBezTo>
                    <a:pt x="3" y="97"/>
                    <a:pt x="28" y="71"/>
                    <a:pt x="58" y="71"/>
                  </a:cubicBezTo>
                  <a:cubicBezTo>
                    <a:pt x="73" y="71"/>
                    <a:pt x="87" y="78"/>
                    <a:pt x="97" y="89"/>
                  </a:cubicBezTo>
                  <a:cubicBezTo>
                    <a:pt x="106" y="80"/>
                    <a:pt x="118" y="75"/>
                    <a:pt x="132" y="75"/>
                  </a:cubicBezTo>
                  <a:cubicBezTo>
                    <a:pt x="147" y="75"/>
                    <a:pt x="162" y="83"/>
                    <a:pt x="172" y="95"/>
                  </a:cubicBezTo>
                  <a:cubicBezTo>
                    <a:pt x="172" y="94"/>
                    <a:pt x="172" y="94"/>
                    <a:pt x="172" y="94"/>
                  </a:cubicBezTo>
                  <a:cubicBezTo>
                    <a:pt x="172" y="62"/>
                    <a:pt x="193" y="36"/>
                    <a:pt x="220" y="36"/>
                  </a:cubicBezTo>
                  <a:cubicBezTo>
                    <a:pt x="239" y="36"/>
                    <a:pt x="255" y="48"/>
                    <a:pt x="263" y="66"/>
                  </a:cubicBezTo>
                  <a:cubicBezTo>
                    <a:pt x="271" y="28"/>
                    <a:pt x="301" y="0"/>
                    <a:pt x="3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Freeform: Shape 21"/>
            <p:cNvSpPr/>
            <p:nvPr/>
          </p:nvSpPr>
          <p:spPr bwMode="auto">
            <a:xfrm>
              <a:off x="7567951" y="3124980"/>
              <a:ext cx="1296062" cy="261475"/>
            </a:xfrm>
            <a:custGeom>
              <a:avLst/>
              <a:gdLst>
                <a:gd name="T0" fmla="*/ 338 w 737"/>
                <a:gd name="T1" fmla="*/ 0 h 149"/>
                <a:gd name="T2" fmla="*/ 396 w 737"/>
                <a:gd name="T3" fmla="*/ 28 h 149"/>
                <a:gd name="T4" fmla="*/ 422 w 737"/>
                <a:gd name="T5" fmla="*/ 22 h 149"/>
                <a:gd name="T6" fmla="*/ 483 w 737"/>
                <a:gd name="T7" fmla="*/ 60 h 149"/>
                <a:gd name="T8" fmla="*/ 538 w 737"/>
                <a:gd name="T9" fmla="*/ 30 h 149"/>
                <a:gd name="T10" fmla="*/ 594 w 737"/>
                <a:gd name="T11" fmla="*/ 62 h 149"/>
                <a:gd name="T12" fmla="*/ 594 w 737"/>
                <a:gd name="T13" fmla="*/ 62 h 149"/>
                <a:gd name="T14" fmla="*/ 642 w 737"/>
                <a:gd name="T15" fmla="*/ 87 h 149"/>
                <a:gd name="T16" fmla="*/ 668 w 737"/>
                <a:gd name="T17" fmla="*/ 82 h 149"/>
                <a:gd name="T18" fmla="*/ 737 w 737"/>
                <a:gd name="T19" fmla="*/ 148 h 149"/>
                <a:gd name="T20" fmla="*/ 737 w 737"/>
                <a:gd name="T21" fmla="*/ 149 h 149"/>
                <a:gd name="T22" fmla="*/ 0 w 737"/>
                <a:gd name="T23" fmla="*/ 149 h 149"/>
                <a:gd name="T24" fmla="*/ 6 w 737"/>
                <a:gd name="T25" fmla="*/ 145 h 149"/>
                <a:gd name="T26" fmla="*/ 4 w 737"/>
                <a:gd name="T27" fmla="*/ 129 h 149"/>
                <a:gd name="T28" fmla="*/ 58 w 737"/>
                <a:gd name="T29" fmla="*/ 71 h 149"/>
                <a:gd name="T30" fmla="*/ 97 w 737"/>
                <a:gd name="T31" fmla="*/ 89 h 149"/>
                <a:gd name="T32" fmla="*/ 132 w 737"/>
                <a:gd name="T33" fmla="*/ 75 h 149"/>
                <a:gd name="T34" fmla="*/ 172 w 737"/>
                <a:gd name="T35" fmla="*/ 94 h 149"/>
                <a:gd name="T36" fmla="*/ 172 w 737"/>
                <a:gd name="T37" fmla="*/ 93 h 149"/>
                <a:gd name="T38" fmla="*/ 221 w 737"/>
                <a:gd name="T39" fmla="*/ 35 h 149"/>
                <a:gd name="T40" fmla="*/ 263 w 737"/>
                <a:gd name="T41" fmla="*/ 66 h 149"/>
                <a:gd name="T42" fmla="*/ 338 w 737"/>
                <a:gd name="T4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7" h="149">
                  <a:moveTo>
                    <a:pt x="338" y="0"/>
                  </a:moveTo>
                  <a:cubicBezTo>
                    <a:pt x="361" y="0"/>
                    <a:pt x="382" y="11"/>
                    <a:pt x="396" y="28"/>
                  </a:cubicBezTo>
                  <a:cubicBezTo>
                    <a:pt x="404" y="24"/>
                    <a:pt x="413" y="22"/>
                    <a:pt x="422" y="22"/>
                  </a:cubicBezTo>
                  <a:cubicBezTo>
                    <a:pt x="449" y="22"/>
                    <a:pt x="472" y="38"/>
                    <a:pt x="483" y="60"/>
                  </a:cubicBezTo>
                  <a:cubicBezTo>
                    <a:pt x="495" y="42"/>
                    <a:pt x="515" y="30"/>
                    <a:pt x="538" y="30"/>
                  </a:cubicBezTo>
                  <a:cubicBezTo>
                    <a:pt x="562" y="30"/>
                    <a:pt x="582" y="43"/>
                    <a:pt x="594" y="62"/>
                  </a:cubicBezTo>
                  <a:cubicBezTo>
                    <a:pt x="594" y="62"/>
                    <a:pt x="594" y="62"/>
                    <a:pt x="594" y="62"/>
                  </a:cubicBezTo>
                  <a:cubicBezTo>
                    <a:pt x="614" y="62"/>
                    <a:pt x="631" y="72"/>
                    <a:pt x="642" y="87"/>
                  </a:cubicBezTo>
                  <a:cubicBezTo>
                    <a:pt x="650" y="84"/>
                    <a:pt x="659" y="82"/>
                    <a:pt x="668" y="82"/>
                  </a:cubicBezTo>
                  <a:cubicBezTo>
                    <a:pt x="706" y="82"/>
                    <a:pt x="737" y="112"/>
                    <a:pt x="737" y="148"/>
                  </a:cubicBezTo>
                  <a:cubicBezTo>
                    <a:pt x="737" y="149"/>
                    <a:pt x="737" y="149"/>
                    <a:pt x="737" y="149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2" y="148"/>
                    <a:pt x="4" y="146"/>
                    <a:pt x="6" y="145"/>
                  </a:cubicBezTo>
                  <a:cubicBezTo>
                    <a:pt x="4" y="140"/>
                    <a:pt x="4" y="134"/>
                    <a:pt x="4" y="129"/>
                  </a:cubicBezTo>
                  <a:cubicBezTo>
                    <a:pt x="4" y="97"/>
                    <a:pt x="28" y="71"/>
                    <a:pt x="58" y="71"/>
                  </a:cubicBezTo>
                  <a:cubicBezTo>
                    <a:pt x="73" y="71"/>
                    <a:pt x="87" y="78"/>
                    <a:pt x="97" y="89"/>
                  </a:cubicBezTo>
                  <a:cubicBezTo>
                    <a:pt x="106" y="80"/>
                    <a:pt x="119" y="75"/>
                    <a:pt x="132" y="75"/>
                  </a:cubicBezTo>
                  <a:cubicBezTo>
                    <a:pt x="148" y="75"/>
                    <a:pt x="162" y="82"/>
                    <a:pt x="172" y="94"/>
                  </a:cubicBezTo>
                  <a:cubicBezTo>
                    <a:pt x="172" y="93"/>
                    <a:pt x="172" y="93"/>
                    <a:pt x="172" y="93"/>
                  </a:cubicBezTo>
                  <a:cubicBezTo>
                    <a:pt x="172" y="61"/>
                    <a:pt x="194" y="35"/>
                    <a:pt x="221" y="35"/>
                  </a:cubicBezTo>
                  <a:cubicBezTo>
                    <a:pt x="239" y="35"/>
                    <a:pt x="255" y="48"/>
                    <a:pt x="263" y="66"/>
                  </a:cubicBezTo>
                  <a:cubicBezTo>
                    <a:pt x="271" y="28"/>
                    <a:pt x="302" y="0"/>
                    <a:pt x="3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7" name="Group 22"/>
            <p:cNvGrpSpPr/>
            <p:nvPr/>
          </p:nvGrpSpPr>
          <p:grpSpPr>
            <a:xfrm>
              <a:off x="3323907" y="2661944"/>
              <a:ext cx="7187590" cy="2677605"/>
              <a:chOff x="4431875" y="3549258"/>
              <a:chExt cx="9583454" cy="3570141"/>
            </a:xfrm>
          </p:grpSpPr>
          <p:sp>
            <p:nvSpPr>
              <p:cNvPr id="149" name="Freeform: Shape 23"/>
              <p:cNvSpPr/>
              <p:nvPr/>
            </p:nvSpPr>
            <p:spPr>
              <a:xfrm>
                <a:off x="4431875" y="3549258"/>
                <a:ext cx="9583454" cy="3570141"/>
              </a:xfrm>
              <a:custGeom>
                <a:avLst/>
                <a:gdLst>
                  <a:gd name="connsiteX0" fmla="*/ 0 w 9445043"/>
                  <a:gd name="connsiteY0" fmla="*/ 3114675 h 3114675"/>
                  <a:gd name="connsiteX1" fmla="*/ 4722522 w 9445043"/>
                  <a:gd name="connsiteY1" fmla="*/ 0 h 3114675"/>
                  <a:gd name="connsiteX2" fmla="*/ 9445043 w 9445043"/>
                  <a:gd name="connsiteY2" fmla="*/ 3114675 h 3114675"/>
                  <a:gd name="connsiteX3" fmla="*/ 0 w 9445043"/>
                  <a:gd name="connsiteY3" fmla="*/ 3114675 h 3114675"/>
                  <a:gd name="connsiteX0-1" fmla="*/ 0 w 9445043"/>
                  <a:gd name="connsiteY0-2" fmla="*/ 2954037 h 2954037"/>
                  <a:gd name="connsiteX1-3" fmla="*/ 4870803 w 9445043"/>
                  <a:gd name="connsiteY1-4" fmla="*/ 0 h 2954037"/>
                  <a:gd name="connsiteX2-5" fmla="*/ 9445043 w 9445043"/>
                  <a:gd name="connsiteY2-6" fmla="*/ 2954037 h 2954037"/>
                  <a:gd name="connsiteX3-7" fmla="*/ 0 w 9445043"/>
                  <a:gd name="connsiteY3-8" fmla="*/ 2954037 h 2954037"/>
                  <a:gd name="connsiteX0-9" fmla="*/ 0 w 9445043"/>
                  <a:gd name="connsiteY0-10" fmla="*/ 3114675 h 3114675"/>
                  <a:gd name="connsiteX1-11" fmla="*/ 4784306 w 9445043"/>
                  <a:gd name="connsiteY1-12" fmla="*/ 0 h 3114675"/>
                  <a:gd name="connsiteX2-13" fmla="*/ 9445043 w 9445043"/>
                  <a:gd name="connsiteY2-14" fmla="*/ 3114675 h 3114675"/>
                  <a:gd name="connsiteX3-15" fmla="*/ 0 w 9445043"/>
                  <a:gd name="connsiteY3-16" fmla="*/ 3114675 h 3114675"/>
                  <a:gd name="connsiteX0-17" fmla="*/ 0 w 8924343"/>
                  <a:gd name="connsiteY0-18" fmla="*/ 3114675 h 3381375"/>
                  <a:gd name="connsiteX1-19" fmla="*/ 4784306 w 8924343"/>
                  <a:gd name="connsiteY1-20" fmla="*/ 0 h 3381375"/>
                  <a:gd name="connsiteX2-21" fmla="*/ 8924343 w 8924343"/>
                  <a:gd name="connsiteY2-22" fmla="*/ 3381375 h 3381375"/>
                  <a:gd name="connsiteX3-23" fmla="*/ 0 w 8924343"/>
                  <a:gd name="connsiteY3-24" fmla="*/ 3114675 h 3381375"/>
                  <a:gd name="connsiteX0-25" fmla="*/ 0 w 8898943"/>
                  <a:gd name="connsiteY0-26" fmla="*/ 3470275 h 3470275"/>
                  <a:gd name="connsiteX1-27" fmla="*/ 4758906 w 8898943"/>
                  <a:gd name="connsiteY1-28" fmla="*/ 0 h 3470275"/>
                  <a:gd name="connsiteX2-29" fmla="*/ 8898943 w 8898943"/>
                  <a:gd name="connsiteY2-30" fmla="*/ 3381375 h 3470275"/>
                  <a:gd name="connsiteX3-31" fmla="*/ 0 w 8898943"/>
                  <a:gd name="connsiteY3-32" fmla="*/ 3470275 h 3470275"/>
                  <a:gd name="connsiteX0-33" fmla="*/ 0 w 9076743"/>
                  <a:gd name="connsiteY0-34" fmla="*/ 3241675 h 3381375"/>
                  <a:gd name="connsiteX1-35" fmla="*/ 4936706 w 9076743"/>
                  <a:gd name="connsiteY1-36" fmla="*/ 0 h 3381375"/>
                  <a:gd name="connsiteX2-37" fmla="*/ 9076743 w 9076743"/>
                  <a:gd name="connsiteY2-38" fmla="*/ 3381375 h 3381375"/>
                  <a:gd name="connsiteX3-39" fmla="*/ 0 w 9076743"/>
                  <a:gd name="connsiteY3-40" fmla="*/ 3241675 h 33813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9076743" h="3381375">
                    <a:moveTo>
                      <a:pt x="0" y="3241675"/>
                    </a:moveTo>
                    <a:lnTo>
                      <a:pt x="4936706" y="0"/>
                    </a:lnTo>
                    <a:lnTo>
                      <a:pt x="9076743" y="3381375"/>
                    </a:lnTo>
                    <a:lnTo>
                      <a:pt x="0" y="3241675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0" name="Freeform: Shape 24"/>
              <p:cNvSpPr/>
              <p:nvPr/>
            </p:nvSpPr>
            <p:spPr>
              <a:xfrm>
                <a:off x="9003682" y="4927600"/>
                <a:ext cx="2561817" cy="2154095"/>
              </a:xfrm>
              <a:custGeom>
                <a:avLst/>
                <a:gdLst>
                  <a:gd name="connsiteX0" fmla="*/ 691440 w 2426365"/>
                  <a:gd name="connsiteY0" fmla="*/ 0 h 2040200"/>
                  <a:gd name="connsiteX1" fmla="*/ 2426365 w 2426365"/>
                  <a:gd name="connsiteY1" fmla="*/ 2040200 h 2040200"/>
                  <a:gd name="connsiteX2" fmla="*/ 0 w 2426365"/>
                  <a:gd name="connsiteY2" fmla="*/ 2002855 h 2040200"/>
                  <a:gd name="connsiteX3" fmla="*/ 691440 w 2426365"/>
                  <a:gd name="connsiteY3" fmla="*/ 0 h 204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26365" h="2040200">
                    <a:moveTo>
                      <a:pt x="691440" y="0"/>
                    </a:moveTo>
                    <a:lnTo>
                      <a:pt x="2426365" y="2040200"/>
                    </a:lnTo>
                    <a:lnTo>
                      <a:pt x="0" y="2002855"/>
                    </a:lnTo>
                    <a:lnTo>
                      <a:pt x="691440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1" name="Freeform: Shape 25"/>
              <p:cNvSpPr/>
              <p:nvPr/>
            </p:nvSpPr>
            <p:spPr>
              <a:xfrm>
                <a:off x="6458802" y="5141306"/>
                <a:ext cx="2267300" cy="1884498"/>
              </a:xfrm>
              <a:custGeom>
                <a:avLst/>
                <a:gdLst>
                  <a:gd name="connsiteX0" fmla="*/ 2147420 w 2147420"/>
                  <a:gd name="connsiteY0" fmla="*/ 0 h 1784858"/>
                  <a:gd name="connsiteX1" fmla="*/ 1397334 w 2147420"/>
                  <a:gd name="connsiteY1" fmla="*/ 1784858 h 1784858"/>
                  <a:gd name="connsiteX2" fmla="*/ 0 w 2147420"/>
                  <a:gd name="connsiteY2" fmla="*/ 1763351 h 1784858"/>
                  <a:gd name="connsiteX3" fmla="*/ 2147420 w 2147420"/>
                  <a:gd name="connsiteY3" fmla="*/ 0 h 1784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47420" h="1784858">
                    <a:moveTo>
                      <a:pt x="2147420" y="0"/>
                    </a:moveTo>
                    <a:lnTo>
                      <a:pt x="1397334" y="1784858"/>
                    </a:lnTo>
                    <a:lnTo>
                      <a:pt x="0" y="1763351"/>
                    </a:lnTo>
                    <a:lnTo>
                      <a:pt x="2147420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8" name="Freeform: Shape 26"/>
            <p:cNvSpPr/>
            <p:nvPr/>
          </p:nvSpPr>
          <p:spPr bwMode="auto">
            <a:xfrm>
              <a:off x="7419614" y="1246885"/>
              <a:ext cx="1294804" cy="261475"/>
            </a:xfrm>
            <a:custGeom>
              <a:avLst/>
              <a:gdLst>
                <a:gd name="T0" fmla="*/ 338 w 737"/>
                <a:gd name="T1" fmla="*/ 0 h 149"/>
                <a:gd name="T2" fmla="*/ 395 w 737"/>
                <a:gd name="T3" fmla="*/ 28 h 149"/>
                <a:gd name="T4" fmla="*/ 422 w 737"/>
                <a:gd name="T5" fmla="*/ 23 h 149"/>
                <a:gd name="T6" fmla="*/ 482 w 737"/>
                <a:gd name="T7" fmla="*/ 61 h 149"/>
                <a:gd name="T8" fmla="*/ 537 w 737"/>
                <a:gd name="T9" fmla="*/ 30 h 149"/>
                <a:gd name="T10" fmla="*/ 594 w 737"/>
                <a:gd name="T11" fmla="*/ 63 h 149"/>
                <a:gd name="T12" fmla="*/ 594 w 737"/>
                <a:gd name="T13" fmla="*/ 63 h 149"/>
                <a:gd name="T14" fmla="*/ 642 w 737"/>
                <a:gd name="T15" fmla="*/ 87 h 149"/>
                <a:gd name="T16" fmla="*/ 668 w 737"/>
                <a:gd name="T17" fmla="*/ 82 h 149"/>
                <a:gd name="T18" fmla="*/ 737 w 737"/>
                <a:gd name="T19" fmla="*/ 149 h 149"/>
                <a:gd name="T20" fmla="*/ 737 w 737"/>
                <a:gd name="T21" fmla="*/ 149 h 149"/>
                <a:gd name="T22" fmla="*/ 0 w 737"/>
                <a:gd name="T23" fmla="*/ 149 h 149"/>
                <a:gd name="T24" fmla="*/ 5 w 737"/>
                <a:gd name="T25" fmla="*/ 145 h 149"/>
                <a:gd name="T26" fmla="*/ 3 w 737"/>
                <a:gd name="T27" fmla="*/ 129 h 149"/>
                <a:gd name="T28" fmla="*/ 57 w 737"/>
                <a:gd name="T29" fmla="*/ 71 h 149"/>
                <a:gd name="T30" fmla="*/ 97 w 737"/>
                <a:gd name="T31" fmla="*/ 89 h 149"/>
                <a:gd name="T32" fmla="*/ 131 w 737"/>
                <a:gd name="T33" fmla="*/ 75 h 149"/>
                <a:gd name="T34" fmla="*/ 172 w 737"/>
                <a:gd name="T35" fmla="*/ 95 h 149"/>
                <a:gd name="T36" fmla="*/ 172 w 737"/>
                <a:gd name="T37" fmla="*/ 94 h 149"/>
                <a:gd name="T38" fmla="*/ 220 w 737"/>
                <a:gd name="T39" fmla="*/ 36 h 149"/>
                <a:gd name="T40" fmla="*/ 263 w 737"/>
                <a:gd name="T41" fmla="*/ 66 h 149"/>
                <a:gd name="T42" fmla="*/ 338 w 737"/>
                <a:gd name="T4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7" h="149">
                  <a:moveTo>
                    <a:pt x="338" y="0"/>
                  </a:moveTo>
                  <a:cubicBezTo>
                    <a:pt x="361" y="0"/>
                    <a:pt x="381" y="11"/>
                    <a:pt x="395" y="28"/>
                  </a:cubicBezTo>
                  <a:cubicBezTo>
                    <a:pt x="403" y="25"/>
                    <a:pt x="413" y="23"/>
                    <a:pt x="422" y="23"/>
                  </a:cubicBezTo>
                  <a:cubicBezTo>
                    <a:pt x="448" y="23"/>
                    <a:pt x="471" y="38"/>
                    <a:pt x="482" y="61"/>
                  </a:cubicBezTo>
                  <a:cubicBezTo>
                    <a:pt x="494" y="42"/>
                    <a:pt x="514" y="30"/>
                    <a:pt x="537" y="30"/>
                  </a:cubicBezTo>
                  <a:cubicBezTo>
                    <a:pt x="561" y="30"/>
                    <a:pt x="582" y="43"/>
                    <a:pt x="594" y="63"/>
                  </a:cubicBezTo>
                  <a:cubicBezTo>
                    <a:pt x="594" y="63"/>
                    <a:pt x="594" y="63"/>
                    <a:pt x="594" y="63"/>
                  </a:cubicBezTo>
                  <a:cubicBezTo>
                    <a:pt x="614" y="63"/>
                    <a:pt x="631" y="72"/>
                    <a:pt x="642" y="87"/>
                  </a:cubicBezTo>
                  <a:cubicBezTo>
                    <a:pt x="650" y="84"/>
                    <a:pt x="659" y="82"/>
                    <a:pt x="668" y="82"/>
                  </a:cubicBezTo>
                  <a:cubicBezTo>
                    <a:pt x="706" y="82"/>
                    <a:pt x="737" y="112"/>
                    <a:pt x="737" y="149"/>
                  </a:cubicBezTo>
                  <a:cubicBezTo>
                    <a:pt x="737" y="149"/>
                    <a:pt x="737" y="149"/>
                    <a:pt x="737" y="149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2" y="148"/>
                    <a:pt x="3" y="147"/>
                    <a:pt x="5" y="145"/>
                  </a:cubicBezTo>
                  <a:cubicBezTo>
                    <a:pt x="4" y="140"/>
                    <a:pt x="3" y="135"/>
                    <a:pt x="3" y="129"/>
                  </a:cubicBezTo>
                  <a:cubicBezTo>
                    <a:pt x="3" y="97"/>
                    <a:pt x="27" y="71"/>
                    <a:pt x="57" y="71"/>
                  </a:cubicBezTo>
                  <a:cubicBezTo>
                    <a:pt x="73" y="71"/>
                    <a:pt x="87" y="78"/>
                    <a:pt x="97" y="89"/>
                  </a:cubicBezTo>
                  <a:cubicBezTo>
                    <a:pt x="106" y="81"/>
                    <a:pt x="118" y="75"/>
                    <a:pt x="131" y="75"/>
                  </a:cubicBezTo>
                  <a:cubicBezTo>
                    <a:pt x="147" y="75"/>
                    <a:pt x="162" y="83"/>
                    <a:pt x="172" y="95"/>
                  </a:cubicBezTo>
                  <a:cubicBezTo>
                    <a:pt x="172" y="94"/>
                    <a:pt x="172" y="94"/>
                    <a:pt x="172" y="94"/>
                  </a:cubicBezTo>
                  <a:cubicBezTo>
                    <a:pt x="172" y="62"/>
                    <a:pt x="193" y="36"/>
                    <a:pt x="220" y="36"/>
                  </a:cubicBezTo>
                  <a:cubicBezTo>
                    <a:pt x="239" y="36"/>
                    <a:pt x="255" y="48"/>
                    <a:pt x="263" y="66"/>
                  </a:cubicBezTo>
                  <a:cubicBezTo>
                    <a:pt x="271" y="29"/>
                    <a:pt x="301" y="0"/>
                    <a:pt x="3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Freeform: Shape 27"/>
            <p:cNvSpPr/>
            <p:nvPr/>
          </p:nvSpPr>
          <p:spPr bwMode="auto">
            <a:xfrm>
              <a:off x="5192048" y="1899316"/>
              <a:ext cx="1293548" cy="261475"/>
            </a:xfrm>
            <a:custGeom>
              <a:avLst/>
              <a:gdLst>
                <a:gd name="T0" fmla="*/ 338 w 736"/>
                <a:gd name="T1" fmla="*/ 0 h 149"/>
                <a:gd name="T2" fmla="*/ 395 w 736"/>
                <a:gd name="T3" fmla="*/ 28 h 149"/>
                <a:gd name="T4" fmla="*/ 422 w 736"/>
                <a:gd name="T5" fmla="*/ 23 h 149"/>
                <a:gd name="T6" fmla="*/ 482 w 736"/>
                <a:gd name="T7" fmla="*/ 61 h 149"/>
                <a:gd name="T8" fmla="*/ 537 w 736"/>
                <a:gd name="T9" fmla="*/ 30 h 149"/>
                <a:gd name="T10" fmla="*/ 594 w 736"/>
                <a:gd name="T11" fmla="*/ 63 h 149"/>
                <a:gd name="T12" fmla="*/ 594 w 736"/>
                <a:gd name="T13" fmla="*/ 63 h 149"/>
                <a:gd name="T14" fmla="*/ 641 w 736"/>
                <a:gd name="T15" fmla="*/ 87 h 149"/>
                <a:gd name="T16" fmla="*/ 668 w 736"/>
                <a:gd name="T17" fmla="*/ 82 h 149"/>
                <a:gd name="T18" fmla="*/ 736 w 736"/>
                <a:gd name="T19" fmla="*/ 149 h 149"/>
                <a:gd name="T20" fmla="*/ 736 w 736"/>
                <a:gd name="T21" fmla="*/ 149 h 149"/>
                <a:gd name="T22" fmla="*/ 0 w 736"/>
                <a:gd name="T23" fmla="*/ 149 h 149"/>
                <a:gd name="T24" fmla="*/ 5 w 736"/>
                <a:gd name="T25" fmla="*/ 145 h 149"/>
                <a:gd name="T26" fmla="*/ 3 w 736"/>
                <a:gd name="T27" fmla="*/ 129 h 149"/>
                <a:gd name="T28" fmla="*/ 57 w 736"/>
                <a:gd name="T29" fmla="*/ 71 h 149"/>
                <a:gd name="T30" fmla="*/ 96 w 736"/>
                <a:gd name="T31" fmla="*/ 89 h 149"/>
                <a:gd name="T32" fmla="*/ 131 w 736"/>
                <a:gd name="T33" fmla="*/ 75 h 149"/>
                <a:gd name="T34" fmla="*/ 171 w 736"/>
                <a:gd name="T35" fmla="*/ 95 h 149"/>
                <a:gd name="T36" fmla="*/ 171 w 736"/>
                <a:gd name="T37" fmla="*/ 94 h 149"/>
                <a:gd name="T38" fmla="*/ 220 w 736"/>
                <a:gd name="T39" fmla="*/ 36 h 149"/>
                <a:gd name="T40" fmla="*/ 263 w 736"/>
                <a:gd name="T41" fmla="*/ 66 h 149"/>
                <a:gd name="T42" fmla="*/ 338 w 736"/>
                <a:gd name="T4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6" h="149">
                  <a:moveTo>
                    <a:pt x="338" y="0"/>
                  </a:moveTo>
                  <a:cubicBezTo>
                    <a:pt x="361" y="0"/>
                    <a:pt x="381" y="11"/>
                    <a:pt x="395" y="28"/>
                  </a:cubicBezTo>
                  <a:cubicBezTo>
                    <a:pt x="403" y="25"/>
                    <a:pt x="412" y="23"/>
                    <a:pt x="422" y="23"/>
                  </a:cubicBezTo>
                  <a:cubicBezTo>
                    <a:pt x="448" y="23"/>
                    <a:pt x="471" y="38"/>
                    <a:pt x="482" y="61"/>
                  </a:cubicBezTo>
                  <a:cubicBezTo>
                    <a:pt x="494" y="42"/>
                    <a:pt x="514" y="30"/>
                    <a:pt x="537" y="30"/>
                  </a:cubicBezTo>
                  <a:cubicBezTo>
                    <a:pt x="561" y="30"/>
                    <a:pt x="582" y="43"/>
                    <a:pt x="594" y="63"/>
                  </a:cubicBezTo>
                  <a:cubicBezTo>
                    <a:pt x="594" y="63"/>
                    <a:pt x="594" y="63"/>
                    <a:pt x="594" y="63"/>
                  </a:cubicBezTo>
                  <a:cubicBezTo>
                    <a:pt x="613" y="63"/>
                    <a:pt x="631" y="73"/>
                    <a:pt x="641" y="87"/>
                  </a:cubicBezTo>
                  <a:cubicBezTo>
                    <a:pt x="650" y="84"/>
                    <a:pt x="658" y="82"/>
                    <a:pt x="668" y="82"/>
                  </a:cubicBezTo>
                  <a:cubicBezTo>
                    <a:pt x="706" y="82"/>
                    <a:pt x="736" y="112"/>
                    <a:pt x="736" y="149"/>
                  </a:cubicBezTo>
                  <a:cubicBezTo>
                    <a:pt x="736" y="149"/>
                    <a:pt x="736" y="149"/>
                    <a:pt x="736" y="149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1" y="148"/>
                    <a:pt x="3" y="147"/>
                    <a:pt x="5" y="145"/>
                  </a:cubicBezTo>
                  <a:cubicBezTo>
                    <a:pt x="4" y="140"/>
                    <a:pt x="3" y="135"/>
                    <a:pt x="3" y="129"/>
                  </a:cubicBezTo>
                  <a:cubicBezTo>
                    <a:pt x="3" y="97"/>
                    <a:pt x="27" y="71"/>
                    <a:pt x="57" y="71"/>
                  </a:cubicBezTo>
                  <a:cubicBezTo>
                    <a:pt x="73" y="71"/>
                    <a:pt x="87" y="78"/>
                    <a:pt x="96" y="89"/>
                  </a:cubicBezTo>
                  <a:cubicBezTo>
                    <a:pt x="106" y="81"/>
                    <a:pt x="118" y="75"/>
                    <a:pt x="131" y="75"/>
                  </a:cubicBezTo>
                  <a:cubicBezTo>
                    <a:pt x="147" y="75"/>
                    <a:pt x="161" y="83"/>
                    <a:pt x="171" y="95"/>
                  </a:cubicBezTo>
                  <a:cubicBezTo>
                    <a:pt x="171" y="94"/>
                    <a:pt x="171" y="94"/>
                    <a:pt x="171" y="94"/>
                  </a:cubicBezTo>
                  <a:cubicBezTo>
                    <a:pt x="171" y="62"/>
                    <a:pt x="193" y="36"/>
                    <a:pt x="220" y="36"/>
                  </a:cubicBezTo>
                  <a:cubicBezTo>
                    <a:pt x="239" y="36"/>
                    <a:pt x="255" y="48"/>
                    <a:pt x="263" y="66"/>
                  </a:cubicBezTo>
                  <a:cubicBezTo>
                    <a:pt x="270" y="29"/>
                    <a:pt x="301" y="0"/>
                    <a:pt x="3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Freeform: Shape 28"/>
            <p:cNvSpPr/>
            <p:nvPr/>
          </p:nvSpPr>
          <p:spPr bwMode="auto">
            <a:xfrm>
              <a:off x="3702395" y="1063350"/>
              <a:ext cx="1293548" cy="262732"/>
            </a:xfrm>
            <a:custGeom>
              <a:avLst/>
              <a:gdLst>
                <a:gd name="T0" fmla="*/ 338 w 736"/>
                <a:gd name="T1" fmla="*/ 0 h 149"/>
                <a:gd name="T2" fmla="*/ 395 w 736"/>
                <a:gd name="T3" fmla="*/ 28 h 149"/>
                <a:gd name="T4" fmla="*/ 422 w 736"/>
                <a:gd name="T5" fmla="*/ 22 h 149"/>
                <a:gd name="T6" fmla="*/ 482 w 736"/>
                <a:gd name="T7" fmla="*/ 60 h 149"/>
                <a:gd name="T8" fmla="*/ 537 w 736"/>
                <a:gd name="T9" fmla="*/ 30 h 149"/>
                <a:gd name="T10" fmla="*/ 593 w 736"/>
                <a:gd name="T11" fmla="*/ 63 h 149"/>
                <a:gd name="T12" fmla="*/ 594 w 736"/>
                <a:gd name="T13" fmla="*/ 63 h 149"/>
                <a:gd name="T14" fmla="*/ 641 w 736"/>
                <a:gd name="T15" fmla="*/ 87 h 149"/>
                <a:gd name="T16" fmla="*/ 668 w 736"/>
                <a:gd name="T17" fmla="*/ 82 h 149"/>
                <a:gd name="T18" fmla="*/ 736 w 736"/>
                <a:gd name="T19" fmla="*/ 149 h 149"/>
                <a:gd name="T20" fmla="*/ 736 w 736"/>
                <a:gd name="T21" fmla="*/ 149 h 149"/>
                <a:gd name="T22" fmla="*/ 0 w 736"/>
                <a:gd name="T23" fmla="*/ 149 h 149"/>
                <a:gd name="T24" fmla="*/ 5 w 736"/>
                <a:gd name="T25" fmla="*/ 145 h 149"/>
                <a:gd name="T26" fmla="*/ 3 w 736"/>
                <a:gd name="T27" fmla="*/ 129 h 149"/>
                <a:gd name="T28" fmla="*/ 57 w 736"/>
                <a:gd name="T29" fmla="*/ 71 h 149"/>
                <a:gd name="T30" fmla="*/ 96 w 736"/>
                <a:gd name="T31" fmla="*/ 89 h 149"/>
                <a:gd name="T32" fmla="*/ 131 w 736"/>
                <a:gd name="T33" fmla="*/ 75 h 149"/>
                <a:gd name="T34" fmla="*/ 171 w 736"/>
                <a:gd name="T35" fmla="*/ 95 h 149"/>
                <a:gd name="T36" fmla="*/ 171 w 736"/>
                <a:gd name="T37" fmla="*/ 93 h 149"/>
                <a:gd name="T38" fmla="*/ 220 w 736"/>
                <a:gd name="T39" fmla="*/ 35 h 149"/>
                <a:gd name="T40" fmla="*/ 263 w 736"/>
                <a:gd name="T41" fmla="*/ 66 h 149"/>
                <a:gd name="T42" fmla="*/ 338 w 736"/>
                <a:gd name="T4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6" h="149">
                  <a:moveTo>
                    <a:pt x="338" y="0"/>
                  </a:moveTo>
                  <a:cubicBezTo>
                    <a:pt x="360" y="0"/>
                    <a:pt x="381" y="11"/>
                    <a:pt x="395" y="28"/>
                  </a:cubicBezTo>
                  <a:cubicBezTo>
                    <a:pt x="403" y="24"/>
                    <a:pt x="412" y="22"/>
                    <a:pt x="422" y="22"/>
                  </a:cubicBezTo>
                  <a:cubicBezTo>
                    <a:pt x="448" y="22"/>
                    <a:pt x="471" y="38"/>
                    <a:pt x="482" y="60"/>
                  </a:cubicBezTo>
                  <a:cubicBezTo>
                    <a:pt x="494" y="42"/>
                    <a:pt x="514" y="30"/>
                    <a:pt x="537" y="30"/>
                  </a:cubicBezTo>
                  <a:cubicBezTo>
                    <a:pt x="561" y="30"/>
                    <a:pt x="582" y="43"/>
                    <a:pt x="593" y="63"/>
                  </a:cubicBezTo>
                  <a:cubicBezTo>
                    <a:pt x="594" y="63"/>
                    <a:pt x="594" y="63"/>
                    <a:pt x="594" y="63"/>
                  </a:cubicBezTo>
                  <a:cubicBezTo>
                    <a:pt x="613" y="63"/>
                    <a:pt x="631" y="72"/>
                    <a:pt x="641" y="87"/>
                  </a:cubicBezTo>
                  <a:cubicBezTo>
                    <a:pt x="650" y="84"/>
                    <a:pt x="658" y="82"/>
                    <a:pt x="668" y="82"/>
                  </a:cubicBezTo>
                  <a:cubicBezTo>
                    <a:pt x="706" y="82"/>
                    <a:pt x="736" y="112"/>
                    <a:pt x="736" y="149"/>
                  </a:cubicBezTo>
                  <a:cubicBezTo>
                    <a:pt x="736" y="149"/>
                    <a:pt x="736" y="149"/>
                    <a:pt x="736" y="149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1" y="148"/>
                    <a:pt x="3" y="146"/>
                    <a:pt x="5" y="145"/>
                  </a:cubicBezTo>
                  <a:cubicBezTo>
                    <a:pt x="4" y="140"/>
                    <a:pt x="3" y="135"/>
                    <a:pt x="3" y="129"/>
                  </a:cubicBezTo>
                  <a:cubicBezTo>
                    <a:pt x="3" y="97"/>
                    <a:pt x="27" y="71"/>
                    <a:pt x="57" y="71"/>
                  </a:cubicBezTo>
                  <a:cubicBezTo>
                    <a:pt x="73" y="71"/>
                    <a:pt x="86" y="78"/>
                    <a:pt x="96" y="89"/>
                  </a:cubicBezTo>
                  <a:cubicBezTo>
                    <a:pt x="106" y="80"/>
                    <a:pt x="118" y="75"/>
                    <a:pt x="131" y="75"/>
                  </a:cubicBezTo>
                  <a:cubicBezTo>
                    <a:pt x="147" y="75"/>
                    <a:pt x="161" y="83"/>
                    <a:pt x="171" y="95"/>
                  </a:cubicBezTo>
                  <a:cubicBezTo>
                    <a:pt x="171" y="93"/>
                    <a:pt x="171" y="93"/>
                    <a:pt x="171" y="93"/>
                  </a:cubicBezTo>
                  <a:cubicBezTo>
                    <a:pt x="171" y="61"/>
                    <a:pt x="193" y="35"/>
                    <a:pt x="220" y="35"/>
                  </a:cubicBezTo>
                  <a:cubicBezTo>
                    <a:pt x="238" y="35"/>
                    <a:pt x="255" y="48"/>
                    <a:pt x="263" y="66"/>
                  </a:cubicBezTo>
                  <a:cubicBezTo>
                    <a:pt x="270" y="28"/>
                    <a:pt x="301" y="0"/>
                    <a:pt x="3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Freeform: Shape 31"/>
            <p:cNvSpPr/>
            <p:nvPr/>
          </p:nvSpPr>
          <p:spPr bwMode="auto">
            <a:xfrm>
              <a:off x="7473670" y="524058"/>
              <a:ext cx="1296062" cy="263989"/>
            </a:xfrm>
            <a:custGeom>
              <a:avLst/>
              <a:gdLst>
                <a:gd name="T0" fmla="*/ 339 w 737"/>
                <a:gd name="T1" fmla="*/ 0 h 150"/>
                <a:gd name="T2" fmla="*/ 396 w 737"/>
                <a:gd name="T3" fmla="*/ 28 h 150"/>
                <a:gd name="T4" fmla="*/ 423 w 737"/>
                <a:gd name="T5" fmla="*/ 23 h 150"/>
                <a:gd name="T6" fmla="*/ 483 w 737"/>
                <a:gd name="T7" fmla="*/ 61 h 150"/>
                <a:gd name="T8" fmla="*/ 538 w 737"/>
                <a:gd name="T9" fmla="*/ 30 h 150"/>
                <a:gd name="T10" fmla="*/ 594 w 737"/>
                <a:gd name="T11" fmla="*/ 63 h 150"/>
                <a:gd name="T12" fmla="*/ 594 w 737"/>
                <a:gd name="T13" fmla="*/ 63 h 150"/>
                <a:gd name="T14" fmla="*/ 642 w 737"/>
                <a:gd name="T15" fmla="*/ 87 h 150"/>
                <a:gd name="T16" fmla="*/ 669 w 737"/>
                <a:gd name="T17" fmla="*/ 82 h 150"/>
                <a:gd name="T18" fmla="*/ 737 w 737"/>
                <a:gd name="T19" fmla="*/ 149 h 150"/>
                <a:gd name="T20" fmla="*/ 737 w 737"/>
                <a:gd name="T21" fmla="*/ 150 h 150"/>
                <a:gd name="T22" fmla="*/ 0 w 737"/>
                <a:gd name="T23" fmla="*/ 150 h 150"/>
                <a:gd name="T24" fmla="*/ 6 w 737"/>
                <a:gd name="T25" fmla="*/ 146 h 150"/>
                <a:gd name="T26" fmla="*/ 4 w 737"/>
                <a:gd name="T27" fmla="*/ 129 h 150"/>
                <a:gd name="T28" fmla="*/ 58 w 737"/>
                <a:gd name="T29" fmla="*/ 71 h 150"/>
                <a:gd name="T30" fmla="*/ 97 w 737"/>
                <a:gd name="T31" fmla="*/ 89 h 150"/>
                <a:gd name="T32" fmla="*/ 132 w 737"/>
                <a:gd name="T33" fmla="*/ 76 h 150"/>
                <a:gd name="T34" fmla="*/ 172 w 737"/>
                <a:gd name="T35" fmla="*/ 95 h 150"/>
                <a:gd name="T36" fmla="*/ 172 w 737"/>
                <a:gd name="T37" fmla="*/ 94 h 150"/>
                <a:gd name="T38" fmla="*/ 221 w 737"/>
                <a:gd name="T39" fmla="*/ 36 h 150"/>
                <a:gd name="T40" fmla="*/ 264 w 737"/>
                <a:gd name="T41" fmla="*/ 67 h 150"/>
                <a:gd name="T42" fmla="*/ 339 w 737"/>
                <a:gd name="T43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7" h="150">
                  <a:moveTo>
                    <a:pt x="339" y="0"/>
                  </a:moveTo>
                  <a:cubicBezTo>
                    <a:pt x="361" y="0"/>
                    <a:pt x="382" y="11"/>
                    <a:pt x="396" y="28"/>
                  </a:cubicBezTo>
                  <a:cubicBezTo>
                    <a:pt x="404" y="25"/>
                    <a:pt x="413" y="23"/>
                    <a:pt x="423" y="23"/>
                  </a:cubicBezTo>
                  <a:cubicBezTo>
                    <a:pt x="449" y="23"/>
                    <a:pt x="472" y="38"/>
                    <a:pt x="483" y="61"/>
                  </a:cubicBezTo>
                  <a:cubicBezTo>
                    <a:pt x="495" y="42"/>
                    <a:pt x="515" y="30"/>
                    <a:pt x="538" y="30"/>
                  </a:cubicBezTo>
                  <a:cubicBezTo>
                    <a:pt x="562" y="30"/>
                    <a:pt x="583" y="43"/>
                    <a:pt x="594" y="63"/>
                  </a:cubicBezTo>
                  <a:cubicBezTo>
                    <a:pt x="594" y="63"/>
                    <a:pt x="594" y="63"/>
                    <a:pt x="594" y="63"/>
                  </a:cubicBezTo>
                  <a:cubicBezTo>
                    <a:pt x="614" y="63"/>
                    <a:pt x="632" y="73"/>
                    <a:pt x="642" y="87"/>
                  </a:cubicBezTo>
                  <a:cubicBezTo>
                    <a:pt x="650" y="84"/>
                    <a:pt x="659" y="82"/>
                    <a:pt x="669" y="82"/>
                  </a:cubicBezTo>
                  <a:cubicBezTo>
                    <a:pt x="706" y="82"/>
                    <a:pt x="737" y="112"/>
                    <a:pt x="737" y="149"/>
                  </a:cubicBezTo>
                  <a:cubicBezTo>
                    <a:pt x="737" y="150"/>
                    <a:pt x="737" y="150"/>
                    <a:pt x="737" y="150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2" y="148"/>
                    <a:pt x="4" y="147"/>
                    <a:pt x="6" y="146"/>
                  </a:cubicBezTo>
                  <a:cubicBezTo>
                    <a:pt x="4" y="140"/>
                    <a:pt x="4" y="135"/>
                    <a:pt x="4" y="129"/>
                  </a:cubicBezTo>
                  <a:cubicBezTo>
                    <a:pt x="4" y="97"/>
                    <a:pt x="28" y="71"/>
                    <a:pt x="58" y="71"/>
                  </a:cubicBezTo>
                  <a:cubicBezTo>
                    <a:pt x="73" y="71"/>
                    <a:pt x="87" y="78"/>
                    <a:pt x="97" y="89"/>
                  </a:cubicBezTo>
                  <a:cubicBezTo>
                    <a:pt x="107" y="81"/>
                    <a:pt x="119" y="76"/>
                    <a:pt x="132" y="76"/>
                  </a:cubicBezTo>
                  <a:cubicBezTo>
                    <a:pt x="148" y="76"/>
                    <a:pt x="162" y="83"/>
                    <a:pt x="172" y="95"/>
                  </a:cubicBezTo>
                  <a:cubicBezTo>
                    <a:pt x="172" y="94"/>
                    <a:pt x="172" y="94"/>
                    <a:pt x="172" y="94"/>
                  </a:cubicBezTo>
                  <a:cubicBezTo>
                    <a:pt x="172" y="62"/>
                    <a:pt x="194" y="36"/>
                    <a:pt x="221" y="36"/>
                  </a:cubicBezTo>
                  <a:cubicBezTo>
                    <a:pt x="239" y="36"/>
                    <a:pt x="256" y="48"/>
                    <a:pt x="264" y="67"/>
                  </a:cubicBezTo>
                  <a:cubicBezTo>
                    <a:pt x="271" y="29"/>
                    <a:pt x="302" y="0"/>
                    <a:pt x="33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2" name="Group 32"/>
            <p:cNvGrpSpPr/>
            <p:nvPr/>
          </p:nvGrpSpPr>
          <p:grpSpPr>
            <a:xfrm>
              <a:off x="6264347" y="1414079"/>
              <a:ext cx="1179153" cy="1684503"/>
              <a:chOff x="8352462" y="1885438"/>
              <a:chExt cx="1572204" cy="2246004"/>
            </a:xfrm>
          </p:grpSpPr>
          <p:sp>
            <p:nvSpPr>
              <p:cNvPr id="123" name="Freeform: Shape 33"/>
              <p:cNvSpPr/>
              <p:nvPr/>
            </p:nvSpPr>
            <p:spPr bwMode="auto">
              <a:xfrm>
                <a:off x="8565329" y="2991679"/>
                <a:ext cx="177669" cy="95540"/>
              </a:xfrm>
              <a:custGeom>
                <a:avLst/>
                <a:gdLst>
                  <a:gd name="T0" fmla="*/ 64 w 76"/>
                  <a:gd name="T1" fmla="*/ 39 h 41"/>
                  <a:gd name="T2" fmla="*/ 65 w 76"/>
                  <a:gd name="T3" fmla="*/ 21 h 41"/>
                  <a:gd name="T4" fmla="*/ 64 w 76"/>
                  <a:gd name="T5" fmla="*/ 20 h 41"/>
                  <a:gd name="T6" fmla="*/ 64 w 76"/>
                  <a:gd name="T7" fmla="*/ 20 h 41"/>
                  <a:gd name="T8" fmla="*/ 42 w 76"/>
                  <a:gd name="T9" fmla="*/ 11 h 41"/>
                  <a:gd name="T10" fmla="*/ 18 w 76"/>
                  <a:gd name="T11" fmla="*/ 10 h 41"/>
                  <a:gd name="T12" fmla="*/ 17 w 76"/>
                  <a:gd name="T13" fmla="*/ 10 h 41"/>
                  <a:gd name="T14" fmla="*/ 17 w 76"/>
                  <a:gd name="T15" fmla="*/ 10 h 41"/>
                  <a:gd name="T16" fmla="*/ 8 w 76"/>
                  <a:gd name="T17" fmla="*/ 30 h 41"/>
                  <a:gd name="T18" fmla="*/ 0 w 76"/>
                  <a:gd name="T19" fmla="*/ 30 h 41"/>
                  <a:gd name="T20" fmla="*/ 12 w 76"/>
                  <a:gd name="T21" fmla="*/ 5 h 41"/>
                  <a:gd name="T22" fmla="*/ 12 w 76"/>
                  <a:gd name="T23" fmla="*/ 5 h 41"/>
                  <a:gd name="T24" fmla="*/ 15 w 76"/>
                  <a:gd name="T25" fmla="*/ 3 h 41"/>
                  <a:gd name="T26" fmla="*/ 44 w 76"/>
                  <a:gd name="T27" fmla="*/ 3 h 41"/>
                  <a:gd name="T28" fmla="*/ 70 w 76"/>
                  <a:gd name="T29" fmla="*/ 16 h 41"/>
                  <a:gd name="T30" fmla="*/ 70 w 76"/>
                  <a:gd name="T31" fmla="*/ 15 h 41"/>
                  <a:gd name="T32" fmla="*/ 71 w 76"/>
                  <a:gd name="T33" fmla="*/ 18 h 41"/>
                  <a:gd name="T34" fmla="*/ 71 w 76"/>
                  <a:gd name="T35" fmla="*/ 41 h 41"/>
                  <a:gd name="T36" fmla="*/ 64 w 76"/>
                  <a:gd name="T37" fmla="*/ 3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6" h="41">
                    <a:moveTo>
                      <a:pt x="64" y="39"/>
                    </a:moveTo>
                    <a:cubicBezTo>
                      <a:pt x="64" y="39"/>
                      <a:pt x="68" y="28"/>
                      <a:pt x="65" y="21"/>
                    </a:cubicBezTo>
                    <a:cubicBezTo>
                      <a:pt x="64" y="21"/>
                      <a:pt x="64" y="21"/>
                      <a:pt x="64" y="20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60" y="16"/>
                      <a:pt x="55" y="14"/>
                      <a:pt x="42" y="11"/>
                    </a:cubicBezTo>
                    <a:cubicBezTo>
                      <a:pt x="29" y="8"/>
                      <a:pt x="23" y="8"/>
                      <a:pt x="18" y="10"/>
                    </a:cubicBezTo>
                    <a:cubicBezTo>
                      <a:pt x="18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9" y="17"/>
                      <a:pt x="8" y="30"/>
                      <a:pt x="8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29"/>
                      <a:pt x="2" y="14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3" y="4"/>
                      <a:pt x="14" y="4"/>
                      <a:pt x="15" y="3"/>
                    </a:cubicBezTo>
                    <a:cubicBezTo>
                      <a:pt x="21" y="0"/>
                      <a:pt x="30" y="0"/>
                      <a:pt x="44" y="3"/>
                    </a:cubicBezTo>
                    <a:cubicBezTo>
                      <a:pt x="58" y="7"/>
                      <a:pt x="65" y="10"/>
                      <a:pt x="70" y="16"/>
                    </a:cubicBezTo>
                    <a:cubicBezTo>
                      <a:pt x="70" y="15"/>
                      <a:pt x="70" y="15"/>
                      <a:pt x="70" y="15"/>
                    </a:cubicBezTo>
                    <a:cubicBezTo>
                      <a:pt x="70" y="16"/>
                      <a:pt x="71" y="17"/>
                      <a:pt x="71" y="18"/>
                    </a:cubicBezTo>
                    <a:cubicBezTo>
                      <a:pt x="76" y="28"/>
                      <a:pt x="71" y="41"/>
                      <a:pt x="71" y="41"/>
                    </a:cubicBezTo>
                    <a:lnTo>
                      <a:pt x="64" y="3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4" name="Freeform: Shape 34"/>
              <p:cNvSpPr/>
              <p:nvPr/>
            </p:nvSpPr>
            <p:spPr bwMode="auto">
              <a:xfrm>
                <a:off x="8352462" y="3015144"/>
                <a:ext cx="548093" cy="449201"/>
              </a:xfrm>
              <a:custGeom>
                <a:avLst/>
                <a:gdLst>
                  <a:gd name="T0" fmla="*/ 37 w 327"/>
                  <a:gd name="T1" fmla="*/ 0 h 268"/>
                  <a:gd name="T2" fmla="*/ 327 w 327"/>
                  <a:gd name="T3" fmla="*/ 52 h 268"/>
                  <a:gd name="T4" fmla="*/ 289 w 327"/>
                  <a:gd name="T5" fmla="*/ 268 h 268"/>
                  <a:gd name="T6" fmla="*/ 0 w 327"/>
                  <a:gd name="T7" fmla="*/ 217 h 268"/>
                  <a:gd name="T8" fmla="*/ 37 w 327"/>
                  <a:gd name="T9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7" h="268">
                    <a:moveTo>
                      <a:pt x="37" y="0"/>
                    </a:moveTo>
                    <a:lnTo>
                      <a:pt x="327" y="52"/>
                    </a:lnTo>
                    <a:lnTo>
                      <a:pt x="289" y="268"/>
                    </a:lnTo>
                    <a:lnTo>
                      <a:pt x="0" y="217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5" name="Freeform: Shape 35"/>
              <p:cNvSpPr/>
              <p:nvPr/>
            </p:nvSpPr>
            <p:spPr bwMode="auto">
              <a:xfrm>
                <a:off x="8380956" y="3010116"/>
                <a:ext cx="529655" cy="266504"/>
              </a:xfrm>
              <a:custGeom>
                <a:avLst/>
                <a:gdLst>
                  <a:gd name="T0" fmla="*/ 12 w 226"/>
                  <a:gd name="T1" fmla="*/ 0 h 114"/>
                  <a:gd name="T2" fmla="*/ 0 w 226"/>
                  <a:gd name="T3" fmla="*/ 62 h 114"/>
                  <a:gd name="T4" fmla="*/ 95 w 226"/>
                  <a:gd name="T5" fmla="*/ 110 h 114"/>
                  <a:gd name="T6" fmla="*/ 118 w 226"/>
                  <a:gd name="T7" fmla="*/ 114 h 114"/>
                  <a:gd name="T8" fmla="*/ 220 w 226"/>
                  <a:gd name="T9" fmla="*/ 91 h 114"/>
                  <a:gd name="T10" fmla="*/ 226 w 226"/>
                  <a:gd name="T11" fmla="*/ 38 h 114"/>
                  <a:gd name="T12" fmla="*/ 12 w 226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6" h="114">
                    <a:moveTo>
                      <a:pt x="12" y="0"/>
                    </a:moveTo>
                    <a:cubicBezTo>
                      <a:pt x="0" y="62"/>
                      <a:pt x="0" y="62"/>
                      <a:pt x="0" y="62"/>
                    </a:cubicBezTo>
                    <a:cubicBezTo>
                      <a:pt x="95" y="110"/>
                      <a:pt x="95" y="110"/>
                      <a:pt x="95" y="110"/>
                    </a:cubicBezTo>
                    <a:cubicBezTo>
                      <a:pt x="118" y="114"/>
                      <a:pt x="118" y="114"/>
                      <a:pt x="118" y="114"/>
                    </a:cubicBezTo>
                    <a:cubicBezTo>
                      <a:pt x="220" y="91"/>
                      <a:pt x="220" y="91"/>
                      <a:pt x="220" y="91"/>
                    </a:cubicBezTo>
                    <a:cubicBezTo>
                      <a:pt x="226" y="38"/>
                      <a:pt x="226" y="38"/>
                      <a:pt x="226" y="38"/>
                    </a:cubicBezTo>
                    <a:cubicBezTo>
                      <a:pt x="158" y="23"/>
                      <a:pt x="82" y="11"/>
                      <a:pt x="12" y="0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6" name="Freeform: Shape 36"/>
              <p:cNvSpPr/>
              <p:nvPr/>
            </p:nvSpPr>
            <p:spPr bwMode="auto">
              <a:xfrm>
                <a:off x="8843566" y="2909548"/>
                <a:ext cx="1081100" cy="1221894"/>
              </a:xfrm>
              <a:custGeom>
                <a:avLst/>
                <a:gdLst>
                  <a:gd name="T0" fmla="*/ 249 w 461"/>
                  <a:gd name="T1" fmla="*/ 26 h 521"/>
                  <a:gd name="T2" fmla="*/ 415 w 461"/>
                  <a:gd name="T3" fmla="*/ 108 h 521"/>
                  <a:gd name="T4" fmla="*/ 331 w 461"/>
                  <a:gd name="T5" fmla="*/ 266 h 521"/>
                  <a:gd name="T6" fmla="*/ 397 w 461"/>
                  <a:gd name="T7" fmla="*/ 292 h 521"/>
                  <a:gd name="T8" fmla="*/ 299 w 461"/>
                  <a:gd name="T9" fmla="*/ 291 h 521"/>
                  <a:gd name="T10" fmla="*/ 298 w 461"/>
                  <a:gd name="T11" fmla="*/ 288 h 521"/>
                  <a:gd name="T12" fmla="*/ 285 w 461"/>
                  <a:gd name="T13" fmla="*/ 290 h 521"/>
                  <a:gd name="T14" fmla="*/ 342 w 461"/>
                  <a:gd name="T15" fmla="*/ 97 h 521"/>
                  <a:gd name="T16" fmla="*/ 203 w 461"/>
                  <a:gd name="T17" fmla="*/ 109 h 521"/>
                  <a:gd name="T18" fmla="*/ 88 w 461"/>
                  <a:gd name="T19" fmla="*/ 452 h 521"/>
                  <a:gd name="T20" fmla="*/ 76 w 461"/>
                  <a:gd name="T21" fmla="*/ 462 h 521"/>
                  <a:gd name="T22" fmla="*/ 3 w 461"/>
                  <a:gd name="T23" fmla="*/ 518 h 521"/>
                  <a:gd name="T24" fmla="*/ 38 w 461"/>
                  <a:gd name="T25" fmla="*/ 440 h 521"/>
                  <a:gd name="T26" fmla="*/ 120 w 461"/>
                  <a:gd name="T27" fmla="*/ 17 h 521"/>
                  <a:gd name="T28" fmla="*/ 249 w 461"/>
                  <a:gd name="T29" fmla="*/ 26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1" h="521">
                    <a:moveTo>
                      <a:pt x="249" y="26"/>
                    </a:moveTo>
                    <a:cubicBezTo>
                      <a:pt x="305" y="37"/>
                      <a:pt x="461" y="0"/>
                      <a:pt x="415" y="108"/>
                    </a:cubicBezTo>
                    <a:cubicBezTo>
                      <a:pt x="385" y="178"/>
                      <a:pt x="359" y="215"/>
                      <a:pt x="331" y="266"/>
                    </a:cubicBezTo>
                    <a:cubicBezTo>
                      <a:pt x="349" y="273"/>
                      <a:pt x="401" y="291"/>
                      <a:pt x="397" y="292"/>
                    </a:cubicBezTo>
                    <a:cubicBezTo>
                      <a:pt x="390" y="295"/>
                      <a:pt x="300" y="297"/>
                      <a:pt x="299" y="291"/>
                    </a:cubicBezTo>
                    <a:cubicBezTo>
                      <a:pt x="299" y="291"/>
                      <a:pt x="300" y="297"/>
                      <a:pt x="298" y="288"/>
                    </a:cubicBezTo>
                    <a:cubicBezTo>
                      <a:pt x="285" y="290"/>
                      <a:pt x="285" y="290"/>
                      <a:pt x="285" y="290"/>
                    </a:cubicBezTo>
                    <a:cubicBezTo>
                      <a:pt x="266" y="250"/>
                      <a:pt x="368" y="99"/>
                      <a:pt x="342" y="97"/>
                    </a:cubicBezTo>
                    <a:cubicBezTo>
                      <a:pt x="282" y="93"/>
                      <a:pt x="210" y="110"/>
                      <a:pt x="203" y="109"/>
                    </a:cubicBezTo>
                    <a:cubicBezTo>
                      <a:pt x="198" y="109"/>
                      <a:pt x="156" y="224"/>
                      <a:pt x="88" y="452"/>
                    </a:cubicBezTo>
                    <a:cubicBezTo>
                      <a:pt x="76" y="462"/>
                      <a:pt x="76" y="462"/>
                      <a:pt x="76" y="462"/>
                    </a:cubicBezTo>
                    <a:cubicBezTo>
                      <a:pt x="75" y="469"/>
                      <a:pt x="13" y="521"/>
                      <a:pt x="3" y="518"/>
                    </a:cubicBezTo>
                    <a:cubicBezTo>
                      <a:pt x="0" y="517"/>
                      <a:pt x="25" y="459"/>
                      <a:pt x="38" y="440"/>
                    </a:cubicBezTo>
                    <a:cubicBezTo>
                      <a:pt x="86" y="230"/>
                      <a:pt x="103" y="126"/>
                      <a:pt x="120" y="17"/>
                    </a:cubicBezTo>
                    <a:lnTo>
                      <a:pt x="249" y="2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7" name="Freeform: Shape 37"/>
              <p:cNvSpPr/>
              <p:nvPr/>
            </p:nvSpPr>
            <p:spPr bwMode="auto">
              <a:xfrm>
                <a:off x="9116774" y="2961509"/>
                <a:ext cx="338577" cy="82131"/>
              </a:xfrm>
              <a:custGeom>
                <a:avLst/>
                <a:gdLst>
                  <a:gd name="T0" fmla="*/ 3 w 145"/>
                  <a:gd name="T1" fmla="*/ 10 h 35"/>
                  <a:gd name="T2" fmla="*/ 88 w 145"/>
                  <a:gd name="T3" fmla="*/ 12 h 35"/>
                  <a:gd name="T4" fmla="*/ 143 w 145"/>
                  <a:gd name="T5" fmla="*/ 0 h 35"/>
                  <a:gd name="T6" fmla="*/ 141 w 145"/>
                  <a:gd name="T7" fmla="*/ 20 h 35"/>
                  <a:gd name="T8" fmla="*/ 75 w 145"/>
                  <a:gd name="T9" fmla="*/ 35 h 35"/>
                  <a:gd name="T10" fmla="*/ 0 w 145"/>
                  <a:gd name="T11" fmla="*/ 28 h 35"/>
                  <a:gd name="T12" fmla="*/ 3 w 145"/>
                  <a:gd name="T13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35">
                    <a:moveTo>
                      <a:pt x="3" y="10"/>
                    </a:moveTo>
                    <a:cubicBezTo>
                      <a:pt x="9" y="11"/>
                      <a:pt x="57" y="16"/>
                      <a:pt x="88" y="12"/>
                    </a:cubicBezTo>
                    <a:cubicBezTo>
                      <a:pt x="119" y="9"/>
                      <a:pt x="143" y="0"/>
                      <a:pt x="143" y="0"/>
                    </a:cubicBezTo>
                    <a:cubicBezTo>
                      <a:pt x="143" y="0"/>
                      <a:pt x="145" y="19"/>
                      <a:pt x="141" y="20"/>
                    </a:cubicBezTo>
                    <a:cubicBezTo>
                      <a:pt x="136" y="21"/>
                      <a:pt x="127" y="35"/>
                      <a:pt x="75" y="35"/>
                    </a:cubicBezTo>
                    <a:cubicBezTo>
                      <a:pt x="22" y="35"/>
                      <a:pt x="0" y="28"/>
                      <a:pt x="0" y="28"/>
                    </a:cubicBez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929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8" name="Freeform: Shape 38"/>
              <p:cNvSpPr/>
              <p:nvPr/>
            </p:nvSpPr>
            <p:spPr bwMode="auto">
              <a:xfrm>
                <a:off x="9094984" y="2316201"/>
                <a:ext cx="357015" cy="734142"/>
              </a:xfrm>
              <a:custGeom>
                <a:avLst/>
                <a:gdLst>
                  <a:gd name="T0" fmla="*/ 87 w 152"/>
                  <a:gd name="T1" fmla="*/ 0 h 313"/>
                  <a:gd name="T2" fmla="*/ 101 w 152"/>
                  <a:gd name="T3" fmla="*/ 17 h 313"/>
                  <a:gd name="T4" fmla="*/ 152 w 152"/>
                  <a:gd name="T5" fmla="*/ 281 h 313"/>
                  <a:gd name="T6" fmla="*/ 0 w 152"/>
                  <a:gd name="T7" fmla="*/ 293 h 313"/>
                  <a:gd name="T8" fmla="*/ 4 w 152"/>
                  <a:gd name="T9" fmla="*/ 18 h 313"/>
                  <a:gd name="T10" fmla="*/ 32 w 152"/>
                  <a:gd name="T11" fmla="*/ 14 h 313"/>
                  <a:gd name="T12" fmla="*/ 87 w 152"/>
                  <a:gd name="T13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313">
                    <a:moveTo>
                      <a:pt x="87" y="0"/>
                    </a:moveTo>
                    <a:cubicBezTo>
                      <a:pt x="93" y="9"/>
                      <a:pt x="101" y="17"/>
                      <a:pt x="101" y="17"/>
                    </a:cubicBezTo>
                    <a:cubicBezTo>
                      <a:pt x="148" y="25"/>
                      <a:pt x="148" y="237"/>
                      <a:pt x="152" y="281"/>
                    </a:cubicBezTo>
                    <a:cubicBezTo>
                      <a:pt x="141" y="313"/>
                      <a:pt x="18" y="302"/>
                      <a:pt x="0" y="293"/>
                    </a:cubicBezTo>
                    <a:cubicBezTo>
                      <a:pt x="11" y="196"/>
                      <a:pt x="27" y="112"/>
                      <a:pt x="4" y="18"/>
                    </a:cubicBezTo>
                    <a:cubicBezTo>
                      <a:pt x="21" y="16"/>
                      <a:pt x="32" y="14"/>
                      <a:pt x="32" y="14"/>
                    </a:cubicBezTo>
                    <a:cubicBezTo>
                      <a:pt x="87" y="0"/>
                      <a:pt x="87" y="0"/>
                      <a:pt x="87" y="0"/>
                    </a:cubicBez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9" name="Freeform: Shape 39"/>
              <p:cNvSpPr/>
              <p:nvPr/>
            </p:nvSpPr>
            <p:spPr bwMode="auto">
              <a:xfrm>
                <a:off x="9130183" y="2304469"/>
                <a:ext cx="194430" cy="48608"/>
              </a:xfrm>
              <a:custGeom>
                <a:avLst/>
                <a:gdLst>
                  <a:gd name="T0" fmla="*/ 4 w 116"/>
                  <a:gd name="T1" fmla="*/ 29 h 29"/>
                  <a:gd name="T2" fmla="*/ 0 w 116"/>
                  <a:gd name="T3" fmla="*/ 8 h 29"/>
                  <a:gd name="T4" fmla="*/ 102 w 116"/>
                  <a:gd name="T5" fmla="*/ 0 h 29"/>
                  <a:gd name="T6" fmla="*/ 116 w 116"/>
                  <a:gd name="T7" fmla="*/ 27 h 29"/>
                  <a:gd name="T8" fmla="*/ 4 w 116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29">
                    <a:moveTo>
                      <a:pt x="4" y="29"/>
                    </a:moveTo>
                    <a:lnTo>
                      <a:pt x="0" y="8"/>
                    </a:lnTo>
                    <a:lnTo>
                      <a:pt x="102" y="0"/>
                    </a:lnTo>
                    <a:lnTo>
                      <a:pt x="116" y="27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A6A8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0" name="Freeform: Shape 40"/>
              <p:cNvSpPr/>
              <p:nvPr/>
            </p:nvSpPr>
            <p:spPr bwMode="auto">
              <a:xfrm>
                <a:off x="8975980" y="2022880"/>
                <a:ext cx="336901" cy="370424"/>
              </a:xfrm>
              <a:custGeom>
                <a:avLst/>
                <a:gdLst>
                  <a:gd name="T0" fmla="*/ 20 w 144"/>
                  <a:gd name="T1" fmla="*/ 35 h 158"/>
                  <a:gd name="T2" fmla="*/ 76 w 144"/>
                  <a:gd name="T3" fmla="*/ 6 h 158"/>
                  <a:gd name="T4" fmla="*/ 89 w 144"/>
                  <a:gd name="T5" fmla="*/ 17 h 158"/>
                  <a:gd name="T6" fmla="*/ 116 w 144"/>
                  <a:gd name="T7" fmla="*/ 16 h 158"/>
                  <a:gd name="T8" fmla="*/ 119 w 144"/>
                  <a:gd name="T9" fmla="*/ 29 h 158"/>
                  <a:gd name="T10" fmla="*/ 139 w 144"/>
                  <a:gd name="T11" fmla="*/ 60 h 158"/>
                  <a:gd name="T12" fmla="*/ 125 w 144"/>
                  <a:gd name="T13" fmla="*/ 105 h 158"/>
                  <a:gd name="T14" fmla="*/ 138 w 144"/>
                  <a:gd name="T15" fmla="*/ 122 h 158"/>
                  <a:gd name="T16" fmla="*/ 138 w 144"/>
                  <a:gd name="T17" fmla="*/ 122 h 158"/>
                  <a:gd name="T18" fmla="*/ 134 w 144"/>
                  <a:gd name="T19" fmla="*/ 158 h 158"/>
                  <a:gd name="T20" fmla="*/ 69 w 144"/>
                  <a:gd name="T21" fmla="*/ 138 h 158"/>
                  <a:gd name="T22" fmla="*/ 67 w 144"/>
                  <a:gd name="T23" fmla="*/ 121 h 158"/>
                  <a:gd name="T24" fmla="*/ 58 w 144"/>
                  <a:gd name="T25" fmla="*/ 112 h 158"/>
                  <a:gd name="T26" fmla="*/ 20 w 144"/>
                  <a:gd name="T27" fmla="*/ 35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4" h="158">
                    <a:moveTo>
                      <a:pt x="20" y="35"/>
                    </a:moveTo>
                    <a:cubicBezTo>
                      <a:pt x="37" y="5"/>
                      <a:pt x="44" y="0"/>
                      <a:pt x="76" y="6"/>
                    </a:cubicBezTo>
                    <a:cubicBezTo>
                      <a:pt x="78" y="6"/>
                      <a:pt x="87" y="17"/>
                      <a:pt x="89" y="17"/>
                    </a:cubicBezTo>
                    <a:cubicBezTo>
                      <a:pt x="96" y="17"/>
                      <a:pt x="104" y="16"/>
                      <a:pt x="116" y="16"/>
                    </a:cubicBezTo>
                    <a:cubicBezTo>
                      <a:pt x="119" y="29"/>
                      <a:pt x="119" y="29"/>
                      <a:pt x="119" y="29"/>
                    </a:cubicBezTo>
                    <a:cubicBezTo>
                      <a:pt x="119" y="29"/>
                      <a:pt x="135" y="51"/>
                      <a:pt x="139" y="60"/>
                    </a:cubicBezTo>
                    <a:cubicBezTo>
                      <a:pt x="144" y="68"/>
                      <a:pt x="123" y="97"/>
                      <a:pt x="125" y="105"/>
                    </a:cubicBezTo>
                    <a:cubicBezTo>
                      <a:pt x="127" y="114"/>
                      <a:pt x="135" y="118"/>
                      <a:pt x="138" y="122"/>
                    </a:cubicBezTo>
                    <a:cubicBezTo>
                      <a:pt x="138" y="122"/>
                      <a:pt x="138" y="122"/>
                      <a:pt x="138" y="122"/>
                    </a:cubicBezTo>
                    <a:cubicBezTo>
                      <a:pt x="134" y="158"/>
                      <a:pt x="134" y="158"/>
                      <a:pt x="134" y="158"/>
                    </a:cubicBezTo>
                    <a:cubicBezTo>
                      <a:pt x="134" y="158"/>
                      <a:pt x="66" y="142"/>
                      <a:pt x="69" y="138"/>
                    </a:cubicBezTo>
                    <a:cubicBezTo>
                      <a:pt x="71" y="135"/>
                      <a:pt x="67" y="121"/>
                      <a:pt x="67" y="121"/>
                    </a:cubicBezTo>
                    <a:cubicBezTo>
                      <a:pt x="62" y="113"/>
                      <a:pt x="62" y="113"/>
                      <a:pt x="58" y="112"/>
                    </a:cubicBezTo>
                    <a:cubicBezTo>
                      <a:pt x="21" y="105"/>
                      <a:pt x="0" y="69"/>
                      <a:pt x="20" y="35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1" name="Freeform: Shape 41"/>
              <p:cNvSpPr/>
              <p:nvPr/>
            </p:nvSpPr>
            <p:spPr bwMode="auto">
              <a:xfrm>
                <a:off x="9089956" y="2163674"/>
                <a:ext cx="222925" cy="217896"/>
              </a:xfrm>
              <a:custGeom>
                <a:avLst/>
                <a:gdLst>
                  <a:gd name="T0" fmla="*/ 90 w 95"/>
                  <a:gd name="T1" fmla="*/ 0 h 93"/>
                  <a:gd name="T2" fmla="*/ 76 w 95"/>
                  <a:gd name="T3" fmla="*/ 45 h 93"/>
                  <a:gd name="T4" fmla="*/ 89 w 95"/>
                  <a:gd name="T5" fmla="*/ 62 h 93"/>
                  <a:gd name="T6" fmla="*/ 89 w 95"/>
                  <a:gd name="T7" fmla="*/ 62 h 93"/>
                  <a:gd name="T8" fmla="*/ 86 w 95"/>
                  <a:gd name="T9" fmla="*/ 88 h 93"/>
                  <a:gd name="T10" fmla="*/ 59 w 95"/>
                  <a:gd name="T11" fmla="*/ 91 h 93"/>
                  <a:gd name="T12" fmla="*/ 58 w 95"/>
                  <a:gd name="T13" fmla="*/ 91 h 93"/>
                  <a:gd name="T14" fmla="*/ 20 w 95"/>
                  <a:gd name="T15" fmla="*/ 74 h 93"/>
                  <a:gd name="T16" fmla="*/ 19 w 95"/>
                  <a:gd name="T17" fmla="*/ 64 h 93"/>
                  <a:gd name="T18" fmla="*/ 11 w 95"/>
                  <a:gd name="T19" fmla="*/ 53 h 93"/>
                  <a:gd name="T20" fmla="*/ 13 w 95"/>
                  <a:gd name="T21" fmla="*/ 45 h 93"/>
                  <a:gd name="T22" fmla="*/ 0 w 95"/>
                  <a:gd name="T23" fmla="*/ 28 h 93"/>
                  <a:gd name="T24" fmla="*/ 6 w 95"/>
                  <a:gd name="T25" fmla="*/ 23 h 93"/>
                  <a:gd name="T26" fmla="*/ 20 w 95"/>
                  <a:gd name="T27" fmla="*/ 32 h 93"/>
                  <a:gd name="T28" fmla="*/ 90 w 95"/>
                  <a:gd name="T2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93">
                    <a:moveTo>
                      <a:pt x="90" y="0"/>
                    </a:moveTo>
                    <a:cubicBezTo>
                      <a:pt x="95" y="8"/>
                      <a:pt x="74" y="37"/>
                      <a:pt x="76" y="45"/>
                    </a:cubicBezTo>
                    <a:cubicBezTo>
                      <a:pt x="78" y="54"/>
                      <a:pt x="86" y="58"/>
                      <a:pt x="89" y="62"/>
                    </a:cubicBezTo>
                    <a:cubicBezTo>
                      <a:pt x="89" y="62"/>
                      <a:pt x="89" y="62"/>
                      <a:pt x="89" y="62"/>
                    </a:cubicBezTo>
                    <a:cubicBezTo>
                      <a:pt x="86" y="88"/>
                      <a:pt x="86" y="88"/>
                      <a:pt x="86" y="88"/>
                    </a:cubicBezTo>
                    <a:cubicBezTo>
                      <a:pt x="75" y="91"/>
                      <a:pt x="64" y="93"/>
                      <a:pt x="59" y="91"/>
                    </a:cubicBezTo>
                    <a:cubicBezTo>
                      <a:pt x="58" y="91"/>
                      <a:pt x="58" y="91"/>
                      <a:pt x="58" y="91"/>
                    </a:cubicBezTo>
                    <a:cubicBezTo>
                      <a:pt x="51" y="89"/>
                      <a:pt x="33" y="81"/>
                      <a:pt x="20" y="74"/>
                    </a:cubicBezTo>
                    <a:cubicBezTo>
                      <a:pt x="20" y="70"/>
                      <a:pt x="19" y="64"/>
                      <a:pt x="19" y="64"/>
                    </a:cubicBezTo>
                    <a:cubicBezTo>
                      <a:pt x="17" y="62"/>
                      <a:pt x="16" y="54"/>
                      <a:pt x="11" y="53"/>
                    </a:cubicBezTo>
                    <a:cubicBezTo>
                      <a:pt x="12" y="50"/>
                      <a:pt x="13" y="47"/>
                      <a:pt x="13" y="45"/>
                    </a:cubicBezTo>
                    <a:cubicBezTo>
                      <a:pt x="14" y="43"/>
                      <a:pt x="0" y="28"/>
                      <a:pt x="0" y="28"/>
                    </a:cubicBezTo>
                    <a:cubicBezTo>
                      <a:pt x="0" y="28"/>
                      <a:pt x="6" y="28"/>
                      <a:pt x="6" y="23"/>
                    </a:cubicBezTo>
                    <a:cubicBezTo>
                      <a:pt x="10" y="26"/>
                      <a:pt x="16" y="32"/>
                      <a:pt x="20" y="32"/>
                    </a:cubicBezTo>
                    <a:cubicBezTo>
                      <a:pt x="45" y="35"/>
                      <a:pt x="76" y="2"/>
                      <a:pt x="90" y="0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2" name="Freeform: Shape 42"/>
              <p:cNvSpPr/>
              <p:nvPr/>
            </p:nvSpPr>
            <p:spPr bwMode="auto">
              <a:xfrm>
                <a:off x="9175438" y="2339667"/>
                <a:ext cx="97215" cy="67045"/>
              </a:xfrm>
              <a:custGeom>
                <a:avLst/>
                <a:gdLst>
                  <a:gd name="T0" fmla="*/ 0 w 42"/>
                  <a:gd name="T1" fmla="*/ 21 h 29"/>
                  <a:gd name="T2" fmla="*/ 9 w 42"/>
                  <a:gd name="T3" fmla="*/ 0 h 29"/>
                  <a:gd name="T4" fmla="*/ 34 w 42"/>
                  <a:gd name="T5" fmla="*/ 7 h 29"/>
                  <a:gd name="T6" fmla="*/ 41 w 42"/>
                  <a:gd name="T7" fmla="*/ 29 h 29"/>
                  <a:gd name="T8" fmla="*/ 0 w 42"/>
                  <a:gd name="T9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9">
                    <a:moveTo>
                      <a:pt x="0" y="21"/>
                    </a:moveTo>
                    <a:cubicBezTo>
                      <a:pt x="3" y="14"/>
                      <a:pt x="6" y="8"/>
                      <a:pt x="9" y="0"/>
                    </a:cubicBezTo>
                    <a:cubicBezTo>
                      <a:pt x="17" y="3"/>
                      <a:pt x="32" y="7"/>
                      <a:pt x="34" y="7"/>
                    </a:cubicBezTo>
                    <a:cubicBezTo>
                      <a:pt x="34" y="7"/>
                      <a:pt x="42" y="29"/>
                      <a:pt x="41" y="29"/>
                    </a:cubicBez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A6A8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3" name="Freeform: Shape 43"/>
              <p:cNvSpPr/>
              <p:nvPr/>
            </p:nvSpPr>
            <p:spPr bwMode="auto">
              <a:xfrm>
                <a:off x="9001121" y="2358104"/>
                <a:ext cx="253095" cy="764312"/>
              </a:xfrm>
              <a:custGeom>
                <a:avLst/>
                <a:gdLst>
                  <a:gd name="T0" fmla="*/ 83 w 108"/>
                  <a:gd name="T1" fmla="*/ 8 h 326"/>
                  <a:gd name="T2" fmla="*/ 57 w 108"/>
                  <a:gd name="T3" fmla="*/ 326 h 326"/>
                  <a:gd name="T4" fmla="*/ 0 w 108"/>
                  <a:gd name="T5" fmla="*/ 304 h 326"/>
                  <a:gd name="T6" fmla="*/ 24 w 108"/>
                  <a:gd name="T7" fmla="*/ 74 h 326"/>
                  <a:gd name="T8" fmla="*/ 44 w 108"/>
                  <a:gd name="T9" fmla="*/ 0 h 326"/>
                  <a:gd name="T10" fmla="*/ 47 w 108"/>
                  <a:gd name="T11" fmla="*/ 0 h 326"/>
                  <a:gd name="T12" fmla="*/ 83 w 108"/>
                  <a:gd name="T13" fmla="*/ 8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" h="326">
                    <a:moveTo>
                      <a:pt x="83" y="8"/>
                    </a:moveTo>
                    <a:cubicBezTo>
                      <a:pt x="108" y="14"/>
                      <a:pt x="57" y="326"/>
                      <a:pt x="57" y="326"/>
                    </a:cubicBezTo>
                    <a:cubicBezTo>
                      <a:pt x="52" y="320"/>
                      <a:pt x="22" y="318"/>
                      <a:pt x="0" y="304"/>
                    </a:cubicBezTo>
                    <a:cubicBezTo>
                      <a:pt x="24" y="74"/>
                      <a:pt x="24" y="74"/>
                      <a:pt x="24" y="74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5" y="0"/>
                      <a:pt x="46" y="0"/>
                      <a:pt x="47" y="0"/>
                    </a:cubicBezTo>
                    <a:lnTo>
                      <a:pt x="83" y="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4" name="Freeform: Shape 44"/>
              <p:cNvSpPr/>
              <p:nvPr/>
            </p:nvSpPr>
            <p:spPr bwMode="auto">
              <a:xfrm>
                <a:off x="8602204" y="2886083"/>
                <a:ext cx="145823" cy="164260"/>
              </a:xfrm>
              <a:custGeom>
                <a:avLst/>
                <a:gdLst>
                  <a:gd name="T0" fmla="*/ 40 w 62"/>
                  <a:gd name="T1" fmla="*/ 0 h 70"/>
                  <a:gd name="T2" fmla="*/ 50 w 62"/>
                  <a:gd name="T3" fmla="*/ 19 h 70"/>
                  <a:gd name="T4" fmla="*/ 52 w 62"/>
                  <a:gd name="T5" fmla="*/ 33 h 70"/>
                  <a:gd name="T6" fmla="*/ 60 w 62"/>
                  <a:gd name="T7" fmla="*/ 42 h 70"/>
                  <a:gd name="T8" fmla="*/ 54 w 62"/>
                  <a:gd name="T9" fmla="*/ 58 h 70"/>
                  <a:gd name="T10" fmla="*/ 49 w 62"/>
                  <a:gd name="T11" fmla="*/ 59 h 70"/>
                  <a:gd name="T12" fmla="*/ 43 w 62"/>
                  <a:gd name="T13" fmla="*/ 66 h 70"/>
                  <a:gd name="T14" fmla="*/ 35 w 62"/>
                  <a:gd name="T15" fmla="*/ 66 h 70"/>
                  <a:gd name="T16" fmla="*/ 27 w 62"/>
                  <a:gd name="T17" fmla="*/ 69 h 70"/>
                  <a:gd name="T18" fmla="*/ 5 w 62"/>
                  <a:gd name="T19" fmla="*/ 59 h 70"/>
                  <a:gd name="T20" fmla="*/ 4 w 62"/>
                  <a:gd name="T21" fmla="*/ 33 h 70"/>
                  <a:gd name="T22" fmla="*/ 16 w 62"/>
                  <a:gd name="T23" fmla="*/ 9 h 70"/>
                  <a:gd name="T24" fmla="*/ 40 w 62"/>
                  <a:gd name="T25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" h="70">
                    <a:moveTo>
                      <a:pt x="40" y="0"/>
                    </a:moveTo>
                    <a:cubicBezTo>
                      <a:pt x="42" y="5"/>
                      <a:pt x="46" y="10"/>
                      <a:pt x="50" y="19"/>
                    </a:cubicBezTo>
                    <a:cubicBezTo>
                      <a:pt x="51" y="22"/>
                      <a:pt x="52" y="28"/>
                      <a:pt x="52" y="33"/>
                    </a:cubicBezTo>
                    <a:cubicBezTo>
                      <a:pt x="54" y="35"/>
                      <a:pt x="58" y="38"/>
                      <a:pt x="60" y="42"/>
                    </a:cubicBezTo>
                    <a:cubicBezTo>
                      <a:pt x="62" y="46"/>
                      <a:pt x="57" y="56"/>
                      <a:pt x="54" y="58"/>
                    </a:cubicBezTo>
                    <a:cubicBezTo>
                      <a:pt x="53" y="59"/>
                      <a:pt x="51" y="59"/>
                      <a:pt x="49" y="59"/>
                    </a:cubicBezTo>
                    <a:cubicBezTo>
                      <a:pt x="47" y="62"/>
                      <a:pt x="45" y="65"/>
                      <a:pt x="43" y="66"/>
                    </a:cubicBezTo>
                    <a:cubicBezTo>
                      <a:pt x="42" y="67"/>
                      <a:pt x="38" y="67"/>
                      <a:pt x="35" y="66"/>
                    </a:cubicBezTo>
                    <a:cubicBezTo>
                      <a:pt x="33" y="70"/>
                      <a:pt x="31" y="69"/>
                      <a:pt x="27" y="69"/>
                    </a:cubicBezTo>
                    <a:cubicBezTo>
                      <a:pt x="21" y="68"/>
                      <a:pt x="9" y="63"/>
                      <a:pt x="5" y="59"/>
                    </a:cubicBezTo>
                    <a:cubicBezTo>
                      <a:pt x="0" y="52"/>
                      <a:pt x="1" y="41"/>
                      <a:pt x="4" y="33"/>
                    </a:cubicBezTo>
                    <a:cubicBezTo>
                      <a:pt x="7" y="26"/>
                      <a:pt x="11" y="14"/>
                      <a:pt x="16" y="9"/>
                    </a:cubicBezTo>
                    <a:cubicBezTo>
                      <a:pt x="21" y="5"/>
                      <a:pt x="40" y="0"/>
                      <a:pt x="40" y="0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5" name="Freeform: Shape 45"/>
              <p:cNvSpPr/>
              <p:nvPr/>
            </p:nvSpPr>
            <p:spPr bwMode="auto">
              <a:xfrm>
                <a:off x="8629022" y="2879378"/>
                <a:ext cx="100567" cy="55313"/>
              </a:xfrm>
              <a:custGeom>
                <a:avLst/>
                <a:gdLst>
                  <a:gd name="T0" fmla="*/ 42 w 43"/>
                  <a:gd name="T1" fmla="*/ 11 h 24"/>
                  <a:gd name="T2" fmla="*/ 43 w 43"/>
                  <a:gd name="T3" fmla="*/ 14 h 24"/>
                  <a:gd name="T4" fmla="*/ 41 w 43"/>
                  <a:gd name="T5" fmla="*/ 24 h 24"/>
                  <a:gd name="T6" fmla="*/ 1 w 43"/>
                  <a:gd name="T7" fmla="*/ 15 h 24"/>
                  <a:gd name="T8" fmla="*/ 5 w 43"/>
                  <a:gd name="T9" fmla="*/ 0 h 24"/>
                  <a:gd name="T10" fmla="*/ 42 w 43"/>
                  <a:gd name="T11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24">
                    <a:moveTo>
                      <a:pt x="42" y="11"/>
                    </a:moveTo>
                    <a:cubicBezTo>
                      <a:pt x="42" y="11"/>
                      <a:pt x="43" y="14"/>
                      <a:pt x="43" y="14"/>
                    </a:cubicBezTo>
                    <a:cubicBezTo>
                      <a:pt x="41" y="24"/>
                      <a:pt x="41" y="24"/>
                      <a:pt x="41" y="24"/>
                    </a:cubicBezTo>
                    <a:cubicBezTo>
                      <a:pt x="41" y="24"/>
                      <a:pt x="0" y="15"/>
                      <a:pt x="1" y="15"/>
                    </a:cubicBezTo>
                    <a:cubicBezTo>
                      <a:pt x="2" y="16"/>
                      <a:pt x="5" y="0"/>
                      <a:pt x="5" y="0"/>
                    </a:cubicBezTo>
                    <a:lnTo>
                      <a:pt x="42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6" name="Freeform: Shape 46"/>
              <p:cNvSpPr/>
              <p:nvPr/>
            </p:nvSpPr>
            <p:spPr bwMode="auto">
              <a:xfrm>
                <a:off x="8623994" y="2358104"/>
                <a:ext cx="481048" cy="564854"/>
              </a:xfrm>
              <a:custGeom>
                <a:avLst/>
                <a:gdLst>
                  <a:gd name="T0" fmla="*/ 205 w 205"/>
                  <a:gd name="T1" fmla="*/ 0 h 241"/>
                  <a:gd name="T2" fmla="*/ 0 w 205"/>
                  <a:gd name="T3" fmla="*/ 232 h 241"/>
                  <a:gd name="T4" fmla="*/ 44 w 205"/>
                  <a:gd name="T5" fmla="*/ 241 h 241"/>
                  <a:gd name="T6" fmla="*/ 195 w 205"/>
                  <a:gd name="T7" fmla="*/ 79 h 241"/>
                  <a:gd name="T8" fmla="*/ 205 w 205"/>
                  <a:gd name="T9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241">
                    <a:moveTo>
                      <a:pt x="205" y="0"/>
                    </a:moveTo>
                    <a:cubicBezTo>
                      <a:pt x="149" y="15"/>
                      <a:pt x="21" y="77"/>
                      <a:pt x="0" y="232"/>
                    </a:cubicBezTo>
                    <a:cubicBezTo>
                      <a:pt x="16" y="233"/>
                      <a:pt x="29" y="238"/>
                      <a:pt x="44" y="241"/>
                    </a:cubicBezTo>
                    <a:cubicBezTo>
                      <a:pt x="66" y="127"/>
                      <a:pt x="132" y="72"/>
                      <a:pt x="195" y="79"/>
                    </a:cubicBezTo>
                    <a:lnTo>
                      <a:pt x="205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7" name="Freeform: Shape 47"/>
              <p:cNvSpPr/>
              <p:nvPr/>
            </p:nvSpPr>
            <p:spPr bwMode="auto">
              <a:xfrm>
                <a:off x="9118450" y="2349723"/>
                <a:ext cx="110624" cy="450877"/>
              </a:xfrm>
              <a:custGeom>
                <a:avLst/>
                <a:gdLst>
                  <a:gd name="T0" fmla="*/ 33 w 47"/>
                  <a:gd name="T1" fmla="*/ 12 h 193"/>
                  <a:gd name="T2" fmla="*/ 27 w 47"/>
                  <a:gd name="T3" fmla="*/ 193 h 193"/>
                  <a:gd name="T4" fmla="*/ 10 w 47"/>
                  <a:gd name="T5" fmla="*/ 69 h 193"/>
                  <a:gd name="T6" fmla="*/ 31 w 47"/>
                  <a:gd name="T7" fmla="*/ 64 h 193"/>
                  <a:gd name="T8" fmla="*/ 0 w 47"/>
                  <a:gd name="T9" fmla="*/ 53 h 193"/>
                  <a:gd name="T10" fmla="*/ 8 w 47"/>
                  <a:gd name="T11" fmla="*/ 0 h 193"/>
                  <a:gd name="T12" fmla="*/ 33 w 47"/>
                  <a:gd name="T13" fmla="*/ 1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193">
                    <a:moveTo>
                      <a:pt x="33" y="12"/>
                    </a:moveTo>
                    <a:cubicBezTo>
                      <a:pt x="47" y="19"/>
                      <a:pt x="39" y="102"/>
                      <a:pt x="27" y="193"/>
                    </a:cubicBezTo>
                    <a:cubicBezTo>
                      <a:pt x="27" y="193"/>
                      <a:pt x="10" y="69"/>
                      <a:pt x="10" y="69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8" y="0"/>
                      <a:pt x="8" y="0"/>
                      <a:pt x="8" y="0"/>
                    </a:cubicBezTo>
                    <a:lnTo>
                      <a:pt x="33" y="12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8" name="Freeform: Shape 48"/>
              <p:cNvSpPr/>
              <p:nvPr/>
            </p:nvSpPr>
            <p:spPr bwMode="auto">
              <a:xfrm>
                <a:off x="9584412" y="1885438"/>
                <a:ext cx="135766" cy="154203"/>
              </a:xfrm>
              <a:custGeom>
                <a:avLst/>
                <a:gdLst>
                  <a:gd name="T0" fmla="*/ 54 w 58"/>
                  <a:gd name="T1" fmla="*/ 65 h 66"/>
                  <a:gd name="T2" fmla="*/ 58 w 58"/>
                  <a:gd name="T3" fmla="*/ 39 h 66"/>
                  <a:gd name="T4" fmla="*/ 51 w 58"/>
                  <a:gd name="T5" fmla="*/ 10 h 66"/>
                  <a:gd name="T6" fmla="*/ 26 w 58"/>
                  <a:gd name="T7" fmla="*/ 1 h 66"/>
                  <a:gd name="T8" fmla="*/ 3 w 58"/>
                  <a:gd name="T9" fmla="*/ 15 h 66"/>
                  <a:gd name="T10" fmla="*/ 10 w 58"/>
                  <a:gd name="T11" fmla="*/ 39 h 66"/>
                  <a:gd name="T12" fmla="*/ 21 w 58"/>
                  <a:gd name="T13" fmla="*/ 59 h 66"/>
                  <a:gd name="T14" fmla="*/ 54 w 58"/>
                  <a:gd name="T15" fmla="*/ 6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66">
                    <a:moveTo>
                      <a:pt x="54" y="65"/>
                    </a:moveTo>
                    <a:cubicBezTo>
                      <a:pt x="54" y="59"/>
                      <a:pt x="58" y="48"/>
                      <a:pt x="58" y="39"/>
                    </a:cubicBezTo>
                    <a:cubicBezTo>
                      <a:pt x="58" y="29"/>
                      <a:pt x="51" y="14"/>
                      <a:pt x="51" y="10"/>
                    </a:cubicBezTo>
                    <a:cubicBezTo>
                      <a:pt x="50" y="6"/>
                      <a:pt x="39" y="0"/>
                      <a:pt x="26" y="1"/>
                    </a:cubicBezTo>
                    <a:cubicBezTo>
                      <a:pt x="13" y="1"/>
                      <a:pt x="6" y="7"/>
                      <a:pt x="3" y="15"/>
                    </a:cubicBezTo>
                    <a:cubicBezTo>
                      <a:pt x="0" y="22"/>
                      <a:pt x="4" y="33"/>
                      <a:pt x="10" y="39"/>
                    </a:cubicBezTo>
                    <a:cubicBezTo>
                      <a:pt x="15" y="46"/>
                      <a:pt x="21" y="52"/>
                      <a:pt x="21" y="59"/>
                    </a:cubicBezTo>
                    <a:cubicBezTo>
                      <a:pt x="22" y="66"/>
                      <a:pt x="54" y="65"/>
                      <a:pt x="54" y="65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9" name="Freeform: Shape 49"/>
              <p:cNvSpPr/>
              <p:nvPr/>
            </p:nvSpPr>
            <p:spPr bwMode="auto">
              <a:xfrm>
                <a:off x="9629668" y="2017851"/>
                <a:ext cx="90511" cy="46931"/>
              </a:xfrm>
              <a:custGeom>
                <a:avLst/>
                <a:gdLst>
                  <a:gd name="T0" fmla="*/ 0 w 54"/>
                  <a:gd name="T1" fmla="*/ 27 h 28"/>
                  <a:gd name="T2" fmla="*/ 0 w 54"/>
                  <a:gd name="T3" fmla="*/ 0 h 28"/>
                  <a:gd name="T4" fmla="*/ 54 w 54"/>
                  <a:gd name="T5" fmla="*/ 3 h 28"/>
                  <a:gd name="T6" fmla="*/ 50 w 54"/>
                  <a:gd name="T7" fmla="*/ 28 h 28"/>
                  <a:gd name="T8" fmla="*/ 0 w 54"/>
                  <a:gd name="T9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28">
                    <a:moveTo>
                      <a:pt x="0" y="27"/>
                    </a:moveTo>
                    <a:lnTo>
                      <a:pt x="0" y="0"/>
                    </a:lnTo>
                    <a:lnTo>
                      <a:pt x="54" y="3"/>
                    </a:lnTo>
                    <a:lnTo>
                      <a:pt x="50" y="28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0" name="Freeform: Shape 50"/>
              <p:cNvSpPr/>
              <p:nvPr/>
            </p:nvSpPr>
            <p:spPr bwMode="auto">
              <a:xfrm>
                <a:off x="9316232" y="2024556"/>
                <a:ext cx="407298" cy="963771"/>
              </a:xfrm>
              <a:custGeom>
                <a:avLst/>
                <a:gdLst>
                  <a:gd name="T0" fmla="*/ 0 w 174"/>
                  <a:gd name="T1" fmla="*/ 133 h 411"/>
                  <a:gd name="T2" fmla="*/ 132 w 174"/>
                  <a:gd name="T3" fmla="*/ 0 h 411"/>
                  <a:gd name="T4" fmla="*/ 174 w 174"/>
                  <a:gd name="T5" fmla="*/ 4 h 411"/>
                  <a:gd name="T6" fmla="*/ 55 w 174"/>
                  <a:gd name="T7" fmla="*/ 210 h 411"/>
                  <a:gd name="T8" fmla="*/ 99 w 174"/>
                  <a:gd name="T9" fmla="*/ 407 h 411"/>
                  <a:gd name="T10" fmla="*/ 57 w 174"/>
                  <a:gd name="T11" fmla="*/ 411 h 411"/>
                  <a:gd name="T12" fmla="*/ 0 w 174"/>
                  <a:gd name="T13" fmla="*/ 133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4" h="411">
                    <a:moveTo>
                      <a:pt x="0" y="133"/>
                    </a:moveTo>
                    <a:cubicBezTo>
                      <a:pt x="43" y="125"/>
                      <a:pt x="106" y="169"/>
                      <a:pt x="132" y="0"/>
                    </a:cubicBezTo>
                    <a:cubicBezTo>
                      <a:pt x="174" y="4"/>
                      <a:pt x="174" y="4"/>
                      <a:pt x="174" y="4"/>
                    </a:cubicBezTo>
                    <a:cubicBezTo>
                      <a:pt x="157" y="177"/>
                      <a:pt x="120" y="180"/>
                      <a:pt x="55" y="210"/>
                    </a:cubicBezTo>
                    <a:cubicBezTo>
                      <a:pt x="99" y="407"/>
                      <a:pt x="99" y="407"/>
                      <a:pt x="99" y="407"/>
                    </a:cubicBezTo>
                    <a:cubicBezTo>
                      <a:pt x="57" y="411"/>
                      <a:pt x="57" y="411"/>
                      <a:pt x="57" y="411"/>
                    </a:cubicBezTo>
                    <a:lnTo>
                      <a:pt x="0" y="13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1" name="Freeform: Shape 51"/>
              <p:cNvSpPr/>
              <p:nvPr/>
            </p:nvSpPr>
            <p:spPr bwMode="auto">
              <a:xfrm>
                <a:off x="9311204" y="2327934"/>
                <a:ext cx="102244" cy="424060"/>
              </a:xfrm>
              <a:custGeom>
                <a:avLst/>
                <a:gdLst>
                  <a:gd name="T0" fmla="*/ 14 w 61"/>
                  <a:gd name="T1" fmla="*/ 0 h 253"/>
                  <a:gd name="T2" fmla="*/ 14 w 61"/>
                  <a:gd name="T3" fmla="*/ 0 h 253"/>
                  <a:gd name="T4" fmla="*/ 61 w 61"/>
                  <a:gd name="T5" fmla="*/ 66 h 253"/>
                  <a:gd name="T6" fmla="*/ 29 w 61"/>
                  <a:gd name="T7" fmla="*/ 77 h 253"/>
                  <a:gd name="T8" fmla="*/ 54 w 61"/>
                  <a:gd name="T9" fmla="*/ 81 h 253"/>
                  <a:gd name="T10" fmla="*/ 53 w 61"/>
                  <a:gd name="T11" fmla="*/ 253 h 253"/>
                  <a:gd name="T12" fmla="*/ 0 w 61"/>
                  <a:gd name="T13" fmla="*/ 4 h 253"/>
                  <a:gd name="T14" fmla="*/ 14 w 61"/>
                  <a:gd name="T15" fmla="*/ 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253">
                    <a:moveTo>
                      <a:pt x="14" y="0"/>
                    </a:moveTo>
                    <a:lnTo>
                      <a:pt x="14" y="0"/>
                    </a:lnTo>
                    <a:lnTo>
                      <a:pt x="61" y="66"/>
                    </a:lnTo>
                    <a:lnTo>
                      <a:pt x="29" y="77"/>
                    </a:lnTo>
                    <a:lnTo>
                      <a:pt x="54" y="81"/>
                    </a:lnTo>
                    <a:lnTo>
                      <a:pt x="53" y="253"/>
                    </a:lnTo>
                    <a:lnTo>
                      <a:pt x="0" y="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2" name="Freeform: Shape 52"/>
              <p:cNvSpPr/>
              <p:nvPr/>
            </p:nvSpPr>
            <p:spPr bwMode="auto">
              <a:xfrm>
                <a:off x="9292766" y="2334639"/>
                <a:ext cx="35199" cy="72074"/>
              </a:xfrm>
              <a:custGeom>
                <a:avLst/>
                <a:gdLst>
                  <a:gd name="T0" fmla="*/ 0 w 15"/>
                  <a:gd name="T1" fmla="*/ 5 h 31"/>
                  <a:gd name="T2" fmla="*/ 2 w 15"/>
                  <a:gd name="T3" fmla="*/ 1 h 31"/>
                  <a:gd name="T4" fmla="*/ 15 w 15"/>
                  <a:gd name="T5" fmla="*/ 15 h 31"/>
                  <a:gd name="T6" fmla="*/ 3 w 15"/>
                  <a:gd name="T7" fmla="*/ 30 h 31"/>
                  <a:gd name="T8" fmla="*/ 0 w 15"/>
                  <a:gd name="T9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1">
                    <a:moveTo>
                      <a:pt x="0" y="5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5" y="15"/>
                      <a:pt x="15" y="15"/>
                    </a:cubicBezTo>
                    <a:cubicBezTo>
                      <a:pt x="15" y="15"/>
                      <a:pt x="3" y="31"/>
                      <a:pt x="3" y="30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6A8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3" name="Freeform: Shape 53"/>
              <p:cNvSpPr/>
              <p:nvPr/>
            </p:nvSpPr>
            <p:spPr bwMode="auto">
              <a:xfrm>
                <a:off x="9270977" y="2403359"/>
                <a:ext cx="124033" cy="584967"/>
              </a:xfrm>
              <a:custGeom>
                <a:avLst/>
                <a:gdLst>
                  <a:gd name="T0" fmla="*/ 0 w 74"/>
                  <a:gd name="T1" fmla="*/ 1 h 349"/>
                  <a:gd name="T2" fmla="*/ 20 w 74"/>
                  <a:gd name="T3" fmla="*/ 0 h 349"/>
                  <a:gd name="T4" fmla="*/ 74 w 74"/>
                  <a:gd name="T5" fmla="*/ 289 h 349"/>
                  <a:gd name="T6" fmla="*/ 54 w 74"/>
                  <a:gd name="T7" fmla="*/ 349 h 349"/>
                  <a:gd name="T8" fmla="*/ 14 w 74"/>
                  <a:gd name="T9" fmla="*/ 291 h 349"/>
                  <a:gd name="T10" fmla="*/ 0 w 74"/>
                  <a:gd name="T11" fmla="*/ 1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349">
                    <a:moveTo>
                      <a:pt x="0" y="1"/>
                    </a:moveTo>
                    <a:lnTo>
                      <a:pt x="20" y="0"/>
                    </a:lnTo>
                    <a:lnTo>
                      <a:pt x="74" y="289"/>
                    </a:lnTo>
                    <a:lnTo>
                      <a:pt x="54" y="349"/>
                    </a:lnTo>
                    <a:lnTo>
                      <a:pt x="14" y="29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4" name="Freeform: Shape 54"/>
              <p:cNvSpPr/>
              <p:nvPr/>
            </p:nvSpPr>
            <p:spPr bwMode="auto">
              <a:xfrm>
                <a:off x="9235778" y="2344695"/>
                <a:ext cx="68722" cy="70397"/>
              </a:xfrm>
              <a:custGeom>
                <a:avLst/>
                <a:gdLst>
                  <a:gd name="T0" fmla="*/ 0 w 29"/>
                  <a:gd name="T1" fmla="*/ 7 h 30"/>
                  <a:gd name="T2" fmla="*/ 29 w 29"/>
                  <a:gd name="T3" fmla="*/ 0 h 30"/>
                  <a:gd name="T4" fmla="*/ 29 w 29"/>
                  <a:gd name="T5" fmla="*/ 27 h 30"/>
                  <a:gd name="T6" fmla="*/ 15 w 29"/>
                  <a:gd name="T7" fmla="*/ 30 h 30"/>
                  <a:gd name="T8" fmla="*/ 0 w 29"/>
                  <a:gd name="T9" fmla="*/ 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">
                    <a:moveTo>
                      <a:pt x="0" y="7"/>
                    </a:moveTo>
                    <a:cubicBezTo>
                      <a:pt x="1" y="7"/>
                      <a:pt x="29" y="0"/>
                      <a:pt x="29" y="0"/>
                    </a:cubicBezTo>
                    <a:cubicBezTo>
                      <a:pt x="29" y="27"/>
                      <a:pt x="29" y="27"/>
                      <a:pt x="29" y="27"/>
                    </a:cubicBezTo>
                    <a:cubicBezTo>
                      <a:pt x="15" y="30"/>
                      <a:pt x="15" y="30"/>
                      <a:pt x="15" y="30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5" name="Freeform: Shape 55"/>
              <p:cNvSpPr/>
              <p:nvPr/>
            </p:nvSpPr>
            <p:spPr bwMode="auto">
              <a:xfrm>
                <a:off x="9289414" y="2304469"/>
                <a:ext cx="45256" cy="102244"/>
              </a:xfrm>
              <a:custGeom>
                <a:avLst/>
                <a:gdLst>
                  <a:gd name="T0" fmla="*/ 0 w 27"/>
                  <a:gd name="T1" fmla="*/ 24 h 61"/>
                  <a:gd name="T2" fmla="*/ 27 w 27"/>
                  <a:gd name="T3" fmla="*/ 61 h 61"/>
                  <a:gd name="T4" fmla="*/ 27 w 27"/>
                  <a:gd name="T5" fmla="*/ 10 h 61"/>
                  <a:gd name="T6" fmla="*/ 7 w 27"/>
                  <a:gd name="T7" fmla="*/ 0 h 61"/>
                  <a:gd name="T8" fmla="*/ 0 w 27"/>
                  <a:gd name="T9" fmla="*/ 24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61">
                    <a:moveTo>
                      <a:pt x="0" y="24"/>
                    </a:moveTo>
                    <a:lnTo>
                      <a:pt x="27" y="61"/>
                    </a:lnTo>
                    <a:lnTo>
                      <a:pt x="27" y="10"/>
                    </a:lnTo>
                    <a:lnTo>
                      <a:pt x="7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D0D2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6" name="Freeform: Shape 56"/>
              <p:cNvSpPr/>
              <p:nvPr/>
            </p:nvSpPr>
            <p:spPr bwMode="auto">
              <a:xfrm>
                <a:off x="9111745" y="2317877"/>
                <a:ext cx="142471" cy="115653"/>
              </a:xfrm>
              <a:custGeom>
                <a:avLst/>
                <a:gdLst>
                  <a:gd name="T0" fmla="*/ 0 w 85"/>
                  <a:gd name="T1" fmla="*/ 24 h 69"/>
                  <a:gd name="T2" fmla="*/ 11 w 85"/>
                  <a:gd name="T3" fmla="*/ 0 h 69"/>
                  <a:gd name="T4" fmla="*/ 85 w 85"/>
                  <a:gd name="T5" fmla="*/ 23 h 69"/>
                  <a:gd name="T6" fmla="*/ 67 w 85"/>
                  <a:gd name="T7" fmla="*/ 69 h 69"/>
                  <a:gd name="T8" fmla="*/ 0 w 85"/>
                  <a:gd name="T9" fmla="*/ 2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69">
                    <a:moveTo>
                      <a:pt x="0" y="24"/>
                    </a:moveTo>
                    <a:lnTo>
                      <a:pt x="11" y="0"/>
                    </a:lnTo>
                    <a:lnTo>
                      <a:pt x="85" y="23"/>
                    </a:lnTo>
                    <a:lnTo>
                      <a:pt x="67" y="69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D0D2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7" name="Freeform: Shape 57"/>
              <p:cNvSpPr/>
              <p:nvPr/>
            </p:nvSpPr>
            <p:spPr bwMode="auto">
              <a:xfrm>
                <a:off x="8996093" y="2011147"/>
                <a:ext cx="164260" cy="293322"/>
              </a:xfrm>
              <a:custGeom>
                <a:avLst/>
                <a:gdLst>
                  <a:gd name="T0" fmla="*/ 70 w 70"/>
                  <a:gd name="T1" fmla="*/ 17 h 125"/>
                  <a:gd name="T2" fmla="*/ 63 w 70"/>
                  <a:gd name="T3" fmla="*/ 10 h 125"/>
                  <a:gd name="T4" fmla="*/ 2 w 70"/>
                  <a:gd name="T5" fmla="*/ 56 h 125"/>
                  <a:gd name="T6" fmla="*/ 14 w 70"/>
                  <a:gd name="T7" fmla="*/ 105 h 125"/>
                  <a:gd name="T8" fmla="*/ 54 w 70"/>
                  <a:gd name="T9" fmla="*/ 125 h 125"/>
                  <a:gd name="T10" fmla="*/ 52 w 70"/>
                  <a:gd name="T11" fmla="*/ 109 h 125"/>
                  <a:gd name="T12" fmla="*/ 40 w 70"/>
                  <a:gd name="T13" fmla="*/ 97 h 125"/>
                  <a:gd name="T14" fmla="*/ 27 w 70"/>
                  <a:gd name="T15" fmla="*/ 93 h 125"/>
                  <a:gd name="T16" fmla="*/ 22 w 70"/>
                  <a:gd name="T17" fmla="*/ 79 h 125"/>
                  <a:gd name="T18" fmla="*/ 32 w 70"/>
                  <a:gd name="T19" fmla="*/ 75 h 125"/>
                  <a:gd name="T20" fmla="*/ 47 w 70"/>
                  <a:gd name="T21" fmla="*/ 83 h 125"/>
                  <a:gd name="T22" fmla="*/ 51 w 70"/>
                  <a:gd name="T23" fmla="*/ 80 h 125"/>
                  <a:gd name="T24" fmla="*/ 31 w 70"/>
                  <a:gd name="T25" fmla="*/ 20 h 125"/>
                  <a:gd name="T26" fmla="*/ 70 w 70"/>
                  <a:gd name="T27" fmla="*/ 17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125">
                    <a:moveTo>
                      <a:pt x="70" y="17"/>
                    </a:moveTo>
                    <a:cubicBezTo>
                      <a:pt x="70" y="14"/>
                      <a:pt x="67" y="12"/>
                      <a:pt x="63" y="10"/>
                    </a:cubicBezTo>
                    <a:cubicBezTo>
                      <a:pt x="39" y="0"/>
                      <a:pt x="4" y="31"/>
                      <a:pt x="2" y="56"/>
                    </a:cubicBezTo>
                    <a:cubicBezTo>
                      <a:pt x="0" y="73"/>
                      <a:pt x="1" y="97"/>
                      <a:pt x="14" y="105"/>
                    </a:cubicBezTo>
                    <a:cubicBezTo>
                      <a:pt x="27" y="114"/>
                      <a:pt x="54" y="125"/>
                      <a:pt x="54" y="125"/>
                    </a:cubicBezTo>
                    <a:cubicBezTo>
                      <a:pt x="54" y="125"/>
                      <a:pt x="53" y="110"/>
                      <a:pt x="52" y="109"/>
                    </a:cubicBezTo>
                    <a:cubicBezTo>
                      <a:pt x="52" y="107"/>
                      <a:pt x="40" y="97"/>
                      <a:pt x="40" y="97"/>
                    </a:cubicBezTo>
                    <a:cubicBezTo>
                      <a:pt x="40" y="97"/>
                      <a:pt x="33" y="97"/>
                      <a:pt x="27" y="93"/>
                    </a:cubicBezTo>
                    <a:cubicBezTo>
                      <a:pt x="20" y="88"/>
                      <a:pt x="19" y="85"/>
                      <a:pt x="22" y="79"/>
                    </a:cubicBezTo>
                    <a:cubicBezTo>
                      <a:pt x="25" y="74"/>
                      <a:pt x="28" y="74"/>
                      <a:pt x="32" y="75"/>
                    </a:cubicBezTo>
                    <a:cubicBezTo>
                      <a:pt x="36" y="75"/>
                      <a:pt x="46" y="84"/>
                      <a:pt x="47" y="83"/>
                    </a:cubicBezTo>
                    <a:cubicBezTo>
                      <a:pt x="48" y="82"/>
                      <a:pt x="51" y="80"/>
                      <a:pt x="51" y="80"/>
                    </a:cubicBezTo>
                    <a:cubicBezTo>
                      <a:pt x="36" y="70"/>
                      <a:pt x="9" y="34"/>
                      <a:pt x="31" y="20"/>
                    </a:cubicBezTo>
                    <a:cubicBezTo>
                      <a:pt x="53" y="6"/>
                      <a:pt x="70" y="17"/>
                      <a:pt x="70" y="17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8" name="Freeform: Shape 58"/>
              <p:cNvSpPr/>
              <p:nvPr/>
            </p:nvSpPr>
            <p:spPr bwMode="auto">
              <a:xfrm>
                <a:off x="9581060" y="1944102"/>
                <a:ext cx="77102" cy="48608"/>
              </a:xfrm>
              <a:custGeom>
                <a:avLst/>
                <a:gdLst>
                  <a:gd name="T0" fmla="*/ 13 w 33"/>
                  <a:gd name="T1" fmla="*/ 0 h 21"/>
                  <a:gd name="T2" fmla="*/ 1 w 33"/>
                  <a:gd name="T3" fmla="*/ 4 h 21"/>
                  <a:gd name="T4" fmla="*/ 4 w 33"/>
                  <a:gd name="T5" fmla="*/ 15 h 21"/>
                  <a:gd name="T6" fmla="*/ 28 w 33"/>
                  <a:gd name="T7" fmla="*/ 18 h 21"/>
                  <a:gd name="T8" fmla="*/ 27 w 33"/>
                  <a:gd name="T9" fmla="*/ 7 h 21"/>
                  <a:gd name="T10" fmla="*/ 13 w 33"/>
                  <a:gd name="T11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21">
                    <a:moveTo>
                      <a:pt x="13" y="0"/>
                    </a:moveTo>
                    <a:cubicBezTo>
                      <a:pt x="13" y="0"/>
                      <a:pt x="3" y="0"/>
                      <a:pt x="1" y="4"/>
                    </a:cubicBezTo>
                    <a:cubicBezTo>
                      <a:pt x="0" y="8"/>
                      <a:pt x="0" y="12"/>
                      <a:pt x="4" y="15"/>
                    </a:cubicBezTo>
                    <a:cubicBezTo>
                      <a:pt x="9" y="18"/>
                      <a:pt x="23" y="21"/>
                      <a:pt x="28" y="18"/>
                    </a:cubicBezTo>
                    <a:cubicBezTo>
                      <a:pt x="33" y="15"/>
                      <a:pt x="31" y="9"/>
                      <a:pt x="27" y="7"/>
                    </a:cubicBezTo>
                    <a:cubicBezTo>
                      <a:pt x="22" y="5"/>
                      <a:pt x="13" y="0"/>
                      <a:pt x="13" y="0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59"/>
            <p:cNvGrpSpPr/>
            <p:nvPr/>
          </p:nvGrpSpPr>
          <p:grpSpPr>
            <a:xfrm>
              <a:off x="5428381" y="2111764"/>
              <a:ext cx="956647" cy="1702103"/>
              <a:chOff x="7237840" y="2815685"/>
              <a:chExt cx="1275530" cy="2269471"/>
            </a:xfrm>
          </p:grpSpPr>
          <p:sp>
            <p:nvSpPr>
              <p:cNvPr id="101" name="Freeform: Shape 60"/>
              <p:cNvSpPr/>
              <p:nvPr/>
            </p:nvSpPr>
            <p:spPr bwMode="auto">
              <a:xfrm>
                <a:off x="7433947" y="3863262"/>
                <a:ext cx="1079423" cy="1221894"/>
              </a:xfrm>
              <a:custGeom>
                <a:avLst/>
                <a:gdLst>
                  <a:gd name="T0" fmla="*/ 249 w 461"/>
                  <a:gd name="T1" fmla="*/ 25 h 521"/>
                  <a:gd name="T2" fmla="*/ 415 w 461"/>
                  <a:gd name="T3" fmla="*/ 108 h 521"/>
                  <a:gd name="T4" fmla="*/ 331 w 461"/>
                  <a:gd name="T5" fmla="*/ 266 h 521"/>
                  <a:gd name="T6" fmla="*/ 397 w 461"/>
                  <a:gd name="T7" fmla="*/ 292 h 521"/>
                  <a:gd name="T8" fmla="*/ 299 w 461"/>
                  <a:gd name="T9" fmla="*/ 291 h 521"/>
                  <a:gd name="T10" fmla="*/ 298 w 461"/>
                  <a:gd name="T11" fmla="*/ 288 h 521"/>
                  <a:gd name="T12" fmla="*/ 285 w 461"/>
                  <a:gd name="T13" fmla="*/ 290 h 521"/>
                  <a:gd name="T14" fmla="*/ 342 w 461"/>
                  <a:gd name="T15" fmla="*/ 97 h 521"/>
                  <a:gd name="T16" fmla="*/ 203 w 461"/>
                  <a:gd name="T17" fmla="*/ 109 h 521"/>
                  <a:gd name="T18" fmla="*/ 88 w 461"/>
                  <a:gd name="T19" fmla="*/ 452 h 521"/>
                  <a:gd name="T20" fmla="*/ 76 w 461"/>
                  <a:gd name="T21" fmla="*/ 462 h 521"/>
                  <a:gd name="T22" fmla="*/ 4 w 461"/>
                  <a:gd name="T23" fmla="*/ 518 h 521"/>
                  <a:gd name="T24" fmla="*/ 38 w 461"/>
                  <a:gd name="T25" fmla="*/ 440 h 521"/>
                  <a:gd name="T26" fmla="*/ 120 w 461"/>
                  <a:gd name="T27" fmla="*/ 17 h 521"/>
                  <a:gd name="T28" fmla="*/ 249 w 461"/>
                  <a:gd name="T29" fmla="*/ 25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1" h="521">
                    <a:moveTo>
                      <a:pt x="249" y="25"/>
                    </a:moveTo>
                    <a:cubicBezTo>
                      <a:pt x="305" y="36"/>
                      <a:pt x="461" y="0"/>
                      <a:pt x="415" y="108"/>
                    </a:cubicBezTo>
                    <a:cubicBezTo>
                      <a:pt x="385" y="178"/>
                      <a:pt x="359" y="215"/>
                      <a:pt x="331" y="266"/>
                    </a:cubicBezTo>
                    <a:cubicBezTo>
                      <a:pt x="349" y="273"/>
                      <a:pt x="401" y="291"/>
                      <a:pt x="397" y="292"/>
                    </a:cubicBezTo>
                    <a:cubicBezTo>
                      <a:pt x="390" y="295"/>
                      <a:pt x="300" y="297"/>
                      <a:pt x="299" y="291"/>
                    </a:cubicBezTo>
                    <a:cubicBezTo>
                      <a:pt x="299" y="291"/>
                      <a:pt x="300" y="297"/>
                      <a:pt x="298" y="288"/>
                    </a:cubicBezTo>
                    <a:cubicBezTo>
                      <a:pt x="285" y="290"/>
                      <a:pt x="285" y="290"/>
                      <a:pt x="285" y="290"/>
                    </a:cubicBezTo>
                    <a:cubicBezTo>
                      <a:pt x="266" y="250"/>
                      <a:pt x="368" y="99"/>
                      <a:pt x="342" y="97"/>
                    </a:cubicBezTo>
                    <a:cubicBezTo>
                      <a:pt x="282" y="93"/>
                      <a:pt x="210" y="110"/>
                      <a:pt x="203" y="109"/>
                    </a:cubicBezTo>
                    <a:cubicBezTo>
                      <a:pt x="198" y="109"/>
                      <a:pt x="156" y="224"/>
                      <a:pt x="88" y="452"/>
                    </a:cubicBezTo>
                    <a:cubicBezTo>
                      <a:pt x="76" y="462"/>
                      <a:pt x="76" y="462"/>
                      <a:pt x="76" y="462"/>
                    </a:cubicBezTo>
                    <a:cubicBezTo>
                      <a:pt x="75" y="469"/>
                      <a:pt x="13" y="521"/>
                      <a:pt x="4" y="518"/>
                    </a:cubicBezTo>
                    <a:cubicBezTo>
                      <a:pt x="0" y="517"/>
                      <a:pt x="25" y="459"/>
                      <a:pt x="38" y="440"/>
                    </a:cubicBezTo>
                    <a:cubicBezTo>
                      <a:pt x="86" y="229"/>
                      <a:pt x="103" y="125"/>
                      <a:pt x="120" y="17"/>
                    </a:cubicBezTo>
                    <a:lnTo>
                      <a:pt x="249" y="25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2" name="Freeform: Shape 61"/>
              <p:cNvSpPr/>
              <p:nvPr/>
            </p:nvSpPr>
            <p:spPr bwMode="auto">
              <a:xfrm>
                <a:off x="7707155" y="3915222"/>
                <a:ext cx="338577" cy="82131"/>
              </a:xfrm>
              <a:custGeom>
                <a:avLst/>
                <a:gdLst>
                  <a:gd name="T0" fmla="*/ 2 w 144"/>
                  <a:gd name="T1" fmla="*/ 10 h 35"/>
                  <a:gd name="T2" fmla="*/ 87 w 144"/>
                  <a:gd name="T3" fmla="*/ 12 h 35"/>
                  <a:gd name="T4" fmla="*/ 142 w 144"/>
                  <a:gd name="T5" fmla="*/ 0 h 35"/>
                  <a:gd name="T6" fmla="*/ 140 w 144"/>
                  <a:gd name="T7" fmla="*/ 20 h 35"/>
                  <a:gd name="T8" fmla="*/ 74 w 144"/>
                  <a:gd name="T9" fmla="*/ 35 h 35"/>
                  <a:gd name="T10" fmla="*/ 0 w 144"/>
                  <a:gd name="T11" fmla="*/ 28 h 35"/>
                  <a:gd name="T12" fmla="*/ 2 w 144"/>
                  <a:gd name="T13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35">
                    <a:moveTo>
                      <a:pt x="2" y="10"/>
                    </a:moveTo>
                    <a:cubicBezTo>
                      <a:pt x="8" y="11"/>
                      <a:pt x="56" y="16"/>
                      <a:pt x="87" y="12"/>
                    </a:cubicBezTo>
                    <a:cubicBezTo>
                      <a:pt x="119" y="9"/>
                      <a:pt x="142" y="0"/>
                      <a:pt x="142" y="0"/>
                    </a:cubicBezTo>
                    <a:cubicBezTo>
                      <a:pt x="142" y="0"/>
                      <a:pt x="144" y="19"/>
                      <a:pt x="140" y="20"/>
                    </a:cubicBezTo>
                    <a:cubicBezTo>
                      <a:pt x="135" y="21"/>
                      <a:pt x="126" y="35"/>
                      <a:pt x="74" y="35"/>
                    </a:cubicBezTo>
                    <a:cubicBezTo>
                      <a:pt x="21" y="34"/>
                      <a:pt x="0" y="28"/>
                      <a:pt x="0" y="28"/>
                    </a:cubicBez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929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3" name="Freeform: Shape 62"/>
              <p:cNvSpPr/>
              <p:nvPr/>
            </p:nvSpPr>
            <p:spPr bwMode="auto">
              <a:xfrm>
                <a:off x="7683689" y="3269915"/>
                <a:ext cx="357015" cy="734142"/>
              </a:xfrm>
              <a:custGeom>
                <a:avLst/>
                <a:gdLst>
                  <a:gd name="T0" fmla="*/ 87 w 152"/>
                  <a:gd name="T1" fmla="*/ 0 h 313"/>
                  <a:gd name="T2" fmla="*/ 101 w 152"/>
                  <a:gd name="T3" fmla="*/ 17 h 313"/>
                  <a:gd name="T4" fmla="*/ 152 w 152"/>
                  <a:gd name="T5" fmla="*/ 280 h 313"/>
                  <a:gd name="T6" fmla="*/ 0 w 152"/>
                  <a:gd name="T7" fmla="*/ 293 h 313"/>
                  <a:gd name="T8" fmla="*/ 4 w 152"/>
                  <a:gd name="T9" fmla="*/ 18 h 313"/>
                  <a:gd name="T10" fmla="*/ 32 w 152"/>
                  <a:gd name="T11" fmla="*/ 14 h 313"/>
                  <a:gd name="T12" fmla="*/ 87 w 152"/>
                  <a:gd name="T13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313">
                    <a:moveTo>
                      <a:pt x="87" y="0"/>
                    </a:moveTo>
                    <a:cubicBezTo>
                      <a:pt x="93" y="9"/>
                      <a:pt x="101" y="17"/>
                      <a:pt x="101" y="17"/>
                    </a:cubicBezTo>
                    <a:cubicBezTo>
                      <a:pt x="148" y="25"/>
                      <a:pt x="148" y="236"/>
                      <a:pt x="152" y="280"/>
                    </a:cubicBezTo>
                    <a:cubicBezTo>
                      <a:pt x="141" y="313"/>
                      <a:pt x="18" y="302"/>
                      <a:pt x="0" y="293"/>
                    </a:cubicBezTo>
                    <a:cubicBezTo>
                      <a:pt x="11" y="196"/>
                      <a:pt x="27" y="112"/>
                      <a:pt x="4" y="18"/>
                    </a:cubicBezTo>
                    <a:cubicBezTo>
                      <a:pt x="21" y="16"/>
                      <a:pt x="32" y="14"/>
                      <a:pt x="32" y="14"/>
                    </a:cubicBezTo>
                    <a:cubicBezTo>
                      <a:pt x="87" y="0"/>
                      <a:pt x="87" y="0"/>
                      <a:pt x="87" y="0"/>
                    </a:cubicBez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4" name="Freeform: Shape 63"/>
              <p:cNvSpPr/>
              <p:nvPr/>
            </p:nvSpPr>
            <p:spPr bwMode="auto">
              <a:xfrm>
                <a:off x="7718888" y="3258182"/>
                <a:ext cx="194430" cy="50284"/>
              </a:xfrm>
              <a:custGeom>
                <a:avLst/>
                <a:gdLst>
                  <a:gd name="T0" fmla="*/ 4 w 116"/>
                  <a:gd name="T1" fmla="*/ 30 h 30"/>
                  <a:gd name="T2" fmla="*/ 0 w 116"/>
                  <a:gd name="T3" fmla="*/ 9 h 30"/>
                  <a:gd name="T4" fmla="*/ 104 w 116"/>
                  <a:gd name="T5" fmla="*/ 0 h 30"/>
                  <a:gd name="T6" fmla="*/ 116 w 116"/>
                  <a:gd name="T7" fmla="*/ 27 h 30"/>
                  <a:gd name="T8" fmla="*/ 4 w 116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30">
                    <a:moveTo>
                      <a:pt x="4" y="30"/>
                    </a:moveTo>
                    <a:lnTo>
                      <a:pt x="0" y="9"/>
                    </a:lnTo>
                    <a:lnTo>
                      <a:pt x="104" y="0"/>
                    </a:lnTo>
                    <a:lnTo>
                      <a:pt x="116" y="27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A6A8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5" name="Freeform: Shape 64"/>
              <p:cNvSpPr/>
              <p:nvPr/>
            </p:nvSpPr>
            <p:spPr bwMode="auto">
              <a:xfrm>
                <a:off x="7564685" y="2976593"/>
                <a:ext cx="336901" cy="368747"/>
              </a:xfrm>
              <a:custGeom>
                <a:avLst/>
                <a:gdLst>
                  <a:gd name="T0" fmla="*/ 20 w 144"/>
                  <a:gd name="T1" fmla="*/ 35 h 157"/>
                  <a:gd name="T2" fmla="*/ 76 w 144"/>
                  <a:gd name="T3" fmla="*/ 6 h 157"/>
                  <a:gd name="T4" fmla="*/ 89 w 144"/>
                  <a:gd name="T5" fmla="*/ 17 h 157"/>
                  <a:gd name="T6" fmla="*/ 116 w 144"/>
                  <a:gd name="T7" fmla="*/ 15 h 157"/>
                  <a:gd name="T8" fmla="*/ 119 w 144"/>
                  <a:gd name="T9" fmla="*/ 29 h 157"/>
                  <a:gd name="T10" fmla="*/ 139 w 144"/>
                  <a:gd name="T11" fmla="*/ 59 h 157"/>
                  <a:gd name="T12" fmla="*/ 125 w 144"/>
                  <a:gd name="T13" fmla="*/ 105 h 157"/>
                  <a:gd name="T14" fmla="*/ 138 w 144"/>
                  <a:gd name="T15" fmla="*/ 122 h 157"/>
                  <a:gd name="T16" fmla="*/ 138 w 144"/>
                  <a:gd name="T17" fmla="*/ 122 h 157"/>
                  <a:gd name="T18" fmla="*/ 134 w 144"/>
                  <a:gd name="T19" fmla="*/ 157 h 157"/>
                  <a:gd name="T20" fmla="*/ 69 w 144"/>
                  <a:gd name="T21" fmla="*/ 138 h 157"/>
                  <a:gd name="T22" fmla="*/ 67 w 144"/>
                  <a:gd name="T23" fmla="*/ 121 h 157"/>
                  <a:gd name="T24" fmla="*/ 59 w 144"/>
                  <a:gd name="T25" fmla="*/ 112 h 157"/>
                  <a:gd name="T26" fmla="*/ 20 w 144"/>
                  <a:gd name="T27" fmla="*/ 35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4" h="157">
                    <a:moveTo>
                      <a:pt x="20" y="35"/>
                    </a:moveTo>
                    <a:cubicBezTo>
                      <a:pt x="37" y="5"/>
                      <a:pt x="44" y="0"/>
                      <a:pt x="76" y="6"/>
                    </a:cubicBezTo>
                    <a:cubicBezTo>
                      <a:pt x="78" y="6"/>
                      <a:pt x="87" y="17"/>
                      <a:pt x="89" y="17"/>
                    </a:cubicBezTo>
                    <a:cubicBezTo>
                      <a:pt x="96" y="17"/>
                      <a:pt x="104" y="16"/>
                      <a:pt x="116" y="15"/>
                    </a:cubicBezTo>
                    <a:cubicBezTo>
                      <a:pt x="119" y="29"/>
                      <a:pt x="119" y="29"/>
                      <a:pt x="119" y="29"/>
                    </a:cubicBezTo>
                    <a:cubicBezTo>
                      <a:pt x="119" y="29"/>
                      <a:pt x="135" y="51"/>
                      <a:pt x="139" y="59"/>
                    </a:cubicBezTo>
                    <a:cubicBezTo>
                      <a:pt x="144" y="68"/>
                      <a:pt x="123" y="96"/>
                      <a:pt x="125" y="105"/>
                    </a:cubicBezTo>
                    <a:cubicBezTo>
                      <a:pt x="127" y="114"/>
                      <a:pt x="135" y="118"/>
                      <a:pt x="138" y="122"/>
                    </a:cubicBezTo>
                    <a:cubicBezTo>
                      <a:pt x="138" y="122"/>
                      <a:pt x="138" y="122"/>
                      <a:pt x="138" y="122"/>
                    </a:cubicBezTo>
                    <a:cubicBezTo>
                      <a:pt x="134" y="157"/>
                      <a:pt x="134" y="157"/>
                      <a:pt x="134" y="157"/>
                    </a:cubicBezTo>
                    <a:cubicBezTo>
                      <a:pt x="134" y="157"/>
                      <a:pt x="66" y="142"/>
                      <a:pt x="69" y="138"/>
                    </a:cubicBezTo>
                    <a:cubicBezTo>
                      <a:pt x="71" y="135"/>
                      <a:pt x="67" y="121"/>
                      <a:pt x="67" y="121"/>
                    </a:cubicBezTo>
                    <a:cubicBezTo>
                      <a:pt x="62" y="113"/>
                      <a:pt x="62" y="112"/>
                      <a:pt x="59" y="112"/>
                    </a:cubicBezTo>
                    <a:cubicBezTo>
                      <a:pt x="21" y="105"/>
                      <a:pt x="0" y="69"/>
                      <a:pt x="20" y="35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6" name="Freeform: Shape 65"/>
              <p:cNvSpPr/>
              <p:nvPr/>
            </p:nvSpPr>
            <p:spPr bwMode="auto">
              <a:xfrm>
                <a:off x="7678661" y="3115712"/>
                <a:ext cx="222925" cy="217896"/>
              </a:xfrm>
              <a:custGeom>
                <a:avLst/>
                <a:gdLst>
                  <a:gd name="T0" fmla="*/ 90 w 95"/>
                  <a:gd name="T1" fmla="*/ 0 h 93"/>
                  <a:gd name="T2" fmla="*/ 76 w 95"/>
                  <a:gd name="T3" fmla="*/ 46 h 93"/>
                  <a:gd name="T4" fmla="*/ 89 w 95"/>
                  <a:gd name="T5" fmla="*/ 63 h 93"/>
                  <a:gd name="T6" fmla="*/ 89 w 95"/>
                  <a:gd name="T7" fmla="*/ 63 h 93"/>
                  <a:gd name="T8" fmla="*/ 86 w 95"/>
                  <a:gd name="T9" fmla="*/ 89 h 93"/>
                  <a:gd name="T10" fmla="*/ 59 w 95"/>
                  <a:gd name="T11" fmla="*/ 92 h 93"/>
                  <a:gd name="T12" fmla="*/ 58 w 95"/>
                  <a:gd name="T13" fmla="*/ 92 h 93"/>
                  <a:gd name="T14" fmla="*/ 20 w 95"/>
                  <a:gd name="T15" fmla="*/ 75 h 93"/>
                  <a:gd name="T16" fmla="*/ 19 w 95"/>
                  <a:gd name="T17" fmla="*/ 65 h 93"/>
                  <a:gd name="T18" fmla="*/ 11 w 95"/>
                  <a:gd name="T19" fmla="*/ 54 h 93"/>
                  <a:gd name="T20" fmla="*/ 14 w 95"/>
                  <a:gd name="T21" fmla="*/ 46 h 93"/>
                  <a:gd name="T22" fmla="*/ 0 w 95"/>
                  <a:gd name="T23" fmla="*/ 29 h 93"/>
                  <a:gd name="T24" fmla="*/ 6 w 95"/>
                  <a:gd name="T25" fmla="*/ 24 h 93"/>
                  <a:gd name="T26" fmla="*/ 20 w 95"/>
                  <a:gd name="T27" fmla="*/ 33 h 93"/>
                  <a:gd name="T28" fmla="*/ 90 w 95"/>
                  <a:gd name="T2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93">
                    <a:moveTo>
                      <a:pt x="90" y="0"/>
                    </a:moveTo>
                    <a:cubicBezTo>
                      <a:pt x="95" y="9"/>
                      <a:pt x="74" y="37"/>
                      <a:pt x="76" y="46"/>
                    </a:cubicBezTo>
                    <a:cubicBezTo>
                      <a:pt x="78" y="55"/>
                      <a:pt x="86" y="59"/>
                      <a:pt x="89" y="63"/>
                    </a:cubicBezTo>
                    <a:cubicBezTo>
                      <a:pt x="89" y="63"/>
                      <a:pt x="89" y="63"/>
                      <a:pt x="89" y="63"/>
                    </a:cubicBezTo>
                    <a:cubicBezTo>
                      <a:pt x="86" y="89"/>
                      <a:pt x="86" y="89"/>
                      <a:pt x="86" y="89"/>
                    </a:cubicBezTo>
                    <a:cubicBezTo>
                      <a:pt x="75" y="92"/>
                      <a:pt x="64" y="93"/>
                      <a:pt x="59" y="92"/>
                    </a:cubicBezTo>
                    <a:cubicBezTo>
                      <a:pt x="58" y="92"/>
                      <a:pt x="58" y="92"/>
                      <a:pt x="58" y="92"/>
                    </a:cubicBezTo>
                    <a:cubicBezTo>
                      <a:pt x="51" y="90"/>
                      <a:pt x="33" y="82"/>
                      <a:pt x="20" y="75"/>
                    </a:cubicBezTo>
                    <a:cubicBezTo>
                      <a:pt x="20" y="71"/>
                      <a:pt x="19" y="65"/>
                      <a:pt x="19" y="65"/>
                    </a:cubicBezTo>
                    <a:cubicBezTo>
                      <a:pt x="17" y="63"/>
                      <a:pt x="16" y="55"/>
                      <a:pt x="11" y="54"/>
                    </a:cubicBezTo>
                    <a:cubicBezTo>
                      <a:pt x="12" y="50"/>
                      <a:pt x="13" y="48"/>
                      <a:pt x="14" y="46"/>
                    </a:cubicBezTo>
                    <a:cubicBezTo>
                      <a:pt x="14" y="44"/>
                      <a:pt x="0" y="29"/>
                      <a:pt x="0" y="29"/>
                    </a:cubicBezTo>
                    <a:cubicBezTo>
                      <a:pt x="0" y="29"/>
                      <a:pt x="6" y="29"/>
                      <a:pt x="6" y="24"/>
                    </a:cubicBezTo>
                    <a:cubicBezTo>
                      <a:pt x="10" y="27"/>
                      <a:pt x="16" y="32"/>
                      <a:pt x="20" y="33"/>
                    </a:cubicBezTo>
                    <a:cubicBezTo>
                      <a:pt x="45" y="36"/>
                      <a:pt x="76" y="3"/>
                      <a:pt x="90" y="0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7" name="Freeform: Shape 66"/>
              <p:cNvSpPr/>
              <p:nvPr/>
            </p:nvSpPr>
            <p:spPr bwMode="auto">
              <a:xfrm>
                <a:off x="7764143" y="3293381"/>
                <a:ext cx="97215" cy="68722"/>
              </a:xfrm>
              <a:custGeom>
                <a:avLst/>
                <a:gdLst>
                  <a:gd name="T0" fmla="*/ 0 w 42"/>
                  <a:gd name="T1" fmla="*/ 21 h 29"/>
                  <a:gd name="T2" fmla="*/ 9 w 42"/>
                  <a:gd name="T3" fmla="*/ 0 h 29"/>
                  <a:gd name="T4" fmla="*/ 34 w 42"/>
                  <a:gd name="T5" fmla="*/ 7 h 29"/>
                  <a:gd name="T6" fmla="*/ 41 w 42"/>
                  <a:gd name="T7" fmla="*/ 29 h 29"/>
                  <a:gd name="T8" fmla="*/ 0 w 42"/>
                  <a:gd name="T9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9">
                    <a:moveTo>
                      <a:pt x="0" y="21"/>
                    </a:moveTo>
                    <a:cubicBezTo>
                      <a:pt x="3" y="14"/>
                      <a:pt x="6" y="7"/>
                      <a:pt x="9" y="0"/>
                    </a:cubicBezTo>
                    <a:cubicBezTo>
                      <a:pt x="17" y="3"/>
                      <a:pt x="32" y="7"/>
                      <a:pt x="34" y="7"/>
                    </a:cubicBezTo>
                    <a:cubicBezTo>
                      <a:pt x="34" y="7"/>
                      <a:pt x="42" y="29"/>
                      <a:pt x="41" y="29"/>
                    </a:cubicBez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A6A8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8" name="Freeform: Shape 67"/>
              <p:cNvSpPr/>
              <p:nvPr/>
            </p:nvSpPr>
            <p:spPr bwMode="auto">
              <a:xfrm>
                <a:off x="7589826" y="3310142"/>
                <a:ext cx="253095" cy="765989"/>
              </a:xfrm>
              <a:custGeom>
                <a:avLst/>
                <a:gdLst>
                  <a:gd name="T0" fmla="*/ 83 w 108"/>
                  <a:gd name="T1" fmla="*/ 9 h 327"/>
                  <a:gd name="T2" fmla="*/ 57 w 108"/>
                  <a:gd name="T3" fmla="*/ 327 h 327"/>
                  <a:gd name="T4" fmla="*/ 0 w 108"/>
                  <a:gd name="T5" fmla="*/ 305 h 327"/>
                  <a:gd name="T6" fmla="*/ 24 w 108"/>
                  <a:gd name="T7" fmla="*/ 75 h 327"/>
                  <a:gd name="T8" fmla="*/ 44 w 108"/>
                  <a:gd name="T9" fmla="*/ 1 h 327"/>
                  <a:gd name="T10" fmla="*/ 47 w 108"/>
                  <a:gd name="T11" fmla="*/ 0 h 327"/>
                  <a:gd name="T12" fmla="*/ 83 w 108"/>
                  <a:gd name="T13" fmla="*/ 9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" h="327">
                    <a:moveTo>
                      <a:pt x="83" y="9"/>
                    </a:moveTo>
                    <a:cubicBezTo>
                      <a:pt x="108" y="15"/>
                      <a:pt x="57" y="327"/>
                      <a:pt x="57" y="327"/>
                    </a:cubicBezTo>
                    <a:cubicBezTo>
                      <a:pt x="52" y="321"/>
                      <a:pt x="22" y="318"/>
                      <a:pt x="0" y="30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44" y="1"/>
                      <a:pt x="44" y="1"/>
                      <a:pt x="44" y="1"/>
                    </a:cubicBezTo>
                    <a:cubicBezTo>
                      <a:pt x="45" y="1"/>
                      <a:pt x="46" y="1"/>
                      <a:pt x="47" y="0"/>
                    </a:cubicBezTo>
                    <a:lnTo>
                      <a:pt x="83" y="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9" name="Freeform: Shape 68"/>
              <p:cNvSpPr/>
              <p:nvPr/>
            </p:nvSpPr>
            <p:spPr bwMode="auto">
              <a:xfrm>
                <a:off x="7237840" y="2815685"/>
                <a:ext cx="145823" cy="160908"/>
              </a:xfrm>
              <a:custGeom>
                <a:avLst/>
                <a:gdLst>
                  <a:gd name="T0" fmla="*/ 40 w 62"/>
                  <a:gd name="T1" fmla="*/ 69 h 69"/>
                  <a:gd name="T2" fmla="*/ 50 w 62"/>
                  <a:gd name="T3" fmla="*/ 51 h 69"/>
                  <a:gd name="T4" fmla="*/ 52 w 62"/>
                  <a:gd name="T5" fmla="*/ 36 h 69"/>
                  <a:gd name="T6" fmla="*/ 60 w 62"/>
                  <a:gd name="T7" fmla="*/ 28 h 69"/>
                  <a:gd name="T8" fmla="*/ 54 w 62"/>
                  <a:gd name="T9" fmla="*/ 12 h 69"/>
                  <a:gd name="T10" fmla="*/ 49 w 62"/>
                  <a:gd name="T11" fmla="*/ 10 h 69"/>
                  <a:gd name="T12" fmla="*/ 43 w 62"/>
                  <a:gd name="T13" fmla="*/ 3 h 69"/>
                  <a:gd name="T14" fmla="*/ 35 w 62"/>
                  <a:gd name="T15" fmla="*/ 3 h 69"/>
                  <a:gd name="T16" fmla="*/ 27 w 62"/>
                  <a:gd name="T17" fmla="*/ 1 h 69"/>
                  <a:gd name="T18" fmla="*/ 5 w 62"/>
                  <a:gd name="T19" fmla="*/ 11 h 69"/>
                  <a:gd name="T20" fmla="*/ 4 w 62"/>
                  <a:gd name="T21" fmla="*/ 36 h 69"/>
                  <a:gd name="T22" fmla="*/ 16 w 62"/>
                  <a:gd name="T23" fmla="*/ 60 h 69"/>
                  <a:gd name="T24" fmla="*/ 40 w 62"/>
                  <a:gd name="T2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" h="69">
                    <a:moveTo>
                      <a:pt x="40" y="69"/>
                    </a:moveTo>
                    <a:cubicBezTo>
                      <a:pt x="42" y="64"/>
                      <a:pt x="46" y="60"/>
                      <a:pt x="50" y="51"/>
                    </a:cubicBezTo>
                    <a:cubicBezTo>
                      <a:pt x="51" y="47"/>
                      <a:pt x="52" y="41"/>
                      <a:pt x="52" y="36"/>
                    </a:cubicBezTo>
                    <a:cubicBezTo>
                      <a:pt x="55" y="35"/>
                      <a:pt x="58" y="31"/>
                      <a:pt x="60" y="28"/>
                    </a:cubicBezTo>
                    <a:cubicBezTo>
                      <a:pt x="62" y="24"/>
                      <a:pt x="57" y="14"/>
                      <a:pt x="54" y="12"/>
                    </a:cubicBezTo>
                    <a:cubicBezTo>
                      <a:pt x="53" y="11"/>
                      <a:pt x="51" y="10"/>
                      <a:pt x="49" y="10"/>
                    </a:cubicBezTo>
                    <a:cubicBezTo>
                      <a:pt x="47" y="7"/>
                      <a:pt x="45" y="5"/>
                      <a:pt x="43" y="3"/>
                    </a:cubicBezTo>
                    <a:cubicBezTo>
                      <a:pt x="42" y="2"/>
                      <a:pt x="38" y="3"/>
                      <a:pt x="35" y="3"/>
                    </a:cubicBezTo>
                    <a:cubicBezTo>
                      <a:pt x="33" y="0"/>
                      <a:pt x="31" y="0"/>
                      <a:pt x="27" y="1"/>
                    </a:cubicBezTo>
                    <a:cubicBezTo>
                      <a:pt x="21" y="2"/>
                      <a:pt x="9" y="6"/>
                      <a:pt x="5" y="11"/>
                    </a:cubicBezTo>
                    <a:cubicBezTo>
                      <a:pt x="0" y="17"/>
                      <a:pt x="1" y="28"/>
                      <a:pt x="4" y="36"/>
                    </a:cubicBezTo>
                    <a:cubicBezTo>
                      <a:pt x="7" y="44"/>
                      <a:pt x="11" y="56"/>
                      <a:pt x="16" y="60"/>
                    </a:cubicBezTo>
                    <a:cubicBezTo>
                      <a:pt x="21" y="65"/>
                      <a:pt x="40" y="69"/>
                      <a:pt x="40" y="69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0" name="Freeform: Shape 69"/>
              <p:cNvSpPr/>
              <p:nvPr/>
            </p:nvSpPr>
            <p:spPr bwMode="auto">
              <a:xfrm>
                <a:off x="7269687" y="2938043"/>
                <a:ext cx="100567" cy="58665"/>
              </a:xfrm>
              <a:custGeom>
                <a:avLst/>
                <a:gdLst>
                  <a:gd name="T0" fmla="*/ 42 w 43"/>
                  <a:gd name="T1" fmla="*/ 14 h 25"/>
                  <a:gd name="T2" fmla="*/ 43 w 43"/>
                  <a:gd name="T3" fmla="*/ 10 h 25"/>
                  <a:gd name="T4" fmla="*/ 41 w 43"/>
                  <a:gd name="T5" fmla="*/ 0 h 25"/>
                  <a:gd name="T6" fmla="*/ 1 w 43"/>
                  <a:gd name="T7" fmla="*/ 9 h 25"/>
                  <a:gd name="T8" fmla="*/ 5 w 43"/>
                  <a:gd name="T9" fmla="*/ 25 h 25"/>
                  <a:gd name="T10" fmla="*/ 42 w 43"/>
                  <a:gd name="T11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25">
                    <a:moveTo>
                      <a:pt x="42" y="14"/>
                    </a:moveTo>
                    <a:cubicBezTo>
                      <a:pt x="42" y="13"/>
                      <a:pt x="43" y="10"/>
                      <a:pt x="43" y="1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1" y="0"/>
                      <a:pt x="0" y="10"/>
                      <a:pt x="1" y="9"/>
                    </a:cubicBezTo>
                    <a:cubicBezTo>
                      <a:pt x="2" y="9"/>
                      <a:pt x="5" y="25"/>
                      <a:pt x="5" y="25"/>
                    </a:cubicBezTo>
                    <a:lnTo>
                      <a:pt x="42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1" name="Freeform: Shape 70"/>
              <p:cNvSpPr/>
              <p:nvPr/>
            </p:nvSpPr>
            <p:spPr bwMode="auto">
              <a:xfrm>
                <a:off x="7269687" y="2953127"/>
                <a:ext cx="476019" cy="556473"/>
              </a:xfrm>
              <a:custGeom>
                <a:avLst/>
                <a:gdLst>
                  <a:gd name="T0" fmla="*/ 203 w 203"/>
                  <a:gd name="T1" fmla="*/ 237 h 237"/>
                  <a:gd name="T2" fmla="*/ 0 w 203"/>
                  <a:gd name="T3" fmla="*/ 10 h 237"/>
                  <a:gd name="T4" fmla="*/ 44 w 203"/>
                  <a:gd name="T5" fmla="*/ 0 h 237"/>
                  <a:gd name="T6" fmla="*/ 195 w 203"/>
                  <a:gd name="T7" fmla="*/ 162 h 237"/>
                  <a:gd name="T8" fmla="*/ 203 w 203"/>
                  <a:gd name="T9" fmla="*/ 2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237">
                    <a:moveTo>
                      <a:pt x="203" y="237"/>
                    </a:moveTo>
                    <a:cubicBezTo>
                      <a:pt x="148" y="222"/>
                      <a:pt x="21" y="165"/>
                      <a:pt x="0" y="10"/>
                    </a:cubicBezTo>
                    <a:cubicBezTo>
                      <a:pt x="16" y="9"/>
                      <a:pt x="29" y="3"/>
                      <a:pt x="44" y="0"/>
                    </a:cubicBezTo>
                    <a:cubicBezTo>
                      <a:pt x="66" y="114"/>
                      <a:pt x="132" y="170"/>
                      <a:pt x="195" y="162"/>
                    </a:cubicBezTo>
                    <a:lnTo>
                      <a:pt x="203" y="237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2" name="Freeform: Shape 71"/>
              <p:cNvSpPr/>
              <p:nvPr/>
            </p:nvSpPr>
            <p:spPr bwMode="auto">
              <a:xfrm>
                <a:off x="7707155" y="3303438"/>
                <a:ext cx="110624" cy="452553"/>
              </a:xfrm>
              <a:custGeom>
                <a:avLst/>
                <a:gdLst>
                  <a:gd name="T0" fmla="*/ 33 w 47"/>
                  <a:gd name="T1" fmla="*/ 12 h 193"/>
                  <a:gd name="T2" fmla="*/ 27 w 47"/>
                  <a:gd name="T3" fmla="*/ 193 h 193"/>
                  <a:gd name="T4" fmla="*/ 10 w 47"/>
                  <a:gd name="T5" fmla="*/ 69 h 193"/>
                  <a:gd name="T6" fmla="*/ 31 w 47"/>
                  <a:gd name="T7" fmla="*/ 64 h 193"/>
                  <a:gd name="T8" fmla="*/ 0 w 47"/>
                  <a:gd name="T9" fmla="*/ 53 h 193"/>
                  <a:gd name="T10" fmla="*/ 8 w 47"/>
                  <a:gd name="T11" fmla="*/ 0 h 193"/>
                  <a:gd name="T12" fmla="*/ 33 w 47"/>
                  <a:gd name="T13" fmla="*/ 1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193">
                    <a:moveTo>
                      <a:pt x="33" y="12"/>
                    </a:moveTo>
                    <a:cubicBezTo>
                      <a:pt x="47" y="19"/>
                      <a:pt x="39" y="102"/>
                      <a:pt x="27" y="193"/>
                    </a:cubicBezTo>
                    <a:cubicBezTo>
                      <a:pt x="27" y="193"/>
                      <a:pt x="10" y="69"/>
                      <a:pt x="10" y="69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8" y="0"/>
                      <a:pt x="8" y="0"/>
                      <a:pt x="8" y="0"/>
                    </a:cubicBezTo>
                    <a:lnTo>
                      <a:pt x="33" y="12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3" name="Freeform: Shape 72"/>
              <p:cNvSpPr/>
              <p:nvPr/>
            </p:nvSpPr>
            <p:spPr bwMode="auto">
              <a:xfrm>
                <a:off x="8169764" y="2822390"/>
                <a:ext cx="140794" cy="170965"/>
              </a:xfrm>
              <a:custGeom>
                <a:avLst/>
                <a:gdLst>
                  <a:gd name="T0" fmla="*/ 53 w 60"/>
                  <a:gd name="T1" fmla="*/ 17 h 73"/>
                  <a:gd name="T2" fmla="*/ 51 w 60"/>
                  <a:gd name="T3" fmla="*/ 15 h 73"/>
                  <a:gd name="T4" fmla="*/ 51 w 60"/>
                  <a:gd name="T5" fmla="*/ 15 h 73"/>
                  <a:gd name="T6" fmla="*/ 24 w 60"/>
                  <a:gd name="T7" fmla="*/ 5 h 73"/>
                  <a:gd name="T8" fmla="*/ 9 w 60"/>
                  <a:gd name="T9" fmla="*/ 15 h 73"/>
                  <a:gd name="T10" fmla="*/ 5 w 60"/>
                  <a:gd name="T11" fmla="*/ 22 h 73"/>
                  <a:gd name="T12" fmla="*/ 5 w 60"/>
                  <a:gd name="T13" fmla="*/ 33 h 73"/>
                  <a:gd name="T14" fmla="*/ 1 w 60"/>
                  <a:gd name="T15" fmla="*/ 36 h 73"/>
                  <a:gd name="T16" fmla="*/ 4 w 60"/>
                  <a:gd name="T17" fmla="*/ 47 h 73"/>
                  <a:gd name="T18" fmla="*/ 16 w 60"/>
                  <a:gd name="T19" fmla="*/ 51 h 73"/>
                  <a:gd name="T20" fmla="*/ 23 w 60"/>
                  <a:gd name="T21" fmla="*/ 66 h 73"/>
                  <a:gd name="T22" fmla="*/ 56 w 60"/>
                  <a:gd name="T23" fmla="*/ 72 h 73"/>
                  <a:gd name="T24" fmla="*/ 60 w 60"/>
                  <a:gd name="T25" fmla="*/ 46 h 73"/>
                  <a:gd name="T26" fmla="*/ 53 w 60"/>
                  <a:gd name="T27" fmla="*/ 17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0" h="73">
                    <a:moveTo>
                      <a:pt x="53" y="17"/>
                    </a:moveTo>
                    <a:cubicBezTo>
                      <a:pt x="52" y="16"/>
                      <a:pt x="51" y="15"/>
                      <a:pt x="51" y="15"/>
                    </a:cubicBezTo>
                    <a:cubicBezTo>
                      <a:pt x="51" y="15"/>
                      <a:pt x="51" y="15"/>
                      <a:pt x="51" y="15"/>
                    </a:cubicBezTo>
                    <a:cubicBezTo>
                      <a:pt x="51" y="6"/>
                      <a:pt x="37" y="0"/>
                      <a:pt x="24" y="5"/>
                    </a:cubicBezTo>
                    <a:cubicBezTo>
                      <a:pt x="16" y="8"/>
                      <a:pt x="11" y="10"/>
                      <a:pt x="9" y="15"/>
                    </a:cubicBezTo>
                    <a:cubicBezTo>
                      <a:pt x="8" y="17"/>
                      <a:pt x="6" y="19"/>
                      <a:pt x="5" y="22"/>
                    </a:cubicBezTo>
                    <a:cubicBezTo>
                      <a:pt x="4" y="25"/>
                      <a:pt x="4" y="29"/>
                      <a:pt x="5" y="33"/>
                    </a:cubicBezTo>
                    <a:cubicBezTo>
                      <a:pt x="3" y="34"/>
                      <a:pt x="2" y="35"/>
                      <a:pt x="1" y="36"/>
                    </a:cubicBezTo>
                    <a:cubicBezTo>
                      <a:pt x="0" y="40"/>
                      <a:pt x="0" y="43"/>
                      <a:pt x="4" y="47"/>
                    </a:cubicBezTo>
                    <a:cubicBezTo>
                      <a:pt x="7" y="48"/>
                      <a:pt x="11" y="50"/>
                      <a:pt x="16" y="51"/>
                    </a:cubicBezTo>
                    <a:cubicBezTo>
                      <a:pt x="20" y="55"/>
                      <a:pt x="23" y="60"/>
                      <a:pt x="23" y="66"/>
                    </a:cubicBezTo>
                    <a:cubicBezTo>
                      <a:pt x="24" y="73"/>
                      <a:pt x="56" y="72"/>
                      <a:pt x="56" y="72"/>
                    </a:cubicBezTo>
                    <a:cubicBezTo>
                      <a:pt x="56" y="66"/>
                      <a:pt x="60" y="55"/>
                      <a:pt x="60" y="46"/>
                    </a:cubicBezTo>
                    <a:cubicBezTo>
                      <a:pt x="60" y="36"/>
                      <a:pt x="53" y="21"/>
                      <a:pt x="53" y="17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4" name="Freeform: Shape 73"/>
              <p:cNvSpPr/>
              <p:nvPr/>
            </p:nvSpPr>
            <p:spPr bwMode="auto">
              <a:xfrm>
                <a:off x="8218372" y="2969889"/>
                <a:ext cx="92187" cy="50284"/>
              </a:xfrm>
              <a:custGeom>
                <a:avLst/>
                <a:gdLst>
                  <a:gd name="T0" fmla="*/ 0 w 55"/>
                  <a:gd name="T1" fmla="*/ 28 h 30"/>
                  <a:gd name="T2" fmla="*/ 0 w 55"/>
                  <a:gd name="T3" fmla="*/ 0 h 30"/>
                  <a:gd name="T4" fmla="*/ 55 w 55"/>
                  <a:gd name="T5" fmla="*/ 4 h 30"/>
                  <a:gd name="T6" fmla="*/ 50 w 55"/>
                  <a:gd name="T7" fmla="*/ 30 h 30"/>
                  <a:gd name="T8" fmla="*/ 0 w 55"/>
                  <a:gd name="T9" fmla="*/ 2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30">
                    <a:moveTo>
                      <a:pt x="0" y="28"/>
                    </a:moveTo>
                    <a:lnTo>
                      <a:pt x="0" y="0"/>
                    </a:lnTo>
                    <a:lnTo>
                      <a:pt x="55" y="4"/>
                    </a:lnTo>
                    <a:lnTo>
                      <a:pt x="50" y="3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5" name="Freeform: Shape 74"/>
              <p:cNvSpPr/>
              <p:nvPr/>
            </p:nvSpPr>
            <p:spPr bwMode="auto">
              <a:xfrm>
                <a:off x="7904937" y="2979945"/>
                <a:ext cx="407298" cy="963771"/>
              </a:xfrm>
              <a:custGeom>
                <a:avLst/>
                <a:gdLst>
                  <a:gd name="T0" fmla="*/ 0 w 174"/>
                  <a:gd name="T1" fmla="*/ 133 h 411"/>
                  <a:gd name="T2" fmla="*/ 133 w 174"/>
                  <a:gd name="T3" fmla="*/ 0 h 411"/>
                  <a:gd name="T4" fmla="*/ 174 w 174"/>
                  <a:gd name="T5" fmla="*/ 4 h 411"/>
                  <a:gd name="T6" fmla="*/ 55 w 174"/>
                  <a:gd name="T7" fmla="*/ 210 h 411"/>
                  <a:gd name="T8" fmla="*/ 99 w 174"/>
                  <a:gd name="T9" fmla="*/ 407 h 411"/>
                  <a:gd name="T10" fmla="*/ 57 w 174"/>
                  <a:gd name="T11" fmla="*/ 411 h 411"/>
                  <a:gd name="T12" fmla="*/ 0 w 174"/>
                  <a:gd name="T13" fmla="*/ 133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4" h="411">
                    <a:moveTo>
                      <a:pt x="0" y="133"/>
                    </a:moveTo>
                    <a:cubicBezTo>
                      <a:pt x="43" y="125"/>
                      <a:pt x="106" y="169"/>
                      <a:pt x="133" y="0"/>
                    </a:cubicBezTo>
                    <a:cubicBezTo>
                      <a:pt x="174" y="4"/>
                      <a:pt x="174" y="4"/>
                      <a:pt x="174" y="4"/>
                    </a:cubicBezTo>
                    <a:cubicBezTo>
                      <a:pt x="157" y="177"/>
                      <a:pt x="120" y="180"/>
                      <a:pt x="55" y="210"/>
                    </a:cubicBezTo>
                    <a:cubicBezTo>
                      <a:pt x="99" y="407"/>
                      <a:pt x="99" y="407"/>
                      <a:pt x="99" y="407"/>
                    </a:cubicBezTo>
                    <a:cubicBezTo>
                      <a:pt x="57" y="411"/>
                      <a:pt x="57" y="411"/>
                      <a:pt x="57" y="411"/>
                    </a:cubicBezTo>
                    <a:lnTo>
                      <a:pt x="0" y="13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6" name="Freeform: Shape 75"/>
              <p:cNvSpPr/>
              <p:nvPr/>
            </p:nvSpPr>
            <p:spPr bwMode="auto">
              <a:xfrm>
                <a:off x="7901585" y="3281647"/>
                <a:ext cx="100567" cy="424060"/>
              </a:xfrm>
              <a:custGeom>
                <a:avLst/>
                <a:gdLst>
                  <a:gd name="T0" fmla="*/ 13 w 60"/>
                  <a:gd name="T1" fmla="*/ 0 h 253"/>
                  <a:gd name="T2" fmla="*/ 13 w 60"/>
                  <a:gd name="T3" fmla="*/ 0 h 253"/>
                  <a:gd name="T4" fmla="*/ 60 w 60"/>
                  <a:gd name="T5" fmla="*/ 66 h 253"/>
                  <a:gd name="T6" fmla="*/ 28 w 60"/>
                  <a:gd name="T7" fmla="*/ 77 h 253"/>
                  <a:gd name="T8" fmla="*/ 53 w 60"/>
                  <a:gd name="T9" fmla="*/ 81 h 253"/>
                  <a:gd name="T10" fmla="*/ 52 w 60"/>
                  <a:gd name="T11" fmla="*/ 253 h 253"/>
                  <a:gd name="T12" fmla="*/ 0 w 60"/>
                  <a:gd name="T13" fmla="*/ 4 h 253"/>
                  <a:gd name="T14" fmla="*/ 13 w 60"/>
                  <a:gd name="T15" fmla="*/ 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" h="253">
                    <a:moveTo>
                      <a:pt x="13" y="0"/>
                    </a:moveTo>
                    <a:lnTo>
                      <a:pt x="13" y="0"/>
                    </a:lnTo>
                    <a:lnTo>
                      <a:pt x="60" y="66"/>
                    </a:lnTo>
                    <a:lnTo>
                      <a:pt x="28" y="77"/>
                    </a:lnTo>
                    <a:lnTo>
                      <a:pt x="53" y="81"/>
                    </a:lnTo>
                    <a:lnTo>
                      <a:pt x="52" y="253"/>
                    </a:lnTo>
                    <a:lnTo>
                      <a:pt x="0" y="4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7" name="Freeform: Shape 76"/>
              <p:cNvSpPr/>
              <p:nvPr/>
            </p:nvSpPr>
            <p:spPr bwMode="auto">
              <a:xfrm>
                <a:off x="7881471" y="3288352"/>
                <a:ext cx="35199" cy="73749"/>
              </a:xfrm>
              <a:custGeom>
                <a:avLst/>
                <a:gdLst>
                  <a:gd name="T0" fmla="*/ 0 w 15"/>
                  <a:gd name="T1" fmla="*/ 5 h 31"/>
                  <a:gd name="T2" fmla="*/ 2 w 15"/>
                  <a:gd name="T3" fmla="*/ 0 h 31"/>
                  <a:gd name="T4" fmla="*/ 15 w 15"/>
                  <a:gd name="T5" fmla="*/ 15 h 31"/>
                  <a:gd name="T6" fmla="*/ 3 w 15"/>
                  <a:gd name="T7" fmla="*/ 30 h 31"/>
                  <a:gd name="T8" fmla="*/ 0 w 15"/>
                  <a:gd name="T9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1">
                    <a:moveTo>
                      <a:pt x="0" y="5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5" y="15"/>
                      <a:pt x="15" y="15"/>
                    </a:cubicBezTo>
                    <a:cubicBezTo>
                      <a:pt x="15" y="15"/>
                      <a:pt x="3" y="31"/>
                      <a:pt x="3" y="30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6A8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8" name="Freeform: Shape 77"/>
              <p:cNvSpPr/>
              <p:nvPr/>
            </p:nvSpPr>
            <p:spPr bwMode="auto">
              <a:xfrm>
                <a:off x="7859682" y="3357073"/>
                <a:ext cx="124033" cy="586643"/>
              </a:xfrm>
              <a:custGeom>
                <a:avLst/>
                <a:gdLst>
                  <a:gd name="T0" fmla="*/ 0 w 74"/>
                  <a:gd name="T1" fmla="*/ 1 h 350"/>
                  <a:gd name="T2" fmla="*/ 20 w 74"/>
                  <a:gd name="T3" fmla="*/ 0 h 350"/>
                  <a:gd name="T4" fmla="*/ 74 w 74"/>
                  <a:gd name="T5" fmla="*/ 290 h 350"/>
                  <a:gd name="T6" fmla="*/ 55 w 74"/>
                  <a:gd name="T7" fmla="*/ 350 h 350"/>
                  <a:gd name="T8" fmla="*/ 14 w 74"/>
                  <a:gd name="T9" fmla="*/ 291 h 350"/>
                  <a:gd name="T10" fmla="*/ 0 w 74"/>
                  <a:gd name="T11" fmla="*/ 1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350">
                    <a:moveTo>
                      <a:pt x="0" y="1"/>
                    </a:moveTo>
                    <a:lnTo>
                      <a:pt x="20" y="0"/>
                    </a:lnTo>
                    <a:lnTo>
                      <a:pt x="74" y="290"/>
                    </a:lnTo>
                    <a:lnTo>
                      <a:pt x="55" y="350"/>
                    </a:lnTo>
                    <a:lnTo>
                      <a:pt x="14" y="29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9" name="Freeform: Shape 78"/>
              <p:cNvSpPr/>
              <p:nvPr/>
            </p:nvSpPr>
            <p:spPr bwMode="auto">
              <a:xfrm>
                <a:off x="7824483" y="3296733"/>
                <a:ext cx="68722" cy="72074"/>
              </a:xfrm>
              <a:custGeom>
                <a:avLst/>
                <a:gdLst>
                  <a:gd name="T0" fmla="*/ 0 w 29"/>
                  <a:gd name="T1" fmla="*/ 8 h 31"/>
                  <a:gd name="T2" fmla="*/ 29 w 29"/>
                  <a:gd name="T3" fmla="*/ 0 h 31"/>
                  <a:gd name="T4" fmla="*/ 29 w 29"/>
                  <a:gd name="T5" fmla="*/ 28 h 31"/>
                  <a:gd name="T6" fmla="*/ 15 w 29"/>
                  <a:gd name="T7" fmla="*/ 31 h 31"/>
                  <a:gd name="T8" fmla="*/ 0 w 29"/>
                  <a:gd name="T9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1">
                    <a:moveTo>
                      <a:pt x="0" y="8"/>
                    </a:moveTo>
                    <a:cubicBezTo>
                      <a:pt x="1" y="7"/>
                      <a:pt x="29" y="0"/>
                      <a:pt x="29" y="0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15" y="31"/>
                      <a:pt x="15" y="31"/>
                      <a:pt x="15" y="31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0" name="Freeform: Shape 79"/>
              <p:cNvSpPr/>
              <p:nvPr/>
            </p:nvSpPr>
            <p:spPr bwMode="auto">
              <a:xfrm>
                <a:off x="7878119" y="3258182"/>
                <a:ext cx="45256" cy="103920"/>
              </a:xfrm>
              <a:custGeom>
                <a:avLst/>
                <a:gdLst>
                  <a:gd name="T0" fmla="*/ 0 w 27"/>
                  <a:gd name="T1" fmla="*/ 24 h 62"/>
                  <a:gd name="T2" fmla="*/ 27 w 27"/>
                  <a:gd name="T3" fmla="*/ 62 h 62"/>
                  <a:gd name="T4" fmla="*/ 27 w 27"/>
                  <a:gd name="T5" fmla="*/ 10 h 62"/>
                  <a:gd name="T6" fmla="*/ 9 w 27"/>
                  <a:gd name="T7" fmla="*/ 0 h 62"/>
                  <a:gd name="T8" fmla="*/ 0 w 27"/>
                  <a:gd name="T9" fmla="*/ 24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62">
                    <a:moveTo>
                      <a:pt x="0" y="24"/>
                    </a:moveTo>
                    <a:lnTo>
                      <a:pt x="27" y="62"/>
                    </a:lnTo>
                    <a:lnTo>
                      <a:pt x="27" y="10"/>
                    </a:lnTo>
                    <a:lnTo>
                      <a:pt x="9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D0D2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1" name="Freeform: Shape 80"/>
              <p:cNvSpPr/>
              <p:nvPr/>
            </p:nvSpPr>
            <p:spPr bwMode="auto">
              <a:xfrm>
                <a:off x="7700450" y="3273267"/>
                <a:ext cx="142471" cy="113976"/>
              </a:xfrm>
              <a:custGeom>
                <a:avLst/>
                <a:gdLst>
                  <a:gd name="T0" fmla="*/ 0 w 85"/>
                  <a:gd name="T1" fmla="*/ 22 h 68"/>
                  <a:gd name="T2" fmla="*/ 11 w 85"/>
                  <a:gd name="T3" fmla="*/ 0 h 68"/>
                  <a:gd name="T4" fmla="*/ 85 w 85"/>
                  <a:gd name="T5" fmla="*/ 22 h 68"/>
                  <a:gd name="T6" fmla="*/ 67 w 85"/>
                  <a:gd name="T7" fmla="*/ 68 h 68"/>
                  <a:gd name="T8" fmla="*/ 0 w 85"/>
                  <a:gd name="T9" fmla="*/ 2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68">
                    <a:moveTo>
                      <a:pt x="0" y="22"/>
                    </a:moveTo>
                    <a:lnTo>
                      <a:pt x="11" y="0"/>
                    </a:lnTo>
                    <a:lnTo>
                      <a:pt x="85" y="22"/>
                    </a:lnTo>
                    <a:lnTo>
                      <a:pt x="67" y="68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D0D2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2" name="Freeform: Shape 81"/>
              <p:cNvSpPr/>
              <p:nvPr/>
            </p:nvSpPr>
            <p:spPr bwMode="auto">
              <a:xfrm>
                <a:off x="7584798" y="2964861"/>
                <a:ext cx="164260" cy="293322"/>
              </a:xfrm>
              <a:custGeom>
                <a:avLst/>
                <a:gdLst>
                  <a:gd name="T0" fmla="*/ 70 w 70"/>
                  <a:gd name="T1" fmla="*/ 17 h 125"/>
                  <a:gd name="T2" fmla="*/ 63 w 70"/>
                  <a:gd name="T3" fmla="*/ 10 h 125"/>
                  <a:gd name="T4" fmla="*/ 2 w 70"/>
                  <a:gd name="T5" fmla="*/ 56 h 125"/>
                  <a:gd name="T6" fmla="*/ 14 w 70"/>
                  <a:gd name="T7" fmla="*/ 105 h 125"/>
                  <a:gd name="T8" fmla="*/ 54 w 70"/>
                  <a:gd name="T9" fmla="*/ 125 h 125"/>
                  <a:gd name="T10" fmla="*/ 52 w 70"/>
                  <a:gd name="T11" fmla="*/ 109 h 125"/>
                  <a:gd name="T12" fmla="*/ 40 w 70"/>
                  <a:gd name="T13" fmla="*/ 96 h 125"/>
                  <a:gd name="T14" fmla="*/ 27 w 70"/>
                  <a:gd name="T15" fmla="*/ 92 h 125"/>
                  <a:gd name="T16" fmla="*/ 22 w 70"/>
                  <a:gd name="T17" fmla="*/ 79 h 125"/>
                  <a:gd name="T18" fmla="*/ 32 w 70"/>
                  <a:gd name="T19" fmla="*/ 74 h 125"/>
                  <a:gd name="T20" fmla="*/ 47 w 70"/>
                  <a:gd name="T21" fmla="*/ 83 h 125"/>
                  <a:gd name="T22" fmla="*/ 51 w 70"/>
                  <a:gd name="T23" fmla="*/ 80 h 125"/>
                  <a:gd name="T24" fmla="*/ 31 w 70"/>
                  <a:gd name="T25" fmla="*/ 20 h 125"/>
                  <a:gd name="T26" fmla="*/ 70 w 70"/>
                  <a:gd name="T27" fmla="*/ 17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125">
                    <a:moveTo>
                      <a:pt x="70" y="17"/>
                    </a:moveTo>
                    <a:cubicBezTo>
                      <a:pt x="70" y="14"/>
                      <a:pt x="67" y="12"/>
                      <a:pt x="63" y="10"/>
                    </a:cubicBezTo>
                    <a:cubicBezTo>
                      <a:pt x="39" y="0"/>
                      <a:pt x="4" y="31"/>
                      <a:pt x="2" y="56"/>
                    </a:cubicBezTo>
                    <a:cubicBezTo>
                      <a:pt x="0" y="73"/>
                      <a:pt x="1" y="96"/>
                      <a:pt x="14" y="105"/>
                    </a:cubicBezTo>
                    <a:cubicBezTo>
                      <a:pt x="27" y="114"/>
                      <a:pt x="54" y="125"/>
                      <a:pt x="54" y="125"/>
                    </a:cubicBezTo>
                    <a:cubicBezTo>
                      <a:pt x="54" y="125"/>
                      <a:pt x="53" y="110"/>
                      <a:pt x="52" y="109"/>
                    </a:cubicBezTo>
                    <a:cubicBezTo>
                      <a:pt x="52" y="107"/>
                      <a:pt x="40" y="96"/>
                      <a:pt x="40" y="96"/>
                    </a:cubicBezTo>
                    <a:cubicBezTo>
                      <a:pt x="40" y="96"/>
                      <a:pt x="33" y="97"/>
                      <a:pt x="27" y="92"/>
                    </a:cubicBezTo>
                    <a:cubicBezTo>
                      <a:pt x="20" y="88"/>
                      <a:pt x="19" y="85"/>
                      <a:pt x="22" y="79"/>
                    </a:cubicBezTo>
                    <a:cubicBezTo>
                      <a:pt x="25" y="74"/>
                      <a:pt x="28" y="74"/>
                      <a:pt x="32" y="74"/>
                    </a:cubicBezTo>
                    <a:cubicBezTo>
                      <a:pt x="36" y="75"/>
                      <a:pt x="46" y="84"/>
                      <a:pt x="47" y="83"/>
                    </a:cubicBezTo>
                    <a:cubicBezTo>
                      <a:pt x="48" y="82"/>
                      <a:pt x="51" y="80"/>
                      <a:pt x="51" y="80"/>
                    </a:cubicBezTo>
                    <a:cubicBezTo>
                      <a:pt x="36" y="70"/>
                      <a:pt x="9" y="34"/>
                      <a:pt x="31" y="20"/>
                    </a:cubicBezTo>
                    <a:cubicBezTo>
                      <a:pt x="53" y="6"/>
                      <a:pt x="70" y="17"/>
                      <a:pt x="70" y="17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Group 82"/>
            <p:cNvGrpSpPr/>
            <p:nvPr/>
          </p:nvGrpSpPr>
          <p:grpSpPr>
            <a:xfrm>
              <a:off x="7223508" y="1627785"/>
              <a:ext cx="1167839" cy="1702101"/>
              <a:chOff x="9631343" y="2170379"/>
              <a:chExt cx="1557119" cy="2269469"/>
            </a:xfrm>
          </p:grpSpPr>
          <p:sp>
            <p:nvSpPr>
              <p:cNvPr id="76" name="Freeform: Shape 83"/>
              <p:cNvSpPr/>
              <p:nvPr/>
            </p:nvSpPr>
            <p:spPr bwMode="auto">
              <a:xfrm>
                <a:off x="9631343" y="3216279"/>
                <a:ext cx="1081100" cy="1223569"/>
              </a:xfrm>
              <a:custGeom>
                <a:avLst/>
                <a:gdLst>
                  <a:gd name="T0" fmla="*/ 212 w 461"/>
                  <a:gd name="T1" fmla="*/ 26 h 522"/>
                  <a:gd name="T2" fmla="*/ 46 w 461"/>
                  <a:gd name="T3" fmla="*/ 109 h 522"/>
                  <a:gd name="T4" fmla="*/ 130 w 461"/>
                  <a:gd name="T5" fmla="*/ 267 h 522"/>
                  <a:gd name="T6" fmla="*/ 63 w 461"/>
                  <a:gd name="T7" fmla="*/ 293 h 522"/>
                  <a:gd name="T8" fmla="*/ 161 w 461"/>
                  <a:gd name="T9" fmla="*/ 292 h 522"/>
                  <a:gd name="T10" fmla="*/ 162 w 461"/>
                  <a:gd name="T11" fmla="*/ 289 h 522"/>
                  <a:gd name="T12" fmla="*/ 175 w 461"/>
                  <a:gd name="T13" fmla="*/ 291 h 522"/>
                  <a:gd name="T14" fmla="*/ 118 w 461"/>
                  <a:gd name="T15" fmla="*/ 98 h 522"/>
                  <a:gd name="T16" fmla="*/ 258 w 461"/>
                  <a:gd name="T17" fmla="*/ 110 h 522"/>
                  <a:gd name="T18" fmla="*/ 373 w 461"/>
                  <a:gd name="T19" fmla="*/ 453 h 522"/>
                  <a:gd name="T20" fmla="*/ 384 w 461"/>
                  <a:gd name="T21" fmla="*/ 463 h 522"/>
                  <a:gd name="T22" fmla="*/ 457 w 461"/>
                  <a:gd name="T23" fmla="*/ 519 h 522"/>
                  <a:gd name="T24" fmla="*/ 423 w 461"/>
                  <a:gd name="T25" fmla="*/ 441 h 522"/>
                  <a:gd name="T26" fmla="*/ 340 w 461"/>
                  <a:gd name="T27" fmla="*/ 18 h 522"/>
                  <a:gd name="T28" fmla="*/ 212 w 461"/>
                  <a:gd name="T29" fmla="*/ 26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1" h="522">
                    <a:moveTo>
                      <a:pt x="212" y="26"/>
                    </a:moveTo>
                    <a:cubicBezTo>
                      <a:pt x="156" y="37"/>
                      <a:pt x="0" y="0"/>
                      <a:pt x="46" y="109"/>
                    </a:cubicBezTo>
                    <a:cubicBezTo>
                      <a:pt x="75" y="179"/>
                      <a:pt x="101" y="216"/>
                      <a:pt x="130" y="267"/>
                    </a:cubicBezTo>
                    <a:cubicBezTo>
                      <a:pt x="112" y="274"/>
                      <a:pt x="59" y="292"/>
                      <a:pt x="63" y="293"/>
                    </a:cubicBezTo>
                    <a:cubicBezTo>
                      <a:pt x="71" y="296"/>
                      <a:pt x="160" y="298"/>
                      <a:pt x="161" y="292"/>
                    </a:cubicBezTo>
                    <a:cubicBezTo>
                      <a:pt x="162" y="292"/>
                      <a:pt x="160" y="298"/>
                      <a:pt x="162" y="289"/>
                    </a:cubicBezTo>
                    <a:cubicBezTo>
                      <a:pt x="175" y="291"/>
                      <a:pt x="175" y="291"/>
                      <a:pt x="175" y="291"/>
                    </a:cubicBezTo>
                    <a:cubicBezTo>
                      <a:pt x="194" y="251"/>
                      <a:pt x="92" y="100"/>
                      <a:pt x="118" y="98"/>
                    </a:cubicBezTo>
                    <a:cubicBezTo>
                      <a:pt x="178" y="94"/>
                      <a:pt x="250" y="110"/>
                      <a:pt x="258" y="110"/>
                    </a:cubicBezTo>
                    <a:cubicBezTo>
                      <a:pt x="262" y="110"/>
                      <a:pt x="305" y="225"/>
                      <a:pt x="373" y="453"/>
                    </a:cubicBezTo>
                    <a:cubicBezTo>
                      <a:pt x="384" y="463"/>
                      <a:pt x="384" y="463"/>
                      <a:pt x="384" y="463"/>
                    </a:cubicBezTo>
                    <a:cubicBezTo>
                      <a:pt x="386" y="470"/>
                      <a:pt x="447" y="522"/>
                      <a:pt x="457" y="519"/>
                    </a:cubicBezTo>
                    <a:cubicBezTo>
                      <a:pt x="461" y="518"/>
                      <a:pt x="435" y="460"/>
                      <a:pt x="423" y="441"/>
                    </a:cubicBezTo>
                    <a:cubicBezTo>
                      <a:pt x="375" y="230"/>
                      <a:pt x="357" y="126"/>
                      <a:pt x="340" y="18"/>
                    </a:cubicBezTo>
                    <a:lnTo>
                      <a:pt x="212" y="2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Freeform: Shape 84"/>
              <p:cNvSpPr/>
              <p:nvPr/>
            </p:nvSpPr>
            <p:spPr bwMode="auto">
              <a:xfrm>
                <a:off x="10098982" y="3269915"/>
                <a:ext cx="338577" cy="82131"/>
              </a:xfrm>
              <a:custGeom>
                <a:avLst/>
                <a:gdLst>
                  <a:gd name="T0" fmla="*/ 143 w 145"/>
                  <a:gd name="T1" fmla="*/ 10 h 35"/>
                  <a:gd name="T2" fmla="*/ 57 w 145"/>
                  <a:gd name="T3" fmla="*/ 12 h 35"/>
                  <a:gd name="T4" fmla="*/ 3 w 145"/>
                  <a:gd name="T5" fmla="*/ 0 h 35"/>
                  <a:gd name="T6" fmla="*/ 5 w 145"/>
                  <a:gd name="T7" fmla="*/ 20 h 35"/>
                  <a:gd name="T8" fmla="*/ 71 w 145"/>
                  <a:gd name="T9" fmla="*/ 35 h 35"/>
                  <a:gd name="T10" fmla="*/ 145 w 145"/>
                  <a:gd name="T11" fmla="*/ 28 h 35"/>
                  <a:gd name="T12" fmla="*/ 143 w 145"/>
                  <a:gd name="T13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35">
                    <a:moveTo>
                      <a:pt x="143" y="10"/>
                    </a:moveTo>
                    <a:cubicBezTo>
                      <a:pt x="137" y="11"/>
                      <a:pt x="89" y="16"/>
                      <a:pt x="57" y="12"/>
                    </a:cubicBezTo>
                    <a:cubicBezTo>
                      <a:pt x="26" y="9"/>
                      <a:pt x="3" y="0"/>
                      <a:pt x="3" y="0"/>
                    </a:cubicBezTo>
                    <a:cubicBezTo>
                      <a:pt x="3" y="0"/>
                      <a:pt x="0" y="19"/>
                      <a:pt x="5" y="20"/>
                    </a:cubicBezTo>
                    <a:cubicBezTo>
                      <a:pt x="9" y="21"/>
                      <a:pt x="18" y="35"/>
                      <a:pt x="71" y="35"/>
                    </a:cubicBezTo>
                    <a:cubicBezTo>
                      <a:pt x="123" y="34"/>
                      <a:pt x="145" y="28"/>
                      <a:pt x="145" y="28"/>
                    </a:cubicBezTo>
                    <a:lnTo>
                      <a:pt x="143" y="10"/>
                    </a:lnTo>
                    <a:close/>
                  </a:path>
                </a:pathLst>
              </a:custGeom>
              <a:solidFill>
                <a:srgbClr val="929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Freeform: Shape 85"/>
              <p:cNvSpPr/>
              <p:nvPr/>
            </p:nvSpPr>
            <p:spPr bwMode="auto">
              <a:xfrm>
                <a:off x="10102334" y="2626284"/>
                <a:ext cx="357015" cy="732466"/>
              </a:xfrm>
              <a:custGeom>
                <a:avLst/>
                <a:gdLst>
                  <a:gd name="T0" fmla="*/ 66 w 152"/>
                  <a:gd name="T1" fmla="*/ 0 h 313"/>
                  <a:gd name="T2" fmla="*/ 51 w 152"/>
                  <a:gd name="T3" fmla="*/ 17 h 313"/>
                  <a:gd name="T4" fmla="*/ 0 w 152"/>
                  <a:gd name="T5" fmla="*/ 280 h 313"/>
                  <a:gd name="T6" fmla="*/ 152 w 152"/>
                  <a:gd name="T7" fmla="*/ 293 h 313"/>
                  <a:gd name="T8" fmla="*/ 149 w 152"/>
                  <a:gd name="T9" fmla="*/ 18 h 313"/>
                  <a:gd name="T10" fmla="*/ 120 w 152"/>
                  <a:gd name="T11" fmla="*/ 14 h 313"/>
                  <a:gd name="T12" fmla="*/ 66 w 152"/>
                  <a:gd name="T13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313">
                    <a:moveTo>
                      <a:pt x="66" y="0"/>
                    </a:moveTo>
                    <a:cubicBezTo>
                      <a:pt x="60" y="9"/>
                      <a:pt x="51" y="17"/>
                      <a:pt x="51" y="17"/>
                    </a:cubicBezTo>
                    <a:cubicBezTo>
                      <a:pt x="4" y="25"/>
                      <a:pt x="5" y="236"/>
                      <a:pt x="0" y="280"/>
                    </a:cubicBezTo>
                    <a:cubicBezTo>
                      <a:pt x="12" y="313"/>
                      <a:pt x="134" y="302"/>
                      <a:pt x="152" y="293"/>
                    </a:cubicBezTo>
                    <a:cubicBezTo>
                      <a:pt x="142" y="196"/>
                      <a:pt x="125" y="112"/>
                      <a:pt x="149" y="18"/>
                    </a:cubicBezTo>
                    <a:cubicBezTo>
                      <a:pt x="132" y="16"/>
                      <a:pt x="120" y="14"/>
                      <a:pt x="120" y="14"/>
                    </a:cubicBezTo>
                    <a:cubicBezTo>
                      <a:pt x="66" y="0"/>
                      <a:pt x="66" y="0"/>
                      <a:pt x="66" y="0"/>
                    </a:cubicBez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Freeform: Shape 86"/>
              <p:cNvSpPr/>
              <p:nvPr/>
            </p:nvSpPr>
            <p:spPr bwMode="auto">
              <a:xfrm>
                <a:off x="10231395" y="2614551"/>
                <a:ext cx="192755" cy="48608"/>
              </a:xfrm>
              <a:custGeom>
                <a:avLst/>
                <a:gdLst>
                  <a:gd name="T0" fmla="*/ 112 w 115"/>
                  <a:gd name="T1" fmla="*/ 29 h 29"/>
                  <a:gd name="T2" fmla="*/ 115 w 115"/>
                  <a:gd name="T3" fmla="*/ 8 h 29"/>
                  <a:gd name="T4" fmla="*/ 13 w 115"/>
                  <a:gd name="T5" fmla="*/ 0 h 29"/>
                  <a:gd name="T6" fmla="*/ 0 w 115"/>
                  <a:gd name="T7" fmla="*/ 26 h 29"/>
                  <a:gd name="T8" fmla="*/ 112 w 115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" h="29">
                    <a:moveTo>
                      <a:pt x="112" y="29"/>
                    </a:moveTo>
                    <a:lnTo>
                      <a:pt x="115" y="8"/>
                    </a:lnTo>
                    <a:lnTo>
                      <a:pt x="13" y="0"/>
                    </a:lnTo>
                    <a:lnTo>
                      <a:pt x="0" y="26"/>
                    </a:lnTo>
                    <a:lnTo>
                      <a:pt x="112" y="29"/>
                    </a:lnTo>
                    <a:close/>
                  </a:path>
                </a:pathLst>
              </a:custGeom>
              <a:solidFill>
                <a:srgbClr val="A6A8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Freeform: Shape 87"/>
              <p:cNvSpPr/>
              <p:nvPr/>
            </p:nvSpPr>
            <p:spPr bwMode="auto">
              <a:xfrm>
                <a:off x="10243128" y="2332962"/>
                <a:ext cx="335225" cy="367071"/>
              </a:xfrm>
              <a:custGeom>
                <a:avLst/>
                <a:gdLst>
                  <a:gd name="T0" fmla="*/ 124 w 143"/>
                  <a:gd name="T1" fmla="*/ 35 h 157"/>
                  <a:gd name="T2" fmla="*/ 68 w 143"/>
                  <a:gd name="T3" fmla="*/ 6 h 157"/>
                  <a:gd name="T4" fmla="*/ 55 w 143"/>
                  <a:gd name="T5" fmla="*/ 17 h 157"/>
                  <a:gd name="T6" fmla="*/ 27 w 143"/>
                  <a:gd name="T7" fmla="*/ 15 h 157"/>
                  <a:gd name="T8" fmla="*/ 24 w 143"/>
                  <a:gd name="T9" fmla="*/ 29 h 157"/>
                  <a:gd name="T10" fmla="*/ 4 w 143"/>
                  <a:gd name="T11" fmla="*/ 59 h 157"/>
                  <a:gd name="T12" fmla="*/ 18 w 143"/>
                  <a:gd name="T13" fmla="*/ 105 h 157"/>
                  <a:gd name="T14" fmla="*/ 6 w 143"/>
                  <a:gd name="T15" fmla="*/ 122 h 157"/>
                  <a:gd name="T16" fmla="*/ 6 w 143"/>
                  <a:gd name="T17" fmla="*/ 122 h 157"/>
                  <a:gd name="T18" fmla="*/ 10 w 143"/>
                  <a:gd name="T19" fmla="*/ 157 h 157"/>
                  <a:gd name="T20" fmla="*/ 75 w 143"/>
                  <a:gd name="T21" fmla="*/ 138 h 157"/>
                  <a:gd name="T22" fmla="*/ 77 w 143"/>
                  <a:gd name="T23" fmla="*/ 121 h 157"/>
                  <a:gd name="T24" fmla="*/ 85 w 143"/>
                  <a:gd name="T25" fmla="*/ 112 h 157"/>
                  <a:gd name="T26" fmla="*/ 124 w 143"/>
                  <a:gd name="T27" fmla="*/ 35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3" h="157">
                    <a:moveTo>
                      <a:pt x="124" y="35"/>
                    </a:moveTo>
                    <a:cubicBezTo>
                      <a:pt x="106" y="5"/>
                      <a:pt x="99" y="0"/>
                      <a:pt x="68" y="6"/>
                    </a:cubicBezTo>
                    <a:cubicBezTo>
                      <a:pt x="65" y="6"/>
                      <a:pt x="57" y="17"/>
                      <a:pt x="55" y="17"/>
                    </a:cubicBezTo>
                    <a:cubicBezTo>
                      <a:pt x="48" y="17"/>
                      <a:pt x="39" y="16"/>
                      <a:pt x="27" y="15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9" y="51"/>
                      <a:pt x="4" y="59"/>
                    </a:cubicBezTo>
                    <a:cubicBezTo>
                      <a:pt x="0" y="68"/>
                      <a:pt x="20" y="96"/>
                      <a:pt x="18" y="105"/>
                    </a:cubicBezTo>
                    <a:cubicBezTo>
                      <a:pt x="17" y="114"/>
                      <a:pt x="8" y="118"/>
                      <a:pt x="6" y="122"/>
                    </a:cubicBezTo>
                    <a:cubicBezTo>
                      <a:pt x="6" y="122"/>
                      <a:pt x="6" y="122"/>
                      <a:pt x="6" y="122"/>
                    </a:cubicBezTo>
                    <a:cubicBezTo>
                      <a:pt x="10" y="157"/>
                      <a:pt x="10" y="157"/>
                      <a:pt x="10" y="157"/>
                    </a:cubicBezTo>
                    <a:cubicBezTo>
                      <a:pt x="10" y="157"/>
                      <a:pt x="77" y="142"/>
                      <a:pt x="75" y="138"/>
                    </a:cubicBezTo>
                    <a:cubicBezTo>
                      <a:pt x="73" y="135"/>
                      <a:pt x="77" y="121"/>
                      <a:pt x="77" y="121"/>
                    </a:cubicBezTo>
                    <a:cubicBezTo>
                      <a:pt x="81" y="113"/>
                      <a:pt x="81" y="112"/>
                      <a:pt x="85" y="112"/>
                    </a:cubicBezTo>
                    <a:cubicBezTo>
                      <a:pt x="123" y="105"/>
                      <a:pt x="143" y="69"/>
                      <a:pt x="124" y="35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Freeform: Shape 88"/>
              <p:cNvSpPr/>
              <p:nvPr/>
            </p:nvSpPr>
            <p:spPr bwMode="auto">
              <a:xfrm>
                <a:off x="10243128" y="2470404"/>
                <a:ext cx="222925" cy="217896"/>
              </a:xfrm>
              <a:custGeom>
                <a:avLst/>
                <a:gdLst>
                  <a:gd name="T0" fmla="*/ 4 w 95"/>
                  <a:gd name="T1" fmla="*/ 0 h 93"/>
                  <a:gd name="T2" fmla="*/ 18 w 95"/>
                  <a:gd name="T3" fmla="*/ 46 h 93"/>
                  <a:gd name="T4" fmla="*/ 6 w 95"/>
                  <a:gd name="T5" fmla="*/ 63 h 93"/>
                  <a:gd name="T6" fmla="*/ 6 w 95"/>
                  <a:gd name="T7" fmla="*/ 63 h 93"/>
                  <a:gd name="T8" fmla="*/ 9 w 95"/>
                  <a:gd name="T9" fmla="*/ 89 h 93"/>
                  <a:gd name="T10" fmla="*/ 36 w 95"/>
                  <a:gd name="T11" fmla="*/ 92 h 93"/>
                  <a:gd name="T12" fmla="*/ 36 w 95"/>
                  <a:gd name="T13" fmla="*/ 92 h 93"/>
                  <a:gd name="T14" fmla="*/ 74 w 95"/>
                  <a:gd name="T15" fmla="*/ 75 h 93"/>
                  <a:gd name="T16" fmla="*/ 75 w 95"/>
                  <a:gd name="T17" fmla="*/ 65 h 93"/>
                  <a:gd name="T18" fmla="*/ 83 w 95"/>
                  <a:gd name="T19" fmla="*/ 54 h 93"/>
                  <a:gd name="T20" fmla="*/ 81 w 95"/>
                  <a:gd name="T21" fmla="*/ 46 h 93"/>
                  <a:gd name="T22" fmla="*/ 95 w 95"/>
                  <a:gd name="T23" fmla="*/ 29 h 93"/>
                  <a:gd name="T24" fmla="*/ 89 w 95"/>
                  <a:gd name="T25" fmla="*/ 24 h 93"/>
                  <a:gd name="T26" fmla="*/ 74 w 95"/>
                  <a:gd name="T27" fmla="*/ 33 h 93"/>
                  <a:gd name="T28" fmla="*/ 4 w 95"/>
                  <a:gd name="T2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93">
                    <a:moveTo>
                      <a:pt x="4" y="0"/>
                    </a:moveTo>
                    <a:cubicBezTo>
                      <a:pt x="0" y="9"/>
                      <a:pt x="20" y="37"/>
                      <a:pt x="18" y="46"/>
                    </a:cubicBezTo>
                    <a:cubicBezTo>
                      <a:pt x="17" y="55"/>
                      <a:pt x="8" y="59"/>
                      <a:pt x="6" y="63"/>
                    </a:cubicBezTo>
                    <a:cubicBezTo>
                      <a:pt x="6" y="63"/>
                      <a:pt x="6" y="63"/>
                      <a:pt x="6" y="63"/>
                    </a:cubicBezTo>
                    <a:cubicBezTo>
                      <a:pt x="9" y="89"/>
                      <a:pt x="9" y="89"/>
                      <a:pt x="9" y="89"/>
                    </a:cubicBezTo>
                    <a:cubicBezTo>
                      <a:pt x="20" y="92"/>
                      <a:pt x="31" y="93"/>
                      <a:pt x="36" y="92"/>
                    </a:cubicBezTo>
                    <a:cubicBezTo>
                      <a:pt x="36" y="92"/>
                      <a:pt x="36" y="92"/>
                      <a:pt x="36" y="92"/>
                    </a:cubicBezTo>
                    <a:cubicBezTo>
                      <a:pt x="44" y="90"/>
                      <a:pt x="62" y="82"/>
                      <a:pt x="74" y="75"/>
                    </a:cubicBezTo>
                    <a:cubicBezTo>
                      <a:pt x="75" y="71"/>
                      <a:pt x="75" y="65"/>
                      <a:pt x="75" y="65"/>
                    </a:cubicBezTo>
                    <a:cubicBezTo>
                      <a:pt x="78" y="63"/>
                      <a:pt x="79" y="55"/>
                      <a:pt x="83" y="54"/>
                    </a:cubicBezTo>
                    <a:cubicBezTo>
                      <a:pt x="82" y="50"/>
                      <a:pt x="82" y="48"/>
                      <a:pt x="81" y="46"/>
                    </a:cubicBezTo>
                    <a:cubicBezTo>
                      <a:pt x="81" y="44"/>
                      <a:pt x="95" y="29"/>
                      <a:pt x="95" y="29"/>
                    </a:cubicBezTo>
                    <a:cubicBezTo>
                      <a:pt x="95" y="29"/>
                      <a:pt x="89" y="29"/>
                      <a:pt x="89" y="24"/>
                    </a:cubicBezTo>
                    <a:cubicBezTo>
                      <a:pt x="84" y="27"/>
                      <a:pt x="78" y="32"/>
                      <a:pt x="74" y="33"/>
                    </a:cubicBezTo>
                    <a:cubicBezTo>
                      <a:pt x="50" y="36"/>
                      <a:pt x="18" y="3"/>
                      <a:pt x="4" y="0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Freeform: Shape 89"/>
              <p:cNvSpPr/>
              <p:nvPr/>
            </p:nvSpPr>
            <p:spPr bwMode="auto">
              <a:xfrm>
                <a:off x="10283355" y="2649750"/>
                <a:ext cx="95540" cy="67045"/>
              </a:xfrm>
              <a:custGeom>
                <a:avLst/>
                <a:gdLst>
                  <a:gd name="T0" fmla="*/ 41 w 41"/>
                  <a:gd name="T1" fmla="*/ 21 h 29"/>
                  <a:gd name="T2" fmla="*/ 33 w 41"/>
                  <a:gd name="T3" fmla="*/ 0 h 29"/>
                  <a:gd name="T4" fmla="*/ 7 w 41"/>
                  <a:gd name="T5" fmla="*/ 7 h 29"/>
                  <a:gd name="T6" fmla="*/ 0 w 41"/>
                  <a:gd name="T7" fmla="*/ 29 h 29"/>
                  <a:gd name="T8" fmla="*/ 41 w 41"/>
                  <a:gd name="T9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9">
                    <a:moveTo>
                      <a:pt x="41" y="21"/>
                    </a:moveTo>
                    <a:cubicBezTo>
                      <a:pt x="38" y="14"/>
                      <a:pt x="36" y="7"/>
                      <a:pt x="33" y="0"/>
                    </a:cubicBezTo>
                    <a:cubicBezTo>
                      <a:pt x="24" y="3"/>
                      <a:pt x="10" y="7"/>
                      <a:pt x="7" y="7"/>
                    </a:cubicBezTo>
                    <a:cubicBezTo>
                      <a:pt x="7" y="7"/>
                      <a:pt x="0" y="29"/>
                      <a:pt x="0" y="29"/>
                    </a:cubicBez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A6A8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" name="Freeform: Shape 90"/>
              <p:cNvSpPr/>
              <p:nvPr/>
            </p:nvSpPr>
            <p:spPr bwMode="auto">
              <a:xfrm>
                <a:off x="10301792" y="2664834"/>
                <a:ext cx="253095" cy="764312"/>
              </a:xfrm>
              <a:custGeom>
                <a:avLst/>
                <a:gdLst>
                  <a:gd name="T0" fmla="*/ 24 w 108"/>
                  <a:gd name="T1" fmla="*/ 9 h 326"/>
                  <a:gd name="T2" fmla="*/ 50 w 108"/>
                  <a:gd name="T3" fmla="*/ 326 h 326"/>
                  <a:gd name="T4" fmla="*/ 108 w 108"/>
                  <a:gd name="T5" fmla="*/ 305 h 326"/>
                  <a:gd name="T6" fmla="*/ 84 w 108"/>
                  <a:gd name="T7" fmla="*/ 75 h 326"/>
                  <a:gd name="T8" fmla="*/ 64 w 108"/>
                  <a:gd name="T9" fmla="*/ 1 h 326"/>
                  <a:gd name="T10" fmla="*/ 60 w 108"/>
                  <a:gd name="T11" fmla="*/ 0 h 326"/>
                  <a:gd name="T12" fmla="*/ 24 w 108"/>
                  <a:gd name="T13" fmla="*/ 9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" h="326">
                    <a:moveTo>
                      <a:pt x="24" y="9"/>
                    </a:moveTo>
                    <a:cubicBezTo>
                      <a:pt x="0" y="15"/>
                      <a:pt x="50" y="326"/>
                      <a:pt x="50" y="326"/>
                    </a:cubicBezTo>
                    <a:cubicBezTo>
                      <a:pt x="56" y="321"/>
                      <a:pt x="85" y="318"/>
                      <a:pt x="108" y="305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3" y="1"/>
                      <a:pt x="62" y="1"/>
                      <a:pt x="60" y="0"/>
                    </a:cubicBezTo>
                    <a:lnTo>
                      <a:pt x="24" y="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" name="Freeform: Shape 91"/>
              <p:cNvSpPr/>
              <p:nvPr/>
            </p:nvSpPr>
            <p:spPr bwMode="auto">
              <a:xfrm>
                <a:off x="10761050" y="2170379"/>
                <a:ext cx="144147" cy="162584"/>
              </a:xfrm>
              <a:custGeom>
                <a:avLst/>
                <a:gdLst>
                  <a:gd name="T0" fmla="*/ 22 w 61"/>
                  <a:gd name="T1" fmla="*/ 69 h 69"/>
                  <a:gd name="T2" fmla="*/ 12 w 61"/>
                  <a:gd name="T3" fmla="*/ 51 h 69"/>
                  <a:gd name="T4" fmla="*/ 10 w 61"/>
                  <a:gd name="T5" fmla="*/ 36 h 69"/>
                  <a:gd name="T6" fmla="*/ 2 w 61"/>
                  <a:gd name="T7" fmla="*/ 28 h 69"/>
                  <a:gd name="T8" fmla="*/ 7 w 61"/>
                  <a:gd name="T9" fmla="*/ 12 h 69"/>
                  <a:gd name="T10" fmla="*/ 13 w 61"/>
                  <a:gd name="T11" fmla="*/ 10 h 69"/>
                  <a:gd name="T12" fmla="*/ 18 w 61"/>
                  <a:gd name="T13" fmla="*/ 3 h 69"/>
                  <a:gd name="T14" fmla="*/ 26 w 61"/>
                  <a:gd name="T15" fmla="*/ 3 h 69"/>
                  <a:gd name="T16" fmla="*/ 35 w 61"/>
                  <a:gd name="T17" fmla="*/ 1 h 69"/>
                  <a:gd name="T18" fmla="*/ 56 w 61"/>
                  <a:gd name="T19" fmla="*/ 11 h 69"/>
                  <a:gd name="T20" fmla="*/ 58 w 61"/>
                  <a:gd name="T21" fmla="*/ 36 h 69"/>
                  <a:gd name="T22" fmla="*/ 45 w 61"/>
                  <a:gd name="T23" fmla="*/ 60 h 69"/>
                  <a:gd name="T24" fmla="*/ 22 w 61"/>
                  <a:gd name="T2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69">
                    <a:moveTo>
                      <a:pt x="22" y="69"/>
                    </a:moveTo>
                    <a:cubicBezTo>
                      <a:pt x="19" y="64"/>
                      <a:pt x="15" y="60"/>
                      <a:pt x="12" y="51"/>
                    </a:cubicBezTo>
                    <a:cubicBezTo>
                      <a:pt x="11" y="47"/>
                      <a:pt x="10" y="41"/>
                      <a:pt x="10" y="36"/>
                    </a:cubicBezTo>
                    <a:cubicBezTo>
                      <a:pt x="7" y="35"/>
                      <a:pt x="3" y="31"/>
                      <a:pt x="2" y="28"/>
                    </a:cubicBezTo>
                    <a:cubicBezTo>
                      <a:pt x="0" y="23"/>
                      <a:pt x="5" y="14"/>
                      <a:pt x="7" y="12"/>
                    </a:cubicBezTo>
                    <a:cubicBezTo>
                      <a:pt x="8" y="11"/>
                      <a:pt x="10" y="10"/>
                      <a:pt x="13" y="10"/>
                    </a:cubicBezTo>
                    <a:cubicBezTo>
                      <a:pt x="14" y="7"/>
                      <a:pt x="16" y="5"/>
                      <a:pt x="18" y="3"/>
                    </a:cubicBezTo>
                    <a:cubicBezTo>
                      <a:pt x="20" y="2"/>
                      <a:pt x="23" y="3"/>
                      <a:pt x="26" y="3"/>
                    </a:cubicBezTo>
                    <a:cubicBezTo>
                      <a:pt x="29" y="0"/>
                      <a:pt x="30" y="0"/>
                      <a:pt x="35" y="1"/>
                    </a:cubicBezTo>
                    <a:cubicBezTo>
                      <a:pt x="41" y="2"/>
                      <a:pt x="52" y="6"/>
                      <a:pt x="56" y="11"/>
                    </a:cubicBezTo>
                    <a:cubicBezTo>
                      <a:pt x="61" y="17"/>
                      <a:pt x="61" y="28"/>
                      <a:pt x="58" y="36"/>
                    </a:cubicBezTo>
                    <a:cubicBezTo>
                      <a:pt x="55" y="44"/>
                      <a:pt x="50" y="56"/>
                      <a:pt x="45" y="60"/>
                    </a:cubicBezTo>
                    <a:cubicBezTo>
                      <a:pt x="41" y="64"/>
                      <a:pt x="22" y="69"/>
                      <a:pt x="22" y="69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" name="Freeform: Shape 92"/>
              <p:cNvSpPr/>
              <p:nvPr/>
            </p:nvSpPr>
            <p:spPr bwMode="auto">
              <a:xfrm>
                <a:off x="10777811" y="2291060"/>
                <a:ext cx="103920" cy="58665"/>
              </a:xfrm>
              <a:custGeom>
                <a:avLst/>
                <a:gdLst>
                  <a:gd name="T0" fmla="*/ 1 w 44"/>
                  <a:gd name="T1" fmla="*/ 14 h 25"/>
                  <a:gd name="T2" fmla="*/ 0 w 44"/>
                  <a:gd name="T3" fmla="*/ 10 h 25"/>
                  <a:gd name="T4" fmla="*/ 3 w 44"/>
                  <a:gd name="T5" fmla="*/ 0 h 25"/>
                  <a:gd name="T6" fmla="*/ 42 w 44"/>
                  <a:gd name="T7" fmla="*/ 9 h 25"/>
                  <a:gd name="T8" fmla="*/ 38 w 44"/>
                  <a:gd name="T9" fmla="*/ 25 h 25"/>
                  <a:gd name="T10" fmla="*/ 1 w 44"/>
                  <a:gd name="T11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25">
                    <a:moveTo>
                      <a:pt x="1" y="14"/>
                    </a:moveTo>
                    <a:cubicBezTo>
                      <a:pt x="1" y="13"/>
                      <a:pt x="0" y="10"/>
                      <a:pt x="0" y="1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44" y="10"/>
                      <a:pt x="42" y="9"/>
                    </a:cubicBezTo>
                    <a:cubicBezTo>
                      <a:pt x="41" y="9"/>
                      <a:pt x="38" y="25"/>
                      <a:pt x="38" y="25"/>
                    </a:cubicBezTo>
                    <a:lnTo>
                      <a:pt x="1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" name="Freeform: Shape 93"/>
              <p:cNvSpPr/>
              <p:nvPr/>
            </p:nvSpPr>
            <p:spPr bwMode="auto">
              <a:xfrm>
                <a:off x="10399007" y="2309496"/>
                <a:ext cx="476019" cy="553120"/>
              </a:xfrm>
              <a:custGeom>
                <a:avLst/>
                <a:gdLst>
                  <a:gd name="T0" fmla="*/ 0 w 203"/>
                  <a:gd name="T1" fmla="*/ 236 h 236"/>
                  <a:gd name="T2" fmla="*/ 203 w 203"/>
                  <a:gd name="T3" fmla="*/ 10 h 236"/>
                  <a:gd name="T4" fmla="*/ 160 w 203"/>
                  <a:gd name="T5" fmla="*/ 0 h 236"/>
                  <a:gd name="T6" fmla="*/ 9 w 203"/>
                  <a:gd name="T7" fmla="*/ 162 h 236"/>
                  <a:gd name="T8" fmla="*/ 0 w 203"/>
                  <a:gd name="T9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236">
                    <a:moveTo>
                      <a:pt x="0" y="236"/>
                    </a:moveTo>
                    <a:cubicBezTo>
                      <a:pt x="56" y="222"/>
                      <a:pt x="183" y="165"/>
                      <a:pt x="203" y="10"/>
                    </a:cubicBezTo>
                    <a:cubicBezTo>
                      <a:pt x="188" y="9"/>
                      <a:pt x="175" y="3"/>
                      <a:pt x="160" y="0"/>
                    </a:cubicBezTo>
                    <a:cubicBezTo>
                      <a:pt x="137" y="114"/>
                      <a:pt x="72" y="170"/>
                      <a:pt x="9" y="162"/>
                    </a:cubicBezTo>
                    <a:lnTo>
                      <a:pt x="0" y="23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" name="Freeform: Shape 94"/>
              <p:cNvSpPr/>
              <p:nvPr/>
            </p:nvSpPr>
            <p:spPr bwMode="auto">
              <a:xfrm>
                <a:off x="10328610" y="2658130"/>
                <a:ext cx="108948" cy="452553"/>
              </a:xfrm>
              <a:custGeom>
                <a:avLst/>
                <a:gdLst>
                  <a:gd name="T0" fmla="*/ 13 w 47"/>
                  <a:gd name="T1" fmla="*/ 12 h 193"/>
                  <a:gd name="T2" fmla="*/ 20 w 47"/>
                  <a:gd name="T3" fmla="*/ 193 h 193"/>
                  <a:gd name="T4" fmla="*/ 37 w 47"/>
                  <a:gd name="T5" fmla="*/ 69 h 193"/>
                  <a:gd name="T6" fmla="*/ 16 w 47"/>
                  <a:gd name="T7" fmla="*/ 64 h 193"/>
                  <a:gd name="T8" fmla="*/ 47 w 47"/>
                  <a:gd name="T9" fmla="*/ 53 h 193"/>
                  <a:gd name="T10" fmla="*/ 38 w 47"/>
                  <a:gd name="T11" fmla="*/ 0 h 193"/>
                  <a:gd name="T12" fmla="*/ 13 w 47"/>
                  <a:gd name="T13" fmla="*/ 1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193">
                    <a:moveTo>
                      <a:pt x="13" y="12"/>
                    </a:moveTo>
                    <a:cubicBezTo>
                      <a:pt x="0" y="18"/>
                      <a:pt x="7" y="102"/>
                      <a:pt x="20" y="193"/>
                    </a:cubicBezTo>
                    <a:cubicBezTo>
                      <a:pt x="20" y="193"/>
                      <a:pt x="37" y="69"/>
                      <a:pt x="37" y="69"/>
                    </a:cubicBezTo>
                    <a:cubicBezTo>
                      <a:pt x="16" y="64"/>
                      <a:pt x="16" y="64"/>
                      <a:pt x="16" y="64"/>
                    </a:cubicBezTo>
                    <a:cubicBezTo>
                      <a:pt x="47" y="53"/>
                      <a:pt x="47" y="53"/>
                      <a:pt x="47" y="53"/>
                    </a:cubicBezTo>
                    <a:cubicBezTo>
                      <a:pt x="38" y="0"/>
                      <a:pt x="38" y="0"/>
                      <a:pt x="38" y="0"/>
                    </a:cubicBezTo>
                    <a:lnTo>
                      <a:pt x="13" y="12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" name="Freeform: Shape 95"/>
              <p:cNvSpPr/>
              <p:nvPr/>
            </p:nvSpPr>
            <p:spPr bwMode="auto">
              <a:xfrm>
                <a:off x="9834155" y="2177083"/>
                <a:ext cx="142471" cy="172641"/>
              </a:xfrm>
              <a:custGeom>
                <a:avLst/>
                <a:gdLst>
                  <a:gd name="T0" fmla="*/ 59 w 61"/>
                  <a:gd name="T1" fmla="*/ 36 h 73"/>
                  <a:gd name="T2" fmla="*/ 55 w 61"/>
                  <a:gd name="T3" fmla="*/ 33 h 73"/>
                  <a:gd name="T4" fmla="*/ 55 w 61"/>
                  <a:gd name="T5" fmla="*/ 22 h 73"/>
                  <a:gd name="T6" fmla="*/ 51 w 61"/>
                  <a:gd name="T7" fmla="*/ 15 h 73"/>
                  <a:gd name="T8" fmla="*/ 36 w 61"/>
                  <a:gd name="T9" fmla="*/ 5 h 73"/>
                  <a:gd name="T10" fmla="*/ 9 w 61"/>
                  <a:gd name="T11" fmla="*/ 15 h 73"/>
                  <a:gd name="T12" fmla="*/ 9 w 61"/>
                  <a:gd name="T13" fmla="*/ 15 h 73"/>
                  <a:gd name="T14" fmla="*/ 8 w 61"/>
                  <a:gd name="T15" fmla="*/ 17 h 73"/>
                  <a:gd name="T16" fmla="*/ 1 w 61"/>
                  <a:gd name="T17" fmla="*/ 46 h 73"/>
                  <a:gd name="T18" fmla="*/ 5 w 61"/>
                  <a:gd name="T19" fmla="*/ 72 h 73"/>
                  <a:gd name="T20" fmla="*/ 37 w 61"/>
                  <a:gd name="T21" fmla="*/ 66 h 73"/>
                  <a:gd name="T22" fmla="*/ 45 w 61"/>
                  <a:gd name="T23" fmla="*/ 51 h 73"/>
                  <a:gd name="T24" fmla="*/ 56 w 61"/>
                  <a:gd name="T25" fmla="*/ 47 h 73"/>
                  <a:gd name="T26" fmla="*/ 59 w 61"/>
                  <a:gd name="T27" fmla="*/ 36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1" h="73">
                    <a:moveTo>
                      <a:pt x="59" y="36"/>
                    </a:moveTo>
                    <a:cubicBezTo>
                      <a:pt x="59" y="35"/>
                      <a:pt x="57" y="34"/>
                      <a:pt x="55" y="33"/>
                    </a:cubicBezTo>
                    <a:cubicBezTo>
                      <a:pt x="56" y="29"/>
                      <a:pt x="57" y="25"/>
                      <a:pt x="55" y="22"/>
                    </a:cubicBezTo>
                    <a:cubicBezTo>
                      <a:pt x="54" y="19"/>
                      <a:pt x="53" y="17"/>
                      <a:pt x="51" y="15"/>
                    </a:cubicBezTo>
                    <a:cubicBezTo>
                      <a:pt x="49" y="10"/>
                      <a:pt x="45" y="8"/>
                      <a:pt x="36" y="5"/>
                    </a:cubicBezTo>
                    <a:cubicBezTo>
                      <a:pt x="23" y="0"/>
                      <a:pt x="9" y="6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8" y="16"/>
                      <a:pt x="8" y="17"/>
                    </a:cubicBezTo>
                    <a:cubicBezTo>
                      <a:pt x="7" y="21"/>
                      <a:pt x="0" y="36"/>
                      <a:pt x="1" y="46"/>
                    </a:cubicBezTo>
                    <a:cubicBezTo>
                      <a:pt x="1" y="55"/>
                      <a:pt x="4" y="66"/>
                      <a:pt x="5" y="72"/>
                    </a:cubicBezTo>
                    <a:cubicBezTo>
                      <a:pt x="5" y="72"/>
                      <a:pt x="37" y="73"/>
                      <a:pt x="37" y="66"/>
                    </a:cubicBezTo>
                    <a:cubicBezTo>
                      <a:pt x="38" y="60"/>
                      <a:pt x="41" y="55"/>
                      <a:pt x="45" y="51"/>
                    </a:cubicBezTo>
                    <a:cubicBezTo>
                      <a:pt x="50" y="50"/>
                      <a:pt x="54" y="48"/>
                      <a:pt x="56" y="47"/>
                    </a:cubicBezTo>
                    <a:cubicBezTo>
                      <a:pt x="61" y="43"/>
                      <a:pt x="61" y="40"/>
                      <a:pt x="59" y="36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" name="Freeform: Shape 96"/>
              <p:cNvSpPr/>
              <p:nvPr/>
            </p:nvSpPr>
            <p:spPr bwMode="auto">
              <a:xfrm>
                <a:off x="9835830" y="2326258"/>
                <a:ext cx="92187" cy="48608"/>
              </a:xfrm>
              <a:custGeom>
                <a:avLst/>
                <a:gdLst>
                  <a:gd name="T0" fmla="*/ 55 w 55"/>
                  <a:gd name="T1" fmla="*/ 28 h 29"/>
                  <a:gd name="T2" fmla="*/ 55 w 55"/>
                  <a:gd name="T3" fmla="*/ 0 h 29"/>
                  <a:gd name="T4" fmla="*/ 0 w 55"/>
                  <a:gd name="T5" fmla="*/ 4 h 29"/>
                  <a:gd name="T6" fmla="*/ 3 w 55"/>
                  <a:gd name="T7" fmla="*/ 29 h 29"/>
                  <a:gd name="T8" fmla="*/ 55 w 55"/>
                  <a:gd name="T9" fmla="*/ 2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29">
                    <a:moveTo>
                      <a:pt x="55" y="28"/>
                    </a:moveTo>
                    <a:lnTo>
                      <a:pt x="55" y="0"/>
                    </a:lnTo>
                    <a:lnTo>
                      <a:pt x="0" y="4"/>
                    </a:lnTo>
                    <a:lnTo>
                      <a:pt x="3" y="29"/>
                    </a:lnTo>
                    <a:lnTo>
                      <a:pt x="55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" name="Freeform: Shape 97"/>
              <p:cNvSpPr/>
              <p:nvPr/>
            </p:nvSpPr>
            <p:spPr bwMode="auto">
              <a:xfrm>
                <a:off x="9834155" y="2334639"/>
                <a:ext cx="407298" cy="963771"/>
              </a:xfrm>
              <a:custGeom>
                <a:avLst/>
                <a:gdLst>
                  <a:gd name="T0" fmla="*/ 174 w 174"/>
                  <a:gd name="T1" fmla="*/ 133 h 411"/>
                  <a:gd name="T2" fmla="*/ 41 w 174"/>
                  <a:gd name="T3" fmla="*/ 0 h 411"/>
                  <a:gd name="T4" fmla="*/ 0 w 174"/>
                  <a:gd name="T5" fmla="*/ 3 h 411"/>
                  <a:gd name="T6" fmla="*/ 118 w 174"/>
                  <a:gd name="T7" fmla="*/ 210 h 411"/>
                  <a:gd name="T8" fmla="*/ 75 w 174"/>
                  <a:gd name="T9" fmla="*/ 407 h 411"/>
                  <a:gd name="T10" fmla="*/ 116 w 174"/>
                  <a:gd name="T11" fmla="*/ 411 h 411"/>
                  <a:gd name="T12" fmla="*/ 174 w 174"/>
                  <a:gd name="T13" fmla="*/ 133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4" h="411">
                    <a:moveTo>
                      <a:pt x="174" y="133"/>
                    </a:moveTo>
                    <a:cubicBezTo>
                      <a:pt x="130" y="125"/>
                      <a:pt x="68" y="169"/>
                      <a:pt x="41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177"/>
                      <a:pt x="53" y="179"/>
                      <a:pt x="118" y="210"/>
                    </a:cubicBezTo>
                    <a:cubicBezTo>
                      <a:pt x="75" y="407"/>
                      <a:pt x="75" y="407"/>
                      <a:pt x="75" y="407"/>
                    </a:cubicBezTo>
                    <a:cubicBezTo>
                      <a:pt x="116" y="411"/>
                      <a:pt x="116" y="411"/>
                      <a:pt x="116" y="411"/>
                    </a:cubicBezTo>
                    <a:lnTo>
                      <a:pt x="174" y="13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" name="Freeform: Shape 98"/>
              <p:cNvSpPr/>
              <p:nvPr/>
            </p:nvSpPr>
            <p:spPr bwMode="auto">
              <a:xfrm>
                <a:off x="10142561" y="2638016"/>
                <a:ext cx="100567" cy="420707"/>
              </a:xfrm>
              <a:custGeom>
                <a:avLst/>
                <a:gdLst>
                  <a:gd name="T0" fmla="*/ 48 w 60"/>
                  <a:gd name="T1" fmla="*/ 0 h 251"/>
                  <a:gd name="T2" fmla="*/ 48 w 60"/>
                  <a:gd name="T3" fmla="*/ 0 h 251"/>
                  <a:gd name="T4" fmla="*/ 0 w 60"/>
                  <a:gd name="T5" fmla="*/ 65 h 251"/>
                  <a:gd name="T6" fmla="*/ 32 w 60"/>
                  <a:gd name="T7" fmla="*/ 77 h 251"/>
                  <a:gd name="T8" fmla="*/ 7 w 60"/>
                  <a:gd name="T9" fmla="*/ 81 h 251"/>
                  <a:gd name="T10" fmla="*/ 9 w 60"/>
                  <a:gd name="T11" fmla="*/ 251 h 251"/>
                  <a:gd name="T12" fmla="*/ 60 w 60"/>
                  <a:gd name="T13" fmla="*/ 4 h 251"/>
                  <a:gd name="T14" fmla="*/ 48 w 60"/>
                  <a:gd name="T15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" h="251">
                    <a:moveTo>
                      <a:pt x="48" y="0"/>
                    </a:moveTo>
                    <a:lnTo>
                      <a:pt x="48" y="0"/>
                    </a:lnTo>
                    <a:lnTo>
                      <a:pt x="0" y="65"/>
                    </a:lnTo>
                    <a:lnTo>
                      <a:pt x="32" y="77"/>
                    </a:lnTo>
                    <a:lnTo>
                      <a:pt x="7" y="81"/>
                    </a:lnTo>
                    <a:lnTo>
                      <a:pt x="9" y="251"/>
                    </a:lnTo>
                    <a:lnTo>
                      <a:pt x="60" y="4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" name="Freeform: Shape 99"/>
              <p:cNvSpPr/>
              <p:nvPr/>
            </p:nvSpPr>
            <p:spPr bwMode="auto">
              <a:xfrm>
                <a:off x="10228043" y="2644721"/>
                <a:ext cx="36875" cy="72074"/>
              </a:xfrm>
              <a:custGeom>
                <a:avLst/>
                <a:gdLst>
                  <a:gd name="T0" fmla="*/ 16 w 16"/>
                  <a:gd name="T1" fmla="*/ 5 h 31"/>
                  <a:gd name="T2" fmla="*/ 14 w 16"/>
                  <a:gd name="T3" fmla="*/ 0 h 31"/>
                  <a:gd name="T4" fmla="*/ 0 w 16"/>
                  <a:gd name="T5" fmla="*/ 15 h 31"/>
                  <a:gd name="T6" fmla="*/ 13 w 16"/>
                  <a:gd name="T7" fmla="*/ 30 h 31"/>
                  <a:gd name="T8" fmla="*/ 16 w 16"/>
                  <a:gd name="T9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31">
                    <a:moveTo>
                      <a:pt x="16" y="5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0" y="15"/>
                      <a:pt x="0" y="15"/>
                    </a:cubicBezTo>
                    <a:cubicBezTo>
                      <a:pt x="0" y="15"/>
                      <a:pt x="12" y="31"/>
                      <a:pt x="13" y="30"/>
                    </a:cubicBezTo>
                    <a:lnTo>
                      <a:pt x="16" y="5"/>
                    </a:lnTo>
                    <a:close/>
                  </a:path>
                </a:pathLst>
              </a:custGeom>
              <a:solidFill>
                <a:srgbClr val="A6A8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" name="Freeform: Shape 100"/>
              <p:cNvSpPr/>
              <p:nvPr/>
            </p:nvSpPr>
            <p:spPr bwMode="auto">
              <a:xfrm>
                <a:off x="10160998" y="2711766"/>
                <a:ext cx="122357" cy="586643"/>
              </a:xfrm>
              <a:custGeom>
                <a:avLst/>
                <a:gdLst>
                  <a:gd name="T0" fmla="*/ 73 w 73"/>
                  <a:gd name="T1" fmla="*/ 2 h 350"/>
                  <a:gd name="T2" fmla="*/ 55 w 73"/>
                  <a:gd name="T3" fmla="*/ 0 h 350"/>
                  <a:gd name="T4" fmla="*/ 0 w 73"/>
                  <a:gd name="T5" fmla="*/ 290 h 350"/>
                  <a:gd name="T6" fmla="*/ 19 w 73"/>
                  <a:gd name="T7" fmla="*/ 350 h 350"/>
                  <a:gd name="T8" fmla="*/ 61 w 73"/>
                  <a:gd name="T9" fmla="*/ 291 h 350"/>
                  <a:gd name="T10" fmla="*/ 73 w 73"/>
                  <a:gd name="T11" fmla="*/ 2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" h="350">
                    <a:moveTo>
                      <a:pt x="73" y="2"/>
                    </a:moveTo>
                    <a:lnTo>
                      <a:pt x="55" y="0"/>
                    </a:lnTo>
                    <a:lnTo>
                      <a:pt x="0" y="290"/>
                    </a:lnTo>
                    <a:lnTo>
                      <a:pt x="19" y="350"/>
                    </a:lnTo>
                    <a:lnTo>
                      <a:pt x="61" y="291"/>
                    </a:lnTo>
                    <a:lnTo>
                      <a:pt x="73" y="2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" name="Freeform: Shape 101"/>
              <p:cNvSpPr/>
              <p:nvPr/>
            </p:nvSpPr>
            <p:spPr bwMode="auto">
              <a:xfrm>
                <a:off x="10251509" y="2651425"/>
                <a:ext cx="68722" cy="72074"/>
              </a:xfrm>
              <a:custGeom>
                <a:avLst/>
                <a:gdLst>
                  <a:gd name="T0" fmla="*/ 30 w 30"/>
                  <a:gd name="T1" fmla="*/ 8 h 31"/>
                  <a:gd name="T2" fmla="*/ 1 w 30"/>
                  <a:gd name="T3" fmla="*/ 0 h 31"/>
                  <a:gd name="T4" fmla="*/ 0 w 30"/>
                  <a:gd name="T5" fmla="*/ 28 h 31"/>
                  <a:gd name="T6" fmla="*/ 14 w 30"/>
                  <a:gd name="T7" fmla="*/ 31 h 31"/>
                  <a:gd name="T8" fmla="*/ 30 w 30"/>
                  <a:gd name="T9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31">
                    <a:moveTo>
                      <a:pt x="30" y="8"/>
                    </a:moveTo>
                    <a:cubicBezTo>
                      <a:pt x="28" y="7"/>
                      <a:pt x="1" y="0"/>
                      <a:pt x="1" y="0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14" y="31"/>
                      <a:pt x="14" y="31"/>
                      <a:pt x="14" y="31"/>
                    </a:cubicBezTo>
                    <a:lnTo>
                      <a:pt x="30" y="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" name="Freeform: Shape 102"/>
              <p:cNvSpPr/>
              <p:nvPr/>
            </p:nvSpPr>
            <p:spPr bwMode="auto">
              <a:xfrm>
                <a:off x="10223015" y="2614551"/>
                <a:ext cx="41904" cy="102244"/>
              </a:xfrm>
              <a:custGeom>
                <a:avLst/>
                <a:gdLst>
                  <a:gd name="T0" fmla="*/ 25 w 25"/>
                  <a:gd name="T1" fmla="*/ 23 h 61"/>
                  <a:gd name="T2" fmla="*/ 0 w 25"/>
                  <a:gd name="T3" fmla="*/ 61 h 61"/>
                  <a:gd name="T4" fmla="*/ 0 w 25"/>
                  <a:gd name="T5" fmla="*/ 9 h 61"/>
                  <a:gd name="T6" fmla="*/ 18 w 25"/>
                  <a:gd name="T7" fmla="*/ 0 h 61"/>
                  <a:gd name="T8" fmla="*/ 25 w 25"/>
                  <a:gd name="T9" fmla="*/ 23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61">
                    <a:moveTo>
                      <a:pt x="25" y="23"/>
                    </a:moveTo>
                    <a:lnTo>
                      <a:pt x="0" y="61"/>
                    </a:lnTo>
                    <a:lnTo>
                      <a:pt x="0" y="9"/>
                    </a:lnTo>
                    <a:lnTo>
                      <a:pt x="18" y="0"/>
                    </a:lnTo>
                    <a:lnTo>
                      <a:pt x="25" y="23"/>
                    </a:lnTo>
                    <a:close/>
                  </a:path>
                </a:pathLst>
              </a:custGeom>
              <a:solidFill>
                <a:srgbClr val="D0D2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" name="Freeform: Shape 103"/>
              <p:cNvSpPr/>
              <p:nvPr/>
            </p:nvSpPr>
            <p:spPr bwMode="auto">
              <a:xfrm>
                <a:off x="10300117" y="2627960"/>
                <a:ext cx="145823" cy="115653"/>
              </a:xfrm>
              <a:custGeom>
                <a:avLst/>
                <a:gdLst>
                  <a:gd name="T0" fmla="*/ 87 w 87"/>
                  <a:gd name="T1" fmla="*/ 22 h 69"/>
                  <a:gd name="T2" fmla="*/ 74 w 87"/>
                  <a:gd name="T3" fmla="*/ 0 h 69"/>
                  <a:gd name="T4" fmla="*/ 0 w 87"/>
                  <a:gd name="T5" fmla="*/ 22 h 69"/>
                  <a:gd name="T6" fmla="*/ 18 w 87"/>
                  <a:gd name="T7" fmla="*/ 69 h 69"/>
                  <a:gd name="T8" fmla="*/ 87 w 87"/>
                  <a:gd name="T9" fmla="*/ 2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69">
                    <a:moveTo>
                      <a:pt x="87" y="22"/>
                    </a:moveTo>
                    <a:lnTo>
                      <a:pt x="74" y="0"/>
                    </a:lnTo>
                    <a:lnTo>
                      <a:pt x="0" y="22"/>
                    </a:lnTo>
                    <a:lnTo>
                      <a:pt x="18" y="69"/>
                    </a:lnTo>
                    <a:lnTo>
                      <a:pt x="87" y="22"/>
                    </a:lnTo>
                    <a:close/>
                  </a:path>
                </a:pathLst>
              </a:custGeom>
              <a:solidFill>
                <a:srgbClr val="D0D2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" name="Freeform: Shape 104"/>
              <p:cNvSpPr/>
              <p:nvPr/>
            </p:nvSpPr>
            <p:spPr bwMode="auto">
              <a:xfrm>
                <a:off x="10393979" y="2321230"/>
                <a:ext cx="164260" cy="293322"/>
              </a:xfrm>
              <a:custGeom>
                <a:avLst/>
                <a:gdLst>
                  <a:gd name="T0" fmla="*/ 0 w 70"/>
                  <a:gd name="T1" fmla="*/ 17 h 125"/>
                  <a:gd name="T2" fmla="*/ 7 w 70"/>
                  <a:gd name="T3" fmla="*/ 10 h 125"/>
                  <a:gd name="T4" fmla="*/ 69 w 70"/>
                  <a:gd name="T5" fmla="*/ 56 h 125"/>
                  <a:gd name="T6" fmla="*/ 57 w 70"/>
                  <a:gd name="T7" fmla="*/ 105 h 125"/>
                  <a:gd name="T8" fmla="*/ 17 w 70"/>
                  <a:gd name="T9" fmla="*/ 125 h 125"/>
                  <a:gd name="T10" fmla="*/ 18 w 70"/>
                  <a:gd name="T11" fmla="*/ 109 h 125"/>
                  <a:gd name="T12" fmla="*/ 31 w 70"/>
                  <a:gd name="T13" fmla="*/ 96 h 125"/>
                  <a:gd name="T14" fmla="*/ 44 w 70"/>
                  <a:gd name="T15" fmla="*/ 92 h 125"/>
                  <a:gd name="T16" fmla="*/ 49 w 70"/>
                  <a:gd name="T17" fmla="*/ 79 h 125"/>
                  <a:gd name="T18" fmla="*/ 39 w 70"/>
                  <a:gd name="T19" fmla="*/ 74 h 125"/>
                  <a:gd name="T20" fmla="*/ 24 w 70"/>
                  <a:gd name="T21" fmla="*/ 83 h 125"/>
                  <a:gd name="T22" fmla="*/ 19 w 70"/>
                  <a:gd name="T23" fmla="*/ 80 h 125"/>
                  <a:gd name="T24" fmla="*/ 39 w 70"/>
                  <a:gd name="T25" fmla="*/ 20 h 125"/>
                  <a:gd name="T26" fmla="*/ 0 w 70"/>
                  <a:gd name="T27" fmla="*/ 17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125">
                    <a:moveTo>
                      <a:pt x="0" y="17"/>
                    </a:moveTo>
                    <a:cubicBezTo>
                      <a:pt x="0" y="14"/>
                      <a:pt x="3" y="12"/>
                      <a:pt x="7" y="10"/>
                    </a:cubicBezTo>
                    <a:cubicBezTo>
                      <a:pt x="32" y="0"/>
                      <a:pt x="67" y="31"/>
                      <a:pt x="69" y="56"/>
                    </a:cubicBezTo>
                    <a:cubicBezTo>
                      <a:pt x="70" y="73"/>
                      <a:pt x="69" y="96"/>
                      <a:pt x="57" y="105"/>
                    </a:cubicBezTo>
                    <a:cubicBezTo>
                      <a:pt x="44" y="114"/>
                      <a:pt x="17" y="125"/>
                      <a:pt x="17" y="125"/>
                    </a:cubicBezTo>
                    <a:cubicBezTo>
                      <a:pt x="17" y="125"/>
                      <a:pt x="18" y="110"/>
                      <a:pt x="18" y="109"/>
                    </a:cubicBezTo>
                    <a:cubicBezTo>
                      <a:pt x="19" y="107"/>
                      <a:pt x="31" y="96"/>
                      <a:pt x="31" y="96"/>
                    </a:cubicBezTo>
                    <a:cubicBezTo>
                      <a:pt x="31" y="96"/>
                      <a:pt x="37" y="97"/>
                      <a:pt x="44" y="92"/>
                    </a:cubicBezTo>
                    <a:cubicBezTo>
                      <a:pt x="50" y="88"/>
                      <a:pt x="52" y="85"/>
                      <a:pt x="49" y="79"/>
                    </a:cubicBezTo>
                    <a:cubicBezTo>
                      <a:pt x="46" y="74"/>
                      <a:pt x="43" y="74"/>
                      <a:pt x="39" y="74"/>
                    </a:cubicBezTo>
                    <a:cubicBezTo>
                      <a:pt x="35" y="75"/>
                      <a:pt x="24" y="84"/>
                      <a:pt x="24" y="83"/>
                    </a:cubicBezTo>
                    <a:cubicBezTo>
                      <a:pt x="23" y="82"/>
                      <a:pt x="19" y="80"/>
                      <a:pt x="19" y="80"/>
                    </a:cubicBezTo>
                    <a:cubicBezTo>
                      <a:pt x="34" y="70"/>
                      <a:pt x="62" y="34"/>
                      <a:pt x="39" y="20"/>
                    </a:cubicBezTo>
                    <a:cubicBezTo>
                      <a:pt x="17" y="6"/>
                      <a:pt x="0" y="17"/>
                      <a:pt x="0" y="17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" name="Freeform: Shape 105"/>
              <p:cNvSpPr/>
              <p:nvPr/>
            </p:nvSpPr>
            <p:spPr bwMode="auto">
              <a:xfrm>
                <a:off x="10735908" y="2217310"/>
                <a:ext cx="170964" cy="115653"/>
              </a:xfrm>
              <a:custGeom>
                <a:avLst/>
                <a:gdLst>
                  <a:gd name="T0" fmla="*/ 65 w 73"/>
                  <a:gd name="T1" fmla="*/ 25 h 49"/>
                  <a:gd name="T2" fmla="*/ 57 w 73"/>
                  <a:gd name="T3" fmla="*/ 9 h 49"/>
                  <a:gd name="T4" fmla="*/ 56 w 73"/>
                  <a:gd name="T5" fmla="*/ 9 h 49"/>
                  <a:gd name="T6" fmla="*/ 56 w 73"/>
                  <a:gd name="T7" fmla="*/ 9 h 49"/>
                  <a:gd name="T8" fmla="*/ 32 w 73"/>
                  <a:gd name="T9" fmla="*/ 12 h 49"/>
                  <a:gd name="T10" fmla="*/ 11 w 73"/>
                  <a:gd name="T11" fmla="*/ 24 h 49"/>
                  <a:gd name="T12" fmla="*/ 11 w 73"/>
                  <a:gd name="T13" fmla="*/ 24 h 49"/>
                  <a:gd name="T14" fmla="*/ 11 w 73"/>
                  <a:gd name="T15" fmla="*/ 24 h 49"/>
                  <a:gd name="T16" fmla="*/ 13 w 73"/>
                  <a:gd name="T17" fmla="*/ 47 h 49"/>
                  <a:gd name="T18" fmla="*/ 6 w 73"/>
                  <a:gd name="T19" fmla="*/ 49 h 49"/>
                  <a:gd name="T20" fmla="*/ 4 w 73"/>
                  <a:gd name="T21" fmla="*/ 22 h 49"/>
                  <a:gd name="T22" fmla="*/ 4 w 73"/>
                  <a:gd name="T23" fmla="*/ 22 h 49"/>
                  <a:gd name="T24" fmla="*/ 5 w 73"/>
                  <a:gd name="T25" fmla="*/ 20 h 49"/>
                  <a:gd name="T26" fmla="*/ 30 w 73"/>
                  <a:gd name="T27" fmla="*/ 5 h 49"/>
                  <a:gd name="T28" fmla="*/ 58 w 73"/>
                  <a:gd name="T29" fmla="*/ 2 h 49"/>
                  <a:gd name="T30" fmla="*/ 58 w 73"/>
                  <a:gd name="T31" fmla="*/ 2 h 49"/>
                  <a:gd name="T32" fmla="*/ 61 w 73"/>
                  <a:gd name="T33" fmla="*/ 3 h 49"/>
                  <a:gd name="T34" fmla="*/ 73 w 73"/>
                  <a:gd name="T35" fmla="*/ 24 h 49"/>
                  <a:gd name="T36" fmla="*/ 65 w 73"/>
                  <a:gd name="T37" fmla="*/ 2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3" h="49">
                    <a:moveTo>
                      <a:pt x="65" y="25"/>
                    </a:moveTo>
                    <a:cubicBezTo>
                      <a:pt x="65" y="25"/>
                      <a:pt x="63" y="14"/>
                      <a:pt x="57" y="9"/>
                    </a:cubicBezTo>
                    <a:cubicBezTo>
                      <a:pt x="57" y="9"/>
                      <a:pt x="56" y="9"/>
                      <a:pt x="56" y="9"/>
                    </a:cubicBezTo>
                    <a:cubicBezTo>
                      <a:pt x="56" y="9"/>
                      <a:pt x="56" y="9"/>
                      <a:pt x="56" y="9"/>
                    </a:cubicBezTo>
                    <a:cubicBezTo>
                      <a:pt x="50" y="7"/>
                      <a:pt x="45" y="8"/>
                      <a:pt x="32" y="12"/>
                    </a:cubicBezTo>
                    <a:cubicBezTo>
                      <a:pt x="20" y="16"/>
                      <a:pt x="14" y="19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7" y="34"/>
                      <a:pt x="13" y="46"/>
                      <a:pt x="13" y="47"/>
                    </a:cubicBezTo>
                    <a:cubicBezTo>
                      <a:pt x="6" y="49"/>
                      <a:pt x="6" y="49"/>
                      <a:pt x="6" y="49"/>
                    </a:cubicBezTo>
                    <a:cubicBezTo>
                      <a:pt x="6" y="49"/>
                      <a:pt x="0" y="35"/>
                      <a:pt x="4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1"/>
                      <a:pt x="4" y="20"/>
                      <a:pt x="5" y="20"/>
                    </a:cubicBezTo>
                    <a:cubicBezTo>
                      <a:pt x="9" y="13"/>
                      <a:pt x="16" y="9"/>
                      <a:pt x="30" y="5"/>
                    </a:cubicBezTo>
                    <a:cubicBezTo>
                      <a:pt x="44" y="0"/>
                      <a:pt x="51" y="0"/>
                      <a:pt x="58" y="2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59" y="2"/>
                      <a:pt x="60" y="3"/>
                      <a:pt x="61" y="3"/>
                    </a:cubicBezTo>
                    <a:cubicBezTo>
                      <a:pt x="70" y="9"/>
                      <a:pt x="73" y="23"/>
                      <a:pt x="73" y="24"/>
                    </a:cubicBezTo>
                    <a:lnTo>
                      <a:pt x="65" y="25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" name="Freeform: Shape 106"/>
              <p:cNvSpPr/>
              <p:nvPr/>
            </p:nvSpPr>
            <p:spPr bwMode="auto">
              <a:xfrm>
                <a:off x="10596790" y="2197197"/>
                <a:ext cx="591672" cy="519598"/>
              </a:xfrm>
              <a:custGeom>
                <a:avLst/>
                <a:gdLst>
                  <a:gd name="T0" fmla="*/ 0 w 353"/>
                  <a:gd name="T1" fmla="*/ 105 h 310"/>
                  <a:gd name="T2" fmla="*/ 275 w 353"/>
                  <a:gd name="T3" fmla="*/ 0 h 310"/>
                  <a:gd name="T4" fmla="*/ 353 w 353"/>
                  <a:gd name="T5" fmla="*/ 205 h 310"/>
                  <a:gd name="T6" fmla="*/ 79 w 353"/>
                  <a:gd name="T7" fmla="*/ 310 h 310"/>
                  <a:gd name="T8" fmla="*/ 0 w 353"/>
                  <a:gd name="T9" fmla="*/ 105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310">
                    <a:moveTo>
                      <a:pt x="0" y="105"/>
                    </a:moveTo>
                    <a:lnTo>
                      <a:pt x="275" y="0"/>
                    </a:lnTo>
                    <a:lnTo>
                      <a:pt x="353" y="205"/>
                    </a:lnTo>
                    <a:lnTo>
                      <a:pt x="79" y="31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" name="Freeform: Shape 107"/>
              <p:cNvSpPr/>
              <p:nvPr/>
            </p:nvSpPr>
            <p:spPr bwMode="auto">
              <a:xfrm>
                <a:off x="10588410" y="2188816"/>
                <a:ext cx="527979" cy="321816"/>
              </a:xfrm>
              <a:custGeom>
                <a:avLst/>
                <a:gdLst>
                  <a:gd name="T0" fmla="*/ 0 w 225"/>
                  <a:gd name="T1" fmla="*/ 77 h 137"/>
                  <a:gd name="T2" fmla="*/ 22 w 225"/>
                  <a:gd name="T3" fmla="*/ 137 h 137"/>
                  <a:gd name="T4" fmla="*/ 128 w 225"/>
                  <a:gd name="T5" fmla="*/ 130 h 137"/>
                  <a:gd name="T6" fmla="*/ 149 w 225"/>
                  <a:gd name="T7" fmla="*/ 122 h 137"/>
                  <a:gd name="T8" fmla="*/ 225 w 225"/>
                  <a:gd name="T9" fmla="*/ 49 h 137"/>
                  <a:gd name="T10" fmla="*/ 203 w 225"/>
                  <a:gd name="T11" fmla="*/ 0 h 137"/>
                  <a:gd name="T12" fmla="*/ 0 w 225"/>
                  <a:gd name="T13" fmla="*/ 7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5" h="137">
                    <a:moveTo>
                      <a:pt x="0" y="77"/>
                    </a:moveTo>
                    <a:cubicBezTo>
                      <a:pt x="22" y="137"/>
                      <a:pt x="22" y="137"/>
                      <a:pt x="22" y="137"/>
                    </a:cubicBezTo>
                    <a:cubicBezTo>
                      <a:pt x="128" y="130"/>
                      <a:pt x="128" y="130"/>
                      <a:pt x="128" y="130"/>
                    </a:cubicBezTo>
                    <a:cubicBezTo>
                      <a:pt x="149" y="122"/>
                      <a:pt x="149" y="122"/>
                      <a:pt x="149" y="122"/>
                    </a:cubicBezTo>
                    <a:cubicBezTo>
                      <a:pt x="225" y="49"/>
                      <a:pt x="225" y="49"/>
                      <a:pt x="225" y="49"/>
                    </a:cubicBezTo>
                    <a:cubicBezTo>
                      <a:pt x="203" y="0"/>
                      <a:pt x="203" y="0"/>
                      <a:pt x="203" y="0"/>
                    </a:cubicBezTo>
                    <a:cubicBezTo>
                      <a:pt x="137" y="22"/>
                      <a:pt x="66" y="51"/>
                      <a:pt x="0" y="77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Group 108"/>
            <p:cNvGrpSpPr/>
            <p:nvPr/>
          </p:nvGrpSpPr>
          <p:grpSpPr>
            <a:xfrm>
              <a:off x="4841320" y="2434837"/>
              <a:ext cx="854822" cy="1836612"/>
              <a:chOff x="6455092" y="3246449"/>
              <a:chExt cx="1139763" cy="2448816"/>
            </a:xfrm>
          </p:grpSpPr>
          <p:sp>
            <p:nvSpPr>
              <p:cNvPr id="54" name="Freeform: Shape 109"/>
              <p:cNvSpPr/>
              <p:nvPr/>
            </p:nvSpPr>
            <p:spPr bwMode="auto">
              <a:xfrm>
                <a:off x="6513755" y="4473371"/>
                <a:ext cx="1081100" cy="1221894"/>
              </a:xfrm>
              <a:custGeom>
                <a:avLst/>
                <a:gdLst>
                  <a:gd name="T0" fmla="*/ 249 w 461"/>
                  <a:gd name="T1" fmla="*/ 26 h 521"/>
                  <a:gd name="T2" fmla="*/ 414 w 461"/>
                  <a:gd name="T3" fmla="*/ 108 h 521"/>
                  <a:gd name="T4" fmla="*/ 330 w 461"/>
                  <a:gd name="T5" fmla="*/ 266 h 521"/>
                  <a:gd name="T6" fmla="*/ 397 w 461"/>
                  <a:gd name="T7" fmla="*/ 293 h 521"/>
                  <a:gd name="T8" fmla="*/ 299 w 461"/>
                  <a:gd name="T9" fmla="*/ 291 h 521"/>
                  <a:gd name="T10" fmla="*/ 298 w 461"/>
                  <a:gd name="T11" fmla="*/ 288 h 521"/>
                  <a:gd name="T12" fmla="*/ 285 w 461"/>
                  <a:gd name="T13" fmla="*/ 290 h 521"/>
                  <a:gd name="T14" fmla="*/ 342 w 461"/>
                  <a:gd name="T15" fmla="*/ 98 h 521"/>
                  <a:gd name="T16" fmla="*/ 203 w 461"/>
                  <a:gd name="T17" fmla="*/ 110 h 521"/>
                  <a:gd name="T18" fmla="*/ 87 w 461"/>
                  <a:gd name="T19" fmla="*/ 452 h 521"/>
                  <a:gd name="T20" fmla="*/ 76 w 461"/>
                  <a:gd name="T21" fmla="*/ 462 h 521"/>
                  <a:gd name="T22" fmla="*/ 3 w 461"/>
                  <a:gd name="T23" fmla="*/ 518 h 521"/>
                  <a:gd name="T24" fmla="*/ 37 w 461"/>
                  <a:gd name="T25" fmla="*/ 440 h 521"/>
                  <a:gd name="T26" fmla="*/ 120 w 461"/>
                  <a:gd name="T27" fmla="*/ 17 h 521"/>
                  <a:gd name="T28" fmla="*/ 249 w 461"/>
                  <a:gd name="T29" fmla="*/ 26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1" h="521">
                    <a:moveTo>
                      <a:pt x="249" y="26"/>
                    </a:moveTo>
                    <a:cubicBezTo>
                      <a:pt x="304" y="37"/>
                      <a:pt x="461" y="0"/>
                      <a:pt x="414" y="108"/>
                    </a:cubicBezTo>
                    <a:cubicBezTo>
                      <a:pt x="385" y="178"/>
                      <a:pt x="359" y="215"/>
                      <a:pt x="330" y="266"/>
                    </a:cubicBezTo>
                    <a:cubicBezTo>
                      <a:pt x="348" y="273"/>
                      <a:pt x="401" y="291"/>
                      <a:pt x="397" y="293"/>
                    </a:cubicBezTo>
                    <a:cubicBezTo>
                      <a:pt x="389" y="295"/>
                      <a:pt x="300" y="297"/>
                      <a:pt x="299" y="291"/>
                    </a:cubicBezTo>
                    <a:cubicBezTo>
                      <a:pt x="299" y="291"/>
                      <a:pt x="300" y="297"/>
                      <a:pt x="298" y="288"/>
                    </a:cubicBezTo>
                    <a:cubicBezTo>
                      <a:pt x="285" y="290"/>
                      <a:pt x="285" y="290"/>
                      <a:pt x="285" y="290"/>
                    </a:cubicBezTo>
                    <a:cubicBezTo>
                      <a:pt x="266" y="250"/>
                      <a:pt x="368" y="99"/>
                      <a:pt x="342" y="98"/>
                    </a:cubicBezTo>
                    <a:cubicBezTo>
                      <a:pt x="282" y="93"/>
                      <a:pt x="210" y="110"/>
                      <a:pt x="203" y="110"/>
                    </a:cubicBezTo>
                    <a:cubicBezTo>
                      <a:pt x="198" y="109"/>
                      <a:pt x="156" y="224"/>
                      <a:pt x="87" y="452"/>
                    </a:cubicBezTo>
                    <a:cubicBezTo>
                      <a:pt x="76" y="462"/>
                      <a:pt x="76" y="462"/>
                      <a:pt x="76" y="462"/>
                    </a:cubicBezTo>
                    <a:cubicBezTo>
                      <a:pt x="75" y="469"/>
                      <a:pt x="13" y="521"/>
                      <a:pt x="3" y="518"/>
                    </a:cubicBezTo>
                    <a:cubicBezTo>
                      <a:pt x="0" y="517"/>
                      <a:pt x="25" y="459"/>
                      <a:pt x="37" y="440"/>
                    </a:cubicBezTo>
                    <a:cubicBezTo>
                      <a:pt x="85" y="230"/>
                      <a:pt x="103" y="126"/>
                      <a:pt x="120" y="17"/>
                    </a:cubicBezTo>
                    <a:lnTo>
                      <a:pt x="249" y="2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" name="Freeform: Shape 110"/>
              <p:cNvSpPr/>
              <p:nvPr/>
            </p:nvSpPr>
            <p:spPr bwMode="auto">
              <a:xfrm>
                <a:off x="6786964" y="4525330"/>
                <a:ext cx="338577" cy="82131"/>
              </a:xfrm>
              <a:custGeom>
                <a:avLst/>
                <a:gdLst>
                  <a:gd name="T0" fmla="*/ 3 w 145"/>
                  <a:gd name="T1" fmla="*/ 10 h 35"/>
                  <a:gd name="T2" fmla="*/ 88 w 145"/>
                  <a:gd name="T3" fmla="*/ 13 h 35"/>
                  <a:gd name="T4" fmla="*/ 142 w 145"/>
                  <a:gd name="T5" fmla="*/ 0 h 35"/>
                  <a:gd name="T6" fmla="*/ 141 w 145"/>
                  <a:gd name="T7" fmla="*/ 20 h 35"/>
                  <a:gd name="T8" fmla="*/ 75 w 145"/>
                  <a:gd name="T9" fmla="*/ 35 h 35"/>
                  <a:gd name="T10" fmla="*/ 0 w 145"/>
                  <a:gd name="T11" fmla="*/ 29 h 35"/>
                  <a:gd name="T12" fmla="*/ 3 w 145"/>
                  <a:gd name="T13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35">
                    <a:moveTo>
                      <a:pt x="3" y="10"/>
                    </a:moveTo>
                    <a:cubicBezTo>
                      <a:pt x="8" y="11"/>
                      <a:pt x="57" y="16"/>
                      <a:pt x="88" y="13"/>
                    </a:cubicBezTo>
                    <a:cubicBezTo>
                      <a:pt x="119" y="9"/>
                      <a:pt x="142" y="0"/>
                      <a:pt x="142" y="0"/>
                    </a:cubicBezTo>
                    <a:cubicBezTo>
                      <a:pt x="142" y="0"/>
                      <a:pt x="145" y="19"/>
                      <a:pt x="141" y="20"/>
                    </a:cubicBezTo>
                    <a:cubicBezTo>
                      <a:pt x="136" y="21"/>
                      <a:pt x="127" y="35"/>
                      <a:pt x="75" y="35"/>
                    </a:cubicBezTo>
                    <a:cubicBezTo>
                      <a:pt x="22" y="35"/>
                      <a:pt x="0" y="29"/>
                      <a:pt x="0" y="29"/>
                    </a:cubicBez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929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" name="Freeform: Shape 111"/>
              <p:cNvSpPr/>
              <p:nvPr/>
            </p:nvSpPr>
            <p:spPr bwMode="auto">
              <a:xfrm>
                <a:off x="6765174" y="3880024"/>
                <a:ext cx="357015" cy="734142"/>
              </a:xfrm>
              <a:custGeom>
                <a:avLst/>
                <a:gdLst>
                  <a:gd name="T0" fmla="*/ 87 w 152"/>
                  <a:gd name="T1" fmla="*/ 0 h 313"/>
                  <a:gd name="T2" fmla="*/ 101 w 152"/>
                  <a:gd name="T3" fmla="*/ 17 h 313"/>
                  <a:gd name="T4" fmla="*/ 152 w 152"/>
                  <a:gd name="T5" fmla="*/ 281 h 313"/>
                  <a:gd name="T6" fmla="*/ 0 w 152"/>
                  <a:gd name="T7" fmla="*/ 293 h 313"/>
                  <a:gd name="T8" fmla="*/ 4 w 152"/>
                  <a:gd name="T9" fmla="*/ 18 h 313"/>
                  <a:gd name="T10" fmla="*/ 32 w 152"/>
                  <a:gd name="T11" fmla="*/ 14 h 313"/>
                  <a:gd name="T12" fmla="*/ 87 w 152"/>
                  <a:gd name="T13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313">
                    <a:moveTo>
                      <a:pt x="87" y="0"/>
                    </a:moveTo>
                    <a:cubicBezTo>
                      <a:pt x="93" y="10"/>
                      <a:pt x="101" y="17"/>
                      <a:pt x="101" y="17"/>
                    </a:cubicBezTo>
                    <a:cubicBezTo>
                      <a:pt x="148" y="25"/>
                      <a:pt x="148" y="237"/>
                      <a:pt x="152" y="281"/>
                    </a:cubicBezTo>
                    <a:cubicBezTo>
                      <a:pt x="140" y="313"/>
                      <a:pt x="18" y="302"/>
                      <a:pt x="0" y="293"/>
                    </a:cubicBezTo>
                    <a:cubicBezTo>
                      <a:pt x="11" y="196"/>
                      <a:pt x="27" y="112"/>
                      <a:pt x="4" y="18"/>
                    </a:cubicBezTo>
                    <a:cubicBezTo>
                      <a:pt x="21" y="16"/>
                      <a:pt x="32" y="14"/>
                      <a:pt x="32" y="14"/>
                    </a:cubicBezTo>
                    <a:cubicBezTo>
                      <a:pt x="87" y="0"/>
                      <a:pt x="87" y="0"/>
                      <a:pt x="87" y="0"/>
                    </a:cubicBez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" name="Freeform: Shape 112"/>
              <p:cNvSpPr/>
              <p:nvPr/>
            </p:nvSpPr>
            <p:spPr bwMode="auto">
              <a:xfrm>
                <a:off x="6800373" y="3868290"/>
                <a:ext cx="194430" cy="48608"/>
              </a:xfrm>
              <a:custGeom>
                <a:avLst/>
                <a:gdLst>
                  <a:gd name="T0" fmla="*/ 4 w 116"/>
                  <a:gd name="T1" fmla="*/ 29 h 29"/>
                  <a:gd name="T2" fmla="*/ 0 w 116"/>
                  <a:gd name="T3" fmla="*/ 8 h 29"/>
                  <a:gd name="T4" fmla="*/ 102 w 116"/>
                  <a:gd name="T5" fmla="*/ 0 h 29"/>
                  <a:gd name="T6" fmla="*/ 116 w 116"/>
                  <a:gd name="T7" fmla="*/ 27 h 29"/>
                  <a:gd name="T8" fmla="*/ 4 w 116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29">
                    <a:moveTo>
                      <a:pt x="4" y="29"/>
                    </a:moveTo>
                    <a:lnTo>
                      <a:pt x="0" y="8"/>
                    </a:lnTo>
                    <a:lnTo>
                      <a:pt x="102" y="0"/>
                    </a:lnTo>
                    <a:lnTo>
                      <a:pt x="116" y="27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A6A8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" name="Freeform: Shape 113"/>
              <p:cNvSpPr/>
              <p:nvPr/>
            </p:nvSpPr>
            <p:spPr bwMode="auto">
              <a:xfrm>
                <a:off x="6646170" y="3586702"/>
                <a:ext cx="335225" cy="370424"/>
              </a:xfrm>
              <a:custGeom>
                <a:avLst/>
                <a:gdLst>
                  <a:gd name="T0" fmla="*/ 20 w 143"/>
                  <a:gd name="T1" fmla="*/ 35 h 158"/>
                  <a:gd name="T2" fmla="*/ 76 w 143"/>
                  <a:gd name="T3" fmla="*/ 6 h 158"/>
                  <a:gd name="T4" fmla="*/ 89 w 143"/>
                  <a:gd name="T5" fmla="*/ 17 h 158"/>
                  <a:gd name="T6" fmla="*/ 116 w 143"/>
                  <a:gd name="T7" fmla="*/ 16 h 158"/>
                  <a:gd name="T8" fmla="*/ 119 w 143"/>
                  <a:gd name="T9" fmla="*/ 30 h 158"/>
                  <a:gd name="T10" fmla="*/ 139 w 143"/>
                  <a:gd name="T11" fmla="*/ 60 h 158"/>
                  <a:gd name="T12" fmla="*/ 125 w 143"/>
                  <a:gd name="T13" fmla="*/ 105 h 158"/>
                  <a:gd name="T14" fmla="*/ 138 w 143"/>
                  <a:gd name="T15" fmla="*/ 122 h 158"/>
                  <a:gd name="T16" fmla="*/ 138 w 143"/>
                  <a:gd name="T17" fmla="*/ 122 h 158"/>
                  <a:gd name="T18" fmla="*/ 134 w 143"/>
                  <a:gd name="T19" fmla="*/ 158 h 158"/>
                  <a:gd name="T20" fmla="*/ 69 w 143"/>
                  <a:gd name="T21" fmla="*/ 138 h 158"/>
                  <a:gd name="T22" fmla="*/ 66 w 143"/>
                  <a:gd name="T23" fmla="*/ 121 h 158"/>
                  <a:gd name="T24" fmla="*/ 58 w 143"/>
                  <a:gd name="T25" fmla="*/ 112 h 158"/>
                  <a:gd name="T26" fmla="*/ 20 w 143"/>
                  <a:gd name="T27" fmla="*/ 35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3" h="158">
                    <a:moveTo>
                      <a:pt x="20" y="35"/>
                    </a:moveTo>
                    <a:cubicBezTo>
                      <a:pt x="37" y="6"/>
                      <a:pt x="44" y="0"/>
                      <a:pt x="76" y="6"/>
                    </a:cubicBezTo>
                    <a:cubicBezTo>
                      <a:pt x="78" y="6"/>
                      <a:pt x="86" y="17"/>
                      <a:pt x="89" y="17"/>
                    </a:cubicBezTo>
                    <a:cubicBezTo>
                      <a:pt x="96" y="17"/>
                      <a:pt x="104" y="16"/>
                      <a:pt x="116" y="16"/>
                    </a:cubicBezTo>
                    <a:cubicBezTo>
                      <a:pt x="119" y="30"/>
                      <a:pt x="119" y="30"/>
                      <a:pt x="119" y="30"/>
                    </a:cubicBezTo>
                    <a:cubicBezTo>
                      <a:pt x="119" y="30"/>
                      <a:pt x="135" y="51"/>
                      <a:pt x="139" y="60"/>
                    </a:cubicBezTo>
                    <a:cubicBezTo>
                      <a:pt x="143" y="68"/>
                      <a:pt x="123" y="97"/>
                      <a:pt x="125" y="105"/>
                    </a:cubicBezTo>
                    <a:cubicBezTo>
                      <a:pt x="127" y="114"/>
                      <a:pt x="135" y="118"/>
                      <a:pt x="138" y="122"/>
                    </a:cubicBezTo>
                    <a:cubicBezTo>
                      <a:pt x="138" y="122"/>
                      <a:pt x="138" y="122"/>
                      <a:pt x="138" y="122"/>
                    </a:cubicBezTo>
                    <a:cubicBezTo>
                      <a:pt x="134" y="158"/>
                      <a:pt x="134" y="158"/>
                      <a:pt x="134" y="158"/>
                    </a:cubicBezTo>
                    <a:cubicBezTo>
                      <a:pt x="134" y="158"/>
                      <a:pt x="66" y="142"/>
                      <a:pt x="69" y="138"/>
                    </a:cubicBezTo>
                    <a:cubicBezTo>
                      <a:pt x="70" y="135"/>
                      <a:pt x="66" y="121"/>
                      <a:pt x="66" y="121"/>
                    </a:cubicBezTo>
                    <a:cubicBezTo>
                      <a:pt x="62" y="113"/>
                      <a:pt x="62" y="113"/>
                      <a:pt x="58" y="112"/>
                    </a:cubicBezTo>
                    <a:cubicBezTo>
                      <a:pt x="21" y="105"/>
                      <a:pt x="0" y="69"/>
                      <a:pt x="20" y="35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Freeform: Shape 114"/>
              <p:cNvSpPr/>
              <p:nvPr/>
            </p:nvSpPr>
            <p:spPr bwMode="auto">
              <a:xfrm>
                <a:off x="6760146" y="3727496"/>
                <a:ext cx="221248" cy="217896"/>
              </a:xfrm>
              <a:custGeom>
                <a:avLst/>
                <a:gdLst>
                  <a:gd name="T0" fmla="*/ 90 w 94"/>
                  <a:gd name="T1" fmla="*/ 0 h 93"/>
                  <a:gd name="T2" fmla="*/ 76 w 94"/>
                  <a:gd name="T3" fmla="*/ 45 h 93"/>
                  <a:gd name="T4" fmla="*/ 89 w 94"/>
                  <a:gd name="T5" fmla="*/ 62 h 93"/>
                  <a:gd name="T6" fmla="*/ 89 w 94"/>
                  <a:gd name="T7" fmla="*/ 62 h 93"/>
                  <a:gd name="T8" fmla="*/ 86 w 94"/>
                  <a:gd name="T9" fmla="*/ 88 h 93"/>
                  <a:gd name="T10" fmla="*/ 58 w 94"/>
                  <a:gd name="T11" fmla="*/ 91 h 93"/>
                  <a:gd name="T12" fmla="*/ 58 w 94"/>
                  <a:gd name="T13" fmla="*/ 91 h 93"/>
                  <a:gd name="T14" fmla="*/ 20 w 94"/>
                  <a:gd name="T15" fmla="*/ 75 h 93"/>
                  <a:gd name="T16" fmla="*/ 19 w 94"/>
                  <a:gd name="T17" fmla="*/ 64 h 93"/>
                  <a:gd name="T18" fmla="*/ 11 w 94"/>
                  <a:gd name="T19" fmla="*/ 53 h 93"/>
                  <a:gd name="T20" fmla="*/ 13 w 94"/>
                  <a:gd name="T21" fmla="*/ 45 h 93"/>
                  <a:gd name="T22" fmla="*/ 0 w 94"/>
                  <a:gd name="T23" fmla="*/ 28 h 93"/>
                  <a:gd name="T24" fmla="*/ 6 w 94"/>
                  <a:gd name="T25" fmla="*/ 23 h 93"/>
                  <a:gd name="T26" fmla="*/ 20 w 94"/>
                  <a:gd name="T27" fmla="*/ 32 h 93"/>
                  <a:gd name="T28" fmla="*/ 90 w 94"/>
                  <a:gd name="T2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4" h="93">
                    <a:moveTo>
                      <a:pt x="90" y="0"/>
                    </a:moveTo>
                    <a:cubicBezTo>
                      <a:pt x="94" y="8"/>
                      <a:pt x="74" y="37"/>
                      <a:pt x="76" y="45"/>
                    </a:cubicBezTo>
                    <a:cubicBezTo>
                      <a:pt x="78" y="54"/>
                      <a:pt x="86" y="58"/>
                      <a:pt x="89" y="62"/>
                    </a:cubicBezTo>
                    <a:cubicBezTo>
                      <a:pt x="89" y="62"/>
                      <a:pt x="89" y="62"/>
                      <a:pt x="89" y="62"/>
                    </a:cubicBezTo>
                    <a:cubicBezTo>
                      <a:pt x="86" y="88"/>
                      <a:pt x="86" y="88"/>
                      <a:pt x="86" y="88"/>
                    </a:cubicBezTo>
                    <a:cubicBezTo>
                      <a:pt x="75" y="91"/>
                      <a:pt x="64" y="93"/>
                      <a:pt x="58" y="91"/>
                    </a:cubicBezTo>
                    <a:cubicBezTo>
                      <a:pt x="58" y="91"/>
                      <a:pt x="58" y="91"/>
                      <a:pt x="58" y="91"/>
                    </a:cubicBezTo>
                    <a:cubicBezTo>
                      <a:pt x="50" y="89"/>
                      <a:pt x="32" y="81"/>
                      <a:pt x="20" y="75"/>
                    </a:cubicBezTo>
                    <a:cubicBezTo>
                      <a:pt x="20" y="70"/>
                      <a:pt x="19" y="64"/>
                      <a:pt x="19" y="64"/>
                    </a:cubicBezTo>
                    <a:cubicBezTo>
                      <a:pt x="17" y="62"/>
                      <a:pt x="16" y="54"/>
                      <a:pt x="11" y="53"/>
                    </a:cubicBezTo>
                    <a:cubicBezTo>
                      <a:pt x="12" y="50"/>
                      <a:pt x="13" y="48"/>
                      <a:pt x="13" y="45"/>
                    </a:cubicBezTo>
                    <a:cubicBezTo>
                      <a:pt x="14" y="43"/>
                      <a:pt x="0" y="28"/>
                      <a:pt x="0" y="28"/>
                    </a:cubicBezTo>
                    <a:cubicBezTo>
                      <a:pt x="0" y="28"/>
                      <a:pt x="6" y="28"/>
                      <a:pt x="6" y="23"/>
                    </a:cubicBezTo>
                    <a:cubicBezTo>
                      <a:pt x="10" y="27"/>
                      <a:pt x="16" y="32"/>
                      <a:pt x="20" y="32"/>
                    </a:cubicBezTo>
                    <a:cubicBezTo>
                      <a:pt x="44" y="35"/>
                      <a:pt x="76" y="2"/>
                      <a:pt x="90" y="0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Freeform: Shape 115"/>
              <p:cNvSpPr/>
              <p:nvPr/>
            </p:nvSpPr>
            <p:spPr bwMode="auto">
              <a:xfrm>
                <a:off x="6845628" y="3903489"/>
                <a:ext cx="97215" cy="67045"/>
              </a:xfrm>
              <a:custGeom>
                <a:avLst/>
                <a:gdLst>
                  <a:gd name="T0" fmla="*/ 0 w 42"/>
                  <a:gd name="T1" fmla="*/ 21 h 29"/>
                  <a:gd name="T2" fmla="*/ 8 w 42"/>
                  <a:gd name="T3" fmla="*/ 0 h 29"/>
                  <a:gd name="T4" fmla="*/ 34 w 42"/>
                  <a:gd name="T5" fmla="*/ 7 h 29"/>
                  <a:gd name="T6" fmla="*/ 41 w 42"/>
                  <a:gd name="T7" fmla="*/ 29 h 29"/>
                  <a:gd name="T8" fmla="*/ 0 w 42"/>
                  <a:gd name="T9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9">
                    <a:moveTo>
                      <a:pt x="0" y="21"/>
                    </a:moveTo>
                    <a:cubicBezTo>
                      <a:pt x="3" y="14"/>
                      <a:pt x="6" y="8"/>
                      <a:pt x="8" y="0"/>
                    </a:cubicBezTo>
                    <a:cubicBezTo>
                      <a:pt x="17" y="3"/>
                      <a:pt x="31" y="8"/>
                      <a:pt x="34" y="7"/>
                    </a:cubicBezTo>
                    <a:cubicBezTo>
                      <a:pt x="34" y="7"/>
                      <a:pt x="42" y="29"/>
                      <a:pt x="41" y="29"/>
                    </a:cubicBez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A6A8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Freeform: Shape 116"/>
              <p:cNvSpPr/>
              <p:nvPr/>
            </p:nvSpPr>
            <p:spPr bwMode="auto">
              <a:xfrm>
                <a:off x="6669635" y="3921926"/>
                <a:ext cx="254771" cy="764312"/>
              </a:xfrm>
              <a:custGeom>
                <a:avLst/>
                <a:gdLst>
                  <a:gd name="T0" fmla="*/ 84 w 109"/>
                  <a:gd name="T1" fmla="*/ 8 h 326"/>
                  <a:gd name="T2" fmla="*/ 58 w 109"/>
                  <a:gd name="T3" fmla="*/ 326 h 326"/>
                  <a:gd name="T4" fmla="*/ 0 w 109"/>
                  <a:gd name="T5" fmla="*/ 304 h 326"/>
                  <a:gd name="T6" fmla="*/ 24 w 109"/>
                  <a:gd name="T7" fmla="*/ 74 h 326"/>
                  <a:gd name="T8" fmla="*/ 45 w 109"/>
                  <a:gd name="T9" fmla="*/ 0 h 326"/>
                  <a:gd name="T10" fmla="*/ 48 w 109"/>
                  <a:gd name="T11" fmla="*/ 0 h 326"/>
                  <a:gd name="T12" fmla="*/ 84 w 109"/>
                  <a:gd name="T13" fmla="*/ 8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9" h="326">
                    <a:moveTo>
                      <a:pt x="84" y="8"/>
                    </a:moveTo>
                    <a:cubicBezTo>
                      <a:pt x="109" y="14"/>
                      <a:pt x="58" y="326"/>
                      <a:pt x="58" y="326"/>
                    </a:cubicBezTo>
                    <a:cubicBezTo>
                      <a:pt x="53" y="320"/>
                      <a:pt x="23" y="318"/>
                      <a:pt x="0" y="304"/>
                    </a:cubicBezTo>
                    <a:cubicBezTo>
                      <a:pt x="24" y="74"/>
                      <a:pt x="24" y="74"/>
                      <a:pt x="24" y="74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6" y="0"/>
                      <a:pt x="47" y="0"/>
                      <a:pt x="48" y="0"/>
                    </a:cubicBezTo>
                    <a:lnTo>
                      <a:pt x="84" y="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Freeform: Shape 117"/>
              <p:cNvSpPr/>
              <p:nvPr/>
            </p:nvSpPr>
            <p:spPr bwMode="auto">
              <a:xfrm>
                <a:off x="6455092" y="3246449"/>
                <a:ext cx="144147" cy="162584"/>
              </a:xfrm>
              <a:custGeom>
                <a:avLst/>
                <a:gdLst>
                  <a:gd name="T0" fmla="*/ 39 w 61"/>
                  <a:gd name="T1" fmla="*/ 69 h 69"/>
                  <a:gd name="T2" fmla="*/ 49 w 61"/>
                  <a:gd name="T3" fmla="*/ 51 h 69"/>
                  <a:gd name="T4" fmla="*/ 51 w 61"/>
                  <a:gd name="T5" fmla="*/ 36 h 69"/>
                  <a:gd name="T6" fmla="*/ 59 w 61"/>
                  <a:gd name="T7" fmla="*/ 28 h 69"/>
                  <a:gd name="T8" fmla="*/ 54 w 61"/>
                  <a:gd name="T9" fmla="*/ 11 h 69"/>
                  <a:gd name="T10" fmla="*/ 48 w 61"/>
                  <a:gd name="T11" fmla="*/ 10 h 69"/>
                  <a:gd name="T12" fmla="*/ 43 w 61"/>
                  <a:gd name="T13" fmla="*/ 3 h 69"/>
                  <a:gd name="T14" fmla="*/ 35 w 61"/>
                  <a:gd name="T15" fmla="*/ 3 h 69"/>
                  <a:gd name="T16" fmla="*/ 26 w 61"/>
                  <a:gd name="T17" fmla="*/ 1 h 69"/>
                  <a:gd name="T18" fmla="*/ 5 w 61"/>
                  <a:gd name="T19" fmla="*/ 11 h 69"/>
                  <a:gd name="T20" fmla="*/ 3 w 61"/>
                  <a:gd name="T21" fmla="*/ 36 h 69"/>
                  <a:gd name="T22" fmla="*/ 16 w 61"/>
                  <a:gd name="T23" fmla="*/ 60 h 69"/>
                  <a:gd name="T24" fmla="*/ 39 w 61"/>
                  <a:gd name="T2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69">
                    <a:moveTo>
                      <a:pt x="39" y="69"/>
                    </a:moveTo>
                    <a:cubicBezTo>
                      <a:pt x="42" y="64"/>
                      <a:pt x="46" y="60"/>
                      <a:pt x="49" y="51"/>
                    </a:cubicBezTo>
                    <a:cubicBezTo>
                      <a:pt x="50" y="47"/>
                      <a:pt x="51" y="41"/>
                      <a:pt x="51" y="36"/>
                    </a:cubicBezTo>
                    <a:cubicBezTo>
                      <a:pt x="54" y="35"/>
                      <a:pt x="58" y="31"/>
                      <a:pt x="59" y="28"/>
                    </a:cubicBezTo>
                    <a:cubicBezTo>
                      <a:pt x="61" y="23"/>
                      <a:pt x="56" y="14"/>
                      <a:pt x="54" y="11"/>
                    </a:cubicBezTo>
                    <a:cubicBezTo>
                      <a:pt x="53" y="11"/>
                      <a:pt x="51" y="10"/>
                      <a:pt x="48" y="10"/>
                    </a:cubicBezTo>
                    <a:cubicBezTo>
                      <a:pt x="47" y="7"/>
                      <a:pt x="45" y="5"/>
                      <a:pt x="43" y="3"/>
                    </a:cubicBezTo>
                    <a:cubicBezTo>
                      <a:pt x="41" y="2"/>
                      <a:pt x="38" y="3"/>
                      <a:pt x="35" y="3"/>
                    </a:cubicBezTo>
                    <a:cubicBezTo>
                      <a:pt x="32" y="0"/>
                      <a:pt x="31" y="0"/>
                      <a:pt x="26" y="1"/>
                    </a:cubicBezTo>
                    <a:cubicBezTo>
                      <a:pt x="20" y="2"/>
                      <a:pt x="9" y="6"/>
                      <a:pt x="5" y="11"/>
                    </a:cubicBezTo>
                    <a:cubicBezTo>
                      <a:pt x="0" y="17"/>
                      <a:pt x="0" y="28"/>
                      <a:pt x="3" y="36"/>
                    </a:cubicBezTo>
                    <a:cubicBezTo>
                      <a:pt x="6" y="44"/>
                      <a:pt x="11" y="56"/>
                      <a:pt x="16" y="60"/>
                    </a:cubicBezTo>
                    <a:cubicBezTo>
                      <a:pt x="20" y="64"/>
                      <a:pt x="39" y="69"/>
                      <a:pt x="39" y="69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Freeform: Shape 118"/>
              <p:cNvSpPr/>
              <p:nvPr/>
            </p:nvSpPr>
            <p:spPr bwMode="auto">
              <a:xfrm>
                <a:off x="6478557" y="3350369"/>
                <a:ext cx="100567" cy="58665"/>
              </a:xfrm>
              <a:custGeom>
                <a:avLst/>
                <a:gdLst>
                  <a:gd name="T0" fmla="*/ 42 w 43"/>
                  <a:gd name="T1" fmla="*/ 14 h 25"/>
                  <a:gd name="T2" fmla="*/ 43 w 43"/>
                  <a:gd name="T3" fmla="*/ 10 h 25"/>
                  <a:gd name="T4" fmla="*/ 41 w 43"/>
                  <a:gd name="T5" fmla="*/ 0 h 25"/>
                  <a:gd name="T6" fmla="*/ 1 w 43"/>
                  <a:gd name="T7" fmla="*/ 9 h 25"/>
                  <a:gd name="T8" fmla="*/ 5 w 43"/>
                  <a:gd name="T9" fmla="*/ 25 h 25"/>
                  <a:gd name="T10" fmla="*/ 42 w 43"/>
                  <a:gd name="T11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25">
                    <a:moveTo>
                      <a:pt x="42" y="14"/>
                    </a:moveTo>
                    <a:cubicBezTo>
                      <a:pt x="42" y="13"/>
                      <a:pt x="43" y="10"/>
                      <a:pt x="43" y="1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1" y="0"/>
                      <a:pt x="0" y="10"/>
                      <a:pt x="1" y="9"/>
                    </a:cubicBezTo>
                    <a:cubicBezTo>
                      <a:pt x="2" y="8"/>
                      <a:pt x="5" y="25"/>
                      <a:pt x="5" y="25"/>
                    </a:cubicBezTo>
                    <a:lnTo>
                      <a:pt x="42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Freeform: Shape 119"/>
              <p:cNvSpPr/>
              <p:nvPr/>
            </p:nvSpPr>
            <p:spPr bwMode="auto">
              <a:xfrm>
                <a:off x="6788639" y="3913546"/>
                <a:ext cx="110624" cy="450877"/>
              </a:xfrm>
              <a:custGeom>
                <a:avLst/>
                <a:gdLst>
                  <a:gd name="T0" fmla="*/ 33 w 47"/>
                  <a:gd name="T1" fmla="*/ 12 h 193"/>
                  <a:gd name="T2" fmla="*/ 27 w 47"/>
                  <a:gd name="T3" fmla="*/ 193 h 193"/>
                  <a:gd name="T4" fmla="*/ 10 w 47"/>
                  <a:gd name="T5" fmla="*/ 69 h 193"/>
                  <a:gd name="T6" fmla="*/ 30 w 47"/>
                  <a:gd name="T7" fmla="*/ 64 h 193"/>
                  <a:gd name="T8" fmla="*/ 0 w 47"/>
                  <a:gd name="T9" fmla="*/ 53 h 193"/>
                  <a:gd name="T10" fmla="*/ 8 w 47"/>
                  <a:gd name="T11" fmla="*/ 0 h 193"/>
                  <a:gd name="T12" fmla="*/ 33 w 47"/>
                  <a:gd name="T13" fmla="*/ 1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193">
                    <a:moveTo>
                      <a:pt x="33" y="12"/>
                    </a:moveTo>
                    <a:cubicBezTo>
                      <a:pt x="47" y="19"/>
                      <a:pt x="39" y="102"/>
                      <a:pt x="27" y="193"/>
                    </a:cubicBezTo>
                    <a:cubicBezTo>
                      <a:pt x="27" y="193"/>
                      <a:pt x="10" y="69"/>
                      <a:pt x="10" y="69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8" y="0"/>
                      <a:pt x="8" y="0"/>
                      <a:pt x="8" y="0"/>
                    </a:cubicBezTo>
                    <a:lnTo>
                      <a:pt x="33" y="12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Freeform: Shape 120"/>
              <p:cNvSpPr/>
              <p:nvPr/>
            </p:nvSpPr>
            <p:spPr bwMode="auto">
              <a:xfrm>
                <a:off x="7294828" y="4451581"/>
                <a:ext cx="127385" cy="145823"/>
              </a:xfrm>
              <a:custGeom>
                <a:avLst/>
                <a:gdLst>
                  <a:gd name="T0" fmla="*/ 19 w 54"/>
                  <a:gd name="T1" fmla="*/ 0 h 62"/>
                  <a:gd name="T2" fmla="*/ 11 w 54"/>
                  <a:gd name="T3" fmla="*/ 17 h 62"/>
                  <a:gd name="T4" fmla="*/ 9 w 54"/>
                  <a:gd name="T5" fmla="*/ 29 h 62"/>
                  <a:gd name="T6" fmla="*/ 2 w 54"/>
                  <a:gd name="T7" fmla="*/ 37 h 62"/>
                  <a:gd name="T8" fmla="*/ 7 w 54"/>
                  <a:gd name="T9" fmla="*/ 51 h 62"/>
                  <a:gd name="T10" fmla="*/ 12 w 54"/>
                  <a:gd name="T11" fmla="*/ 52 h 62"/>
                  <a:gd name="T12" fmla="*/ 16 w 54"/>
                  <a:gd name="T13" fmla="*/ 58 h 62"/>
                  <a:gd name="T14" fmla="*/ 24 w 54"/>
                  <a:gd name="T15" fmla="*/ 58 h 62"/>
                  <a:gd name="T16" fmla="*/ 31 w 54"/>
                  <a:gd name="T17" fmla="*/ 61 h 62"/>
                  <a:gd name="T18" fmla="*/ 50 w 54"/>
                  <a:gd name="T19" fmla="*/ 52 h 62"/>
                  <a:gd name="T20" fmla="*/ 51 w 54"/>
                  <a:gd name="T21" fmla="*/ 30 h 62"/>
                  <a:gd name="T22" fmla="*/ 40 w 54"/>
                  <a:gd name="T23" fmla="*/ 9 h 62"/>
                  <a:gd name="T24" fmla="*/ 19 w 54"/>
                  <a:gd name="T2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62">
                    <a:moveTo>
                      <a:pt x="19" y="0"/>
                    </a:moveTo>
                    <a:cubicBezTo>
                      <a:pt x="17" y="5"/>
                      <a:pt x="14" y="9"/>
                      <a:pt x="11" y="17"/>
                    </a:cubicBezTo>
                    <a:cubicBezTo>
                      <a:pt x="10" y="20"/>
                      <a:pt x="9" y="25"/>
                      <a:pt x="9" y="29"/>
                    </a:cubicBezTo>
                    <a:cubicBezTo>
                      <a:pt x="7" y="31"/>
                      <a:pt x="3" y="34"/>
                      <a:pt x="2" y="37"/>
                    </a:cubicBezTo>
                    <a:cubicBezTo>
                      <a:pt x="0" y="41"/>
                      <a:pt x="5" y="49"/>
                      <a:pt x="7" y="51"/>
                    </a:cubicBezTo>
                    <a:cubicBezTo>
                      <a:pt x="8" y="52"/>
                      <a:pt x="10" y="52"/>
                      <a:pt x="12" y="52"/>
                    </a:cubicBezTo>
                    <a:cubicBezTo>
                      <a:pt x="13" y="55"/>
                      <a:pt x="15" y="57"/>
                      <a:pt x="16" y="58"/>
                    </a:cubicBezTo>
                    <a:cubicBezTo>
                      <a:pt x="18" y="59"/>
                      <a:pt x="21" y="59"/>
                      <a:pt x="24" y="58"/>
                    </a:cubicBezTo>
                    <a:cubicBezTo>
                      <a:pt x="26" y="62"/>
                      <a:pt x="27" y="61"/>
                      <a:pt x="31" y="61"/>
                    </a:cubicBezTo>
                    <a:cubicBezTo>
                      <a:pt x="36" y="60"/>
                      <a:pt x="46" y="56"/>
                      <a:pt x="50" y="52"/>
                    </a:cubicBezTo>
                    <a:cubicBezTo>
                      <a:pt x="54" y="46"/>
                      <a:pt x="54" y="37"/>
                      <a:pt x="51" y="30"/>
                    </a:cubicBezTo>
                    <a:cubicBezTo>
                      <a:pt x="49" y="23"/>
                      <a:pt x="45" y="12"/>
                      <a:pt x="40" y="9"/>
                    </a:cubicBezTo>
                    <a:cubicBezTo>
                      <a:pt x="36" y="5"/>
                      <a:pt x="19" y="0"/>
                      <a:pt x="19" y="0"/>
                    </a:cubicBezTo>
                    <a:close/>
                  </a:path>
                </a:pathLst>
              </a:custGeom>
              <a:solidFill>
                <a:srgbClr val="E0A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Freeform: Shape 121"/>
              <p:cNvSpPr/>
              <p:nvPr/>
            </p:nvSpPr>
            <p:spPr bwMode="auto">
              <a:xfrm>
                <a:off x="7311590" y="4444876"/>
                <a:ext cx="88835" cy="51960"/>
              </a:xfrm>
              <a:custGeom>
                <a:avLst/>
                <a:gdLst>
                  <a:gd name="T0" fmla="*/ 1 w 38"/>
                  <a:gd name="T1" fmla="*/ 10 h 22"/>
                  <a:gd name="T2" fmla="*/ 0 w 38"/>
                  <a:gd name="T3" fmla="*/ 13 h 22"/>
                  <a:gd name="T4" fmla="*/ 2 w 38"/>
                  <a:gd name="T5" fmla="*/ 22 h 22"/>
                  <a:gd name="T6" fmla="*/ 37 w 38"/>
                  <a:gd name="T7" fmla="*/ 14 h 22"/>
                  <a:gd name="T8" fmla="*/ 33 w 38"/>
                  <a:gd name="T9" fmla="*/ 0 h 22"/>
                  <a:gd name="T10" fmla="*/ 1 w 38"/>
                  <a:gd name="T11" fmla="*/ 1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22">
                    <a:moveTo>
                      <a:pt x="1" y="10"/>
                    </a:moveTo>
                    <a:cubicBezTo>
                      <a:pt x="1" y="11"/>
                      <a:pt x="0" y="13"/>
                      <a:pt x="0" y="13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22"/>
                      <a:pt x="38" y="14"/>
                      <a:pt x="37" y="14"/>
                    </a:cubicBezTo>
                    <a:cubicBezTo>
                      <a:pt x="36" y="15"/>
                      <a:pt x="33" y="0"/>
                      <a:pt x="33" y="0"/>
                    </a:cubicBez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Freeform: Shape 122"/>
              <p:cNvSpPr/>
              <p:nvPr/>
            </p:nvSpPr>
            <p:spPr bwMode="auto">
              <a:xfrm>
                <a:off x="6983070" y="3891756"/>
                <a:ext cx="417355" cy="660392"/>
              </a:xfrm>
              <a:custGeom>
                <a:avLst/>
                <a:gdLst>
                  <a:gd name="T0" fmla="*/ 0 w 178"/>
                  <a:gd name="T1" fmla="*/ 4 h 282"/>
                  <a:gd name="T2" fmla="*/ 42 w 178"/>
                  <a:gd name="T3" fmla="*/ 4 h 282"/>
                  <a:gd name="T4" fmla="*/ 178 w 178"/>
                  <a:gd name="T5" fmla="*/ 246 h 282"/>
                  <a:gd name="T6" fmla="*/ 140 w 178"/>
                  <a:gd name="T7" fmla="*/ 252 h 282"/>
                  <a:gd name="T8" fmla="*/ 56 w 178"/>
                  <a:gd name="T9" fmla="*/ 81 h 282"/>
                  <a:gd name="T10" fmla="*/ 100 w 178"/>
                  <a:gd name="T11" fmla="*/ 278 h 282"/>
                  <a:gd name="T12" fmla="*/ 58 w 178"/>
                  <a:gd name="T13" fmla="*/ 282 h 282"/>
                  <a:gd name="T14" fmla="*/ 0 w 178"/>
                  <a:gd name="T15" fmla="*/ 4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8" h="282">
                    <a:moveTo>
                      <a:pt x="0" y="4"/>
                    </a:moveTo>
                    <a:cubicBezTo>
                      <a:pt x="9" y="3"/>
                      <a:pt x="34" y="0"/>
                      <a:pt x="42" y="4"/>
                    </a:cubicBezTo>
                    <a:cubicBezTo>
                      <a:pt x="117" y="46"/>
                      <a:pt x="160" y="181"/>
                      <a:pt x="178" y="246"/>
                    </a:cubicBezTo>
                    <a:cubicBezTo>
                      <a:pt x="140" y="252"/>
                      <a:pt x="140" y="252"/>
                      <a:pt x="140" y="252"/>
                    </a:cubicBezTo>
                    <a:cubicBezTo>
                      <a:pt x="121" y="213"/>
                      <a:pt x="98" y="113"/>
                      <a:pt x="56" y="81"/>
                    </a:cubicBezTo>
                    <a:cubicBezTo>
                      <a:pt x="100" y="278"/>
                      <a:pt x="100" y="278"/>
                      <a:pt x="100" y="278"/>
                    </a:cubicBezTo>
                    <a:cubicBezTo>
                      <a:pt x="58" y="282"/>
                      <a:pt x="58" y="282"/>
                      <a:pt x="58" y="282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" name="Freeform: Shape 123"/>
              <p:cNvSpPr/>
              <p:nvPr/>
            </p:nvSpPr>
            <p:spPr bwMode="auto">
              <a:xfrm>
                <a:off x="6981394" y="3891756"/>
                <a:ext cx="102244" cy="424060"/>
              </a:xfrm>
              <a:custGeom>
                <a:avLst/>
                <a:gdLst>
                  <a:gd name="T0" fmla="*/ 14 w 61"/>
                  <a:gd name="T1" fmla="*/ 0 h 253"/>
                  <a:gd name="T2" fmla="*/ 14 w 61"/>
                  <a:gd name="T3" fmla="*/ 0 h 253"/>
                  <a:gd name="T4" fmla="*/ 61 w 61"/>
                  <a:gd name="T5" fmla="*/ 66 h 253"/>
                  <a:gd name="T6" fmla="*/ 29 w 61"/>
                  <a:gd name="T7" fmla="*/ 77 h 253"/>
                  <a:gd name="T8" fmla="*/ 53 w 61"/>
                  <a:gd name="T9" fmla="*/ 81 h 253"/>
                  <a:gd name="T10" fmla="*/ 53 w 61"/>
                  <a:gd name="T11" fmla="*/ 253 h 253"/>
                  <a:gd name="T12" fmla="*/ 0 w 61"/>
                  <a:gd name="T13" fmla="*/ 4 h 253"/>
                  <a:gd name="T14" fmla="*/ 14 w 61"/>
                  <a:gd name="T15" fmla="*/ 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253">
                    <a:moveTo>
                      <a:pt x="14" y="0"/>
                    </a:moveTo>
                    <a:lnTo>
                      <a:pt x="14" y="0"/>
                    </a:lnTo>
                    <a:lnTo>
                      <a:pt x="61" y="66"/>
                    </a:lnTo>
                    <a:lnTo>
                      <a:pt x="29" y="77"/>
                    </a:lnTo>
                    <a:lnTo>
                      <a:pt x="53" y="81"/>
                    </a:lnTo>
                    <a:lnTo>
                      <a:pt x="53" y="253"/>
                    </a:lnTo>
                    <a:lnTo>
                      <a:pt x="0" y="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" name="Freeform: Shape 124"/>
              <p:cNvSpPr/>
              <p:nvPr/>
            </p:nvSpPr>
            <p:spPr bwMode="auto">
              <a:xfrm>
                <a:off x="6961281" y="3898461"/>
                <a:ext cx="35199" cy="72074"/>
              </a:xfrm>
              <a:custGeom>
                <a:avLst/>
                <a:gdLst>
                  <a:gd name="T0" fmla="*/ 0 w 15"/>
                  <a:gd name="T1" fmla="*/ 5 h 31"/>
                  <a:gd name="T2" fmla="*/ 2 w 15"/>
                  <a:gd name="T3" fmla="*/ 1 h 31"/>
                  <a:gd name="T4" fmla="*/ 15 w 15"/>
                  <a:gd name="T5" fmla="*/ 15 h 31"/>
                  <a:gd name="T6" fmla="*/ 3 w 15"/>
                  <a:gd name="T7" fmla="*/ 30 h 31"/>
                  <a:gd name="T8" fmla="*/ 0 w 15"/>
                  <a:gd name="T9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1">
                    <a:moveTo>
                      <a:pt x="0" y="5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5" y="15"/>
                      <a:pt x="15" y="15"/>
                    </a:cubicBezTo>
                    <a:cubicBezTo>
                      <a:pt x="15" y="15"/>
                      <a:pt x="3" y="31"/>
                      <a:pt x="3" y="30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6A8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" name="Freeform: Shape 125"/>
              <p:cNvSpPr/>
              <p:nvPr/>
            </p:nvSpPr>
            <p:spPr bwMode="auto">
              <a:xfrm>
                <a:off x="6941167" y="3967182"/>
                <a:ext cx="124033" cy="584967"/>
              </a:xfrm>
              <a:custGeom>
                <a:avLst/>
                <a:gdLst>
                  <a:gd name="T0" fmla="*/ 0 w 74"/>
                  <a:gd name="T1" fmla="*/ 1 h 349"/>
                  <a:gd name="T2" fmla="*/ 18 w 74"/>
                  <a:gd name="T3" fmla="*/ 0 h 349"/>
                  <a:gd name="T4" fmla="*/ 74 w 74"/>
                  <a:gd name="T5" fmla="*/ 289 h 349"/>
                  <a:gd name="T6" fmla="*/ 54 w 74"/>
                  <a:gd name="T7" fmla="*/ 349 h 349"/>
                  <a:gd name="T8" fmla="*/ 14 w 74"/>
                  <a:gd name="T9" fmla="*/ 291 h 349"/>
                  <a:gd name="T10" fmla="*/ 0 w 74"/>
                  <a:gd name="T11" fmla="*/ 1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349">
                    <a:moveTo>
                      <a:pt x="0" y="1"/>
                    </a:moveTo>
                    <a:lnTo>
                      <a:pt x="18" y="0"/>
                    </a:lnTo>
                    <a:lnTo>
                      <a:pt x="74" y="289"/>
                    </a:lnTo>
                    <a:lnTo>
                      <a:pt x="54" y="349"/>
                    </a:lnTo>
                    <a:lnTo>
                      <a:pt x="14" y="29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Freeform: Shape 126"/>
              <p:cNvSpPr/>
              <p:nvPr/>
            </p:nvSpPr>
            <p:spPr bwMode="auto">
              <a:xfrm>
                <a:off x="6905968" y="3908517"/>
                <a:ext cx="67045" cy="70397"/>
              </a:xfrm>
              <a:custGeom>
                <a:avLst/>
                <a:gdLst>
                  <a:gd name="T0" fmla="*/ 0 w 29"/>
                  <a:gd name="T1" fmla="*/ 7 h 30"/>
                  <a:gd name="T2" fmla="*/ 29 w 29"/>
                  <a:gd name="T3" fmla="*/ 0 h 30"/>
                  <a:gd name="T4" fmla="*/ 29 w 29"/>
                  <a:gd name="T5" fmla="*/ 27 h 30"/>
                  <a:gd name="T6" fmla="*/ 15 w 29"/>
                  <a:gd name="T7" fmla="*/ 30 h 30"/>
                  <a:gd name="T8" fmla="*/ 0 w 29"/>
                  <a:gd name="T9" fmla="*/ 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">
                    <a:moveTo>
                      <a:pt x="0" y="7"/>
                    </a:moveTo>
                    <a:cubicBezTo>
                      <a:pt x="1" y="7"/>
                      <a:pt x="29" y="0"/>
                      <a:pt x="29" y="0"/>
                    </a:cubicBezTo>
                    <a:cubicBezTo>
                      <a:pt x="29" y="27"/>
                      <a:pt x="29" y="27"/>
                      <a:pt x="29" y="27"/>
                    </a:cubicBezTo>
                    <a:cubicBezTo>
                      <a:pt x="15" y="30"/>
                      <a:pt x="15" y="30"/>
                      <a:pt x="15" y="30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" name="Freeform: Shape 127"/>
              <p:cNvSpPr/>
              <p:nvPr/>
            </p:nvSpPr>
            <p:spPr bwMode="auto">
              <a:xfrm>
                <a:off x="6959604" y="3868290"/>
                <a:ext cx="45256" cy="102244"/>
              </a:xfrm>
              <a:custGeom>
                <a:avLst/>
                <a:gdLst>
                  <a:gd name="T0" fmla="*/ 0 w 27"/>
                  <a:gd name="T1" fmla="*/ 25 h 61"/>
                  <a:gd name="T2" fmla="*/ 27 w 27"/>
                  <a:gd name="T3" fmla="*/ 61 h 61"/>
                  <a:gd name="T4" fmla="*/ 27 w 27"/>
                  <a:gd name="T5" fmla="*/ 10 h 61"/>
                  <a:gd name="T6" fmla="*/ 7 w 27"/>
                  <a:gd name="T7" fmla="*/ 0 h 61"/>
                  <a:gd name="T8" fmla="*/ 0 w 27"/>
                  <a:gd name="T9" fmla="*/ 25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61">
                    <a:moveTo>
                      <a:pt x="0" y="25"/>
                    </a:moveTo>
                    <a:lnTo>
                      <a:pt x="27" y="61"/>
                    </a:lnTo>
                    <a:lnTo>
                      <a:pt x="27" y="10"/>
                    </a:lnTo>
                    <a:lnTo>
                      <a:pt x="7" y="0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D0D2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" name="Freeform: Shape 128"/>
              <p:cNvSpPr/>
              <p:nvPr/>
            </p:nvSpPr>
            <p:spPr bwMode="auto">
              <a:xfrm>
                <a:off x="6781935" y="3881699"/>
                <a:ext cx="142471" cy="115653"/>
              </a:xfrm>
              <a:custGeom>
                <a:avLst/>
                <a:gdLst>
                  <a:gd name="T0" fmla="*/ 0 w 85"/>
                  <a:gd name="T1" fmla="*/ 24 h 69"/>
                  <a:gd name="T2" fmla="*/ 11 w 85"/>
                  <a:gd name="T3" fmla="*/ 0 h 69"/>
                  <a:gd name="T4" fmla="*/ 85 w 85"/>
                  <a:gd name="T5" fmla="*/ 23 h 69"/>
                  <a:gd name="T6" fmla="*/ 67 w 85"/>
                  <a:gd name="T7" fmla="*/ 69 h 69"/>
                  <a:gd name="T8" fmla="*/ 0 w 85"/>
                  <a:gd name="T9" fmla="*/ 2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69">
                    <a:moveTo>
                      <a:pt x="0" y="24"/>
                    </a:moveTo>
                    <a:lnTo>
                      <a:pt x="11" y="0"/>
                    </a:lnTo>
                    <a:lnTo>
                      <a:pt x="85" y="23"/>
                    </a:lnTo>
                    <a:lnTo>
                      <a:pt x="67" y="69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D0D2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Freeform: Shape 129"/>
              <p:cNvSpPr/>
              <p:nvPr/>
            </p:nvSpPr>
            <p:spPr bwMode="auto">
              <a:xfrm>
                <a:off x="6666283" y="3574969"/>
                <a:ext cx="164260" cy="293322"/>
              </a:xfrm>
              <a:custGeom>
                <a:avLst/>
                <a:gdLst>
                  <a:gd name="T0" fmla="*/ 70 w 70"/>
                  <a:gd name="T1" fmla="*/ 17 h 125"/>
                  <a:gd name="T2" fmla="*/ 63 w 70"/>
                  <a:gd name="T3" fmla="*/ 10 h 125"/>
                  <a:gd name="T4" fmla="*/ 1 w 70"/>
                  <a:gd name="T5" fmla="*/ 56 h 125"/>
                  <a:gd name="T6" fmla="*/ 14 w 70"/>
                  <a:gd name="T7" fmla="*/ 105 h 125"/>
                  <a:gd name="T8" fmla="*/ 53 w 70"/>
                  <a:gd name="T9" fmla="*/ 125 h 125"/>
                  <a:gd name="T10" fmla="*/ 52 w 70"/>
                  <a:gd name="T11" fmla="*/ 109 h 125"/>
                  <a:gd name="T12" fmla="*/ 40 w 70"/>
                  <a:gd name="T13" fmla="*/ 97 h 125"/>
                  <a:gd name="T14" fmla="*/ 27 w 70"/>
                  <a:gd name="T15" fmla="*/ 93 h 125"/>
                  <a:gd name="T16" fmla="*/ 21 w 70"/>
                  <a:gd name="T17" fmla="*/ 79 h 125"/>
                  <a:gd name="T18" fmla="*/ 32 w 70"/>
                  <a:gd name="T19" fmla="*/ 75 h 125"/>
                  <a:gd name="T20" fmla="*/ 47 w 70"/>
                  <a:gd name="T21" fmla="*/ 83 h 125"/>
                  <a:gd name="T22" fmla="*/ 51 w 70"/>
                  <a:gd name="T23" fmla="*/ 80 h 125"/>
                  <a:gd name="T24" fmla="*/ 31 w 70"/>
                  <a:gd name="T25" fmla="*/ 20 h 125"/>
                  <a:gd name="T26" fmla="*/ 70 w 70"/>
                  <a:gd name="T27" fmla="*/ 17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125">
                    <a:moveTo>
                      <a:pt x="70" y="17"/>
                    </a:moveTo>
                    <a:cubicBezTo>
                      <a:pt x="70" y="14"/>
                      <a:pt x="67" y="12"/>
                      <a:pt x="63" y="10"/>
                    </a:cubicBezTo>
                    <a:cubicBezTo>
                      <a:pt x="38" y="0"/>
                      <a:pt x="3" y="31"/>
                      <a:pt x="1" y="56"/>
                    </a:cubicBezTo>
                    <a:cubicBezTo>
                      <a:pt x="0" y="73"/>
                      <a:pt x="1" y="97"/>
                      <a:pt x="14" y="105"/>
                    </a:cubicBezTo>
                    <a:cubicBezTo>
                      <a:pt x="27" y="114"/>
                      <a:pt x="53" y="125"/>
                      <a:pt x="53" y="125"/>
                    </a:cubicBezTo>
                    <a:cubicBezTo>
                      <a:pt x="53" y="125"/>
                      <a:pt x="53" y="110"/>
                      <a:pt x="52" y="109"/>
                    </a:cubicBezTo>
                    <a:cubicBezTo>
                      <a:pt x="52" y="108"/>
                      <a:pt x="40" y="97"/>
                      <a:pt x="40" y="97"/>
                    </a:cubicBezTo>
                    <a:cubicBezTo>
                      <a:pt x="40" y="97"/>
                      <a:pt x="33" y="97"/>
                      <a:pt x="27" y="93"/>
                    </a:cubicBezTo>
                    <a:cubicBezTo>
                      <a:pt x="20" y="88"/>
                      <a:pt x="18" y="85"/>
                      <a:pt x="21" y="79"/>
                    </a:cubicBezTo>
                    <a:cubicBezTo>
                      <a:pt x="24" y="74"/>
                      <a:pt x="28" y="74"/>
                      <a:pt x="32" y="75"/>
                    </a:cubicBezTo>
                    <a:cubicBezTo>
                      <a:pt x="36" y="75"/>
                      <a:pt x="46" y="84"/>
                      <a:pt x="47" y="83"/>
                    </a:cubicBezTo>
                    <a:cubicBezTo>
                      <a:pt x="48" y="82"/>
                      <a:pt x="51" y="80"/>
                      <a:pt x="51" y="80"/>
                    </a:cubicBezTo>
                    <a:cubicBezTo>
                      <a:pt x="36" y="70"/>
                      <a:pt x="9" y="34"/>
                      <a:pt x="31" y="20"/>
                    </a:cubicBezTo>
                    <a:cubicBezTo>
                      <a:pt x="53" y="6"/>
                      <a:pt x="70" y="17"/>
                      <a:pt x="70" y="17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Freeform: Shape 130"/>
              <p:cNvSpPr/>
              <p:nvPr/>
            </p:nvSpPr>
            <p:spPr bwMode="auto">
              <a:xfrm>
                <a:off x="6483585" y="3363778"/>
                <a:ext cx="300026" cy="814596"/>
              </a:xfrm>
              <a:custGeom>
                <a:avLst/>
                <a:gdLst>
                  <a:gd name="T0" fmla="*/ 100 w 128"/>
                  <a:gd name="T1" fmla="*/ 347 h 347"/>
                  <a:gd name="T2" fmla="*/ 0 w 128"/>
                  <a:gd name="T3" fmla="*/ 10 h 347"/>
                  <a:gd name="T4" fmla="*/ 43 w 128"/>
                  <a:gd name="T5" fmla="*/ 0 h 347"/>
                  <a:gd name="T6" fmla="*/ 128 w 128"/>
                  <a:gd name="T7" fmla="*/ 257 h 347"/>
                  <a:gd name="T8" fmla="*/ 100 w 128"/>
                  <a:gd name="T9" fmla="*/ 347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347">
                    <a:moveTo>
                      <a:pt x="100" y="347"/>
                    </a:moveTo>
                    <a:cubicBezTo>
                      <a:pt x="64" y="297"/>
                      <a:pt x="30" y="166"/>
                      <a:pt x="0" y="10"/>
                    </a:cubicBezTo>
                    <a:cubicBezTo>
                      <a:pt x="15" y="9"/>
                      <a:pt x="28" y="3"/>
                      <a:pt x="43" y="0"/>
                    </a:cubicBezTo>
                    <a:cubicBezTo>
                      <a:pt x="66" y="114"/>
                      <a:pt x="81" y="202"/>
                      <a:pt x="128" y="257"/>
                    </a:cubicBezTo>
                    <a:lnTo>
                      <a:pt x="100" y="347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Group 131"/>
            <p:cNvGrpSpPr/>
            <p:nvPr/>
          </p:nvGrpSpPr>
          <p:grpSpPr>
            <a:xfrm>
              <a:off x="4967029" y="241212"/>
              <a:ext cx="2272821" cy="2434987"/>
              <a:chOff x="6622704" y="321615"/>
              <a:chExt cx="3030429" cy="3246650"/>
            </a:xfrm>
          </p:grpSpPr>
          <p:sp>
            <p:nvSpPr>
              <p:cNvPr id="46" name="Freeform: Shape 132"/>
              <p:cNvSpPr/>
              <p:nvPr/>
            </p:nvSpPr>
            <p:spPr bwMode="auto">
              <a:xfrm>
                <a:off x="6622704" y="1050729"/>
                <a:ext cx="1382802" cy="1091156"/>
              </a:xfrm>
              <a:custGeom>
                <a:avLst/>
                <a:gdLst>
                  <a:gd name="T0" fmla="*/ 825 w 825"/>
                  <a:gd name="T1" fmla="*/ 0 h 651"/>
                  <a:gd name="T2" fmla="*/ 4 w 825"/>
                  <a:gd name="T3" fmla="*/ 99 h 651"/>
                  <a:gd name="T4" fmla="*/ 291 w 825"/>
                  <a:gd name="T5" fmla="*/ 328 h 651"/>
                  <a:gd name="T6" fmla="*/ 0 w 825"/>
                  <a:gd name="T7" fmla="*/ 651 h 651"/>
                  <a:gd name="T8" fmla="*/ 787 w 825"/>
                  <a:gd name="T9" fmla="*/ 544 h 651"/>
                  <a:gd name="T10" fmla="*/ 825 w 825"/>
                  <a:gd name="T11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5" h="651">
                    <a:moveTo>
                      <a:pt x="825" y="0"/>
                    </a:moveTo>
                    <a:lnTo>
                      <a:pt x="4" y="99"/>
                    </a:lnTo>
                    <a:lnTo>
                      <a:pt x="291" y="328"/>
                    </a:lnTo>
                    <a:lnTo>
                      <a:pt x="0" y="651"/>
                    </a:lnTo>
                    <a:lnTo>
                      <a:pt x="787" y="544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Rectangle 133"/>
              <p:cNvSpPr/>
              <p:nvPr/>
            </p:nvSpPr>
            <p:spPr bwMode="auto">
              <a:xfrm>
                <a:off x="9596145" y="358490"/>
                <a:ext cx="45256" cy="320977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Rectangle 134"/>
              <p:cNvSpPr/>
              <p:nvPr/>
            </p:nvSpPr>
            <p:spPr bwMode="auto">
              <a:xfrm>
                <a:off x="9619611" y="358490"/>
                <a:ext cx="21790" cy="32097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Freeform: Shape 135"/>
              <p:cNvSpPr/>
              <p:nvPr/>
            </p:nvSpPr>
            <p:spPr bwMode="auto">
              <a:xfrm>
                <a:off x="7388691" y="723884"/>
                <a:ext cx="628546" cy="1238655"/>
              </a:xfrm>
              <a:custGeom>
                <a:avLst/>
                <a:gdLst>
                  <a:gd name="T0" fmla="*/ 375 w 375"/>
                  <a:gd name="T1" fmla="*/ 90 h 739"/>
                  <a:gd name="T2" fmla="*/ 46 w 375"/>
                  <a:gd name="T3" fmla="*/ 0 h 739"/>
                  <a:gd name="T4" fmla="*/ 0 w 375"/>
                  <a:gd name="T5" fmla="*/ 572 h 739"/>
                  <a:gd name="T6" fmla="*/ 330 w 375"/>
                  <a:gd name="T7" fmla="*/ 739 h 739"/>
                  <a:gd name="T8" fmla="*/ 375 w 375"/>
                  <a:gd name="T9" fmla="*/ 90 h 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5" h="739">
                    <a:moveTo>
                      <a:pt x="375" y="90"/>
                    </a:moveTo>
                    <a:lnTo>
                      <a:pt x="46" y="0"/>
                    </a:lnTo>
                    <a:lnTo>
                      <a:pt x="0" y="572"/>
                    </a:lnTo>
                    <a:lnTo>
                      <a:pt x="330" y="739"/>
                    </a:lnTo>
                    <a:lnTo>
                      <a:pt x="375" y="9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Freeform: Shape 136"/>
              <p:cNvSpPr/>
              <p:nvPr/>
            </p:nvSpPr>
            <p:spPr bwMode="auto">
              <a:xfrm>
                <a:off x="7388691" y="371899"/>
                <a:ext cx="2219186" cy="1304023"/>
              </a:xfrm>
              <a:custGeom>
                <a:avLst/>
                <a:gdLst>
                  <a:gd name="T0" fmla="*/ 1317 w 1324"/>
                  <a:gd name="T1" fmla="*/ 0 h 778"/>
                  <a:gd name="T2" fmla="*/ 1324 w 1324"/>
                  <a:gd name="T3" fmla="*/ 616 h 778"/>
                  <a:gd name="T4" fmla="*/ 0 w 1324"/>
                  <a:gd name="T5" fmla="*/ 778 h 778"/>
                  <a:gd name="T6" fmla="*/ 46 w 1324"/>
                  <a:gd name="T7" fmla="*/ 206 h 778"/>
                  <a:gd name="T8" fmla="*/ 1317 w 1324"/>
                  <a:gd name="T9" fmla="*/ 0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4" h="778">
                    <a:moveTo>
                      <a:pt x="1317" y="0"/>
                    </a:moveTo>
                    <a:lnTo>
                      <a:pt x="1324" y="616"/>
                    </a:lnTo>
                    <a:lnTo>
                      <a:pt x="0" y="778"/>
                    </a:lnTo>
                    <a:lnTo>
                      <a:pt x="46" y="206"/>
                    </a:lnTo>
                    <a:lnTo>
                      <a:pt x="131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Oval 137"/>
              <p:cNvSpPr/>
              <p:nvPr/>
            </p:nvSpPr>
            <p:spPr bwMode="auto">
              <a:xfrm>
                <a:off x="9587764" y="321615"/>
                <a:ext cx="65369" cy="60340"/>
              </a:xfrm>
              <a:prstGeom prst="ellipse">
                <a:avLst/>
              </a:pr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Freeform: Shape 138"/>
              <p:cNvSpPr/>
              <p:nvPr/>
            </p:nvSpPr>
            <p:spPr bwMode="auto">
              <a:xfrm>
                <a:off x="9587764" y="321615"/>
                <a:ext cx="60340" cy="41904"/>
              </a:xfrm>
              <a:custGeom>
                <a:avLst/>
                <a:gdLst>
                  <a:gd name="T0" fmla="*/ 14 w 26"/>
                  <a:gd name="T1" fmla="*/ 0 h 18"/>
                  <a:gd name="T2" fmla="*/ 26 w 26"/>
                  <a:gd name="T3" fmla="*/ 7 h 18"/>
                  <a:gd name="T4" fmla="*/ 15 w 26"/>
                  <a:gd name="T5" fmla="*/ 16 h 18"/>
                  <a:gd name="T6" fmla="*/ 0 w 26"/>
                  <a:gd name="T7" fmla="*/ 10 h 18"/>
                  <a:gd name="T8" fmla="*/ 14 w 2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8">
                    <a:moveTo>
                      <a:pt x="14" y="0"/>
                    </a:moveTo>
                    <a:cubicBezTo>
                      <a:pt x="19" y="0"/>
                      <a:pt x="24" y="3"/>
                      <a:pt x="26" y="7"/>
                    </a:cubicBezTo>
                    <a:cubicBezTo>
                      <a:pt x="25" y="11"/>
                      <a:pt x="21" y="15"/>
                      <a:pt x="15" y="16"/>
                    </a:cubicBezTo>
                    <a:cubicBezTo>
                      <a:pt x="8" y="18"/>
                      <a:pt x="2" y="15"/>
                      <a:pt x="0" y="10"/>
                    </a:cubicBezTo>
                    <a:cubicBezTo>
                      <a:pt x="1" y="4"/>
                      <a:pt x="7" y="0"/>
                      <a:pt x="14" y="0"/>
                    </a:cubicBezTo>
                    <a:close/>
                  </a:path>
                </a:pathLst>
              </a:custGeom>
              <a:solidFill>
                <a:srgbClr val="6D6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TextBox 139"/>
              <p:cNvSpPr txBox="1"/>
              <p:nvPr/>
            </p:nvSpPr>
            <p:spPr>
              <a:xfrm rot="21287148">
                <a:off x="7482923" y="805177"/>
                <a:ext cx="2031326" cy="461665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lang="zh-CN" altLang="en-US" sz="2400" b="1">
                    <a:solidFill>
                      <a:schemeClr val="bg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17" name="Freeform: Shape 145"/>
            <p:cNvSpPr/>
            <p:nvPr/>
          </p:nvSpPr>
          <p:spPr bwMode="auto">
            <a:xfrm>
              <a:off x="7199623" y="1401508"/>
              <a:ext cx="89254" cy="106853"/>
            </a:xfrm>
            <a:custGeom>
              <a:avLst/>
              <a:gdLst>
                <a:gd name="T0" fmla="*/ 43 w 51"/>
                <a:gd name="T1" fmla="*/ 15 h 61"/>
                <a:gd name="T2" fmla="*/ 16 w 51"/>
                <a:gd name="T3" fmla="*/ 5 h 61"/>
                <a:gd name="T4" fmla="*/ 1 w 51"/>
                <a:gd name="T5" fmla="*/ 24 h 61"/>
                <a:gd name="T6" fmla="*/ 20 w 51"/>
                <a:gd name="T7" fmla="*/ 50 h 61"/>
                <a:gd name="T8" fmla="*/ 45 w 51"/>
                <a:gd name="T9" fmla="*/ 49 h 61"/>
                <a:gd name="T10" fmla="*/ 43 w 51"/>
                <a:gd name="T11" fmla="*/ 1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61">
                  <a:moveTo>
                    <a:pt x="43" y="15"/>
                  </a:moveTo>
                  <a:cubicBezTo>
                    <a:pt x="42" y="6"/>
                    <a:pt x="30" y="0"/>
                    <a:pt x="16" y="5"/>
                  </a:cubicBezTo>
                  <a:cubicBezTo>
                    <a:pt x="3" y="9"/>
                    <a:pt x="0" y="13"/>
                    <a:pt x="1" y="24"/>
                  </a:cubicBezTo>
                  <a:cubicBezTo>
                    <a:pt x="2" y="35"/>
                    <a:pt x="11" y="46"/>
                    <a:pt x="20" y="50"/>
                  </a:cubicBezTo>
                  <a:cubicBezTo>
                    <a:pt x="30" y="54"/>
                    <a:pt x="41" y="61"/>
                    <a:pt x="45" y="49"/>
                  </a:cubicBezTo>
                  <a:cubicBezTo>
                    <a:pt x="51" y="32"/>
                    <a:pt x="44" y="24"/>
                    <a:pt x="43" y="15"/>
                  </a:cubicBezTo>
                  <a:close/>
                </a:path>
              </a:pathLst>
            </a:custGeom>
            <a:solidFill>
              <a:srgbClr val="E0AF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8" name="Group 1"/>
          <p:cNvGrpSpPr/>
          <p:nvPr/>
        </p:nvGrpSpPr>
        <p:grpSpPr>
          <a:xfrm>
            <a:off x="1036284" y="1188530"/>
            <a:ext cx="3535632" cy="2910032"/>
            <a:chOff x="1049320" y="1854943"/>
            <a:chExt cx="5085632" cy="4185772"/>
          </a:xfrm>
        </p:grpSpPr>
        <p:grpSp>
          <p:nvGrpSpPr>
            <p:cNvPr id="19" name="Group 5"/>
            <p:cNvGrpSpPr/>
            <p:nvPr/>
          </p:nvGrpSpPr>
          <p:grpSpPr>
            <a:xfrm>
              <a:off x="1087914" y="2856654"/>
              <a:ext cx="493250" cy="493250"/>
              <a:chOff x="1032213" y="3203620"/>
              <a:chExt cx="493250" cy="493250"/>
            </a:xfrm>
          </p:grpSpPr>
          <p:sp>
            <p:nvSpPr>
              <p:cNvPr id="44" name="Oval 6"/>
              <p:cNvSpPr/>
              <p:nvPr/>
            </p:nvSpPr>
            <p:spPr>
              <a:xfrm>
                <a:off x="1032213" y="3203620"/>
                <a:ext cx="493250" cy="49325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Freeform: Shape 7"/>
              <p:cNvSpPr>
                <a:spLocks noChangeAspect="1"/>
              </p:cNvSpPr>
              <p:nvPr/>
            </p:nvSpPr>
            <p:spPr bwMode="auto">
              <a:xfrm>
                <a:off x="1155141" y="3302124"/>
                <a:ext cx="268743" cy="296242"/>
              </a:xfrm>
              <a:custGeom>
                <a:avLst/>
                <a:gdLst>
                  <a:gd name="T0" fmla="*/ 310 w 863"/>
                  <a:gd name="T1" fmla="*/ 41 h 954"/>
                  <a:gd name="T2" fmla="*/ 201 w 863"/>
                  <a:gd name="T3" fmla="*/ 735 h 954"/>
                  <a:gd name="T4" fmla="*/ 519 w 863"/>
                  <a:gd name="T5" fmla="*/ 953 h 954"/>
                  <a:gd name="T6" fmla="*/ 636 w 863"/>
                  <a:gd name="T7" fmla="*/ 886 h 954"/>
                  <a:gd name="T8" fmla="*/ 770 w 863"/>
                  <a:gd name="T9" fmla="*/ 744 h 954"/>
                  <a:gd name="T10" fmla="*/ 786 w 863"/>
                  <a:gd name="T11" fmla="*/ 693 h 954"/>
                  <a:gd name="T12" fmla="*/ 836 w 863"/>
                  <a:gd name="T13" fmla="*/ 593 h 954"/>
                  <a:gd name="T14" fmla="*/ 293 w 863"/>
                  <a:gd name="T15" fmla="*/ 468 h 954"/>
                  <a:gd name="T16" fmla="*/ 268 w 863"/>
                  <a:gd name="T17" fmla="*/ 434 h 954"/>
                  <a:gd name="T18" fmla="*/ 234 w 863"/>
                  <a:gd name="T19" fmla="*/ 459 h 954"/>
                  <a:gd name="T20" fmla="*/ 159 w 863"/>
                  <a:gd name="T21" fmla="*/ 392 h 954"/>
                  <a:gd name="T22" fmla="*/ 184 w 863"/>
                  <a:gd name="T23" fmla="*/ 342 h 954"/>
                  <a:gd name="T24" fmla="*/ 142 w 863"/>
                  <a:gd name="T25" fmla="*/ 301 h 954"/>
                  <a:gd name="T26" fmla="*/ 168 w 863"/>
                  <a:gd name="T27" fmla="*/ 200 h 954"/>
                  <a:gd name="T28" fmla="*/ 234 w 863"/>
                  <a:gd name="T29" fmla="*/ 200 h 954"/>
                  <a:gd name="T30" fmla="*/ 251 w 863"/>
                  <a:gd name="T31" fmla="*/ 150 h 954"/>
                  <a:gd name="T32" fmla="*/ 351 w 863"/>
                  <a:gd name="T33" fmla="*/ 117 h 954"/>
                  <a:gd name="T34" fmla="*/ 376 w 863"/>
                  <a:gd name="T35" fmla="*/ 175 h 954"/>
                  <a:gd name="T36" fmla="*/ 427 w 863"/>
                  <a:gd name="T37" fmla="*/ 167 h 954"/>
                  <a:gd name="T38" fmla="*/ 510 w 863"/>
                  <a:gd name="T39" fmla="*/ 217 h 954"/>
                  <a:gd name="T40" fmla="*/ 477 w 863"/>
                  <a:gd name="T41" fmla="*/ 284 h 954"/>
                  <a:gd name="T42" fmla="*/ 519 w 863"/>
                  <a:gd name="T43" fmla="*/ 326 h 954"/>
                  <a:gd name="T44" fmla="*/ 494 w 863"/>
                  <a:gd name="T45" fmla="*/ 418 h 954"/>
                  <a:gd name="T46" fmla="*/ 427 w 863"/>
                  <a:gd name="T47" fmla="*/ 409 h 954"/>
                  <a:gd name="T48" fmla="*/ 418 w 863"/>
                  <a:gd name="T49" fmla="*/ 459 h 954"/>
                  <a:gd name="T50" fmla="*/ 318 w 863"/>
                  <a:gd name="T51" fmla="*/ 493 h 954"/>
                  <a:gd name="T52" fmla="*/ 594 w 863"/>
                  <a:gd name="T53" fmla="*/ 660 h 954"/>
                  <a:gd name="T54" fmla="*/ 561 w 863"/>
                  <a:gd name="T55" fmla="*/ 652 h 954"/>
                  <a:gd name="T56" fmla="*/ 552 w 863"/>
                  <a:gd name="T57" fmla="*/ 685 h 954"/>
                  <a:gd name="T58" fmla="*/ 485 w 863"/>
                  <a:gd name="T59" fmla="*/ 710 h 954"/>
                  <a:gd name="T60" fmla="*/ 469 w 863"/>
                  <a:gd name="T61" fmla="*/ 677 h 954"/>
                  <a:gd name="T62" fmla="*/ 435 w 863"/>
                  <a:gd name="T63" fmla="*/ 685 h 954"/>
                  <a:gd name="T64" fmla="*/ 385 w 863"/>
                  <a:gd name="T65" fmla="*/ 643 h 954"/>
                  <a:gd name="T66" fmla="*/ 402 w 863"/>
                  <a:gd name="T67" fmla="*/ 610 h 954"/>
                  <a:gd name="T68" fmla="*/ 376 w 863"/>
                  <a:gd name="T69" fmla="*/ 585 h 954"/>
                  <a:gd name="T70" fmla="*/ 393 w 863"/>
                  <a:gd name="T71" fmla="*/ 518 h 954"/>
                  <a:gd name="T72" fmla="*/ 427 w 863"/>
                  <a:gd name="T73" fmla="*/ 518 h 954"/>
                  <a:gd name="T74" fmla="*/ 443 w 863"/>
                  <a:gd name="T75" fmla="*/ 484 h 954"/>
                  <a:gd name="T76" fmla="*/ 502 w 863"/>
                  <a:gd name="T77" fmla="*/ 468 h 954"/>
                  <a:gd name="T78" fmla="*/ 519 w 863"/>
                  <a:gd name="T79" fmla="*/ 501 h 954"/>
                  <a:gd name="T80" fmla="*/ 552 w 863"/>
                  <a:gd name="T81" fmla="*/ 493 h 954"/>
                  <a:gd name="T82" fmla="*/ 611 w 863"/>
                  <a:gd name="T83" fmla="*/ 535 h 954"/>
                  <a:gd name="T84" fmla="*/ 594 w 863"/>
                  <a:gd name="T85" fmla="*/ 568 h 954"/>
                  <a:gd name="T86" fmla="*/ 619 w 863"/>
                  <a:gd name="T87" fmla="*/ 602 h 954"/>
                  <a:gd name="T88" fmla="*/ 594 w 863"/>
                  <a:gd name="T89" fmla="*/ 660 h 954"/>
                  <a:gd name="T90" fmla="*/ 594 w 863"/>
                  <a:gd name="T91" fmla="*/ 660 h 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63" h="954">
                    <a:moveTo>
                      <a:pt x="761" y="426"/>
                    </a:moveTo>
                    <a:cubicBezTo>
                      <a:pt x="820" y="133"/>
                      <a:pt x="577" y="0"/>
                      <a:pt x="310" y="41"/>
                    </a:cubicBezTo>
                    <a:cubicBezTo>
                      <a:pt x="42" y="83"/>
                      <a:pt x="50" y="242"/>
                      <a:pt x="34" y="317"/>
                    </a:cubicBezTo>
                    <a:cubicBezTo>
                      <a:pt x="0" y="518"/>
                      <a:pt x="201" y="735"/>
                      <a:pt x="201" y="735"/>
                    </a:cubicBezTo>
                    <a:cubicBezTo>
                      <a:pt x="193" y="953"/>
                      <a:pt x="193" y="953"/>
                      <a:pt x="193" y="953"/>
                    </a:cubicBezTo>
                    <a:cubicBezTo>
                      <a:pt x="519" y="953"/>
                      <a:pt x="519" y="953"/>
                      <a:pt x="519" y="953"/>
                    </a:cubicBezTo>
                    <a:cubicBezTo>
                      <a:pt x="544" y="852"/>
                      <a:pt x="544" y="852"/>
                      <a:pt x="544" y="852"/>
                    </a:cubicBezTo>
                    <a:cubicBezTo>
                      <a:pt x="544" y="852"/>
                      <a:pt x="552" y="877"/>
                      <a:pt x="636" y="886"/>
                    </a:cubicBezTo>
                    <a:cubicBezTo>
                      <a:pt x="728" y="894"/>
                      <a:pt x="711" y="785"/>
                      <a:pt x="711" y="785"/>
                    </a:cubicBezTo>
                    <a:cubicBezTo>
                      <a:pt x="711" y="785"/>
                      <a:pt x="770" y="760"/>
                      <a:pt x="770" y="744"/>
                    </a:cubicBezTo>
                    <a:cubicBezTo>
                      <a:pt x="770" y="727"/>
                      <a:pt x="736" y="702"/>
                      <a:pt x="736" y="702"/>
                    </a:cubicBezTo>
                    <a:cubicBezTo>
                      <a:pt x="736" y="702"/>
                      <a:pt x="770" y="710"/>
                      <a:pt x="786" y="693"/>
                    </a:cubicBezTo>
                    <a:cubicBezTo>
                      <a:pt x="794" y="677"/>
                      <a:pt x="770" y="626"/>
                      <a:pt x="770" y="626"/>
                    </a:cubicBezTo>
                    <a:cubicBezTo>
                      <a:pt x="770" y="626"/>
                      <a:pt x="811" y="626"/>
                      <a:pt x="836" y="593"/>
                    </a:cubicBezTo>
                    <a:cubicBezTo>
                      <a:pt x="862" y="568"/>
                      <a:pt x="761" y="484"/>
                      <a:pt x="761" y="426"/>
                    </a:cubicBezTo>
                    <a:close/>
                    <a:moveTo>
                      <a:pt x="293" y="468"/>
                    </a:moveTo>
                    <a:cubicBezTo>
                      <a:pt x="293" y="468"/>
                      <a:pt x="293" y="451"/>
                      <a:pt x="293" y="443"/>
                    </a:cubicBezTo>
                    <a:cubicBezTo>
                      <a:pt x="284" y="434"/>
                      <a:pt x="276" y="434"/>
                      <a:pt x="268" y="434"/>
                    </a:cubicBezTo>
                    <a:cubicBezTo>
                      <a:pt x="260" y="443"/>
                      <a:pt x="243" y="451"/>
                      <a:pt x="243" y="451"/>
                    </a:cubicBezTo>
                    <a:cubicBezTo>
                      <a:pt x="234" y="459"/>
                      <a:pt x="234" y="459"/>
                      <a:pt x="234" y="459"/>
                    </a:cubicBezTo>
                    <a:lnTo>
                      <a:pt x="209" y="451"/>
                    </a:lnTo>
                    <a:cubicBezTo>
                      <a:pt x="159" y="392"/>
                      <a:pt x="159" y="392"/>
                      <a:pt x="159" y="392"/>
                    </a:cubicBezTo>
                    <a:cubicBezTo>
                      <a:pt x="159" y="359"/>
                      <a:pt x="159" y="359"/>
                      <a:pt x="159" y="359"/>
                    </a:cubicBezTo>
                    <a:cubicBezTo>
                      <a:pt x="159" y="359"/>
                      <a:pt x="176" y="342"/>
                      <a:pt x="184" y="342"/>
                    </a:cubicBezTo>
                    <a:cubicBezTo>
                      <a:pt x="184" y="334"/>
                      <a:pt x="184" y="326"/>
                      <a:pt x="184" y="317"/>
                    </a:cubicBezTo>
                    <a:cubicBezTo>
                      <a:pt x="168" y="309"/>
                      <a:pt x="142" y="301"/>
                      <a:pt x="142" y="301"/>
                    </a:cubicBezTo>
                    <a:cubicBezTo>
                      <a:pt x="134" y="267"/>
                      <a:pt x="134" y="267"/>
                      <a:pt x="134" y="267"/>
                    </a:cubicBezTo>
                    <a:cubicBezTo>
                      <a:pt x="168" y="200"/>
                      <a:pt x="168" y="200"/>
                      <a:pt x="168" y="200"/>
                    </a:cubicBezTo>
                    <a:cubicBezTo>
                      <a:pt x="201" y="192"/>
                      <a:pt x="201" y="192"/>
                      <a:pt x="201" y="192"/>
                    </a:cubicBezTo>
                    <a:cubicBezTo>
                      <a:pt x="201" y="192"/>
                      <a:pt x="226" y="200"/>
                      <a:pt x="234" y="200"/>
                    </a:cubicBezTo>
                    <a:cubicBezTo>
                      <a:pt x="243" y="200"/>
                      <a:pt x="243" y="192"/>
                      <a:pt x="251" y="192"/>
                    </a:cubicBezTo>
                    <a:cubicBezTo>
                      <a:pt x="251" y="175"/>
                      <a:pt x="251" y="150"/>
                      <a:pt x="251" y="150"/>
                    </a:cubicBezTo>
                    <a:cubicBezTo>
                      <a:pt x="276" y="125"/>
                      <a:pt x="276" y="125"/>
                      <a:pt x="276" y="125"/>
                    </a:cubicBezTo>
                    <a:cubicBezTo>
                      <a:pt x="351" y="117"/>
                      <a:pt x="351" y="117"/>
                      <a:pt x="351" y="117"/>
                    </a:cubicBezTo>
                    <a:cubicBezTo>
                      <a:pt x="376" y="142"/>
                      <a:pt x="376" y="142"/>
                      <a:pt x="376" y="142"/>
                    </a:cubicBezTo>
                    <a:cubicBezTo>
                      <a:pt x="376" y="142"/>
                      <a:pt x="376" y="167"/>
                      <a:pt x="376" y="175"/>
                    </a:cubicBezTo>
                    <a:cubicBezTo>
                      <a:pt x="385" y="175"/>
                      <a:pt x="393" y="183"/>
                      <a:pt x="402" y="183"/>
                    </a:cubicBezTo>
                    <a:cubicBezTo>
                      <a:pt x="410" y="175"/>
                      <a:pt x="427" y="167"/>
                      <a:pt x="427" y="167"/>
                    </a:cubicBezTo>
                    <a:cubicBezTo>
                      <a:pt x="460" y="167"/>
                      <a:pt x="460" y="167"/>
                      <a:pt x="460" y="167"/>
                    </a:cubicBezTo>
                    <a:cubicBezTo>
                      <a:pt x="510" y="217"/>
                      <a:pt x="510" y="217"/>
                      <a:pt x="510" y="217"/>
                    </a:cubicBezTo>
                    <a:cubicBezTo>
                      <a:pt x="510" y="250"/>
                      <a:pt x="510" y="250"/>
                      <a:pt x="510" y="250"/>
                    </a:cubicBezTo>
                    <a:cubicBezTo>
                      <a:pt x="510" y="250"/>
                      <a:pt x="494" y="267"/>
                      <a:pt x="477" y="284"/>
                    </a:cubicBezTo>
                    <a:cubicBezTo>
                      <a:pt x="485" y="284"/>
                      <a:pt x="485" y="292"/>
                      <a:pt x="485" y="301"/>
                    </a:cubicBezTo>
                    <a:cubicBezTo>
                      <a:pt x="494" y="309"/>
                      <a:pt x="519" y="326"/>
                      <a:pt x="519" y="326"/>
                    </a:cubicBezTo>
                    <a:cubicBezTo>
                      <a:pt x="527" y="359"/>
                      <a:pt x="527" y="359"/>
                      <a:pt x="527" y="359"/>
                    </a:cubicBezTo>
                    <a:cubicBezTo>
                      <a:pt x="494" y="418"/>
                      <a:pt x="494" y="418"/>
                      <a:pt x="494" y="418"/>
                    </a:cubicBezTo>
                    <a:cubicBezTo>
                      <a:pt x="460" y="426"/>
                      <a:pt x="460" y="426"/>
                      <a:pt x="460" y="426"/>
                    </a:cubicBezTo>
                    <a:cubicBezTo>
                      <a:pt x="460" y="426"/>
                      <a:pt x="443" y="418"/>
                      <a:pt x="427" y="409"/>
                    </a:cubicBezTo>
                    <a:cubicBezTo>
                      <a:pt x="427" y="418"/>
                      <a:pt x="418" y="418"/>
                      <a:pt x="410" y="426"/>
                    </a:cubicBezTo>
                    <a:cubicBezTo>
                      <a:pt x="410" y="434"/>
                      <a:pt x="418" y="459"/>
                      <a:pt x="418" y="459"/>
                    </a:cubicBezTo>
                    <a:cubicBezTo>
                      <a:pt x="393" y="484"/>
                      <a:pt x="393" y="484"/>
                      <a:pt x="393" y="484"/>
                    </a:cubicBezTo>
                    <a:cubicBezTo>
                      <a:pt x="318" y="493"/>
                      <a:pt x="318" y="493"/>
                      <a:pt x="318" y="493"/>
                    </a:cubicBezTo>
                    <a:lnTo>
                      <a:pt x="293" y="468"/>
                    </a:lnTo>
                    <a:close/>
                    <a:moveTo>
                      <a:pt x="594" y="660"/>
                    </a:moveTo>
                    <a:cubicBezTo>
                      <a:pt x="577" y="669"/>
                      <a:pt x="577" y="669"/>
                      <a:pt x="577" y="669"/>
                    </a:cubicBezTo>
                    <a:cubicBezTo>
                      <a:pt x="577" y="669"/>
                      <a:pt x="561" y="660"/>
                      <a:pt x="561" y="652"/>
                    </a:cubicBezTo>
                    <a:cubicBezTo>
                      <a:pt x="552" y="660"/>
                      <a:pt x="552" y="660"/>
                      <a:pt x="544" y="660"/>
                    </a:cubicBezTo>
                    <a:cubicBezTo>
                      <a:pt x="544" y="669"/>
                      <a:pt x="552" y="685"/>
                      <a:pt x="552" y="685"/>
                    </a:cubicBezTo>
                    <a:cubicBezTo>
                      <a:pt x="535" y="702"/>
                      <a:pt x="535" y="702"/>
                      <a:pt x="535" y="702"/>
                    </a:cubicBezTo>
                    <a:cubicBezTo>
                      <a:pt x="485" y="710"/>
                      <a:pt x="485" y="710"/>
                      <a:pt x="485" y="710"/>
                    </a:cubicBezTo>
                    <a:cubicBezTo>
                      <a:pt x="469" y="693"/>
                      <a:pt x="469" y="693"/>
                      <a:pt x="469" y="693"/>
                    </a:cubicBezTo>
                    <a:lnTo>
                      <a:pt x="469" y="677"/>
                    </a:lnTo>
                    <a:cubicBezTo>
                      <a:pt x="460" y="669"/>
                      <a:pt x="460" y="669"/>
                      <a:pt x="452" y="669"/>
                    </a:cubicBezTo>
                    <a:cubicBezTo>
                      <a:pt x="435" y="685"/>
                      <a:pt x="435" y="685"/>
                      <a:pt x="435" y="685"/>
                    </a:cubicBezTo>
                    <a:lnTo>
                      <a:pt x="410" y="685"/>
                    </a:lnTo>
                    <a:cubicBezTo>
                      <a:pt x="385" y="643"/>
                      <a:pt x="385" y="643"/>
                      <a:pt x="385" y="643"/>
                    </a:cubicBezTo>
                    <a:cubicBezTo>
                      <a:pt x="385" y="626"/>
                      <a:pt x="385" y="626"/>
                      <a:pt x="385" y="626"/>
                    </a:cubicBezTo>
                    <a:cubicBezTo>
                      <a:pt x="402" y="610"/>
                      <a:pt x="402" y="610"/>
                      <a:pt x="402" y="610"/>
                    </a:cubicBezTo>
                    <a:cubicBezTo>
                      <a:pt x="402" y="602"/>
                      <a:pt x="402" y="602"/>
                      <a:pt x="402" y="593"/>
                    </a:cubicBezTo>
                    <a:cubicBezTo>
                      <a:pt x="393" y="593"/>
                      <a:pt x="376" y="585"/>
                      <a:pt x="376" y="585"/>
                    </a:cubicBezTo>
                    <a:cubicBezTo>
                      <a:pt x="368" y="560"/>
                      <a:pt x="368" y="560"/>
                      <a:pt x="368" y="560"/>
                    </a:cubicBezTo>
                    <a:cubicBezTo>
                      <a:pt x="393" y="518"/>
                      <a:pt x="393" y="518"/>
                      <a:pt x="393" y="518"/>
                    </a:cubicBezTo>
                    <a:cubicBezTo>
                      <a:pt x="410" y="510"/>
                      <a:pt x="410" y="510"/>
                      <a:pt x="410" y="510"/>
                    </a:cubicBezTo>
                    <a:lnTo>
                      <a:pt x="427" y="518"/>
                    </a:lnTo>
                    <a:cubicBezTo>
                      <a:pt x="435" y="518"/>
                      <a:pt x="443" y="518"/>
                      <a:pt x="443" y="510"/>
                    </a:cubicBezTo>
                    <a:cubicBezTo>
                      <a:pt x="443" y="501"/>
                      <a:pt x="443" y="484"/>
                      <a:pt x="443" y="484"/>
                    </a:cubicBezTo>
                    <a:cubicBezTo>
                      <a:pt x="460" y="468"/>
                      <a:pt x="460" y="468"/>
                      <a:pt x="460" y="468"/>
                    </a:cubicBezTo>
                    <a:cubicBezTo>
                      <a:pt x="502" y="468"/>
                      <a:pt x="502" y="468"/>
                      <a:pt x="502" y="468"/>
                    </a:cubicBezTo>
                    <a:cubicBezTo>
                      <a:pt x="519" y="484"/>
                      <a:pt x="519" y="484"/>
                      <a:pt x="519" y="484"/>
                    </a:cubicBezTo>
                    <a:cubicBezTo>
                      <a:pt x="519" y="484"/>
                      <a:pt x="519" y="493"/>
                      <a:pt x="519" y="501"/>
                    </a:cubicBezTo>
                    <a:cubicBezTo>
                      <a:pt x="527" y="501"/>
                      <a:pt x="535" y="510"/>
                      <a:pt x="544" y="510"/>
                    </a:cubicBezTo>
                    <a:cubicBezTo>
                      <a:pt x="552" y="493"/>
                      <a:pt x="552" y="493"/>
                      <a:pt x="552" y="493"/>
                    </a:cubicBezTo>
                    <a:cubicBezTo>
                      <a:pt x="577" y="493"/>
                      <a:pt x="577" y="493"/>
                      <a:pt x="577" y="493"/>
                    </a:cubicBezTo>
                    <a:cubicBezTo>
                      <a:pt x="611" y="535"/>
                      <a:pt x="611" y="535"/>
                      <a:pt x="611" y="535"/>
                    </a:cubicBezTo>
                    <a:cubicBezTo>
                      <a:pt x="611" y="551"/>
                      <a:pt x="611" y="551"/>
                      <a:pt x="611" y="551"/>
                    </a:cubicBezTo>
                    <a:lnTo>
                      <a:pt x="594" y="568"/>
                    </a:lnTo>
                    <a:cubicBezTo>
                      <a:pt x="594" y="576"/>
                      <a:pt x="594" y="576"/>
                      <a:pt x="594" y="585"/>
                    </a:cubicBezTo>
                    <a:cubicBezTo>
                      <a:pt x="602" y="585"/>
                      <a:pt x="619" y="602"/>
                      <a:pt x="619" y="602"/>
                    </a:cubicBezTo>
                    <a:cubicBezTo>
                      <a:pt x="619" y="618"/>
                      <a:pt x="619" y="618"/>
                      <a:pt x="619" y="618"/>
                    </a:cubicBezTo>
                    <a:lnTo>
                      <a:pt x="594" y="660"/>
                    </a:lnTo>
                    <a:close/>
                    <a:moveTo>
                      <a:pt x="594" y="660"/>
                    </a:moveTo>
                    <a:lnTo>
                      <a:pt x="594" y="6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Group 10"/>
            <p:cNvGrpSpPr/>
            <p:nvPr/>
          </p:nvGrpSpPr>
          <p:grpSpPr>
            <a:xfrm>
              <a:off x="1087914" y="3821788"/>
              <a:ext cx="493250" cy="493250"/>
              <a:chOff x="1032213" y="3936641"/>
              <a:chExt cx="493250" cy="493250"/>
            </a:xfrm>
          </p:grpSpPr>
          <p:sp>
            <p:nvSpPr>
              <p:cNvPr id="42" name="Oval 12"/>
              <p:cNvSpPr/>
              <p:nvPr/>
            </p:nvSpPr>
            <p:spPr>
              <a:xfrm>
                <a:off x="1032213" y="3936641"/>
                <a:ext cx="493250" cy="49325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Freeform: Shape 13"/>
              <p:cNvSpPr>
                <a:spLocks noChangeAspect="1"/>
              </p:cNvSpPr>
              <p:nvPr/>
            </p:nvSpPr>
            <p:spPr bwMode="auto">
              <a:xfrm>
                <a:off x="1180822" y="4029294"/>
                <a:ext cx="196033" cy="307944"/>
              </a:xfrm>
              <a:custGeom>
                <a:avLst/>
                <a:gdLst>
                  <a:gd name="T0" fmla="*/ 406 w 657"/>
                  <a:gd name="T1" fmla="*/ 947 h 1032"/>
                  <a:gd name="T2" fmla="*/ 333 w 657"/>
                  <a:gd name="T3" fmla="*/ 1031 h 1032"/>
                  <a:gd name="T4" fmla="*/ 250 w 657"/>
                  <a:gd name="T5" fmla="*/ 947 h 1032"/>
                  <a:gd name="T6" fmla="*/ 448 w 657"/>
                  <a:gd name="T7" fmla="*/ 916 h 1032"/>
                  <a:gd name="T8" fmla="*/ 198 w 657"/>
                  <a:gd name="T9" fmla="*/ 833 h 1032"/>
                  <a:gd name="T10" fmla="*/ 656 w 657"/>
                  <a:gd name="T11" fmla="*/ 333 h 1032"/>
                  <a:gd name="T12" fmla="*/ 562 w 657"/>
                  <a:gd name="T13" fmla="*/ 562 h 1032"/>
                  <a:gd name="T14" fmla="*/ 531 w 657"/>
                  <a:gd name="T15" fmla="*/ 635 h 1032"/>
                  <a:gd name="T16" fmla="*/ 500 w 657"/>
                  <a:gd name="T17" fmla="*/ 708 h 1032"/>
                  <a:gd name="T18" fmla="*/ 500 w 657"/>
                  <a:gd name="T19" fmla="*/ 729 h 1032"/>
                  <a:gd name="T20" fmla="*/ 166 w 657"/>
                  <a:gd name="T21" fmla="*/ 791 h 1032"/>
                  <a:gd name="T22" fmla="*/ 156 w 657"/>
                  <a:gd name="T23" fmla="*/ 708 h 1032"/>
                  <a:gd name="T24" fmla="*/ 135 w 657"/>
                  <a:gd name="T25" fmla="*/ 635 h 1032"/>
                  <a:gd name="T26" fmla="*/ 93 w 657"/>
                  <a:gd name="T27" fmla="*/ 552 h 1032"/>
                  <a:gd name="T28" fmla="*/ 0 w 657"/>
                  <a:gd name="T29" fmla="*/ 333 h 1032"/>
                  <a:gd name="T30" fmla="*/ 333 w 657"/>
                  <a:gd name="T31" fmla="*/ 0 h 1032"/>
                  <a:gd name="T32" fmla="*/ 656 w 657"/>
                  <a:gd name="T33" fmla="*/ 333 h 1032"/>
                  <a:gd name="T34" fmla="*/ 510 w 657"/>
                  <a:gd name="T35" fmla="*/ 156 h 1032"/>
                  <a:gd name="T36" fmla="*/ 156 w 657"/>
                  <a:gd name="T37" fmla="*/ 156 h 1032"/>
                  <a:gd name="T38" fmla="*/ 146 w 657"/>
                  <a:gd name="T39" fmla="*/ 499 h 1032"/>
                  <a:gd name="T40" fmla="*/ 166 w 657"/>
                  <a:gd name="T41" fmla="*/ 541 h 1032"/>
                  <a:gd name="T42" fmla="*/ 229 w 657"/>
                  <a:gd name="T43" fmla="*/ 666 h 1032"/>
                  <a:gd name="T44" fmla="*/ 427 w 657"/>
                  <a:gd name="T45" fmla="*/ 718 h 1032"/>
                  <a:gd name="T46" fmla="*/ 458 w 657"/>
                  <a:gd name="T47" fmla="*/ 604 h 1032"/>
                  <a:gd name="T48" fmla="*/ 510 w 657"/>
                  <a:gd name="T49" fmla="*/ 520 h 1032"/>
                  <a:gd name="T50" fmla="*/ 583 w 657"/>
                  <a:gd name="T51" fmla="*/ 333 h 1032"/>
                  <a:gd name="T52" fmla="*/ 354 w 657"/>
                  <a:gd name="T53" fmla="*/ 354 h 1032"/>
                  <a:gd name="T54" fmla="*/ 302 w 657"/>
                  <a:gd name="T55" fmla="*/ 354 h 1032"/>
                  <a:gd name="T56" fmla="*/ 239 w 657"/>
                  <a:gd name="T57" fmla="*/ 354 h 1032"/>
                  <a:gd name="T58" fmla="*/ 250 w 657"/>
                  <a:gd name="T59" fmla="*/ 499 h 1032"/>
                  <a:gd name="T60" fmla="*/ 302 w 657"/>
                  <a:gd name="T61" fmla="*/ 499 h 1032"/>
                  <a:gd name="T62" fmla="*/ 364 w 657"/>
                  <a:gd name="T63" fmla="*/ 499 h 1032"/>
                  <a:gd name="T64" fmla="*/ 416 w 657"/>
                  <a:gd name="T65" fmla="*/ 499 h 1032"/>
                  <a:gd name="T66" fmla="*/ 427 w 657"/>
                  <a:gd name="T67" fmla="*/ 354 h 1032"/>
                  <a:gd name="T68" fmla="*/ 385 w 657"/>
                  <a:gd name="T69" fmla="*/ 416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57" h="1032">
                    <a:moveTo>
                      <a:pt x="250" y="947"/>
                    </a:moveTo>
                    <a:cubicBezTo>
                      <a:pt x="406" y="947"/>
                      <a:pt x="406" y="947"/>
                      <a:pt x="406" y="947"/>
                    </a:cubicBezTo>
                    <a:cubicBezTo>
                      <a:pt x="406" y="968"/>
                      <a:pt x="396" y="989"/>
                      <a:pt x="385" y="1010"/>
                    </a:cubicBezTo>
                    <a:cubicBezTo>
                      <a:pt x="364" y="1020"/>
                      <a:pt x="354" y="1031"/>
                      <a:pt x="333" y="1031"/>
                    </a:cubicBezTo>
                    <a:cubicBezTo>
                      <a:pt x="312" y="1031"/>
                      <a:pt x="291" y="1020"/>
                      <a:pt x="281" y="1010"/>
                    </a:cubicBezTo>
                    <a:cubicBezTo>
                      <a:pt x="260" y="989"/>
                      <a:pt x="250" y="968"/>
                      <a:pt x="250" y="947"/>
                    </a:cubicBezTo>
                    <a:close/>
                    <a:moveTo>
                      <a:pt x="208" y="916"/>
                    </a:moveTo>
                    <a:cubicBezTo>
                      <a:pt x="448" y="916"/>
                      <a:pt x="448" y="916"/>
                      <a:pt x="448" y="916"/>
                    </a:cubicBezTo>
                    <a:cubicBezTo>
                      <a:pt x="458" y="833"/>
                      <a:pt x="458" y="833"/>
                      <a:pt x="458" y="833"/>
                    </a:cubicBezTo>
                    <a:cubicBezTo>
                      <a:pt x="198" y="833"/>
                      <a:pt x="198" y="833"/>
                      <a:pt x="198" y="833"/>
                    </a:cubicBezTo>
                    <a:lnTo>
                      <a:pt x="208" y="916"/>
                    </a:lnTo>
                    <a:close/>
                    <a:moveTo>
                      <a:pt x="656" y="333"/>
                    </a:moveTo>
                    <a:cubicBezTo>
                      <a:pt x="656" y="416"/>
                      <a:pt x="625" y="489"/>
                      <a:pt x="573" y="552"/>
                    </a:cubicBezTo>
                    <a:lnTo>
                      <a:pt x="562" y="562"/>
                    </a:lnTo>
                    <a:cubicBezTo>
                      <a:pt x="562" y="562"/>
                      <a:pt x="562" y="572"/>
                      <a:pt x="552" y="572"/>
                    </a:cubicBezTo>
                    <a:cubicBezTo>
                      <a:pt x="541" y="593"/>
                      <a:pt x="541" y="614"/>
                      <a:pt x="531" y="635"/>
                    </a:cubicBezTo>
                    <a:cubicBezTo>
                      <a:pt x="521" y="656"/>
                      <a:pt x="510" y="677"/>
                      <a:pt x="510" y="697"/>
                    </a:cubicBezTo>
                    <a:cubicBezTo>
                      <a:pt x="500" y="697"/>
                      <a:pt x="500" y="697"/>
                      <a:pt x="500" y="708"/>
                    </a:cubicBezTo>
                    <a:lnTo>
                      <a:pt x="500" y="718"/>
                    </a:lnTo>
                    <a:cubicBezTo>
                      <a:pt x="500" y="729"/>
                      <a:pt x="500" y="729"/>
                      <a:pt x="500" y="729"/>
                    </a:cubicBezTo>
                    <a:cubicBezTo>
                      <a:pt x="500" y="791"/>
                      <a:pt x="500" y="791"/>
                      <a:pt x="500" y="791"/>
                    </a:cubicBezTo>
                    <a:cubicBezTo>
                      <a:pt x="166" y="791"/>
                      <a:pt x="166" y="791"/>
                      <a:pt x="166" y="791"/>
                    </a:cubicBezTo>
                    <a:cubicBezTo>
                      <a:pt x="166" y="729"/>
                      <a:pt x="166" y="729"/>
                      <a:pt x="166" y="729"/>
                    </a:cubicBezTo>
                    <a:cubicBezTo>
                      <a:pt x="166" y="718"/>
                      <a:pt x="156" y="718"/>
                      <a:pt x="156" y="708"/>
                    </a:cubicBezTo>
                    <a:lnTo>
                      <a:pt x="156" y="697"/>
                    </a:lnTo>
                    <a:cubicBezTo>
                      <a:pt x="146" y="677"/>
                      <a:pt x="146" y="656"/>
                      <a:pt x="135" y="635"/>
                    </a:cubicBezTo>
                    <a:cubicBezTo>
                      <a:pt x="125" y="614"/>
                      <a:pt x="114" y="593"/>
                      <a:pt x="104" y="572"/>
                    </a:cubicBezTo>
                    <a:cubicBezTo>
                      <a:pt x="93" y="562"/>
                      <a:pt x="93" y="562"/>
                      <a:pt x="93" y="552"/>
                    </a:cubicBezTo>
                    <a:lnTo>
                      <a:pt x="83" y="552"/>
                    </a:lnTo>
                    <a:cubicBezTo>
                      <a:pt x="31" y="489"/>
                      <a:pt x="0" y="416"/>
                      <a:pt x="0" y="333"/>
                    </a:cubicBezTo>
                    <a:cubicBezTo>
                      <a:pt x="0" y="239"/>
                      <a:pt x="31" y="166"/>
                      <a:pt x="104" y="104"/>
                    </a:cubicBezTo>
                    <a:cubicBezTo>
                      <a:pt x="166" y="31"/>
                      <a:pt x="239" y="0"/>
                      <a:pt x="333" y="0"/>
                    </a:cubicBezTo>
                    <a:cubicBezTo>
                      <a:pt x="416" y="0"/>
                      <a:pt x="500" y="31"/>
                      <a:pt x="562" y="104"/>
                    </a:cubicBezTo>
                    <a:cubicBezTo>
                      <a:pt x="625" y="166"/>
                      <a:pt x="656" y="239"/>
                      <a:pt x="656" y="333"/>
                    </a:cubicBezTo>
                    <a:close/>
                    <a:moveTo>
                      <a:pt x="583" y="333"/>
                    </a:moveTo>
                    <a:cubicBezTo>
                      <a:pt x="583" y="260"/>
                      <a:pt x="562" y="198"/>
                      <a:pt x="510" y="156"/>
                    </a:cubicBezTo>
                    <a:cubicBezTo>
                      <a:pt x="458" y="104"/>
                      <a:pt x="396" y="83"/>
                      <a:pt x="333" y="83"/>
                    </a:cubicBezTo>
                    <a:cubicBezTo>
                      <a:pt x="260" y="83"/>
                      <a:pt x="198" y="104"/>
                      <a:pt x="156" y="156"/>
                    </a:cubicBezTo>
                    <a:cubicBezTo>
                      <a:pt x="104" y="198"/>
                      <a:pt x="73" y="260"/>
                      <a:pt x="73" y="333"/>
                    </a:cubicBezTo>
                    <a:cubicBezTo>
                      <a:pt x="73" y="396"/>
                      <a:pt x="93" y="448"/>
                      <a:pt x="146" y="499"/>
                    </a:cubicBezTo>
                    <a:cubicBezTo>
                      <a:pt x="146" y="499"/>
                      <a:pt x="146" y="510"/>
                      <a:pt x="156" y="510"/>
                    </a:cubicBezTo>
                    <a:cubicBezTo>
                      <a:pt x="156" y="520"/>
                      <a:pt x="166" y="531"/>
                      <a:pt x="166" y="541"/>
                    </a:cubicBezTo>
                    <a:cubicBezTo>
                      <a:pt x="177" y="562"/>
                      <a:pt x="187" y="583"/>
                      <a:pt x="198" y="604"/>
                    </a:cubicBezTo>
                    <a:cubicBezTo>
                      <a:pt x="208" y="624"/>
                      <a:pt x="218" y="645"/>
                      <a:pt x="229" y="666"/>
                    </a:cubicBezTo>
                    <a:cubicBezTo>
                      <a:pt x="229" y="697"/>
                      <a:pt x="239" y="708"/>
                      <a:pt x="239" y="718"/>
                    </a:cubicBezTo>
                    <a:cubicBezTo>
                      <a:pt x="427" y="718"/>
                      <a:pt x="427" y="718"/>
                      <a:pt x="427" y="718"/>
                    </a:cubicBezTo>
                    <a:cubicBezTo>
                      <a:pt x="427" y="708"/>
                      <a:pt x="427" y="697"/>
                      <a:pt x="437" y="666"/>
                    </a:cubicBezTo>
                    <a:cubicBezTo>
                      <a:pt x="437" y="645"/>
                      <a:pt x="448" y="624"/>
                      <a:pt x="458" y="604"/>
                    </a:cubicBezTo>
                    <a:cubicBezTo>
                      <a:pt x="468" y="583"/>
                      <a:pt x="479" y="562"/>
                      <a:pt x="489" y="541"/>
                    </a:cubicBezTo>
                    <a:cubicBezTo>
                      <a:pt x="489" y="531"/>
                      <a:pt x="500" y="520"/>
                      <a:pt x="510" y="520"/>
                    </a:cubicBezTo>
                    <a:cubicBezTo>
                      <a:pt x="510" y="510"/>
                      <a:pt x="510" y="499"/>
                      <a:pt x="521" y="499"/>
                    </a:cubicBezTo>
                    <a:cubicBezTo>
                      <a:pt x="562" y="448"/>
                      <a:pt x="583" y="396"/>
                      <a:pt x="583" y="333"/>
                    </a:cubicBezTo>
                    <a:close/>
                    <a:moveTo>
                      <a:pt x="385" y="416"/>
                    </a:moveTo>
                    <a:cubicBezTo>
                      <a:pt x="354" y="354"/>
                      <a:pt x="354" y="354"/>
                      <a:pt x="354" y="354"/>
                    </a:cubicBezTo>
                    <a:cubicBezTo>
                      <a:pt x="333" y="302"/>
                      <a:pt x="333" y="302"/>
                      <a:pt x="333" y="302"/>
                    </a:cubicBezTo>
                    <a:cubicBezTo>
                      <a:pt x="302" y="354"/>
                      <a:pt x="302" y="354"/>
                      <a:pt x="302" y="354"/>
                    </a:cubicBezTo>
                    <a:cubicBezTo>
                      <a:pt x="271" y="416"/>
                      <a:pt x="271" y="416"/>
                      <a:pt x="271" y="416"/>
                    </a:cubicBezTo>
                    <a:cubicBezTo>
                      <a:pt x="239" y="354"/>
                      <a:pt x="239" y="354"/>
                      <a:pt x="239" y="354"/>
                    </a:cubicBezTo>
                    <a:cubicBezTo>
                      <a:pt x="187" y="385"/>
                      <a:pt x="187" y="385"/>
                      <a:pt x="187" y="385"/>
                    </a:cubicBezTo>
                    <a:cubicBezTo>
                      <a:pt x="250" y="499"/>
                      <a:pt x="250" y="499"/>
                      <a:pt x="250" y="499"/>
                    </a:cubicBezTo>
                    <a:cubicBezTo>
                      <a:pt x="271" y="552"/>
                      <a:pt x="271" y="552"/>
                      <a:pt x="271" y="552"/>
                    </a:cubicBezTo>
                    <a:cubicBezTo>
                      <a:pt x="302" y="499"/>
                      <a:pt x="302" y="499"/>
                      <a:pt x="302" y="499"/>
                    </a:cubicBezTo>
                    <a:cubicBezTo>
                      <a:pt x="333" y="437"/>
                      <a:pt x="333" y="437"/>
                      <a:pt x="333" y="437"/>
                    </a:cubicBezTo>
                    <a:cubicBezTo>
                      <a:pt x="364" y="499"/>
                      <a:pt x="364" y="499"/>
                      <a:pt x="364" y="499"/>
                    </a:cubicBezTo>
                    <a:cubicBezTo>
                      <a:pt x="385" y="552"/>
                      <a:pt x="385" y="552"/>
                      <a:pt x="385" y="552"/>
                    </a:cubicBezTo>
                    <a:cubicBezTo>
                      <a:pt x="416" y="499"/>
                      <a:pt x="416" y="499"/>
                      <a:pt x="416" y="499"/>
                    </a:cubicBezTo>
                    <a:cubicBezTo>
                      <a:pt x="479" y="385"/>
                      <a:pt x="479" y="385"/>
                      <a:pt x="479" y="385"/>
                    </a:cubicBezTo>
                    <a:cubicBezTo>
                      <a:pt x="427" y="354"/>
                      <a:pt x="427" y="354"/>
                      <a:pt x="427" y="354"/>
                    </a:cubicBezTo>
                    <a:lnTo>
                      <a:pt x="385" y="416"/>
                    </a:lnTo>
                    <a:close/>
                    <a:moveTo>
                      <a:pt x="385" y="416"/>
                    </a:moveTo>
                    <a:lnTo>
                      <a:pt x="385" y="41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Group 15"/>
            <p:cNvGrpSpPr/>
            <p:nvPr/>
          </p:nvGrpSpPr>
          <p:grpSpPr>
            <a:xfrm>
              <a:off x="1087914" y="4630935"/>
              <a:ext cx="493250" cy="493250"/>
              <a:chOff x="1032213" y="4669662"/>
              <a:chExt cx="493250" cy="493250"/>
            </a:xfrm>
          </p:grpSpPr>
          <p:sp>
            <p:nvSpPr>
              <p:cNvPr id="40" name="Oval 16"/>
              <p:cNvSpPr/>
              <p:nvPr/>
            </p:nvSpPr>
            <p:spPr>
              <a:xfrm>
                <a:off x="1032213" y="4669662"/>
                <a:ext cx="493250" cy="49325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Freeform: Shape 17"/>
              <p:cNvSpPr/>
              <p:nvPr/>
            </p:nvSpPr>
            <p:spPr bwMode="auto">
              <a:xfrm>
                <a:off x="1152859" y="4790308"/>
                <a:ext cx="251958" cy="251958"/>
              </a:xfrm>
              <a:custGeom>
                <a:avLst/>
                <a:gdLst>
                  <a:gd name="T0" fmla="*/ 32 w 64"/>
                  <a:gd name="T1" fmla="*/ 0 h 64"/>
                  <a:gd name="T2" fmla="*/ 0 w 64"/>
                  <a:gd name="T3" fmla="*/ 32 h 64"/>
                  <a:gd name="T4" fmla="*/ 32 w 64"/>
                  <a:gd name="T5" fmla="*/ 64 h 64"/>
                  <a:gd name="T6" fmla="*/ 64 w 64"/>
                  <a:gd name="T7" fmla="*/ 32 h 64"/>
                  <a:gd name="T8" fmla="*/ 32 w 64"/>
                  <a:gd name="T9" fmla="*/ 0 h 64"/>
                  <a:gd name="T10" fmla="*/ 28 w 64"/>
                  <a:gd name="T11" fmla="*/ 8 h 64"/>
                  <a:gd name="T12" fmla="*/ 36 w 64"/>
                  <a:gd name="T13" fmla="*/ 8 h 64"/>
                  <a:gd name="T14" fmla="*/ 36 w 64"/>
                  <a:gd name="T15" fmla="*/ 28 h 64"/>
                  <a:gd name="T16" fmla="*/ 28 w 64"/>
                  <a:gd name="T17" fmla="*/ 28 h 64"/>
                  <a:gd name="T18" fmla="*/ 28 w 64"/>
                  <a:gd name="T19" fmla="*/ 8 h 64"/>
                  <a:gd name="T20" fmla="*/ 32 w 64"/>
                  <a:gd name="T21" fmla="*/ 53 h 64"/>
                  <a:gd name="T22" fmla="*/ 11 w 64"/>
                  <a:gd name="T23" fmla="*/ 32 h 64"/>
                  <a:gd name="T24" fmla="*/ 24 w 64"/>
                  <a:gd name="T25" fmla="*/ 13 h 64"/>
                  <a:gd name="T26" fmla="*/ 24 w 64"/>
                  <a:gd name="T27" fmla="*/ 12 h 64"/>
                  <a:gd name="T28" fmla="*/ 24 w 64"/>
                  <a:gd name="T29" fmla="*/ 20 h 64"/>
                  <a:gd name="T30" fmla="*/ 17 w 64"/>
                  <a:gd name="T31" fmla="*/ 32 h 64"/>
                  <a:gd name="T32" fmla="*/ 32 w 64"/>
                  <a:gd name="T33" fmla="*/ 47 h 64"/>
                  <a:gd name="T34" fmla="*/ 47 w 64"/>
                  <a:gd name="T35" fmla="*/ 32 h 64"/>
                  <a:gd name="T36" fmla="*/ 40 w 64"/>
                  <a:gd name="T37" fmla="*/ 20 h 64"/>
                  <a:gd name="T38" fmla="*/ 40 w 64"/>
                  <a:gd name="T39" fmla="*/ 12 h 64"/>
                  <a:gd name="T40" fmla="*/ 40 w 64"/>
                  <a:gd name="T41" fmla="*/ 13 h 64"/>
                  <a:gd name="T42" fmla="*/ 53 w 64"/>
                  <a:gd name="T43" fmla="*/ 32 h 64"/>
                  <a:gd name="T44" fmla="*/ 32 w 64"/>
                  <a:gd name="T45" fmla="*/ 5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4" h="64">
                    <a:moveTo>
                      <a:pt x="32" y="0"/>
                    </a:moveTo>
                    <a:cubicBezTo>
                      <a:pt x="14" y="0"/>
                      <a:pt x="0" y="14"/>
                      <a:pt x="0" y="32"/>
                    </a:cubicBezTo>
                    <a:cubicBezTo>
                      <a:pt x="0" y="50"/>
                      <a:pt x="14" y="64"/>
                      <a:pt x="32" y="64"/>
                    </a:cubicBezTo>
                    <a:cubicBezTo>
                      <a:pt x="50" y="64"/>
                      <a:pt x="64" y="50"/>
                      <a:pt x="64" y="32"/>
                    </a:cubicBezTo>
                    <a:cubicBezTo>
                      <a:pt x="64" y="14"/>
                      <a:pt x="50" y="0"/>
                      <a:pt x="32" y="0"/>
                    </a:cubicBezTo>
                    <a:close/>
                    <a:moveTo>
                      <a:pt x="28" y="8"/>
                    </a:moveTo>
                    <a:cubicBezTo>
                      <a:pt x="36" y="8"/>
                      <a:pt x="36" y="8"/>
                      <a:pt x="36" y="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28" y="28"/>
                      <a:pt x="28" y="28"/>
                      <a:pt x="28" y="28"/>
                    </a:cubicBezTo>
                    <a:lnTo>
                      <a:pt x="28" y="8"/>
                    </a:lnTo>
                    <a:close/>
                    <a:moveTo>
                      <a:pt x="32" y="53"/>
                    </a:moveTo>
                    <a:cubicBezTo>
                      <a:pt x="20" y="53"/>
                      <a:pt x="11" y="44"/>
                      <a:pt x="11" y="32"/>
                    </a:cubicBezTo>
                    <a:cubicBezTo>
                      <a:pt x="11" y="24"/>
                      <a:pt x="16" y="16"/>
                      <a:pt x="24" y="13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0" y="22"/>
                      <a:pt x="17" y="27"/>
                      <a:pt x="17" y="32"/>
                    </a:cubicBezTo>
                    <a:cubicBezTo>
                      <a:pt x="17" y="40"/>
                      <a:pt x="24" y="47"/>
                      <a:pt x="32" y="47"/>
                    </a:cubicBezTo>
                    <a:cubicBezTo>
                      <a:pt x="40" y="47"/>
                      <a:pt x="47" y="40"/>
                      <a:pt x="47" y="32"/>
                    </a:cubicBezTo>
                    <a:cubicBezTo>
                      <a:pt x="47" y="27"/>
                      <a:pt x="44" y="22"/>
                      <a:pt x="40" y="20"/>
                    </a:cubicBezTo>
                    <a:cubicBezTo>
                      <a:pt x="40" y="12"/>
                      <a:pt x="40" y="12"/>
                      <a:pt x="40" y="12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48" y="16"/>
                      <a:pt x="53" y="24"/>
                      <a:pt x="53" y="32"/>
                    </a:cubicBezTo>
                    <a:cubicBezTo>
                      <a:pt x="53" y="44"/>
                      <a:pt x="44" y="53"/>
                      <a:pt x="32" y="5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2" name="Freeform: Shape 20"/>
            <p:cNvSpPr>
              <a:spLocks noChangeAspect="1"/>
            </p:cNvSpPr>
            <p:nvPr/>
          </p:nvSpPr>
          <p:spPr bwMode="auto">
            <a:xfrm>
              <a:off x="1049320" y="1870294"/>
              <a:ext cx="570438" cy="6403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3598" y="2167"/>
                  </a:moveTo>
                  <a:cubicBezTo>
                    <a:pt x="3598" y="2549"/>
                    <a:pt x="3517" y="2902"/>
                    <a:pt x="3358" y="3213"/>
                  </a:cubicBezTo>
                  <a:cubicBezTo>
                    <a:pt x="3197" y="3525"/>
                    <a:pt x="2981" y="3792"/>
                    <a:pt x="2707" y="4006"/>
                  </a:cubicBezTo>
                  <a:lnTo>
                    <a:pt x="2707" y="21050"/>
                  </a:lnTo>
                  <a:cubicBezTo>
                    <a:pt x="2707" y="21203"/>
                    <a:pt x="2663" y="21329"/>
                    <a:pt x="2580" y="21438"/>
                  </a:cubicBezTo>
                  <a:cubicBezTo>
                    <a:pt x="2492" y="21547"/>
                    <a:pt x="2386" y="21599"/>
                    <a:pt x="2262" y="21599"/>
                  </a:cubicBezTo>
                  <a:lnTo>
                    <a:pt x="1348" y="21599"/>
                  </a:lnTo>
                  <a:cubicBezTo>
                    <a:pt x="1221" y="21599"/>
                    <a:pt x="1118" y="21544"/>
                    <a:pt x="1038" y="21438"/>
                  </a:cubicBezTo>
                  <a:cubicBezTo>
                    <a:pt x="954" y="21329"/>
                    <a:pt x="913" y="21203"/>
                    <a:pt x="913" y="21050"/>
                  </a:cubicBezTo>
                  <a:lnTo>
                    <a:pt x="913" y="4006"/>
                  </a:lnTo>
                  <a:cubicBezTo>
                    <a:pt x="641" y="3792"/>
                    <a:pt x="421" y="3525"/>
                    <a:pt x="252" y="3213"/>
                  </a:cubicBezTo>
                  <a:cubicBezTo>
                    <a:pt x="83" y="2902"/>
                    <a:pt x="0" y="2549"/>
                    <a:pt x="0" y="2167"/>
                  </a:cubicBezTo>
                  <a:cubicBezTo>
                    <a:pt x="0" y="1574"/>
                    <a:pt x="176" y="1069"/>
                    <a:pt x="528" y="640"/>
                  </a:cubicBezTo>
                  <a:cubicBezTo>
                    <a:pt x="878" y="211"/>
                    <a:pt x="1304" y="0"/>
                    <a:pt x="1804" y="0"/>
                  </a:cubicBezTo>
                  <a:cubicBezTo>
                    <a:pt x="2296" y="0"/>
                    <a:pt x="2719" y="211"/>
                    <a:pt x="3069" y="640"/>
                  </a:cubicBezTo>
                  <a:cubicBezTo>
                    <a:pt x="3422" y="1069"/>
                    <a:pt x="3598" y="1571"/>
                    <a:pt x="3598" y="2167"/>
                  </a:cubicBezTo>
                  <a:moveTo>
                    <a:pt x="20838" y="2476"/>
                  </a:moveTo>
                  <a:cubicBezTo>
                    <a:pt x="21063" y="2323"/>
                    <a:pt x="21247" y="2297"/>
                    <a:pt x="21389" y="2391"/>
                  </a:cubicBezTo>
                  <a:cubicBezTo>
                    <a:pt x="21529" y="2485"/>
                    <a:pt x="21599" y="2684"/>
                    <a:pt x="21599" y="2996"/>
                  </a:cubicBezTo>
                  <a:lnTo>
                    <a:pt x="21599" y="13515"/>
                  </a:lnTo>
                  <a:cubicBezTo>
                    <a:pt x="21599" y="13803"/>
                    <a:pt x="21526" y="14106"/>
                    <a:pt x="21382" y="14420"/>
                  </a:cubicBezTo>
                  <a:cubicBezTo>
                    <a:pt x="21237" y="14737"/>
                    <a:pt x="21056" y="14966"/>
                    <a:pt x="20838" y="15119"/>
                  </a:cubicBezTo>
                  <a:cubicBezTo>
                    <a:pt x="19954" y="15757"/>
                    <a:pt x="19146" y="16165"/>
                    <a:pt x="18412" y="16350"/>
                  </a:cubicBezTo>
                  <a:cubicBezTo>
                    <a:pt x="17678" y="16529"/>
                    <a:pt x="17036" y="16606"/>
                    <a:pt x="16490" y="16567"/>
                  </a:cubicBezTo>
                  <a:cubicBezTo>
                    <a:pt x="15849" y="16526"/>
                    <a:pt x="15281" y="16371"/>
                    <a:pt x="14791" y="16103"/>
                  </a:cubicBezTo>
                  <a:cubicBezTo>
                    <a:pt x="14392" y="15851"/>
                    <a:pt x="14003" y="15607"/>
                    <a:pt x="13623" y="15378"/>
                  </a:cubicBezTo>
                  <a:cubicBezTo>
                    <a:pt x="13244" y="15146"/>
                    <a:pt x="12857" y="14946"/>
                    <a:pt x="12458" y="14773"/>
                  </a:cubicBezTo>
                  <a:cubicBezTo>
                    <a:pt x="12059" y="14599"/>
                    <a:pt x="11640" y="14461"/>
                    <a:pt x="11197" y="14358"/>
                  </a:cubicBezTo>
                  <a:cubicBezTo>
                    <a:pt x="10757" y="14256"/>
                    <a:pt x="10269" y="14203"/>
                    <a:pt x="9738" y="14203"/>
                  </a:cubicBezTo>
                  <a:cubicBezTo>
                    <a:pt x="9310" y="14220"/>
                    <a:pt x="8825" y="14306"/>
                    <a:pt x="8286" y="14455"/>
                  </a:cubicBezTo>
                  <a:cubicBezTo>
                    <a:pt x="7824" y="14588"/>
                    <a:pt x="7266" y="14799"/>
                    <a:pt x="6605" y="15090"/>
                  </a:cubicBezTo>
                  <a:cubicBezTo>
                    <a:pt x="5944" y="15381"/>
                    <a:pt x="5207" y="15792"/>
                    <a:pt x="4394" y="16327"/>
                  </a:cubicBezTo>
                  <a:cubicBezTo>
                    <a:pt x="4169" y="16476"/>
                    <a:pt x="3978" y="16494"/>
                    <a:pt x="3826" y="16382"/>
                  </a:cubicBezTo>
                  <a:cubicBezTo>
                    <a:pt x="3674" y="16268"/>
                    <a:pt x="3598" y="16059"/>
                    <a:pt x="3598" y="15751"/>
                  </a:cubicBezTo>
                  <a:lnTo>
                    <a:pt x="3598" y="5273"/>
                  </a:lnTo>
                  <a:cubicBezTo>
                    <a:pt x="3598" y="4964"/>
                    <a:pt x="3674" y="4653"/>
                    <a:pt x="3826" y="4347"/>
                  </a:cubicBezTo>
                  <a:cubicBezTo>
                    <a:pt x="3978" y="4036"/>
                    <a:pt x="4169" y="3807"/>
                    <a:pt x="4394" y="3654"/>
                  </a:cubicBezTo>
                  <a:cubicBezTo>
                    <a:pt x="5207" y="3143"/>
                    <a:pt x="5941" y="2737"/>
                    <a:pt x="6597" y="2447"/>
                  </a:cubicBezTo>
                  <a:cubicBezTo>
                    <a:pt x="7253" y="2156"/>
                    <a:pt x="7816" y="1944"/>
                    <a:pt x="8286" y="1812"/>
                  </a:cubicBezTo>
                  <a:cubicBezTo>
                    <a:pt x="8832" y="1665"/>
                    <a:pt x="9317" y="1580"/>
                    <a:pt x="9738" y="1559"/>
                  </a:cubicBezTo>
                  <a:cubicBezTo>
                    <a:pt x="10269" y="1559"/>
                    <a:pt x="10757" y="1612"/>
                    <a:pt x="11197" y="1715"/>
                  </a:cubicBezTo>
                  <a:cubicBezTo>
                    <a:pt x="11640" y="1818"/>
                    <a:pt x="12059" y="1956"/>
                    <a:pt x="12458" y="2135"/>
                  </a:cubicBezTo>
                  <a:cubicBezTo>
                    <a:pt x="12857" y="2306"/>
                    <a:pt x="13242" y="2508"/>
                    <a:pt x="13619" y="2737"/>
                  </a:cubicBezTo>
                  <a:cubicBezTo>
                    <a:pt x="13993" y="2967"/>
                    <a:pt x="14385" y="3207"/>
                    <a:pt x="14791" y="3463"/>
                  </a:cubicBezTo>
                  <a:cubicBezTo>
                    <a:pt x="15281" y="3736"/>
                    <a:pt x="15849" y="3889"/>
                    <a:pt x="16490" y="3924"/>
                  </a:cubicBezTo>
                  <a:cubicBezTo>
                    <a:pt x="17036" y="3965"/>
                    <a:pt x="17678" y="3889"/>
                    <a:pt x="18412" y="3707"/>
                  </a:cubicBezTo>
                  <a:cubicBezTo>
                    <a:pt x="19146" y="3522"/>
                    <a:pt x="19957" y="3113"/>
                    <a:pt x="20838" y="247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3" name="Group 140"/>
            <p:cNvGrpSpPr/>
            <p:nvPr/>
          </p:nvGrpSpPr>
          <p:grpSpPr>
            <a:xfrm>
              <a:off x="1087914" y="5512474"/>
              <a:ext cx="493250" cy="493250"/>
              <a:chOff x="1032213" y="5402684"/>
              <a:chExt cx="493250" cy="493250"/>
            </a:xfrm>
          </p:grpSpPr>
          <p:sp>
            <p:nvSpPr>
              <p:cNvPr id="38" name="Oval 141"/>
              <p:cNvSpPr/>
              <p:nvPr/>
            </p:nvSpPr>
            <p:spPr>
              <a:xfrm>
                <a:off x="1032213" y="5402684"/>
                <a:ext cx="493250" cy="49325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Freeform: Shape 144"/>
              <p:cNvSpPr>
                <a:spLocks noChangeAspect="1"/>
              </p:cNvSpPr>
              <p:nvPr/>
            </p:nvSpPr>
            <p:spPr bwMode="auto">
              <a:xfrm>
                <a:off x="1171514" y="5520858"/>
                <a:ext cx="214649" cy="256902"/>
              </a:xfrm>
              <a:custGeom>
                <a:avLst/>
                <a:gdLst>
                  <a:gd name="connsiteX0" fmla="*/ 206367 w 449768"/>
                  <a:gd name="connsiteY0" fmla="*/ 423375 h 538305"/>
                  <a:gd name="connsiteX1" fmla="*/ 208536 w 449768"/>
                  <a:gd name="connsiteY1" fmla="*/ 434347 h 538305"/>
                  <a:gd name="connsiteX2" fmla="*/ 136133 w 449768"/>
                  <a:gd name="connsiteY2" fmla="*/ 527584 h 538305"/>
                  <a:gd name="connsiteX3" fmla="*/ 120760 w 449768"/>
                  <a:gd name="connsiteY3" fmla="*/ 517169 h 538305"/>
                  <a:gd name="connsiteX4" fmla="*/ 192667 w 449768"/>
                  <a:gd name="connsiteY4" fmla="*/ 423933 h 538305"/>
                  <a:gd name="connsiteX5" fmla="*/ 206367 w 449768"/>
                  <a:gd name="connsiteY5" fmla="*/ 423375 h 538305"/>
                  <a:gd name="connsiteX6" fmla="*/ 158371 w 449768"/>
                  <a:gd name="connsiteY6" fmla="*/ 386315 h 538305"/>
                  <a:gd name="connsiteX7" fmla="*/ 160292 w 449768"/>
                  <a:gd name="connsiteY7" fmla="*/ 397002 h 538305"/>
                  <a:gd name="connsiteX8" fmla="*/ 51725 w 449768"/>
                  <a:gd name="connsiteY8" fmla="*/ 536376 h 538305"/>
                  <a:gd name="connsiteX9" fmla="*/ 41315 w 449768"/>
                  <a:gd name="connsiteY9" fmla="*/ 525997 h 538305"/>
                  <a:gd name="connsiteX10" fmla="*/ 144924 w 449768"/>
                  <a:gd name="connsiteY10" fmla="*/ 387118 h 538305"/>
                  <a:gd name="connsiteX11" fmla="*/ 158371 w 449768"/>
                  <a:gd name="connsiteY11" fmla="*/ 386315 h 538305"/>
                  <a:gd name="connsiteX12" fmla="*/ 112005 w 449768"/>
                  <a:gd name="connsiteY12" fmla="*/ 349971 h 538305"/>
                  <a:gd name="connsiteX13" fmla="*/ 113740 w 449768"/>
                  <a:gd name="connsiteY13" fmla="*/ 362927 h 538305"/>
                  <a:gd name="connsiteX14" fmla="*/ 41338 w 449768"/>
                  <a:gd name="connsiteY14" fmla="*/ 455221 h 538305"/>
                  <a:gd name="connsiteX15" fmla="*/ 25965 w 449768"/>
                  <a:gd name="connsiteY15" fmla="*/ 444857 h 538305"/>
                  <a:gd name="connsiteX16" fmla="*/ 98367 w 449768"/>
                  <a:gd name="connsiteY16" fmla="*/ 352562 h 538305"/>
                  <a:gd name="connsiteX17" fmla="*/ 112005 w 449768"/>
                  <a:gd name="connsiteY17" fmla="*/ 349971 h 538305"/>
                  <a:gd name="connsiteX18" fmla="*/ 287508 w 449768"/>
                  <a:gd name="connsiteY18" fmla="*/ 153269 h 538305"/>
                  <a:gd name="connsiteX19" fmla="*/ 261020 w 449768"/>
                  <a:gd name="connsiteY19" fmla="*/ 165441 h 538305"/>
                  <a:gd name="connsiteX20" fmla="*/ 255548 w 449768"/>
                  <a:gd name="connsiteY20" fmla="*/ 175874 h 538305"/>
                  <a:gd name="connsiteX21" fmla="*/ 276441 w 449768"/>
                  <a:gd name="connsiteY21" fmla="*/ 232511 h 538305"/>
                  <a:gd name="connsiteX22" fmla="*/ 328174 w 449768"/>
                  <a:gd name="connsiteY22" fmla="*/ 227543 h 538305"/>
                  <a:gd name="connsiteX23" fmla="*/ 333645 w 449768"/>
                  <a:gd name="connsiteY23" fmla="*/ 217110 h 538305"/>
                  <a:gd name="connsiteX24" fmla="*/ 317727 w 449768"/>
                  <a:gd name="connsiteY24" fmla="*/ 160472 h 538305"/>
                  <a:gd name="connsiteX25" fmla="*/ 287508 w 449768"/>
                  <a:gd name="connsiteY25" fmla="*/ 153269 h 538305"/>
                  <a:gd name="connsiteX26" fmla="*/ 437111 w 449768"/>
                  <a:gd name="connsiteY26" fmla="*/ 0 h 538305"/>
                  <a:gd name="connsiteX27" fmla="*/ 442086 w 449768"/>
                  <a:gd name="connsiteY27" fmla="*/ 0 h 538305"/>
                  <a:gd name="connsiteX28" fmla="*/ 447557 w 449768"/>
                  <a:gd name="connsiteY28" fmla="*/ 4968 h 538305"/>
                  <a:gd name="connsiteX29" fmla="*/ 447557 w 449768"/>
                  <a:gd name="connsiteY29" fmla="*/ 9937 h 538305"/>
                  <a:gd name="connsiteX30" fmla="*/ 447557 w 449768"/>
                  <a:gd name="connsiteY30" fmla="*/ 20370 h 538305"/>
                  <a:gd name="connsiteX31" fmla="*/ 447557 w 449768"/>
                  <a:gd name="connsiteY31" fmla="*/ 46204 h 538305"/>
                  <a:gd name="connsiteX32" fmla="*/ 442086 w 449768"/>
                  <a:gd name="connsiteY32" fmla="*/ 103338 h 538305"/>
                  <a:gd name="connsiteX33" fmla="*/ 442086 w 449768"/>
                  <a:gd name="connsiteY33" fmla="*/ 113771 h 538305"/>
                  <a:gd name="connsiteX34" fmla="*/ 437111 w 449768"/>
                  <a:gd name="connsiteY34" fmla="*/ 134141 h 538305"/>
                  <a:gd name="connsiteX35" fmla="*/ 421194 w 449768"/>
                  <a:gd name="connsiteY35" fmla="*/ 175874 h 538305"/>
                  <a:gd name="connsiteX36" fmla="*/ 354040 w 449768"/>
                  <a:gd name="connsiteY36" fmla="*/ 289645 h 538305"/>
                  <a:gd name="connsiteX37" fmla="*/ 344091 w 449768"/>
                  <a:gd name="connsiteY37" fmla="*/ 325913 h 538305"/>
                  <a:gd name="connsiteX38" fmla="*/ 276441 w 449768"/>
                  <a:gd name="connsiteY38" fmla="*/ 506754 h 538305"/>
                  <a:gd name="connsiteX39" fmla="*/ 261020 w 449768"/>
                  <a:gd name="connsiteY39" fmla="*/ 496321 h 538305"/>
                  <a:gd name="connsiteX40" fmla="*/ 17278 w 449768"/>
                  <a:gd name="connsiteY40" fmla="*/ 310511 h 538305"/>
                  <a:gd name="connsiteX41" fmla="*/ 1858 w 449768"/>
                  <a:gd name="connsiteY41" fmla="*/ 289645 h 538305"/>
                  <a:gd name="connsiteX42" fmla="*/ 162528 w 449768"/>
                  <a:gd name="connsiteY42" fmla="*/ 186307 h 538305"/>
                  <a:gd name="connsiteX43" fmla="*/ 193369 w 449768"/>
                  <a:gd name="connsiteY43" fmla="*/ 165441 h 538305"/>
                  <a:gd name="connsiteX44" fmla="*/ 312753 w 449768"/>
                  <a:gd name="connsiteY44" fmla="*/ 51669 h 538305"/>
                  <a:gd name="connsiteX45" fmla="*/ 400799 w 449768"/>
                  <a:gd name="connsiteY45" fmla="*/ 9937 h 538305"/>
                  <a:gd name="connsiteX46" fmla="*/ 426665 w 449768"/>
                  <a:gd name="connsiteY46" fmla="*/ 4968 h 538305"/>
                  <a:gd name="connsiteX47" fmla="*/ 437111 w 449768"/>
                  <a:gd name="connsiteY47" fmla="*/ 0 h 53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49768" h="538305">
                    <a:moveTo>
                      <a:pt x="206367" y="423375"/>
                    </a:moveTo>
                    <a:cubicBezTo>
                      <a:pt x="209652" y="425297"/>
                      <a:pt x="211016" y="429140"/>
                      <a:pt x="208536" y="434347"/>
                    </a:cubicBezTo>
                    <a:cubicBezTo>
                      <a:pt x="198122" y="460136"/>
                      <a:pt x="172335" y="506754"/>
                      <a:pt x="136133" y="527584"/>
                    </a:cubicBezTo>
                    <a:cubicBezTo>
                      <a:pt x="125719" y="532543"/>
                      <a:pt x="115305" y="527584"/>
                      <a:pt x="120760" y="517169"/>
                    </a:cubicBezTo>
                    <a:cubicBezTo>
                      <a:pt x="130678" y="491380"/>
                      <a:pt x="151507" y="450217"/>
                      <a:pt x="192667" y="423933"/>
                    </a:cubicBezTo>
                    <a:cubicBezTo>
                      <a:pt x="197874" y="421453"/>
                      <a:pt x="203081" y="421453"/>
                      <a:pt x="206367" y="423375"/>
                    </a:cubicBezTo>
                    <a:close/>
                    <a:moveTo>
                      <a:pt x="158371" y="386315"/>
                    </a:moveTo>
                    <a:cubicBezTo>
                      <a:pt x="161532" y="388230"/>
                      <a:pt x="162771" y="392060"/>
                      <a:pt x="160292" y="397002"/>
                    </a:cubicBezTo>
                    <a:cubicBezTo>
                      <a:pt x="144924" y="433081"/>
                      <a:pt x="113693" y="500297"/>
                      <a:pt x="51725" y="536376"/>
                    </a:cubicBezTo>
                    <a:cubicBezTo>
                      <a:pt x="41315" y="541318"/>
                      <a:pt x="36357" y="536376"/>
                      <a:pt x="41315" y="525997"/>
                    </a:cubicBezTo>
                    <a:cubicBezTo>
                      <a:pt x="51725" y="489918"/>
                      <a:pt x="82957" y="422702"/>
                      <a:pt x="144924" y="387118"/>
                    </a:cubicBezTo>
                    <a:cubicBezTo>
                      <a:pt x="150130" y="384399"/>
                      <a:pt x="155211" y="384399"/>
                      <a:pt x="158371" y="386315"/>
                    </a:cubicBezTo>
                    <a:close/>
                    <a:moveTo>
                      <a:pt x="112005" y="349971"/>
                    </a:moveTo>
                    <a:cubicBezTo>
                      <a:pt x="115228" y="352562"/>
                      <a:pt x="116468" y="357744"/>
                      <a:pt x="113740" y="362927"/>
                    </a:cubicBezTo>
                    <a:cubicBezTo>
                      <a:pt x="103326" y="388591"/>
                      <a:pt x="77539" y="429556"/>
                      <a:pt x="41338" y="455221"/>
                    </a:cubicBezTo>
                    <a:cubicBezTo>
                      <a:pt x="25965" y="460157"/>
                      <a:pt x="21006" y="455221"/>
                      <a:pt x="25965" y="444857"/>
                    </a:cubicBezTo>
                    <a:cubicBezTo>
                      <a:pt x="36379" y="419192"/>
                      <a:pt x="57207" y="378227"/>
                      <a:pt x="98367" y="352562"/>
                    </a:cubicBezTo>
                    <a:cubicBezTo>
                      <a:pt x="103574" y="347380"/>
                      <a:pt x="108781" y="347380"/>
                      <a:pt x="112005" y="349971"/>
                    </a:cubicBezTo>
                    <a:close/>
                    <a:moveTo>
                      <a:pt x="287508" y="153269"/>
                    </a:moveTo>
                    <a:cubicBezTo>
                      <a:pt x="277809" y="153890"/>
                      <a:pt x="268730" y="157740"/>
                      <a:pt x="261020" y="165441"/>
                    </a:cubicBezTo>
                    <a:cubicBezTo>
                      <a:pt x="261020" y="170409"/>
                      <a:pt x="261020" y="170409"/>
                      <a:pt x="255548" y="175874"/>
                    </a:cubicBezTo>
                    <a:cubicBezTo>
                      <a:pt x="245600" y="196243"/>
                      <a:pt x="250574" y="222575"/>
                      <a:pt x="276441" y="232511"/>
                    </a:cubicBezTo>
                    <a:cubicBezTo>
                      <a:pt x="291861" y="242944"/>
                      <a:pt x="317727" y="242944"/>
                      <a:pt x="328174" y="227543"/>
                    </a:cubicBezTo>
                    <a:cubicBezTo>
                      <a:pt x="333645" y="222575"/>
                      <a:pt x="333645" y="222575"/>
                      <a:pt x="333645" y="217110"/>
                    </a:cubicBezTo>
                    <a:cubicBezTo>
                      <a:pt x="349066" y="196243"/>
                      <a:pt x="338620" y="170409"/>
                      <a:pt x="317727" y="160472"/>
                    </a:cubicBezTo>
                    <a:cubicBezTo>
                      <a:pt x="307530" y="155256"/>
                      <a:pt x="297208" y="152648"/>
                      <a:pt x="287508" y="153269"/>
                    </a:cubicBezTo>
                    <a:close/>
                    <a:moveTo>
                      <a:pt x="437111" y="0"/>
                    </a:moveTo>
                    <a:lnTo>
                      <a:pt x="442086" y="0"/>
                    </a:lnTo>
                    <a:cubicBezTo>
                      <a:pt x="447557" y="0"/>
                      <a:pt x="452532" y="0"/>
                      <a:pt x="447557" y="4968"/>
                    </a:cubicBezTo>
                    <a:lnTo>
                      <a:pt x="447557" y="9937"/>
                    </a:lnTo>
                    <a:cubicBezTo>
                      <a:pt x="452532" y="15402"/>
                      <a:pt x="447557" y="15402"/>
                      <a:pt x="447557" y="20370"/>
                    </a:cubicBezTo>
                    <a:cubicBezTo>
                      <a:pt x="447557" y="25835"/>
                      <a:pt x="447557" y="36268"/>
                      <a:pt x="447557" y="46204"/>
                    </a:cubicBezTo>
                    <a:cubicBezTo>
                      <a:pt x="447557" y="62102"/>
                      <a:pt x="447557" y="82472"/>
                      <a:pt x="442086" y="103338"/>
                    </a:cubicBezTo>
                    <a:cubicBezTo>
                      <a:pt x="442086" y="108306"/>
                      <a:pt x="442086" y="108306"/>
                      <a:pt x="442086" y="113771"/>
                    </a:cubicBezTo>
                    <a:cubicBezTo>
                      <a:pt x="437111" y="124205"/>
                      <a:pt x="437111" y="129173"/>
                      <a:pt x="437111" y="134141"/>
                    </a:cubicBezTo>
                    <a:cubicBezTo>
                      <a:pt x="431640" y="150039"/>
                      <a:pt x="426665" y="165441"/>
                      <a:pt x="421194" y="175874"/>
                    </a:cubicBezTo>
                    <a:cubicBezTo>
                      <a:pt x="406271" y="212141"/>
                      <a:pt x="385378" y="248409"/>
                      <a:pt x="354040" y="289645"/>
                    </a:cubicBezTo>
                    <a:cubicBezTo>
                      <a:pt x="349066" y="294613"/>
                      <a:pt x="344091" y="315479"/>
                      <a:pt x="344091" y="325913"/>
                    </a:cubicBezTo>
                    <a:cubicBezTo>
                      <a:pt x="354040" y="367148"/>
                      <a:pt x="359512" y="460053"/>
                      <a:pt x="276441" y="506754"/>
                    </a:cubicBezTo>
                    <a:cubicBezTo>
                      <a:pt x="265994" y="517187"/>
                      <a:pt x="255548" y="512219"/>
                      <a:pt x="261020" y="496321"/>
                    </a:cubicBezTo>
                    <a:cubicBezTo>
                      <a:pt x="261020" y="439684"/>
                      <a:pt x="240128" y="305046"/>
                      <a:pt x="17278" y="310511"/>
                    </a:cubicBezTo>
                    <a:cubicBezTo>
                      <a:pt x="1858" y="310511"/>
                      <a:pt x="-3117" y="300078"/>
                      <a:pt x="1858" y="289645"/>
                    </a:cubicBezTo>
                    <a:cubicBezTo>
                      <a:pt x="17278" y="253377"/>
                      <a:pt x="59062" y="180842"/>
                      <a:pt x="162528" y="186307"/>
                    </a:cubicBezTo>
                    <a:cubicBezTo>
                      <a:pt x="172975" y="186307"/>
                      <a:pt x="188395" y="175874"/>
                      <a:pt x="193369" y="165441"/>
                    </a:cubicBezTo>
                    <a:cubicBezTo>
                      <a:pt x="214261" y="139606"/>
                      <a:pt x="250574" y="87937"/>
                      <a:pt x="312753" y="51669"/>
                    </a:cubicBezTo>
                    <a:cubicBezTo>
                      <a:pt x="349066" y="25835"/>
                      <a:pt x="379907" y="15402"/>
                      <a:pt x="400799" y="9937"/>
                    </a:cubicBezTo>
                    <a:cubicBezTo>
                      <a:pt x="416219" y="9937"/>
                      <a:pt x="426665" y="9937"/>
                      <a:pt x="426665" y="4968"/>
                    </a:cubicBezTo>
                    <a:cubicBezTo>
                      <a:pt x="431640" y="4968"/>
                      <a:pt x="431640" y="0"/>
                      <a:pt x="4371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4" name="Rectangle 146"/>
            <p:cNvSpPr/>
            <p:nvPr/>
          </p:nvSpPr>
          <p:spPr>
            <a:xfrm>
              <a:off x="1791712" y="2270816"/>
              <a:ext cx="4343240" cy="394018"/>
            </a:xfrm>
            <a:prstGeom prst="rect">
              <a:avLst/>
            </a:prstGeom>
          </p:spPr>
          <p:txBody>
            <a:bodyPr wrap="square" anchor="t" anchorCtr="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25" name="TextBox 147"/>
            <p:cNvSpPr txBox="1"/>
            <p:nvPr/>
          </p:nvSpPr>
          <p:spPr>
            <a:xfrm>
              <a:off x="1786039" y="1854943"/>
              <a:ext cx="1859355" cy="43163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 anchorCtr="0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grpSp>
          <p:nvGrpSpPr>
            <p:cNvPr id="26" name="Group 160"/>
            <p:cNvGrpSpPr/>
            <p:nvPr/>
          </p:nvGrpSpPr>
          <p:grpSpPr>
            <a:xfrm>
              <a:off x="1581164" y="5477483"/>
              <a:ext cx="3962574" cy="563232"/>
              <a:chOff x="6444107" y="1469392"/>
              <a:chExt cx="4232109" cy="563232"/>
            </a:xfrm>
          </p:grpSpPr>
          <p:sp>
            <p:nvSpPr>
              <p:cNvPr id="36" name="TextBox 161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77500" lnSpcReduction="20000"/>
              </a:bodyPr>
              <a:lstStyle/>
              <a:p>
                <a:r>
                  <a:rPr lang="zh-CN" altLang="en-US" sz="1600" b="1">
                    <a:solidFill>
                      <a:schemeClr val="accent5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7" name="TextBox 162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27" name="Group 163"/>
            <p:cNvGrpSpPr/>
            <p:nvPr/>
          </p:nvGrpSpPr>
          <p:grpSpPr>
            <a:xfrm>
              <a:off x="1581164" y="4595944"/>
              <a:ext cx="3962574" cy="563232"/>
              <a:chOff x="6444107" y="1469392"/>
              <a:chExt cx="4232109" cy="563232"/>
            </a:xfrm>
          </p:grpSpPr>
          <p:sp>
            <p:nvSpPr>
              <p:cNvPr id="34" name="TextBox 164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77500" lnSpcReduction="20000"/>
              </a:bodyPr>
              <a:lstStyle/>
              <a:p>
                <a:r>
                  <a:rPr lang="zh-CN" altLang="en-US" sz="1600" b="1">
                    <a:solidFill>
                      <a:schemeClr val="accent4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5" name="TextBox 165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28" name="Group 166"/>
            <p:cNvGrpSpPr/>
            <p:nvPr/>
          </p:nvGrpSpPr>
          <p:grpSpPr>
            <a:xfrm>
              <a:off x="1581164" y="3786797"/>
              <a:ext cx="3962574" cy="563232"/>
              <a:chOff x="6444107" y="1469392"/>
              <a:chExt cx="4232109" cy="563232"/>
            </a:xfrm>
          </p:grpSpPr>
          <p:sp>
            <p:nvSpPr>
              <p:cNvPr id="32" name="TextBox 167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77500" lnSpcReduction="20000"/>
              </a:bodyPr>
              <a:lstStyle/>
              <a:p>
                <a:r>
                  <a:rPr lang="zh-CN" altLang="en-US" sz="1600" b="1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3" name="TextBox 168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29" name="Group 169"/>
            <p:cNvGrpSpPr/>
            <p:nvPr/>
          </p:nvGrpSpPr>
          <p:grpSpPr>
            <a:xfrm>
              <a:off x="1581164" y="2821663"/>
              <a:ext cx="3962574" cy="563232"/>
              <a:chOff x="6444107" y="1469392"/>
              <a:chExt cx="4232109" cy="563232"/>
            </a:xfrm>
          </p:grpSpPr>
          <p:sp>
            <p:nvSpPr>
              <p:cNvPr id="30" name="TextBox 170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77500" lnSpcReduction="20000"/>
              </a:bodyPr>
              <a:lstStyle/>
              <a:p>
                <a:r>
                  <a:rPr lang="zh-CN" altLang="en-US" sz="1600" b="1" dirty="0">
                    <a:solidFill>
                      <a:schemeClr val="accent2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1" name="TextBox 171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</p:grpSp>
      <p:sp>
        <p:nvSpPr>
          <p:cNvPr id="15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48"/>
          <p:cNvSpPr txBox="1"/>
          <p:nvPr/>
        </p:nvSpPr>
        <p:spPr>
          <a:xfrm>
            <a:off x="3326485" y="2102826"/>
            <a:ext cx="4413867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02</a:t>
            </a:r>
            <a:r>
              <a:rPr lang="en-GB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工作完成情况</a:t>
            </a:r>
            <a:endParaRPr lang="en-US" altLang="zh-CN" sz="3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endParaRPr lang="en-GB" altLang="zh-CN" sz="3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TextBox 49"/>
          <p:cNvSpPr txBox="1"/>
          <p:nvPr/>
        </p:nvSpPr>
        <p:spPr>
          <a:xfrm>
            <a:off x="4044131" y="2715766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rgbClr val="778495"/>
                </a:solidFill>
                <a:cs typeface="+mn-ea"/>
                <a:sym typeface="+mn-lt"/>
              </a:rPr>
              <a:t>请替换文字内容，点击添加相关标题文字</a:t>
            </a:r>
          </a:p>
        </p:txBody>
      </p:sp>
      <p:sp>
        <p:nvSpPr>
          <p:cNvPr id="5" name="等腰三角形 4"/>
          <p:cNvSpPr/>
          <p:nvPr/>
        </p:nvSpPr>
        <p:spPr>
          <a:xfrm rot="5400000">
            <a:off x="-309962" y="-2734914"/>
            <a:ext cx="6560073" cy="5940152"/>
          </a:xfrm>
          <a:prstGeom prst="triangle">
            <a:avLst/>
          </a:prstGeom>
          <a:solidFill>
            <a:srgbClr val="38425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等腰三角形 5"/>
          <p:cNvSpPr/>
          <p:nvPr/>
        </p:nvSpPr>
        <p:spPr>
          <a:xfrm rot="5400000">
            <a:off x="-143154" y="977336"/>
            <a:ext cx="3029727" cy="2743421"/>
          </a:xfrm>
          <a:prstGeom prst="triangl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等腰三角形 6"/>
          <p:cNvSpPr/>
          <p:nvPr/>
        </p:nvSpPr>
        <p:spPr>
          <a:xfrm rot="16200000" flipH="1">
            <a:off x="6076035" y="2130981"/>
            <a:ext cx="3220114" cy="2915816"/>
          </a:xfrm>
          <a:prstGeom prst="triangle">
            <a:avLst/>
          </a:prstGeom>
          <a:solidFill>
            <a:srgbClr val="68B7C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2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180"/>
                                </p:stCondLst>
                                <p:childTnLst>
                                  <p:par>
                                    <p:cTn id="2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2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  <p:bldP spid="12" grpId="0"/>
          <p:bldP spid="5" grpId="0" animBg="1"/>
          <p:bldP spid="6" grpId="0" animBg="1"/>
          <p:bldP spid="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2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180"/>
                                </p:stCondLst>
                                <p:childTnLst>
                                  <p:par>
                                    <p:cTn id="2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2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  <p:bldP spid="12" grpId="0"/>
          <p:bldP spid="5" grpId="0" animBg="1"/>
          <p:bldP spid="6" grpId="0" animBg="1"/>
          <p:bldP spid="7" grpId="0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 bwMode="auto">
          <a:xfrm>
            <a:off x="845586" y="2012792"/>
            <a:ext cx="2364799" cy="2281085"/>
          </a:xfrm>
          <a:custGeom>
            <a:avLst/>
            <a:gdLst>
              <a:gd name="T0" fmla="*/ 1106 w 1129"/>
              <a:gd name="T1" fmla="*/ 0 h 1089"/>
              <a:gd name="T2" fmla="*/ 885 w 1129"/>
              <a:gd name="T3" fmla="*/ 56 h 1089"/>
              <a:gd name="T4" fmla="*/ 12 w 1129"/>
              <a:gd name="T5" fmla="*/ 289 h 1089"/>
              <a:gd name="T6" fmla="*/ 34 w 1129"/>
              <a:gd name="T7" fmla="*/ 667 h 1089"/>
              <a:gd name="T8" fmla="*/ 56 w 1129"/>
              <a:gd name="T9" fmla="*/ 695 h 1089"/>
              <a:gd name="T10" fmla="*/ 673 w 1129"/>
              <a:gd name="T11" fmla="*/ 756 h 1089"/>
              <a:gd name="T12" fmla="*/ 751 w 1129"/>
              <a:gd name="T13" fmla="*/ 845 h 1089"/>
              <a:gd name="T14" fmla="*/ 723 w 1129"/>
              <a:gd name="T15" fmla="*/ 906 h 1089"/>
              <a:gd name="T16" fmla="*/ 0 w 1129"/>
              <a:gd name="T17" fmla="*/ 923 h 1089"/>
              <a:gd name="T18" fmla="*/ 17 w 1129"/>
              <a:gd name="T19" fmla="*/ 961 h 1089"/>
              <a:gd name="T20" fmla="*/ 67 w 1129"/>
              <a:gd name="T21" fmla="*/ 984 h 1089"/>
              <a:gd name="T22" fmla="*/ 73 w 1129"/>
              <a:gd name="T23" fmla="*/ 1068 h 1089"/>
              <a:gd name="T24" fmla="*/ 162 w 1129"/>
              <a:gd name="T25" fmla="*/ 1068 h 1089"/>
              <a:gd name="T26" fmla="*/ 173 w 1129"/>
              <a:gd name="T27" fmla="*/ 984 h 1089"/>
              <a:gd name="T28" fmla="*/ 562 w 1129"/>
              <a:gd name="T29" fmla="*/ 973 h 1089"/>
              <a:gd name="T30" fmla="*/ 540 w 1129"/>
              <a:gd name="T31" fmla="*/ 1051 h 1089"/>
              <a:gd name="T32" fmla="*/ 623 w 1129"/>
              <a:gd name="T33" fmla="*/ 1083 h 1089"/>
              <a:gd name="T34" fmla="*/ 662 w 1129"/>
              <a:gd name="T35" fmla="*/ 1007 h 1089"/>
              <a:gd name="T36" fmla="*/ 729 w 1129"/>
              <a:gd name="T37" fmla="*/ 961 h 1089"/>
              <a:gd name="T38" fmla="*/ 795 w 1129"/>
              <a:gd name="T39" fmla="*/ 917 h 1089"/>
              <a:gd name="T40" fmla="*/ 807 w 1129"/>
              <a:gd name="T41" fmla="*/ 828 h 1089"/>
              <a:gd name="T42" fmla="*/ 712 w 1129"/>
              <a:gd name="T43" fmla="*/ 717 h 1089"/>
              <a:gd name="T44" fmla="*/ 1117 w 1129"/>
              <a:gd name="T45" fmla="*/ 50 h 1089"/>
              <a:gd name="T46" fmla="*/ 162 w 1129"/>
              <a:gd name="T47" fmla="*/ 1022 h 1089"/>
              <a:gd name="T48" fmla="*/ 118 w 1129"/>
              <a:gd name="T49" fmla="*/ 1068 h 1089"/>
              <a:gd name="T50" fmla="*/ 78 w 1129"/>
              <a:gd name="T51" fmla="*/ 1022 h 1089"/>
              <a:gd name="T52" fmla="*/ 118 w 1129"/>
              <a:gd name="T53" fmla="*/ 978 h 1089"/>
              <a:gd name="T54" fmla="*/ 162 w 1129"/>
              <a:gd name="T55" fmla="*/ 1022 h 1089"/>
              <a:gd name="T56" fmla="*/ 617 w 1129"/>
              <a:gd name="T57" fmla="*/ 1062 h 1089"/>
              <a:gd name="T58" fmla="*/ 562 w 1129"/>
              <a:gd name="T59" fmla="*/ 1039 h 1089"/>
              <a:gd name="T60" fmla="*/ 584 w 1129"/>
              <a:gd name="T61" fmla="*/ 984 h 1089"/>
              <a:gd name="T62" fmla="*/ 640 w 1129"/>
              <a:gd name="T63" fmla="*/ 1007 h 1089"/>
              <a:gd name="T64" fmla="*/ 723 w 1129"/>
              <a:gd name="T65" fmla="*/ 450 h 1089"/>
              <a:gd name="T66" fmla="*/ 668 w 1129"/>
              <a:gd name="T67" fmla="*/ 584 h 1089"/>
              <a:gd name="T68" fmla="*/ 139 w 1129"/>
              <a:gd name="T69" fmla="*/ 450 h 1089"/>
              <a:gd name="T70" fmla="*/ 423 w 1129"/>
              <a:gd name="T71" fmla="*/ 450 h 1089"/>
              <a:gd name="T72" fmla="*/ 423 w 1129"/>
              <a:gd name="T73" fmla="*/ 450 h 1089"/>
              <a:gd name="T74" fmla="*/ 401 w 1129"/>
              <a:gd name="T75" fmla="*/ 434 h 1089"/>
              <a:gd name="T76" fmla="*/ 295 w 1129"/>
              <a:gd name="T77" fmla="*/ 556 h 1089"/>
              <a:gd name="T78" fmla="*/ 162 w 1129"/>
              <a:gd name="T79" fmla="*/ 339 h 1089"/>
              <a:gd name="T80" fmla="*/ 273 w 1129"/>
              <a:gd name="T81" fmla="*/ 450 h 1089"/>
              <a:gd name="T82" fmla="*/ 273 w 1129"/>
              <a:gd name="T83" fmla="*/ 450 h 1089"/>
              <a:gd name="T84" fmla="*/ 162 w 1129"/>
              <a:gd name="T85" fmla="*/ 579 h 1089"/>
              <a:gd name="T86" fmla="*/ 401 w 1129"/>
              <a:gd name="T87" fmla="*/ 667 h 1089"/>
              <a:gd name="T88" fmla="*/ 529 w 1129"/>
              <a:gd name="T89" fmla="*/ 579 h 1089"/>
              <a:gd name="T90" fmla="*/ 423 w 1129"/>
              <a:gd name="T91" fmla="*/ 434 h 1089"/>
              <a:gd name="T92" fmla="*/ 423 w 1129"/>
              <a:gd name="T93" fmla="*/ 434 h 1089"/>
              <a:gd name="T94" fmla="*/ 545 w 1129"/>
              <a:gd name="T95" fmla="*/ 556 h 1089"/>
              <a:gd name="T96" fmla="*/ 651 w 1129"/>
              <a:gd name="T97" fmla="*/ 322 h 1089"/>
              <a:gd name="T98" fmla="*/ 139 w 1129"/>
              <a:gd name="T99" fmla="*/ 339 h 1089"/>
              <a:gd name="T100" fmla="*/ 56 w 1129"/>
              <a:gd name="T101" fmla="*/ 339 h 1089"/>
              <a:gd name="T102" fmla="*/ 84 w 1129"/>
              <a:gd name="T103" fmla="*/ 640 h 1089"/>
              <a:gd name="T104" fmla="*/ 651 w 1129"/>
              <a:gd name="T105" fmla="*/ 579 h 1089"/>
              <a:gd name="T106" fmla="*/ 734 w 1129"/>
              <a:gd name="T107" fmla="*/ 434 h 1089"/>
              <a:gd name="T108" fmla="*/ 734 w 1129"/>
              <a:gd name="T109" fmla="*/ 434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129" h="1089">
                <a:moveTo>
                  <a:pt x="1129" y="23"/>
                </a:moveTo>
                <a:lnTo>
                  <a:pt x="1123" y="12"/>
                </a:lnTo>
                <a:lnTo>
                  <a:pt x="1117" y="6"/>
                </a:lnTo>
                <a:lnTo>
                  <a:pt x="1106" y="0"/>
                </a:lnTo>
                <a:lnTo>
                  <a:pt x="1096" y="0"/>
                </a:lnTo>
                <a:lnTo>
                  <a:pt x="906" y="39"/>
                </a:lnTo>
                <a:lnTo>
                  <a:pt x="895" y="44"/>
                </a:lnTo>
                <a:lnTo>
                  <a:pt x="885" y="56"/>
                </a:lnTo>
                <a:lnTo>
                  <a:pt x="801" y="261"/>
                </a:lnTo>
                <a:lnTo>
                  <a:pt x="795" y="261"/>
                </a:lnTo>
                <a:lnTo>
                  <a:pt x="23" y="289"/>
                </a:lnTo>
                <a:lnTo>
                  <a:pt x="12" y="289"/>
                </a:lnTo>
                <a:lnTo>
                  <a:pt x="6" y="295"/>
                </a:lnTo>
                <a:lnTo>
                  <a:pt x="0" y="305"/>
                </a:lnTo>
                <a:lnTo>
                  <a:pt x="0" y="317"/>
                </a:lnTo>
                <a:lnTo>
                  <a:pt x="34" y="667"/>
                </a:lnTo>
                <a:lnTo>
                  <a:pt x="34" y="678"/>
                </a:lnTo>
                <a:lnTo>
                  <a:pt x="40" y="684"/>
                </a:lnTo>
                <a:lnTo>
                  <a:pt x="46" y="689"/>
                </a:lnTo>
                <a:lnTo>
                  <a:pt x="56" y="695"/>
                </a:lnTo>
                <a:lnTo>
                  <a:pt x="640" y="745"/>
                </a:lnTo>
                <a:lnTo>
                  <a:pt x="645" y="745"/>
                </a:lnTo>
                <a:lnTo>
                  <a:pt x="651" y="745"/>
                </a:lnTo>
                <a:lnTo>
                  <a:pt x="673" y="756"/>
                </a:lnTo>
                <a:lnTo>
                  <a:pt x="701" y="778"/>
                </a:lnTo>
                <a:lnTo>
                  <a:pt x="734" y="806"/>
                </a:lnTo>
                <a:lnTo>
                  <a:pt x="746" y="822"/>
                </a:lnTo>
                <a:lnTo>
                  <a:pt x="751" y="845"/>
                </a:lnTo>
                <a:lnTo>
                  <a:pt x="756" y="872"/>
                </a:lnTo>
                <a:lnTo>
                  <a:pt x="746" y="889"/>
                </a:lnTo>
                <a:lnTo>
                  <a:pt x="734" y="900"/>
                </a:lnTo>
                <a:lnTo>
                  <a:pt x="723" y="906"/>
                </a:lnTo>
                <a:lnTo>
                  <a:pt x="23" y="906"/>
                </a:lnTo>
                <a:lnTo>
                  <a:pt x="17" y="912"/>
                </a:lnTo>
                <a:lnTo>
                  <a:pt x="6" y="917"/>
                </a:lnTo>
                <a:lnTo>
                  <a:pt x="0" y="923"/>
                </a:lnTo>
                <a:lnTo>
                  <a:pt x="0" y="934"/>
                </a:lnTo>
                <a:lnTo>
                  <a:pt x="0" y="944"/>
                </a:lnTo>
                <a:lnTo>
                  <a:pt x="6" y="956"/>
                </a:lnTo>
                <a:lnTo>
                  <a:pt x="17" y="961"/>
                </a:lnTo>
                <a:lnTo>
                  <a:pt x="23" y="961"/>
                </a:lnTo>
                <a:lnTo>
                  <a:pt x="101" y="961"/>
                </a:lnTo>
                <a:lnTo>
                  <a:pt x="84" y="973"/>
                </a:lnTo>
                <a:lnTo>
                  <a:pt x="67" y="984"/>
                </a:lnTo>
                <a:lnTo>
                  <a:pt x="61" y="1007"/>
                </a:lnTo>
                <a:lnTo>
                  <a:pt x="56" y="1022"/>
                </a:lnTo>
                <a:lnTo>
                  <a:pt x="61" y="1051"/>
                </a:lnTo>
                <a:lnTo>
                  <a:pt x="73" y="1068"/>
                </a:lnTo>
                <a:lnTo>
                  <a:pt x="95" y="1083"/>
                </a:lnTo>
                <a:lnTo>
                  <a:pt x="118" y="1089"/>
                </a:lnTo>
                <a:lnTo>
                  <a:pt x="145" y="1083"/>
                </a:lnTo>
                <a:lnTo>
                  <a:pt x="162" y="1068"/>
                </a:lnTo>
                <a:lnTo>
                  <a:pt x="179" y="1051"/>
                </a:lnTo>
                <a:lnTo>
                  <a:pt x="185" y="1022"/>
                </a:lnTo>
                <a:lnTo>
                  <a:pt x="179" y="1007"/>
                </a:lnTo>
                <a:lnTo>
                  <a:pt x="173" y="984"/>
                </a:lnTo>
                <a:lnTo>
                  <a:pt x="156" y="973"/>
                </a:lnTo>
                <a:lnTo>
                  <a:pt x="139" y="961"/>
                </a:lnTo>
                <a:lnTo>
                  <a:pt x="579" y="961"/>
                </a:lnTo>
                <a:lnTo>
                  <a:pt x="562" y="973"/>
                </a:lnTo>
                <a:lnTo>
                  <a:pt x="550" y="984"/>
                </a:lnTo>
                <a:lnTo>
                  <a:pt x="540" y="1007"/>
                </a:lnTo>
                <a:lnTo>
                  <a:pt x="535" y="1022"/>
                </a:lnTo>
                <a:lnTo>
                  <a:pt x="540" y="1051"/>
                </a:lnTo>
                <a:lnTo>
                  <a:pt x="556" y="1068"/>
                </a:lnTo>
                <a:lnTo>
                  <a:pt x="573" y="1083"/>
                </a:lnTo>
                <a:lnTo>
                  <a:pt x="601" y="1089"/>
                </a:lnTo>
                <a:lnTo>
                  <a:pt x="623" y="1083"/>
                </a:lnTo>
                <a:lnTo>
                  <a:pt x="645" y="1068"/>
                </a:lnTo>
                <a:lnTo>
                  <a:pt x="657" y="1051"/>
                </a:lnTo>
                <a:lnTo>
                  <a:pt x="662" y="1022"/>
                </a:lnTo>
                <a:lnTo>
                  <a:pt x="662" y="1007"/>
                </a:lnTo>
                <a:lnTo>
                  <a:pt x="651" y="984"/>
                </a:lnTo>
                <a:lnTo>
                  <a:pt x="640" y="973"/>
                </a:lnTo>
                <a:lnTo>
                  <a:pt x="617" y="961"/>
                </a:lnTo>
                <a:lnTo>
                  <a:pt x="729" y="961"/>
                </a:lnTo>
                <a:lnTo>
                  <a:pt x="734" y="961"/>
                </a:lnTo>
                <a:lnTo>
                  <a:pt x="767" y="944"/>
                </a:lnTo>
                <a:lnTo>
                  <a:pt x="784" y="934"/>
                </a:lnTo>
                <a:lnTo>
                  <a:pt x="795" y="917"/>
                </a:lnTo>
                <a:lnTo>
                  <a:pt x="807" y="900"/>
                </a:lnTo>
                <a:lnTo>
                  <a:pt x="812" y="878"/>
                </a:lnTo>
                <a:lnTo>
                  <a:pt x="812" y="856"/>
                </a:lnTo>
                <a:lnTo>
                  <a:pt x="807" y="828"/>
                </a:lnTo>
                <a:lnTo>
                  <a:pt x="795" y="800"/>
                </a:lnTo>
                <a:lnTo>
                  <a:pt x="779" y="778"/>
                </a:lnTo>
                <a:lnTo>
                  <a:pt x="746" y="745"/>
                </a:lnTo>
                <a:lnTo>
                  <a:pt x="712" y="717"/>
                </a:lnTo>
                <a:lnTo>
                  <a:pt x="684" y="695"/>
                </a:lnTo>
                <a:lnTo>
                  <a:pt x="934" y="94"/>
                </a:lnTo>
                <a:lnTo>
                  <a:pt x="1106" y="56"/>
                </a:lnTo>
                <a:lnTo>
                  <a:pt x="1117" y="50"/>
                </a:lnTo>
                <a:lnTo>
                  <a:pt x="1123" y="44"/>
                </a:lnTo>
                <a:lnTo>
                  <a:pt x="1129" y="33"/>
                </a:lnTo>
                <a:lnTo>
                  <a:pt x="1129" y="23"/>
                </a:lnTo>
                <a:close/>
                <a:moveTo>
                  <a:pt x="162" y="1022"/>
                </a:moveTo>
                <a:lnTo>
                  <a:pt x="156" y="1039"/>
                </a:lnTo>
                <a:lnTo>
                  <a:pt x="151" y="1056"/>
                </a:lnTo>
                <a:lnTo>
                  <a:pt x="134" y="1062"/>
                </a:lnTo>
                <a:lnTo>
                  <a:pt x="118" y="1068"/>
                </a:lnTo>
                <a:lnTo>
                  <a:pt x="101" y="1062"/>
                </a:lnTo>
                <a:lnTo>
                  <a:pt x="90" y="1056"/>
                </a:lnTo>
                <a:lnTo>
                  <a:pt x="78" y="1039"/>
                </a:lnTo>
                <a:lnTo>
                  <a:pt x="78" y="1022"/>
                </a:lnTo>
                <a:lnTo>
                  <a:pt x="78" y="1007"/>
                </a:lnTo>
                <a:lnTo>
                  <a:pt x="90" y="995"/>
                </a:lnTo>
                <a:lnTo>
                  <a:pt x="101" y="984"/>
                </a:lnTo>
                <a:lnTo>
                  <a:pt x="118" y="978"/>
                </a:lnTo>
                <a:lnTo>
                  <a:pt x="134" y="984"/>
                </a:lnTo>
                <a:lnTo>
                  <a:pt x="151" y="995"/>
                </a:lnTo>
                <a:lnTo>
                  <a:pt x="156" y="1007"/>
                </a:lnTo>
                <a:lnTo>
                  <a:pt x="162" y="1022"/>
                </a:lnTo>
                <a:close/>
                <a:moveTo>
                  <a:pt x="645" y="1022"/>
                </a:moveTo>
                <a:lnTo>
                  <a:pt x="640" y="1039"/>
                </a:lnTo>
                <a:lnTo>
                  <a:pt x="628" y="1056"/>
                </a:lnTo>
                <a:lnTo>
                  <a:pt x="617" y="1062"/>
                </a:lnTo>
                <a:lnTo>
                  <a:pt x="601" y="1068"/>
                </a:lnTo>
                <a:lnTo>
                  <a:pt x="584" y="1062"/>
                </a:lnTo>
                <a:lnTo>
                  <a:pt x="567" y="1056"/>
                </a:lnTo>
                <a:lnTo>
                  <a:pt x="562" y="1039"/>
                </a:lnTo>
                <a:lnTo>
                  <a:pt x="556" y="1022"/>
                </a:lnTo>
                <a:lnTo>
                  <a:pt x="562" y="1007"/>
                </a:lnTo>
                <a:lnTo>
                  <a:pt x="567" y="995"/>
                </a:lnTo>
                <a:lnTo>
                  <a:pt x="584" y="984"/>
                </a:lnTo>
                <a:lnTo>
                  <a:pt x="601" y="978"/>
                </a:lnTo>
                <a:lnTo>
                  <a:pt x="617" y="984"/>
                </a:lnTo>
                <a:lnTo>
                  <a:pt x="628" y="995"/>
                </a:lnTo>
                <a:lnTo>
                  <a:pt x="640" y="1007"/>
                </a:lnTo>
                <a:lnTo>
                  <a:pt x="645" y="1022"/>
                </a:lnTo>
                <a:close/>
                <a:moveTo>
                  <a:pt x="668" y="556"/>
                </a:moveTo>
                <a:lnTo>
                  <a:pt x="668" y="450"/>
                </a:lnTo>
                <a:lnTo>
                  <a:pt x="723" y="450"/>
                </a:lnTo>
                <a:lnTo>
                  <a:pt x="684" y="556"/>
                </a:lnTo>
                <a:lnTo>
                  <a:pt x="668" y="556"/>
                </a:lnTo>
                <a:close/>
                <a:moveTo>
                  <a:pt x="673" y="579"/>
                </a:moveTo>
                <a:lnTo>
                  <a:pt x="668" y="584"/>
                </a:lnTo>
                <a:lnTo>
                  <a:pt x="668" y="579"/>
                </a:lnTo>
                <a:lnTo>
                  <a:pt x="673" y="579"/>
                </a:lnTo>
                <a:close/>
                <a:moveTo>
                  <a:pt x="67" y="450"/>
                </a:moveTo>
                <a:lnTo>
                  <a:pt x="139" y="450"/>
                </a:lnTo>
                <a:lnTo>
                  <a:pt x="139" y="556"/>
                </a:lnTo>
                <a:lnTo>
                  <a:pt x="78" y="556"/>
                </a:lnTo>
                <a:lnTo>
                  <a:pt x="67" y="450"/>
                </a:lnTo>
                <a:close/>
                <a:moveTo>
                  <a:pt x="423" y="450"/>
                </a:moveTo>
                <a:lnTo>
                  <a:pt x="529" y="450"/>
                </a:lnTo>
                <a:lnTo>
                  <a:pt x="529" y="556"/>
                </a:lnTo>
                <a:lnTo>
                  <a:pt x="423" y="556"/>
                </a:lnTo>
                <a:lnTo>
                  <a:pt x="423" y="450"/>
                </a:lnTo>
                <a:close/>
                <a:moveTo>
                  <a:pt x="295" y="434"/>
                </a:moveTo>
                <a:lnTo>
                  <a:pt x="295" y="333"/>
                </a:lnTo>
                <a:lnTo>
                  <a:pt x="401" y="328"/>
                </a:lnTo>
                <a:lnTo>
                  <a:pt x="401" y="434"/>
                </a:lnTo>
                <a:lnTo>
                  <a:pt x="295" y="434"/>
                </a:lnTo>
                <a:close/>
                <a:moveTo>
                  <a:pt x="401" y="450"/>
                </a:moveTo>
                <a:lnTo>
                  <a:pt x="401" y="556"/>
                </a:lnTo>
                <a:lnTo>
                  <a:pt x="295" y="556"/>
                </a:lnTo>
                <a:lnTo>
                  <a:pt x="295" y="450"/>
                </a:lnTo>
                <a:lnTo>
                  <a:pt x="401" y="450"/>
                </a:lnTo>
                <a:close/>
                <a:moveTo>
                  <a:pt x="162" y="434"/>
                </a:moveTo>
                <a:lnTo>
                  <a:pt x="162" y="339"/>
                </a:lnTo>
                <a:lnTo>
                  <a:pt x="273" y="333"/>
                </a:lnTo>
                <a:lnTo>
                  <a:pt x="273" y="434"/>
                </a:lnTo>
                <a:lnTo>
                  <a:pt x="162" y="434"/>
                </a:lnTo>
                <a:close/>
                <a:moveTo>
                  <a:pt x="273" y="450"/>
                </a:moveTo>
                <a:lnTo>
                  <a:pt x="273" y="556"/>
                </a:lnTo>
                <a:lnTo>
                  <a:pt x="162" y="556"/>
                </a:lnTo>
                <a:lnTo>
                  <a:pt x="162" y="450"/>
                </a:lnTo>
                <a:lnTo>
                  <a:pt x="273" y="450"/>
                </a:lnTo>
                <a:close/>
                <a:moveTo>
                  <a:pt x="273" y="579"/>
                </a:moveTo>
                <a:lnTo>
                  <a:pt x="273" y="655"/>
                </a:lnTo>
                <a:lnTo>
                  <a:pt x="162" y="645"/>
                </a:lnTo>
                <a:lnTo>
                  <a:pt x="162" y="579"/>
                </a:lnTo>
                <a:lnTo>
                  <a:pt x="273" y="579"/>
                </a:lnTo>
                <a:close/>
                <a:moveTo>
                  <a:pt x="295" y="579"/>
                </a:moveTo>
                <a:lnTo>
                  <a:pt x="401" y="579"/>
                </a:lnTo>
                <a:lnTo>
                  <a:pt x="401" y="667"/>
                </a:lnTo>
                <a:lnTo>
                  <a:pt x="295" y="655"/>
                </a:lnTo>
                <a:lnTo>
                  <a:pt x="295" y="579"/>
                </a:lnTo>
                <a:close/>
                <a:moveTo>
                  <a:pt x="423" y="579"/>
                </a:moveTo>
                <a:lnTo>
                  <a:pt x="529" y="579"/>
                </a:lnTo>
                <a:lnTo>
                  <a:pt x="529" y="678"/>
                </a:lnTo>
                <a:lnTo>
                  <a:pt x="423" y="667"/>
                </a:lnTo>
                <a:lnTo>
                  <a:pt x="423" y="579"/>
                </a:lnTo>
                <a:close/>
                <a:moveTo>
                  <a:pt x="423" y="434"/>
                </a:moveTo>
                <a:lnTo>
                  <a:pt x="423" y="328"/>
                </a:lnTo>
                <a:lnTo>
                  <a:pt x="529" y="322"/>
                </a:lnTo>
                <a:lnTo>
                  <a:pt x="529" y="434"/>
                </a:lnTo>
                <a:lnTo>
                  <a:pt x="423" y="434"/>
                </a:lnTo>
                <a:close/>
                <a:moveTo>
                  <a:pt x="545" y="450"/>
                </a:moveTo>
                <a:lnTo>
                  <a:pt x="651" y="450"/>
                </a:lnTo>
                <a:lnTo>
                  <a:pt x="651" y="556"/>
                </a:lnTo>
                <a:lnTo>
                  <a:pt x="545" y="556"/>
                </a:lnTo>
                <a:lnTo>
                  <a:pt x="545" y="450"/>
                </a:lnTo>
                <a:close/>
                <a:moveTo>
                  <a:pt x="545" y="434"/>
                </a:moveTo>
                <a:lnTo>
                  <a:pt x="545" y="322"/>
                </a:lnTo>
                <a:lnTo>
                  <a:pt x="651" y="322"/>
                </a:lnTo>
                <a:lnTo>
                  <a:pt x="651" y="434"/>
                </a:lnTo>
                <a:lnTo>
                  <a:pt x="545" y="434"/>
                </a:lnTo>
                <a:close/>
                <a:moveTo>
                  <a:pt x="56" y="339"/>
                </a:moveTo>
                <a:lnTo>
                  <a:pt x="139" y="339"/>
                </a:lnTo>
                <a:lnTo>
                  <a:pt x="139" y="434"/>
                </a:lnTo>
                <a:lnTo>
                  <a:pt x="67" y="434"/>
                </a:lnTo>
                <a:lnTo>
                  <a:pt x="67" y="450"/>
                </a:lnTo>
                <a:lnTo>
                  <a:pt x="56" y="339"/>
                </a:lnTo>
                <a:close/>
                <a:moveTo>
                  <a:pt x="78" y="579"/>
                </a:moveTo>
                <a:lnTo>
                  <a:pt x="139" y="579"/>
                </a:lnTo>
                <a:lnTo>
                  <a:pt x="139" y="645"/>
                </a:lnTo>
                <a:lnTo>
                  <a:pt x="84" y="640"/>
                </a:lnTo>
                <a:lnTo>
                  <a:pt x="78" y="579"/>
                </a:lnTo>
                <a:close/>
                <a:moveTo>
                  <a:pt x="545" y="678"/>
                </a:moveTo>
                <a:lnTo>
                  <a:pt x="545" y="579"/>
                </a:lnTo>
                <a:lnTo>
                  <a:pt x="651" y="579"/>
                </a:lnTo>
                <a:lnTo>
                  <a:pt x="651" y="634"/>
                </a:lnTo>
                <a:lnTo>
                  <a:pt x="628" y="689"/>
                </a:lnTo>
                <a:lnTo>
                  <a:pt x="545" y="678"/>
                </a:lnTo>
                <a:close/>
                <a:moveTo>
                  <a:pt x="734" y="434"/>
                </a:moveTo>
                <a:lnTo>
                  <a:pt x="668" y="434"/>
                </a:lnTo>
                <a:lnTo>
                  <a:pt x="668" y="322"/>
                </a:lnTo>
                <a:lnTo>
                  <a:pt x="779" y="317"/>
                </a:lnTo>
                <a:lnTo>
                  <a:pt x="734" y="434"/>
                </a:lnTo>
                <a:close/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845586" y="1295326"/>
            <a:ext cx="1958383" cy="936167"/>
            <a:chOff x="1317257" y="1360556"/>
            <a:chExt cx="3761195" cy="1248223"/>
          </a:xfrm>
        </p:grpSpPr>
        <p:sp>
          <p:nvSpPr>
            <p:cNvPr id="11" name="文本框 382"/>
            <p:cNvSpPr txBox="1"/>
            <p:nvPr/>
          </p:nvSpPr>
          <p:spPr>
            <a:xfrm>
              <a:off x="1317257" y="1811459"/>
              <a:ext cx="3761195" cy="797320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1317257" y="1360556"/>
              <a:ext cx="3761195" cy="307777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619886" y="1626645"/>
            <a:ext cx="1620989" cy="2786199"/>
            <a:chOff x="3619886" y="1626645"/>
            <a:chExt cx="1620989" cy="2786199"/>
          </a:xfrm>
        </p:grpSpPr>
        <p:sp>
          <p:nvSpPr>
            <p:cNvPr id="13" name="矩形 12"/>
            <p:cNvSpPr/>
            <p:nvPr/>
          </p:nvSpPr>
          <p:spPr>
            <a:xfrm>
              <a:off x="3660059" y="2000712"/>
              <a:ext cx="1546534" cy="9540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619886" y="3027531"/>
              <a:ext cx="1620989" cy="7017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1100" noProof="1">
                  <a:cs typeface="+mn-ea"/>
                  <a:sym typeface="+mn-lt"/>
                </a:rPr>
                <a:t>此部分内容作为文字排版占位显示（建议使用主题字体）。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3660058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3700224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3619886" y="3711113"/>
              <a:ext cx="1620989" cy="7017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1100" noProof="1">
                  <a:cs typeface="+mn-ea"/>
                  <a:sym typeface="+mn-lt"/>
                </a:rPr>
                <a:t>此部分内容作为文字排版占位显示（建议使用主题字体）。</a:t>
              </a:r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4270294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323800" y="1626645"/>
            <a:ext cx="1620989" cy="2786199"/>
            <a:chOff x="5323800" y="1626645"/>
            <a:chExt cx="1620989" cy="2786199"/>
          </a:xfrm>
        </p:grpSpPr>
        <p:sp>
          <p:nvSpPr>
            <p:cNvPr id="17" name="矩形 16"/>
            <p:cNvSpPr/>
            <p:nvPr/>
          </p:nvSpPr>
          <p:spPr>
            <a:xfrm>
              <a:off x="5363972" y="2000712"/>
              <a:ext cx="1546534" cy="9540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5323800" y="3027531"/>
              <a:ext cx="1620989" cy="7017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1100" noProof="1">
                  <a:cs typeface="+mn-ea"/>
                  <a:sym typeface="+mn-lt"/>
                </a:rPr>
                <a:t>此部分内容作为文字排版占位显示（建议使用主题字体）。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5363972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5404136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5323800" y="3711113"/>
              <a:ext cx="1620989" cy="7017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1100" noProof="1">
                  <a:cs typeface="+mn-ea"/>
                  <a:sym typeface="+mn-lt"/>
                </a:rPr>
                <a:t>此部分内容作为文字排版占位显示（建议使用主题字体）。</a:t>
              </a: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5959280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027712" y="1626645"/>
            <a:ext cx="1620989" cy="2786199"/>
            <a:chOff x="7027712" y="1626645"/>
            <a:chExt cx="1620989" cy="2786199"/>
          </a:xfrm>
        </p:grpSpPr>
        <p:sp>
          <p:nvSpPr>
            <p:cNvPr id="21" name="矩形 20"/>
            <p:cNvSpPr/>
            <p:nvPr/>
          </p:nvSpPr>
          <p:spPr>
            <a:xfrm>
              <a:off x="7067885" y="2000712"/>
              <a:ext cx="1546534" cy="9540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7027712" y="3027531"/>
              <a:ext cx="1620989" cy="7017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1100" noProof="1">
                  <a:cs typeface="+mn-ea"/>
                  <a:sym typeface="+mn-lt"/>
                </a:rPr>
                <a:t>此部分内容作为文字排版占位显示（建议使用主题字体）。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7067885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7108050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7027712" y="3711113"/>
              <a:ext cx="1620989" cy="7017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1100" noProof="1">
                  <a:cs typeface="+mn-ea"/>
                  <a:sym typeface="+mn-lt"/>
                </a:rPr>
                <a:t>此部分内容作为文字排版占位显示（建议使用主题字体）。</a:t>
              </a: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7648265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3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第一PPT，www.1ppt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38425D"/>
      </a:accent1>
      <a:accent2>
        <a:srgbClr val="68B7C3"/>
      </a:accent2>
      <a:accent3>
        <a:srgbClr val="38425D"/>
      </a:accent3>
      <a:accent4>
        <a:srgbClr val="68B7C3"/>
      </a:accent4>
      <a:accent5>
        <a:srgbClr val="38425D"/>
      </a:accent5>
      <a:accent6>
        <a:srgbClr val="68B7C3"/>
      </a:accent6>
      <a:hlink>
        <a:srgbClr val="38425D"/>
      </a:hlink>
      <a:folHlink>
        <a:srgbClr val="68B7C3"/>
      </a:folHlink>
    </a:clrScheme>
    <a:fontScheme name="tem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1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1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1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1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1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1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1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1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1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1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2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2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2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2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2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2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ppt/theme/themeOverride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38425D"/>
    </a:accent1>
    <a:accent2>
      <a:srgbClr val="68B7C3"/>
    </a:accent2>
    <a:accent3>
      <a:srgbClr val="38425D"/>
    </a:accent3>
    <a:accent4>
      <a:srgbClr val="68B7C3"/>
    </a:accent4>
    <a:accent5>
      <a:srgbClr val="38425D"/>
    </a:accent5>
    <a:accent6>
      <a:srgbClr val="68B7C3"/>
    </a:accent6>
    <a:hlink>
      <a:srgbClr val="38425D"/>
    </a:hlink>
    <a:folHlink>
      <a:srgbClr val="68B7C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2161</Words>
  <Application>Microsoft Office PowerPoint</Application>
  <PresentationFormat>全屏显示(16:9)</PresentationFormat>
  <Paragraphs>272</Paragraphs>
  <Slides>25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9" baseType="lpstr">
      <vt:lpstr>微软雅黑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214</cp:revision>
  <dcterms:created xsi:type="dcterms:W3CDTF">2015-12-11T17:46:00Z</dcterms:created>
  <dcterms:modified xsi:type="dcterms:W3CDTF">2021-01-06T00:56:53Z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