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7" r:id="rId2"/>
    <p:sldId id="258" r:id="rId3"/>
    <p:sldId id="259" r:id="rId4"/>
    <p:sldId id="313" r:id="rId5"/>
    <p:sldId id="318" r:id="rId6"/>
    <p:sldId id="304" r:id="rId7"/>
    <p:sldId id="306" r:id="rId8"/>
    <p:sldId id="302" r:id="rId9"/>
    <p:sldId id="308" r:id="rId10"/>
    <p:sldId id="305" r:id="rId11"/>
    <p:sldId id="311" r:id="rId12"/>
    <p:sldId id="298" r:id="rId13"/>
    <p:sldId id="307" r:id="rId14"/>
    <p:sldId id="326" r:id="rId15"/>
    <p:sldId id="325" r:id="rId16"/>
    <p:sldId id="303" r:id="rId17"/>
    <p:sldId id="315" r:id="rId18"/>
    <p:sldId id="314" r:id="rId19"/>
    <p:sldId id="316" r:id="rId20"/>
    <p:sldId id="317" r:id="rId21"/>
    <p:sldId id="324" r:id="rId22"/>
    <p:sldId id="309" r:id="rId23"/>
    <p:sldId id="423" r:id="rId24"/>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CD9"/>
    <a:srgbClr val="4D5943"/>
    <a:srgbClr val="E2E1E6"/>
    <a:srgbClr val="FDEAEC"/>
    <a:srgbClr val="D64A57"/>
    <a:srgbClr val="EEB5BB"/>
    <a:srgbClr val="F1D1D6"/>
    <a:srgbClr val="FCF2E6"/>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67E72-F0B9-48A2-BF4B-66876E74273F}"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12880-4CE6-4E9A-8093-84C77429CE2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9"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
        <p:nvSpPr>
          <p:cNvPr id="2" name="Title 1"/>
          <p:cNvSpPr>
            <a:spLocks noGrp="1"/>
          </p:cNvSpPr>
          <p:nvPr>
            <p:ph type="ctrTitle"/>
          </p:nvPr>
        </p:nvSpPr>
        <p:spPr>
          <a:xfrm>
            <a:off x="1759527" y="1648700"/>
            <a:ext cx="5846618" cy="3101911"/>
          </a:xfrm>
          <a:noFill/>
        </p:spPr>
        <p:txBody>
          <a:bodyPr anchor="ctr">
            <a:normAutofit/>
          </a:bodyPr>
          <a:lstStyle>
            <a:lvl1pPr algn="ctr">
              <a:lnSpc>
                <a:spcPct val="150000"/>
              </a:lnSpc>
              <a:defRPr sz="4800" b="1" i="0">
                <a:solidFill>
                  <a:schemeClr val="accent1"/>
                </a:solidFill>
                <a:effectLst/>
              </a:defRPr>
            </a:lvl1pPr>
          </a:lstStyle>
          <a:p>
            <a:r>
              <a:rPr lang="zh-CN" altLang="en-US" dirty="0"/>
              <a:t>单击此处编辑母版标题样式</a:t>
            </a:r>
            <a:endParaRPr lang="en-US" dirty="0"/>
          </a:p>
        </p:txBody>
      </p:sp>
      <p:sp>
        <p:nvSpPr>
          <p:cNvPr id="3" name="Subtitle 2"/>
          <p:cNvSpPr>
            <a:spLocks noGrp="1"/>
          </p:cNvSpPr>
          <p:nvPr>
            <p:ph type="subTitle" idx="1" hasCustomPrompt="1"/>
          </p:nvPr>
        </p:nvSpPr>
        <p:spPr>
          <a:xfrm>
            <a:off x="1759527" y="4915284"/>
            <a:ext cx="5846618" cy="643396"/>
          </a:xfrm>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Title 1"/>
          <p:cNvSpPr>
            <a:spLocks noGrp="1"/>
          </p:cNvSpPr>
          <p:nvPr>
            <p:ph type="title"/>
          </p:nvPr>
        </p:nvSpPr>
        <p:spPr>
          <a:xfrm>
            <a:off x="1759528" y="1551709"/>
            <a:ext cx="5999017" cy="2590798"/>
          </a:xfrm>
        </p:spPr>
        <p:txBody>
          <a:bodyPr anchor="ctr"/>
          <a:lstStyle>
            <a:lvl1pPr algn="ctr">
              <a:lnSpc>
                <a:spcPct val="150000"/>
              </a:lnSpc>
              <a:defRPr sz="4400">
                <a:solidFill>
                  <a:schemeClr val="accent1"/>
                </a:solidFill>
                <a:latin typeface="+mj-ea"/>
                <a:ea typeface="+mj-ea"/>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1759528" y="4370397"/>
            <a:ext cx="5999017" cy="644071"/>
          </a:xfrm>
        </p:spPr>
        <p:txBody>
          <a:bodyPr/>
          <a:lstStyle>
            <a:lvl1pPr marL="0" indent="0" algn="ctr">
              <a:lnSpc>
                <a:spcPct val="150000"/>
              </a:lnSpc>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11"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754063" y="276859"/>
            <a:ext cx="8703252" cy="848454"/>
          </a:xfrm>
        </p:spPr>
        <p:txBody>
          <a:bodyPr/>
          <a:lstStyle>
            <a:lvl1pPr algn="l">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
        <p:nvSpPr>
          <p:cNvPr id="6" name="矩形 5"/>
          <p:cNvSpPr/>
          <p:nvPr userDrawn="1"/>
        </p:nvSpPr>
        <p:spPr>
          <a:xfrm>
            <a:off x="0" y="0"/>
            <a:ext cx="12192000" cy="6858000"/>
          </a:xfrm>
          <a:prstGeom prst="rect">
            <a:avLst/>
          </a:prstGeom>
          <a:solidFill>
            <a:srgbClr val="FFF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solidFill>
            <a:srgbClr val="FFFC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04109"/>
            <a:ext cx="10680700" cy="4652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EEE407F6-43BC-4ED3-AE83-C5AE7025F527}"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DF0AED0E-59F6-4A46-B703-AE7EE0C4450E}" type="slidenum">
              <a:rPr lang="zh-CN" altLang="en-US" smtClean="0"/>
              <a:t>‹#›</a:t>
            </a:fld>
            <a:endParaRPr lang="zh-CN" altLang="en-US"/>
          </a:p>
        </p:txBody>
      </p:sp>
      <p:sp>
        <p:nvSpPr>
          <p:cNvPr id="1031" name="Title Placeholder 1"/>
          <p:cNvSpPr>
            <a:spLocks noGrp="1"/>
          </p:cNvSpPr>
          <p:nvPr>
            <p:ph type="title"/>
          </p:nvPr>
        </p:nvSpPr>
        <p:spPr bwMode="auto">
          <a:xfrm>
            <a:off x="754063" y="276859"/>
            <a:ext cx="9774561"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ln>
            <a:noFill/>
          </a:ln>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panose="05000000000000000000" pitchFamily="2" charset="2"/>
        <a:buChar char="ü"/>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panose="05000000000000000000" pitchFamily="2" charset="2"/>
        <a:buChar char="ü"/>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slideLayout" Target="../slideLayouts/slideLayout6.xml"/><Relationship Id="rId4" Type="http://schemas.openxmlformats.org/officeDocument/2006/relationships/tags" Target="../tags/tag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slideLayout" Target="../slideLayouts/slideLayout6.xml"/><Relationship Id="rId4" Type="http://schemas.openxmlformats.org/officeDocument/2006/relationships/tags" Target="../tags/tag3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6.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tags" Target="../tags/tag20.xml"/><Relationship Id="rId3" Type="http://schemas.openxmlformats.org/officeDocument/2006/relationships/tags" Target="../tags/tag15.xml"/><Relationship Id="rId7" Type="http://schemas.openxmlformats.org/officeDocument/2006/relationships/tags" Target="../tags/tag19.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10" Type="http://schemas.openxmlformats.org/officeDocument/2006/relationships/slideLayout" Target="../slideLayouts/slideLayout6.xml"/><Relationship Id="rId4" Type="http://schemas.openxmlformats.org/officeDocument/2006/relationships/tags" Target="../tags/tag16.xml"/><Relationship Id="rId9"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descr="#clear#"/>
          <p:cNvSpPr>
            <a:spLocks noGrp="1"/>
          </p:cNvSpPr>
          <p:nvPr>
            <p:ph type="ctrTitle"/>
          </p:nvPr>
        </p:nvSpPr>
        <p:spPr/>
        <p:txBody>
          <a:bodyPr>
            <a:normAutofit/>
          </a:bodyPr>
          <a:lstStyle/>
          <a:p>
            <a:r>
              <a:rPr lang="zh-CN" altLang="en-US" dirty="0"/>
              <a:t>工作总结水彩唯美</a:t>
            </a:r>
            <a:br>
              <a:rPr lang="en-US" altLang="zh-CN" dirty="0"/>
            </a:br>
            <a:r>
              <a:rPr lang="zh-CN" altLang="en-US" dirty="0"/>
              <a:t>手绘模板</a:t>
            </a:r>
          </a:p>
        </p:txBody>
      </p:sp>
      <p:sp>
        <p:nvSpPr>
          <p:cNvPr id="7" name="副标题 6" descr="#clear#"/>
          <p:cNvSpPr>
            <a:spLocks noGrp="1"/>
          </p:cNvSpPr>
          <p:nvPr>
            <p:ph type="subTitle" idx="1"/>
          </p:nvPr>
        </p:nvSpPr>
        <p:spPr/>
        <p:txBody>
          <a:bodyPr/>
          <a:lstStyle/>
          <a:p>
            <a:r>
              <a:rPr lang="zh-CN" altLang="en-US"/>
              <a:t>汇报人：</a:t>
            </a:r>
            <a:r>
              <a:rPr lang="en-US" altLang="zh-CN"/>
              <a:t>xiazaii    </a:t>
            </a:r>
            <a:r>
              <a:rPr lang="zh-CN" altLang="en-US"/>
              <a:t>部门：</a:t>
            </a:r>
            <a:r>
              <a:rPr lang="en-US" altLang="zh-CN"/>
              <a:t>XXX</a:t>
            </a:r>
            <a:r>
              <a:rPr lang="zh-CN" altLang="en-US"/>
              <a:t>部</a:t>
            </a:r>
            <a:endParaRPr lang="en-US" altLang="zh-CN"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1" name="MH_Other_3"/>
          <p:cNvSpPr/>
          <p:nvPr>
            <p:custDataLst>
              <p:tags r:id="rId1"/>
            </p:custDataLst>
          </p:nvPr>
        </p:nvSpPr>
        <p:spPr>
          <a:xfrm flipH="1">
            <a:off x="5072269" y="3177329"/>
            <a:ext cx="2017927" cy="1642966"/>
          </a:xfrm>
          <a:custGeom>
            <a:avLst/>
            <a:gdLst>
              <a:gd name="connsiteX0" fmla="*/ 555015 w 1181545"/>
              <a:gd name="connsiteY0" fmla="*/ 0 h 961996"/>
              <a:gd name="connsiteX1" fmla="*/ 373916 w 1181545"/>
              <a:gd name="connsiteY1" fmla="*/ 320046 h 961996"/>
              <a:gd name="connsiteX2" fmla="*/ 448266 w 1181545"/>
              <a:gd name="connsiteY2" fmla="*/ 269903 h 961996"/>
              <a:gd name="connsiteX3" fmla="*/ 448266 w 1181545"/>
              <a:gd name="connsiteY3" fmla="*/ 531415 h 961996"/>
              <a:gd name="connsiteX4" fmla="*/ 124434 w 1181545"/>
              <a:gd name="connsiteY4" fmla="*/ 855247 h 961996"/>
              <a:gd name="connsiteX5" fmla="*/ 0 w 1181545"/>
              <a:gd name="connsiteY5" fmla="*/ 855247 h 961996"/>
              <a:gd name="connsiteX6" fmla="*/ 0 w 1181545"/>
              <a:gd name="connsiteY6" fmla="*/ 961996 h 961996"/>
              <a:gd name="connsiteX7" fmla="*/ 124434 w 1181545"/>
              <a:gd name="connsiteY7" fmla="*/ 961996 h 961996"/>
              <a:gd name="connsiteX8" fmla="*/ 555015 w 1181545"/>
              <a:gd name="connsiteY8" fmla="*/ 531415 h 961996"/>
              <a:gd name="connsiteX9" fmla="*/ 555015 w 1181545"/>
              <a:gd name="connsiteY9" fmla="*/ 198672 h 961996"/>
              <a:gd name="connsiteX10" fmla="*/ 553885 w 1181545"/>
              <a:gd name="connsiteY10" fmla="*/ 198672 h 961996"/>
              <a:gd name="connsiteX11" fmla="*/ 555015 w 1181545"/>
              <a:gd name="connsiteY11" fmla="*/ 197909 h 961996"/>
              <a:gd name="connsiteX12" fmla="*/ 626530 w 1181545"/>
              <a:gd name="connsiteY12" fmla="*/ 0 h 961996"/>
              <a:gd name="connsiteX13" fmla="*/ 626530 w 1181545"/>
              <a:gd name="connsiteY13" fmla="*/ 197909 h 961996"/>
              <a:gd name="connsiteX14" fmla="*/ 627661 w 1181545"/>
              <a:gd name="connsiteY14" fmla="*/ 198672 h 961996"/>
              <a:gd name="connsiteX15" fmla="*/ 626531 w 1181545"/>
              <a:gd name="connsiteY15" fmla="*/ 198672 h 961996"/>
              <a:gd name="connsiteX16" fmla="*/ 626530 w 1181545"/>
              <a:gd name="connsiteY16" fmla="*/ 531415 h 961996"/>
              <a:gd name="connsiteX17" fmla="*/ 1057112 w 1181545"/>
              <a:gd name="connsiteY17" fmla="*/ 961996 h 961996"/>
              <a:gd name="connsiteX18" fmla="*/ 1181545 w 1181545"/>
              <a:gd name="connsiteY18" fmla="*/ 961996 h 961996"/>
              <a:gd name="connsiteX19" fmla="*/ 1181545 w 1181545"/>
              <a:gd name="connsiteY19" fmla="*/ 855247 h 961996"/>
              <a:gd name="connsiteX20" fmla="*/ 1057112 w 1181545"/>
              <a:gd name="connsiteY20" fmla="*/ 855247 h 961996"/>
              <a:gd name="connsiteX21" fmla="*/ 733279 w 1181545"/>
              <a:gd name="connsiteY21" fmla="*/ 531415 h 961996"/>
              <a:gd name="connsiteX22" fmla="*/ 733279 w 1181545"/>
              <a:gd name="connsiteY22" fmla="*/ 269903 h 961996"/>
              <a:gd name="connsiteX23" fmla="*/ 807629 w 1181545"/>
              <a:gd name="connsiteY23" fmla="*/ 320046 h 96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81545" h="961996">
                <a:moveTo>
                  <a:pt x="555015" y="0"/>
                </a:moveTo>
                <a:lnTo>
                  <a:pt x="373916" y="320046"/>
                </a:lnTo>
                <a:lnTo>
                  <a:pt x="448266" y="269903"/>
                </a:lnTo>
                <a:lnTo>
                  <a:pt x="448266" y="531415"/>
                </a:lnTo>
                <a:cubicBezTo>
                  <a:pt x="448266" y="710263"/>
                  <a:pt x="303281" y="855247"/>
                  <a:pt x="124434" y="855247"/>
                </a:cubicBezTo>
                <a:lnTo>
                  <a:pt x="0" y="855247"/>
                </a:lnTo>
                <a:lnTo>
                  <a:pt x="0" y="961996"/>
                </a:lnTo>
                <a:lnTo>
                  <a:pt x="124434" y="961996"/>
                </a:lnTo>
                <a:cubicBezTo>
                  <a:pt x="362237" y="961996"/>
                  <a:pt x="555015" y="769219"/>
                  <a:pt x="555015" y="531415"/>
                </a:cubicBezTo>
                <a:lnTo>
                  <a:pt x="555015" y="198672"/>
                </a:lnTo>
                <a:lnTo>
                  <a:pt x="553885" y="198672"/>
                </a:lnTo>
                <a:lnTo>
                  <a:pt x="555015" y="197909"/>
                </a:lnTo>
                <a:close/>
                <a:moveTo>
                  <a:pt x="626530" y="0"/>
                </a:moveTo>
                <a:lnTo>
                  <a:pt x="626530" y="197909"/>
                </a:lnTo>
                <a:lnTo>
                  <a:pt x="627661" y="198672"/>
                </a:lnTo>
                <a:lnTo>
                  <a:pt x="626531" y="198672"/>
                </a:lnTo>
                <a:lnTo>
                  <a:pt x="626530" y="531415"/>
                </a:lnTo>
                <a:cubicBezTo>
                  <a:pt x="626530" y="769219"/>
                  <a:pt x="819308" y="961996"/>
                  <a:pt x="1057112" y="961996"/>
                </a:cubicBezTo>
                <a:lnTo>
                  <a:pt x="1181545" y="961996"/>
                </a:lnTo>
                <a:lnTo>
                  <a:pt x="1181545" y="855247"/>
                </a:lnTo>
                <a:lnTo>
                  <a:pt x="1057112" y="855247"/>
                </a:lnTo>
                <a:cubicBezTo>
                  <a:pt x="878264" y="855247"/>
                  <a:pt x="733279" y="710263"/>
                  <a:pt x="733279" y="531415"/>
                </a:cubicBezTo>
                <a:lnTo>
                  <a:pt x="733279" y="269903"/>
                </a:lnTo>
                <a:lnTo>
                  <a:pt x="807629" y="320046"/>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0" name="稻壳儿小白白(http://dwz.cn/Wu2UP)" descr="#clear#"/>
          <p:cNvSpPr>
            <a:spLocks noChangeArrowheads="1"/>
          </p:cNvSpPr>
          <p:nvPr/>
        </p:nvSpPr>
        <p:spPr bwMode="auto">
          <a:xfrm>
            <a:off x="3463530" y="3998812"/>
            <a:ext cx="1460242" cy="1462794"/>
          </a:xfrm>
          <a:prstGeom prst="ellipse">
            <a:avLst/>
          </a:prstGeom>
          <a:solidFill>
            <a:schemeClr val="accent1"/>
          </a:solidFill>
          <a:ln>
            <a:noFill/>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800" dirty="0">
                <a:solidFill>
                  <a:srgbClr val="FFFFFE"/>
                </a:solidFill>
                <a:sym typeface="Arial" panose="020B0604020202020204" pitchFamily="34" charset="0"/>
              </a:rPr>
              <a:t>89%</a:t>
            </a:r>
          </a:p>
          <a:p>
            <a:pPr algn="ctr" eaLnBrk="1" hangingPunct="1"/>
            <a:r>
              <a:rPr lang="zh-CN" altLang="en-US" dirty="0">
                <a:solidFill>
                  <a:srgbClr val="FFFFFE"/>
                </a:solidFill>
                <a:sym typeface="Arial" panose="020B0604020202020204" pitchFamily="34" charset="0"/>
              </a:rPr>
              <a:t>文本</a:t>
            </a:r>
            <a:endParaRPr lang="en-US" altLang="zh-CN" dirty="0">
              <a:solidFill>
                <a:srgbClr val="FFFFFE"/>
              </a:solidFill>
              <a:sym typeface="Arial" panose="020B0604020202020204" pitchFamily="34" charset="0"/>
            </a:endParaRPr>
          </a:p>
        </p:txBody>
      </p:sp>
      <p:sp>
        <p:nvSpPr>
          <p:cNvPr id="31" name="稻壳儿小白白(http://dwz.cn/Wu2UP)" descr="#clear#"/>
          <p:cNvSpPr>
            <a:spLocks noChangeArrowheads="1"/>
          </p:cNvSpPr>
          <p:nvPr/>
        </p:nvSpPr>
        <p:spPr bwMode="auto">
          <a:xfrm>
            <a:off x="7268228" y="3998812"/>
            <a:ext cx="1460242" cy="1462794"/>
          </a:xfrm>
          <a:prstGeom prst="ellipse">
            <a:avLst/>
          </a:prstGeom>
          <a:solidFill>
            <a:schemeClr val="accent1"/>
          </a:solidFill>
          <a:ln>
            <a:noFill/>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800" dirty="0">
                <a:solidFill>
                  <a:srgbClr val="FFFFFE"/>
                </a:solidFill>
                <a:sym typeface="Arial" panose="020B0604020202020204" pitchFamily="34" charset="0"/>
              </a:rPr>
              <a:t>76%</a:t>
            </a:r>
          </a:p>
          <a:p>
            <a:pPr algn="ctr" eaLnBrk="1" hangingPunct="1"/>
            <a:r>
              <a:rPr lang="zh-CN" altLang="en-US" dirty="0">
                <a:solidFill>
                  <a:srgbClr val="FFFFFE"/>
                </a:solidFill>
                <a:sym typeface="Arial" panose="020B0604020202020204" pitchFamily="34" charset="0"/>
              </a:rPr>
              <a:t>文本</a:t>
            </a:r>
            <a:endParaRPr lang="en-US" altLang="zh-CN" dirty="0">
              <a:solidFill>
                <a:srgbClr val="FFFFFE"/>
              </a:solidFill>
              <a:sym typeface="Arial" panose="020B0604020202020204" pitchFamily="34" charset="0"/>
            </a:endParaRPr>
          </a:p>
        </p:txBody>
      </p:sp>
      <p:sp>
        <p:nvSpPr>
          <p:cNvPr id="32" name="文本框 31" descr="#clear#"/>
          <p:cNvSpPr txBox="1"/>
          <p:nvPr/>
        </p:nvSpPr>
        <p:spPr>
          <a:xfrm>
            <a:off x="4363801" y="2220645"/>
            <a:ext cx="3434862" cy="906915"/>
          </a:xfrm>
          <a:prstGeom prst="rect">
            <a:avLst/>
          </a:prstGeom>
          <a:noFill/>
        </p:spPr>
        <p:txBody>
          <a:bodyPr wrap="square" rtlCol="0">
            <a:spAutoFit/>
          </a:bodyPr>
          <a:lstStyle/>
          <a:p>
            <a:pPr algn="ctr">
              <a:lnSpc>
                <a:spcPct val="150000"/>
              </a:lnSpc>
            </a:pPr>
            <a:r>
              <a:rPr lang="en-US" altLang="zh-CN" sz="4000" dirty="0">
                <a:solidFill>
                  <a:schemeClr val="accent1"/>
                </a:solidFill>
                <a:latin typeface="微软雅黑" panose="020B0503020204020204" pitchFamily="34" charset="-122"/>
                <a:ea typeface="微软雅黑" panose="020B0503020204020204" pitchFamily="34" charset="-122"/>
              </a:rPr>
              <a:t>855</a:t>
            </a:r>
            <a:r>
              <a:rPr lang="zh-CN" altLang="en-US" sz="4000" dirty="0">
                <a:solidFill>
                  <a:schemeClr val="accent1"/>
                </a:solidFill>
                <a:latin typeface="微软雅黑" panose="020B0503020204020204" pitchFamily="34" charset="-122"/>
                <a:ea typeface="微软雅黑" panose="020B0503020204020204" pitchFamily="34" charset="-122"/>
              </a:rPr>
              <a:t>人</a:t>
            </a:r>
          </a:p>
        </p:txBody>
      </p:sp>
      <p:sp>
        <p:nvSpPr>
          <p:cNvPr id="33" name="文本框 32" descr="#clear#"/>
          <p:cNvSpPr txBox="1"/>
          <p:nvPr/>
        </p:nvSpPr>
        <p:spPr>
          <a:xfrm>
            <a:off x="1361312" y="3830591"/>
            <a:ext cx="1924186" cy="1754326"/>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4" name="文本框 33" descr="#clear#"/>
          <p:cNvSpPr txBox="1"/>
          <p:nvPr/>
        </p:nvSpPr>
        <p:spPr>
          <a:xfrm>
            <a:off x="8906502" y="3830591"/>
            <a:ext cx="1924186" cy="1754326"/>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5" name="任意多边形: 形状 24"/>
          <p:cNvSpPr/>
          <p:nvPr/>
        </p:nvSpPr>
        <p:spPr>
          <a:xfrm rot="10800000" flipH="1" flipV="1">
            <a:off x="2034913" y="3075959"/>
            <a:ext cx="611510" cy="816677"/>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7" name="任意多边形: 形状 26"/>
          <p:cNvSpPr/>
          <p:nvPr/>
        </p:nvSpPr>
        <p:spPr>
          <a:xfrm rot="10800000" flipH="1" flipV="1">
            <a:off x="1679316"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8" name="任意多边形: 形状 27"/>
          <p:cNvSpPr/>
          <p:nvPr/>
        </p:nvSpPr>
        <p:spPr>
          <a:xfrm rot="10800000" flipH="1" flipV="1">
            <a:off x="1844654"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1" name="任意多边形: 形状 30"/>
          <p:cNvSpPr/>
          <p:nvPr/>
        </p:nvSpPr>
        <p:spPr>
          <a:xfrm rot="10800000" flipH="1" flipV="1">
            <a:off x="2009992"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3" name="任意多边形: 形状 42"/>
          <p:cNvSpPr/>
          <p:nvPr/>
        </p:nvSpPr>
        <p:spPr>
          <a:xfrm rot="10800000" flipH="1" flipV="1">
            <a:off x="2646423"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4" name="任意多边形: 形状 43"/>
          <p:cNvSpPr/>
          <p:nvPr/>
        </p:nvSpPr>
        <p:spPr>
          <a:xfrm rot="10800000" flipH="1" flipV="1">
            <a:off x="2811761"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5" name="任意多边形: 形状 44"/>
          <p:cNvSpPr/>
          <p:nvPr/>
        </p:nvSpPr>
        <p:spPr>
          <a:xfrm rot="10800000" flipH="1" flipV="1">
            <a:off x="2977099"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6" name="任意多边形: 形状 45"/>
          <p:cNvSpPr/>
          <p:nvPr/>
        </p:nvSpPr>
        <p:spPr>
          <a:xfrm rot="10800000" flipH="1" flipV="1">
            <a:off x="3969127" y="3075959"/>
            <a:ext cx="611510" cy="816677"/>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8" name="任意多边形: 形状 47"/>
          <p:cNvSpPr/>
          <p:nvPr/>
        </p:nvSpPr>
        <p:spPr>
          <a:xfrm rot="10800000" flipH="1" flipV="1">
            <a:off x="3613530"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9" name="任意多边形: 形状 48"/>
          <p:cNvSpPr/>
          <p:nvPr/>
        </p:nvSpPr>
        <p:spPr>
          <a:xfrm rot="10800000" flipH="1" flipV="1">
            <a:off x="3778868"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0" name="任意多边形: 形状 49"/>
          <p:cNvSpPr/>
          <p:nvPr/>
        </p:nvSpPr>
        <p:spPr>
          <a:xfrm rot="10800000" flipH="1" flipV="1">
            <a:off x="3944206"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2" name="任意多边形: 形状 51"/>
          <p:cNvSpPr/>
          <p:nvPr/>
        </p:nvSpPr>
        <p:spPr>
          <a:xfrm rot="10800000" flipH="1" flipV="1">
            <a:off x="4580637"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3" name="任意多边形: 形状 52"/>
          <p:cNvSpPr/>
          <p:nvPr/>
        </p:nvSpPr>
        <p:spPr>
          <a:xfrm rot="10800000" flipH="1" flipV="1">
            <a:off x="4745975"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4" name="任意多边形: 形状 53"/>
          <p:cNvSpPr/>
          <p:nvPr/>
        </p:nvSpPr>
        <p:spPr>
          <a:xfrm rot="10800000" flipH="1" flipV="1">
            <a:off x="4911313"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5" name="任意多边形: 形状 54"/>
          <p:cNvSpPr/>
          <p:nvPr/>
        </p:nvSpPr>
        <p:spPr>
          <a:xfrm rot="10800000" flipH="1" flipV="1">
            <a:off x="5903341" y="3075959"/>
            <a:ext cx="611510" cy="816677"/>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7" name="任意多边形: 形状 56"/>
          <p:cNvSpPr/>
          <p:nvPr/>
        </p:nvSpPr>
        <p:spPr>
          <a:xfrm rot="10800000" flipH="1" flipV="1">
            <a:off x="5547744"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8" name="任意多边形: 形状 57"/>
          <p:cNvSpPr/>
          <p:nvPr/>
        </p:nvSpPr>
        <p:spPr>
          <a:xfrm rot="10800000" flipH="1" flipV="1">
            <a:off x="5713082"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59" name="任意多边形: 形状 58"/>
          <p:cNvSpPr/>
          <p:nvPr/>
        </p:nvSpPr>
        <p:spPr>
          <a:xfrm rot="10800000" flipH="1" flipV="1">
            <a:off x="5878420"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1" name="任意多边形: 形状 60"/>
          <p:cNvSpPr/>
          <p:nvPr/>
        </p:nvSpPr>
        <p:spPr>
          <a:xfrm rot="10800000" flipH="1" flipV="1">
            <a:off x="6514851"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2" name="任意多边形: 形状 61"/>
          <p:cNvSpPr/>
          <p:nvPr/>
        </p:nvSpPr>
        <p:spPr>
          <a:xfrm rot="10800000" flipH="1" flipV="1">
            <a:off x="6680189"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3" name="任意多边形: 形状 62"/>
          <p:cNvSpPr/>
          <p:nvPr/>
        </p:nvSpPr>
        <p:spPr>
          <a:xfrm rot="10800000" flipH="1" flipV="1">
            <a:off x="6845527"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4" name="任意多边形: 形状 63"/>
          <p:cNvSpPr/>
          <p:nvPr/>
        </p:nvSpPr>
        <p:spPr>
          <a:xfrm rot="10800000" flipH="1" flipV="1">
            <a:off x="7837555" y="3075959"/>
            <a:ext cx="611510" cy="816677"/>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6" name="任意多边形: 形状 65"/>
          <p:cNvSpPr/>
          <p:nvPr/>
        </p:nvSpPr>
        <p:spPr>
          <a:xfrm rot="10800000" flipH="1" flipV="1">
            <a:off x="7481958"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7" name="任意多边形: 形状 66"/>
          <p:cNvSpPr/>
          <p:nvPr/>
        </p:nvSpPr>
        <p:spPr>
          <a:xfrm rot="10800000" flipH="1" flipV="1">
            <a:off x="7647296"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8" name="任意多边形: 形状 67"/>
          <p:cNvSpPr/>
          <p:nvPr/>
        </p:nvSpPr>
        <p:spPr>
          <a:xfrm rot="10800000" flipH="1" flipV="1">
            <a:off x="7812634"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0" name="任意多边形: 形状 69"/>
          <p:cNvSpPr/>
          <p:nvPr/>
        </p:nvSpPr>
        <p:spPr>
          <a:xfrm rot="10800000" flipH="1" flipV="1">
            <a:off x="8449065"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1" name="任意多边形: 形状 70"/>
          <p:cNvSpPr/>
          <p:nvPr/>
        </p:nvSpPr>
        <p:spPr>
          <a:xfrm rot="10800000" flipH="1" flipV="1">
            <a:off x="8614403"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2" name="任意多边形: 形状 71"/>
          <p:cNvSpPr/>
          <p:nvPr/>
        </p:nvSpPr>
        <p:spPr>
          <a:xfrm rot="10800000" flipH="1" flipV="1">
            <a:off x="8779741" y="3263487"/>
            <a:ext cx="330676" cy="441620"/>
          </a:xfrm>
          <a:custGeom>
            <a:avLst/>
            <a:gdLst>
              <a:gd name="connsiteX0" fmla="*/ 0 w 1795107"/>
              <a:gd name="connsiteY0" fmla="*/ 43454 h 2397382"/>
              <a:gd name="connsiteX1" fmla="*/ 26952 w 1795107"/>
              <a:gd name="connsiteY1" fmla="*/ 53891 h 2397382"/>
              <a:gd name="connsiteX2" fmla="*/ 100078 w 1795107"/>
              <a:gd name="connsiteY2" fmla="*/ 94199 h 2397382"/>
              <a:gd name="connsiteX3" fmla="*/ 131679 w 1795107"/>
              <a:gd name="connsiteY3" fmla="*/ 120031 h 2397382"/>
              <a:gd name="connsiteX4" fmla="*/ 131679 w 1795107"/>
              <a:gd name="connsiteY4" fmla="*/ 119807 h 2397382"/>
              <a:gd name="connsiteX5" fmla="*/ 1166595 w 1795107"/>
              <a:gd name="connsiteY5" fmla="*/ 845030 h 2397382"/>
              <a:gd name="connsiteX6" fmla="*/ 1166595 w 1795107"/>
              <a:gd name="connsiteY6" fmla="*/ 1552352 h 2397382"/>
              <a:gd name="connsiteX7" fmla="*/ 131679 w 1795107"/>
              <a:gd name="connsiteY7" fmla="*/ 2277576 h 2397382"/>
              <a:gd name="connsiteX8" fmla="*/ 131679 w 1795107"/>
              <a:gd name="connsiteY8" fmla="*/ 2277352 h 2397382"/>
              <a:gd name="connsiteX9" fmla="*/ 100078 w 1795107"/>
              <a:gd name="connsiteY9" fmla="*/ 2303183 h 2397382"/>
              <a:gd name="connsiteX10" fmla="*/ 26952 w 1795107"/>
              <a:gd name="connsiteY10" fmla="*/ 2343491 h 2397382"/>
              <a:gd name="connsiteX11" fmla="*/ 0 w 1795107"/>
              <a:gd name="connsiteY11" fmla="*/ 2353928 h 2397382"/>
              <a:gd name="connsiteX12" fmla="*/ 49326 w 1795107"/>
              <a:gd name="connsiteY12" fmla="*/ 2373029 h 2397382"/>
              <a:gd name="connsiteX13" fmla="*/ 209733 w 1795107"/>
              <a:gd name="connsiteY13" fmla="*/ 2397382 h 2397382"/>
              <a:gd name="connsiteX14" fmla="*/ 519543 w 1795107"/>
              <a:gd name="connsiteY14" fmla="*/ 2303183 h 2397382"/>
              <a:gd name="connsiteX15" fmla="*/ 551144 w 1795107"/>
              <a:gd name="connsiteY15" fmla="*/ 2277352 h 2397382"/>
              <a:gd name="connsiteX16" fmla="*/ 551144 w 1795107"/>
              <a:gd name="connsiteY16" fmla="*/ 2277576 h 2397382"/>
              <a:gd name="connsiteX17" fmla="*/ 1586060 w 1795107"/>
              <a:gd name="connsiteY17" fmla="*/ 1552352 h 2397382"/>
              <a:gd name="connsiteX18" fmla="*/ 1586060 w 1795107"/>
              <a:gd name="connsiteY18" fmla="*/ 845030 h 2397382"/>
              <a:gd name="connsiteX19" fmla="*/ 551144 w 1795107"/>
              <a:gd name="connsiteY19" fmla="*/ 119807 h 2397382"/>
              <a:gd name="connsiteX20" fmla="*/ 551144 w 1795107"/>
              <a:gd name="connsiteY20" fmla="*/ 120031 h 2397382"/>
              <a:gd name="connsiteX21" fmla="*/ 519543 w 1795107"/>
              <a:gd name="connsiteY21" fmla="*/ 94199 h 2397382"/>
              <a:gd name="connsiteX22" fmla="*/ 209733 w 1795107"/>
              <a:gd name="connsiteY22" fmla="*/ 0 h 2397382"/>
              <a:gd name="connsiteX23" fmla="*/ 49326 w 1795107"/>
              <a:gd name="connsiteY23" fmla="*/ 24353 h 239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95107" h="2397382">
                <a:moveTo>
                  <a:pt x="0" y="43454"/>
                </a:moveTo>
                <a:lnTo>
                  <a:pt x="26952" y="53891"/>
                </a:lnTo>
                <a:cubicBezTo>
                  <a:pt x="51875" y="65566"/>
                  <a:pt x="76273" y="79035"/>
                  <a:pt x="100078" y="94199"/>
                </a:cubicBezTo>
                <a:lnTo>
                  <a:pt x="131679" y="120031"/>
                </a:lnTo>
                <a:lnTo>
                  <a:pt x="131679" y="119807"/>
                </a:lnTo>
                <a:lnTo>
                  <a:pt x="1166595" y="845030"/>
                </a:lnTo>
                <a:cubicBezTo>
                  <a:pt x="1445325" y="1040352"/>
                  <a:pt x="1445325" y="1357030"/>
                  <a:pt x="1166595" y="1552352"/>
                </a:cubicBezTo>
                <a:lnTo>
                  <a:pt x="131679" y="2277576"/>
                </a:lnTo>
                <a:lnTo>
                  <a:pt x="131679" y="2277352"/>
                </a:lnTo>
                <a:lnTo>
                  <a:pt x="100078" y="2303183"/>
                </a:lnTo>
                <a:cubicBezTo>
                  <a:pt x="76273" y="2318347"/>
                  <a:pt x="51875" y="2331817"/>
                  <a:pt x="26952" y="2343491"/>
                </a:cubicBezTo>
                <a:lnTo>
                  <a:pt x="0" y="2353928"/>
                </a:lnTo>
                <a:lnTo>
                  <a:pt x="49326" y="2373029"/>
                </a:lnTo>
                <a:cubicBezTo>
                  <a:pt x="101139" y="2388997"/>
                  <a:pt x="154785" y="2397382"/>
                  <a:pt x="209733" y="2397382"/>
                </a:cubicBezTo>
                <a:cubicBezTo>
                  <a:pt x="319627" y="2397382"/>
                  <a:pt x="424320" y="2363840"/>
                  <a:pt x="519543" y="2303183"/>
                </a:cubicBezTo>
                <a:lnTo>
                  <a:pt x="551144" y="2277352"/>
                </a:lnTo>
                <a:lnTo>
                  <a:pt x="551144" y="2277576"/>
                </a:lnTo>
                <a:lnTo>
                  <a:pt x="1586060" y="1552352"/>
                </a:lnTo>
                <a:cubicBezTo>
                  <a:pt x="1864790" y="1357030"/>
                  <a:pt x="1864790" y="1040352"/>
                  <a:pt x="1586060" y="845030"/>
                </a:cubicBezTo>
                <a:lnTo>
                  <a:pt x="551144" y="119807"/>
                </a:lnTo>
                <a:lnTo>
                  <a:pt x="551144" y="120031"/>
                </a:lnTo>
                <a:lnTo>
                  <a:pt x="519543" y="94199"/>
                </a:lnTo>
                <a:cubicBezTo>
                  <a:pt x="424320" y="33542"/>
                  <a:pt x="319627" y="0"/>
                  <a:pt x="209733" y="0"/>
                </a:cubicBezTo>
                <a:cubicBezTo>
                  <a:pt x="154785" y="0"/>
                  <a:pt x="101139" y="8386"/>
                  <a:pt x="49326" y="24353"/>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3" name="文本框 72" descr="#clear#"/>
          <p:cNvSpPr txBox="1"/>
          <p:nvPr/>
        </p:nvSpPr>
        <p:spPr>
          <a:xfrm>
            <a:off x="1106274" y="3967622"/>
            <a:ext cx="738380" cy="499624"/>
          </a:xfrm>
          <a:prstGeom prst="rect">
            <a:avLst/>
          </a:prstGeom>
          <a:noFill/>
        </p:spPr>
        <p:txBody>
          <a:bodyPr wrap="square" rtlCol="0">
            <a:spAutoFit/>
          </a:bodyPr>
          <a:lstStyle/>
          <a:p>
            <a:pPr algn="ctr">
              <a:lnSpc>
                <a:spcPct val="150000"/>
              </a:lnSpc>
            </a:pPr>
            <a:r>
              <a:rPr lang="en-US" altLang="zh-CN" sz="2000" dirty="0">
                <a:solidFill>
                  <a:schemeClr val="accent1"/>
                </a:solidFill>
                <a:latin typeface="微软雅黑" panose="020B0503020204020204" pitchFamily="34" charset="-122"/>
                <a:ea typeface="微软雅黑" panose="020B0503020204020204" pitchFamily="34" charset="-122"/>
              </a:rPr>
              <a:t>28</a:t>
            </a:r>
            <a:endParaRPr lang="zh-CN" altLang="en-US" sz="2000" dirty="0">
              <a:solidFill>
                <a:schemeClr val="accent1"/>
              </a:solidFill>
              <a:latin typeface="微软雅黑" panose="020B0503020204020204" pitchFamily="34" charset="-122"/>
              <a:ea typeface="微软雅黑" panose="020B0503020204020204" pitchFamily="34" charset="-122"/>
            </a:endParaRPr>
          </a:p>
        </p:txBody>
      </p:sp>
      <p:sp>
        <p:nvSpPr>
          <p:cNvPr id="74" name="文本框 73" descr="#clear#"/>
          <p:cNvSpPr txBox="1"/>
          <p:nvPr/>
        </p:nvSpPr>
        <p:spPr>
          <a:xfrm>
            <a:off x="1106274" y="2501348"/>
            <a:ext cx="738380"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文本</a:t>
            </a:r>
          </a:p>
        </p:txBody>
      </p:sp>
      <p:sp>
        <p:nvSpPr>
          <p:cNvPr id="75" name="文本框 74" descr="#clear#"/>
          <p:cNvSpPr txBox="1"/>
          <p:nvPr/>
        </p:nvSpPr>
        <p:spPr>
          <a:xfrm>
            <a:off x="3275997" y="3967622"/>
            <a:ext cx="738380" cy="499624"/>
          </a:xfrm>
          <a:prstGeom prst="rect">
            <a:avLst/>
          </a:prstGeom>
          <a:noFill/>
        </p:spPr>
        <p:txBody>
          <a:bodyPr wrap="square" rtlCol="0">
            <a:spAutoFit/>
          </a:bodyPr>
          <a:lstStyle/>
          <a:p>
            <a:pPr algn="ctr">
              <a:lnSpc>
                <a:spcPct val="150000"/>
              </a:lnSpc>
            </a:pPr>
            <a:r>
              <a:rPr lang="en-US" altLang="zh-CN" sz="2000" dirty="0">
                <a:solidFill>
                  <a:schemeClr val="accent1"/>
                </a:solidFill>
                <a:latin typeface="微软雅黑" panose="020B0503020204020204" pitchFamily="34" charset="-122"/>
                <a:ea typeface="微软雅黑" panose="020B0503020204020204" pitchFamily="34" charset="-122"/>
              </a:rPr>
              <a:t>75</a:t>
            </a:r>
            <a:endParaRPr lang="zh-CN" altLang="en-US" sz="2000" dirty="0">
              <a:solidFill>
                <a:schemeClr val="accent1"/>
              </a:solidFill>
              <a:latin typeface="微软雅黑" panose="020B0503020204020204" pitchFamily="34" charset="-122"/>
              <a:ea typeface="微软雅黑" panose="020B0503020204020204" pitchFamily="34" charset="-122"/>
            </a:endParaRPr>
          </a:p>
        </p:txBody>
      </p:sp>
      <p:sp>
        <p:nvSpPr>
          <p:cNvPr id="76" name="文本框 75" descr="#clear#"/>
          <p:cNvSpPr txBox="1"/>
          <p:nvPr/>
        </p:nvSpPr>
        <p:spPr>
          <a:xfrm>
            <a:off x="3275997" y="2501348"/>
            <a:ext cx="738380"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文本</a:t>
            </a:r>
          </a:p>
        </p:txBody>
      </p:sp>
      <p:sp>
        <p:nvSpPr>
          <p:cNvPr id="77" name="文本框 76" descr="#clear#"/>
          <p:cNvSpPr txBox="1"/>
          <p:nvPr/>
        </p:nvSpPr>
        <p:spPr>
          <a:xfrm>
            <a:off x="5206569" y="3967622"/>
            <a:ext cx="738380" cy="499624"/>
          </a:xfrm>
          <a:prstGeom prst="rect">
            <a:avLst/>
          </a:prstGeom>
          <a:noFill/>
        </p:spPr>
        <p:txBody>
          <a:bodyPr wrap="square" rtlCol="0">
            <a:spAutoFit/>
          </a:bodyPr>
          <a:lstStyle/>
          <a:p>
            <a:pPr algn="ctr">
              <a:lnSpc>
                <a:spcPct val="150000"/>
              </a:lnSpc>
            </a:pPr>
            <a:r>
              <a:rPr lang="en-US" altLang="zh-CN" sz="2000" dirty="0">
                <a:solidFill>
                  <a:schemeClr val="accent1"/>
                </a:solidFill>
                <a:latin typeface="微软雅黑" panose="020B0503020204020204" pitchFamily="34" charset="-122"/>
                <a:ea typeface="微软雅黑" panose="020B0503020204020204" pitchFamily="34" charset="-122"/>
              </a:rPr>
              <a:t>123</a:t>
            </a:r>
            <a:endParaRPr lang="zh-CN" altLang="en-US" sz="2000" dirty="0">
              <a:solidFill>
                <a:schemeClr val="accent1"/>
              </a:solidFill>
              <a:latin typeface="微软雅黑" panose="020B0503020204020204" pitchFamily="34" charset="-122"/>
              <a:ea typeface="微软雅黑" panose="020B0503020204020204" pitchFamily="34" charset="-122"/>
            </a:endParaRPr>
          </a:p>
        </p:txBody>
      </p:sp>
      <p:sp>
        <p:nvSpPr>
          <p:cNvPr id="78" name="文本框 77" descr="#clear#"/>
          <p:cNvSpPr txBox="1"/>
          <p:nvPr/>
        </p:nvSpPr>
        <p:spPr>
          <a:xfrm>
            <a:off x="5206569" y="2501348"/>
            <a:ext cx="738380"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文本</a:t>
            </a:r>
          </a:p>
        </p:txBody>
      </p:sp>
      <p:sp>
        <p:nvSpPr>
          <p:cNvPr id="79" name="文本框 78" descr="#clear#"/>
          <p:cNvSpPr txBox="1"/>
          <p:nvPr/>
        </p:nvSpPr>
        <p:spPr>
          <a:xfrm>
            <a:off x="7165276" y="3967622"/>
            <a:ext cx="738380" cy="499624"/>
          </a:xfrm>
          <a:prstGeom prst="rect">
            <a:avLst/>
          </a:prstGeom>
          <a:noFill/>
        </p:spPr>
        <p:txBody>
          <a:bodyPr wrap="square" rtlCol="0">
            <a:spAutoFit/>
          </a:bodyPr>
          <a:lstStyle/>
          <a:p>
            <a:pPr algn="ctr">
              <a:lnSpc>
                <a:spcPct val="150000"/>
              </a:lnSpc>
            </a:pPr>
            <a:r>
              <a:rPr lang="en-US" altLang="zh-CN" sz="2000" dirty="0">
                <a:solidFill>
                  <a:schemeClr val="accent1"/>
                </a:solidFill>
                <a:latin typeface="微软雅黑" panose="020B0503020204020204" pitchFamily="34" charset="-122"/>
                <a:ea typeface="微软雅黑" panose="020B0503020204020204" pitchFamily="34" charset="-122"/>
              </a:rPr>
              <a:t>578</a:t>
            </a:r>
            <a:endParaRPr lang="zh-CN" altLang="en-US" sz="2000" dirty="0">
              <a:solidFill>
                <a:schemeClr val="accent1"/>
              </a:solidFill>
              <a:latin typeface="微软雅黑" panose="020B0503020204020204" pitchFamily="34" charset="-122"/>
              <a:ea typeface="微软雅黑" panose="020B0503020204020204" pitchFamily="34" charset="-122"/>
            </a:endParaRPr>
          </a:p>
        </p:txBody>
      </p:sp>
      <p:sp>
        <p:nvSpPr>
          <p:cNvPr id="80" name="文本框 79" descr="#clear#"/>
          <p:cNvSpPr txBox="1"/>
          <p:nvPr/>
        </p:nvSpPr>
        <p:spPr>
          <a:xfrm>
            <a:off x="7165276" y="2501348"/>
            <a:ext cx="738380"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文本</a:t>
            </a:r>
          </a:p>
        </p:txBody>
      </p:sp>
      <p:sp>
        <p:nvSpPr>
          <p:cNvPr id="81" name="任意多边形 23" descr="#clear#"/>
          <p:cNvSpPr/>
          <p:nvPr/>
        </p:nvSpPr>
        <p:spPr>
          <a:xfrm>
            <a:off x="9567159" y="3000972"/>
            <a:ext cx="1648911" cy="8560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rPr>
              <a:t>文本</a:t>
            </a:r>
          </a:p>
        </p:txBody>
      </p:sp>
      <p:sp>
        <p:nvSpPr>
          <p:cNvPr id="82" name="文本框 81" descr="#clear#"/>
          <p:cNvSpPr txBox="1"/>
          <p:nvPr/>
        </p:nvSpPr>
        <p:spPr>
          <a:xfrm>
            <a:off x="9551125" y="3933366"/>
            <a:ext cx="1635353" cy="743986"/>
          </a:xfrm>
          <a:prstGeom prst="rect">
            <a:avLst/>
          </a:prstGeom>
          <a:noFill/>
          <a:ln>
            <a:noFill/>
          </a:ln>
        </p:spPr>
        <p:txBody>
          <a:bodyPr wrap="square" rtlCol="0">
            <a:spAutoFit/>
          </a:bodyPr>
          <a:lstStyle/>
          <a:p>
            <a:pPr algn="ctr">
              <a:lnSpc>
                <a:spcPct val="150000"/>
              </a:lnSpc>
            </a:pPr>
            <a:r>
              <a:rPr lang="en-US" altLang="zh-CN" sz="3200" b="1" dirty="0">
                <a:solidFill>
                  <a:schemeClr val="accent1"/>
                </a:solidFill>
                <a:latin typeface="微软雅黑" panose="020B0503020204020204" pitchFamily="34" charset="-122"/>
                <a:ea typeface="微软雅黑" panose="020B0503020204020204" pitchFamily="34" charset="-122"/>
              </a:rPr>
              <a:t>1425</a:t>
            </a:r>
            <a:r>
              <a:rPr lang="zh-CN" altLang="en-US" sz="3200" b="1" dirty="0">
                <a:solidFill>
                  <a:schemeClr val="accent1"/>
                </a:solidFill>
                <a:latin typeface="微软雅黑" panose="020B0503020204020204" pitchFamily="34" charset="-122"/>
                <a:ea typeface="微软雅黑" panose="020B0503020204020204" pitchFamily="34" charset="-122"/>
              </a:rPr>
              <a:t>万</a:t>
            </a:r>
          </a:p>
        </p:txBody>
      </p:sp>
      <p:sp>
        <p:nvSpPr>
          <p:cNvPr id="83" name="文本框 82" descr="#clear#"/>
          <p:cNvSpPr txBox="1"/>
          <p:nvPr/>
        </p:nvSpPr>
        <p:spPr>
          <a:xfrm>
            <a:off x="921657" y="5297445"/>
            <a:ext cx="10348686"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6" name="MH_Other_1"/>
          <p:cNvSpPr/>
          <p:nvPr>
            <p:custDataLst>
              <p:tags r:id="rId1"/>
            </p:custDataLst>
          </p:nvPr>
        </p:nvSpPr>
        <p:spPr>
          <a:xfrm>
            <a:off x="7421528" y="3463531"/>
            <a:ext cx="1818220" cy="2091547"/>
          </a:xfrm>
          <a:custGeom>
            <a:avLst/>
            <a:gdLst>
              <a:gd name="connsiteX0" fmla="*/ 55983 w 1213711"/>
              <a:gd name="connsiteY0" fmla="*/ 654829 h 1964001"/>
              <a:gd name="connsiteX1" fmla="*/ 49673 w 1213711"/>
              <a:gd name="connsiteY1" fmla="*/ 672069 h 1964001"/>
              <a:gd name="connsiteX2" fmla="*/ 51723 w 1213711"/>
              <a:gd name="connsiteY2" fmla="*/ 663875 h 1964001"/>
              <a:gd name="connsiteX3" fmla="*/ 55600 w 1213711"/>
              <a:gd name="connsiteY3" fmla="*/ 654856 h 1964001"/>
              <a:gd name="connsiteX4" fmla="*/ 613877 w 1213711"/>
              <a:gd name="connsiteY4" fmla="*/ 566228 h 1964001"/>
              <a:gd name="connsiteX5" fmla="*/ 686422 w 1213711"/>
              <a:gd name="connsiteY5" fmla="*/ 566515 h 1964001"/>
              <a:gd name="connsiteX6" fmla="*/ 680444 w 1213711"/>
              <a:gd name="connsiteY6" fmla="*/ 581363 h 1964001"/>
              <a:gd name="connsiteX7" fmla="*/ 1102768 w 1213711"/>
              <a:gd name="connsiteY7" fmla="*/ 1854170 h 1964001"/>
              <a:gd name="connsiteX8" fmla="*/ 1213711 w 1213711"/>
              <a:gd name="connsiteY8" fmla="*/ 1936051 h 1964001"/>
              <a:gd name="connsiteX9" fmla="*/ 1182791 w 1213711"/>
              <a:gd name="connsiteY9" fmla="*/ 1944002 h 1964001"/>
              <a:gd name="connsiteX10" fmla="*/ 984400 w 1213711"/>
              <a:gd name="connsiteY10" fmla="*/ 1964001 h 1964001"/>
              <a:gd name="connsiteX11" fmla="*/ 0 w 1213711"/>
              <a:gd name="connsiteY11" fmla="*/ 979601 h 1964001"/>
              <a:gd name="connsiteX12" fmla="*/ 13285 w 1213711"/>
              <a:gd name="connsiteY12" fmla="*/ 817491 h 1964001"/>
              <a:gd name="connsiteX13" fmla="*/ 36987 w 1213711"/>
              <a:gd name="connsiteY13" fmla="*/ 722765 h 1964001"/>
              <a:gd name="connsiteX14" fmla="*/ 187990 w 1213711"/>
              <a:gd name="connsiteY14" fmla="*/ 656883 h 1964001"/>
              <a:gd name="connsiteX15" fmla="*/ 613877 w 1213711"/>
              <a:gd name="connsiteY15" fmla="*/ 566228 h 1964001"/>
              <a:gd name="connsiteX16" fmla="*/ 1079438 w 1213711"/>
              <a:gd name="connsiteY16" fmla="*/ 0 h 1964001"/>
              <a:gd name="connsiteX17" fmla="*/ 1085049 w 1213711"/>
              <a:gd name="connsiteY17" fmla="*/ 283 h 1964001"/>
              <a:gd name="connsiteX18" fmla="*/ 1109087 w 1213711"/>
              <a:gd name="connsiteY18" fmla="*/ 3952 h 1964001"/>
              <a:gd name="connsiteX19" fmla="*/ 1085047 w 1213711"/>
              <a:gd name="connsiteY19" fmla="*/ 283 h 1964001"/>
              <a:gd name="connsiteX0-1" fmla="*/ 55983 w 1213711"/>
              <a:gd name="connsiteY0-2" fmla="*/ 654546 h 1963718"/>
              <a:gd name="connsiteX1-3" fmla="*/ 49673 w 1213711"/>
              <a:gd name="connsiteY1-4" fmla="*/ 671786 h 1963718"/>
              <a:gd name="connsiteX2-5" fmla="*/ 51723 w 1213711"/>
              <a:gd name="connsiteY2-6" fmla="*/ 663592 h 1963718"/>
              <a:gd name="connsiteX3-7" fmla="*/ 55600 w 1213711"/>
              <a:gd name="connsiteY3-8" fmla="*/ 654573 h 1963718"/>
              <a:gd name="connsiteX4-9" fmla="*/ 55983 w 1213711"/>
              <a:gd name="connsiteY4-10" fmla="*/ 654546 h 1963718"/>
              <a:gd name="connsiteX5-11" fmla="*/ 613877 w 1213711"/>
              <a:gd name="connsiteY5-12" fmla="*/ 565945 h 1963718"/>
              <a:gd name="connsiteX6-13" fmla="*/ 686422 w 1213711"/>
              <a:gd name="connsiteY6-14" fmla="*/ 566232 h 1963718"/>
              <a:gd name="connsiteX7-15" fmla="*/ 680444 w 1213711"/>
              <a:gd name="connsiteY7-16" fmla="*/ 581080 h 1963718"/>
              <a:gd name="connsiteX8-17" fmla="*/ 1102768 w 1213711"/>
              <a:gd name="connsiteY8-18" fmla="*/ 1853887 h 1963718"/>
              <a:gd name="connsiteX9-19" fmla="*/ 1213711 w 1213711"/>
              <a:gd name="connsiteY9-20" fmla="*/ 1935768 h 1963718"/>
              <a:gd name="connsiteX10-21" fmla="*/ 1182791 w 1213711"/>
              <a:gd name="connsiteY10-22" fmla="*/ 1943719 h 1963718"/>
              <a:gd name="connsiteX11-23" fmla="*/ 984400 w 1213711"/>
              <a:gd name="connsiteY11-24" fmla="*/ 1963718 h 1963718"/>
              <a:gd name="connsiteX12-25" fmla="*/ 0 w 1213711"/>
              <a:gd name="connsiteY12-26" fmla="*/ 979318 h 1963718"/>
              <a:gd name="connsiteX13-27" fmla="*/ 13285 w 1213711"/>
              <a:gd name="connsiteY13-28" fmla="*/ 817208 h 1963718"/>
              <a:gd name="connsiteX14-29" fmla="*/ 36987 w 1213711"/>
              <a:gd name="connsiteY14-30" fmla="*/ 722482 h 1963718"/>
              <a:gd name="connsiteX15-31" fmla="*/ 187990 w 1213711"/>
              <a:gd name="connsiteY15-32" fmla="*/ 656600 h 1963718"/>
              <a:gd name="connsiteX16-33" fmla="*/ 613877 w 1213711"/>
              <a:gd name="connsiteY16-34" fmla="*/ 565945 h 1963718"/>
              <a:gd name="connsiteX17-35" fmla="*/ 1085047 w 1213711"/>
              <a:gd name="connsiteY17-36" fmla="*/ 0 h 1963718"/>
              <a:gd name="connsiteX18-37" fmla="*/ 1085049 w 1213711"/>
              <a:gd name="connsiteY18-38" fmla="*/ 0 h 1963718"/>
              <a:gd name="connsiteX19-39" fmla="*/ 1109087 w 1213711"/>
              <a:gd name="connsiteY19-40" fmla="*/ 3669 h 1963718"/>
              <a:gd name="connsiteX20" fmla="*/ 1085047 w 1213711"/>
              <a:gd name="connsiteY20" fmla="*/ 0 h 1963718"/>
              <a:gd name="connsiteX0-41" fmla="*/ 55983 w 1213711"/>
              <a:gd name="connsiteY0-42" fmla="*/ 654546 h 1963718"/>
              <a:gd name="connsiteX1-43" fmla="*/ 49673 w 1213711"/>
              <a:gd name="connsiteY1-44" fmla="*/ 671786 h 1963718"/>
              <a:gd name="connsiteX2-45" fmla="*/ 51723 w 1213711"/>
              <a:gd name="connsiteY2-46" fmla="*/ 663592 h 1963718"/>
              <a:gd name="connsiteX3-47" fmla="*/ 55600 w 1213711"/>
              <a:gd name="connsiteY3-48" fmla="*/ 654573 h 1963718"/>
              <a:gd name="connsiteX4-49" fmla="*/ 55983 w 1213711"/>
              <a:gd name="connsiteY4-50" fmla="*/ 654546 h 1963718"/>
              <a:gd name="connsiteX5-51" fmla="*/ 613877 w 1213711"/>
              <a:gd name="connsiteY5-52" fmla="*/ 565945 h 1963718"/>
              <a:gd name="connsiteX6-53" fmla="*/ 686422 w 1213711"/>
              <a:gd name="connsiteY6-54" fmla="*/ 566232 h 1963718"/>
              <a:gd name="connsiteX7-55" fmla="*/ 680444 w 1213711"/>
              <a:gd name="connsiteY7-56" fmla="*/ 581080 h 1963718"/>
              <a:gd name="connsiteX8-57" fmla="*/ 1102768 w 1213711"/>
              <a:gd name="connsiteY8-58" fmla="*/ 1853887 h 1963718"/>
              <a:gd name="connsiteX9-59" fmla="*/ 1213711 w 1213711"/>
              <a:gd name="connsiteY9-60" fmla="*/ 1935768 h 1963718"/>
              <a:gd name="connsiteX10-61" fmla="*/ 1182791 w 1213711"/>
              <a:gd name="connsiteY10-62" fmla="*/ 1943719 h 1963718"/>
              <a:gd name="connsiteX11-63" fmla="*/ 984400 w 1213711"/>
              <a:gd name="connsiteY11-64" fmla="*/ 1963718 h 1963718"/>
              <a:gd name="connsiteX12-65" fmla="*/ 0 w 1213711"/>
              <a:gd name="connsiteY12-66" fmla="*/ 979318 h 1963718"/>
              <a:gd name="connsiteX13-67" fmla="*/ 13285 w 1213711"/>
              <a:gd name="connsiteY13-68" fmla="*/ 817208 h 1963718"/>
              <a:gd name="connsiteX14-69" fmla="*/ 36987 w 1213711"/>
              <a:gd name="connsiteY14-70" fmla="*/ 722482 h 1963718"/>
              <a:gd name="connsiteX15-71" fmla="*/ 187990 w 1213711"/>
              <a:gd name="connsiteY15-72" fmla="*/ 656600 h 1963718"/>
              <a:gd name="connsiteX16-73" fmla="*/ 613877 w 1213711"/>
              <a:gd name="connsiteY16-74" fmla="*/ 565945 h 1963718"/>
              <a:gd name="connsiteX17-75" fmla="*/ 1085047 w 1213711"/>
              <a:gd name="connsiteY17-76" fmla="*/ 0 h 1963718"/>
              <a:gd name="connsiteX18-77" fmla="*/ 1085049 w 1213711"/>
              <a:gd name="connsiteY18-78" fmla="*/ 0 h 1963718"/>
              <a:gd name="connsiteX19-79" fmla="*/ 1085047 w 1213711"/>
              <a:gd name="connsiteY19-80" fmla="*/ 0 h 1963718"/>
              <a:gd name="connsiteX0-81" fmla="*/ 55983 w 1213711"/>
              <a:gd name="connsiteY0-82" fmla="*/ 88601 h 1397773"/>
              <a:gd name="connsiteX1-83" fmla="*/ 49673 w 1213711"/>
              <a:gd name="connsiteY1-84" fmla="*/ 105841 h 1397773"/>
              <a:gd name="connsiteX2-85" fmla="*/ 51723 w 1213711"/>
              <a:gd name="connsiteY2-86" fmla="*/ 97647 h 1397773"/>
              <a:gd name="connsiteX3-87" fmla="*/ 55600 w 1213711"/>
              <a:gd name="connsiteY3-88" fmla="*/ 88628 h 1397773"/>
              <a:gd name="connsiteX4-89" fmla="*/ 55983 w 1213711"/>
              <a:gd name="connsiteY4-90" fmla="*/ 88601 h 1397773"/>
              <a:gd name="connsiteX5-91" fmla="*/ 613877 w 1213711"/>
              <a:gd name="connsiteY5-92" fmla="*/ 0 h 1397773"/>
              <a:gd name="connsiteX6-93" fmla="*/ 686422 w 1213711"/>
              <a:gd name="connsiteY6-94" fmla="*/ 287 h 1397773"/>
              <a:gd name="connsiteX7-95" fmla="*/ 680444 w 1213711"/>
              <a:gd name="connsiteY7-96" fmla="*/ 15135 h 1397773"/>
              <a:gd name="connsiteX8-97" fmla="*/ 1102768 w 1213711"/>
              <a:gd name="connsiteY8-98" fmla="*/ 1287942 h 1397773"/>
              <a:gd name="connsiteX9-99" fmla="*/ 1213711 w 1213711"/>
              <a:gd name="connsiteY9-100" fmla="*/ 1369823 h 1397773"/>
              <a:gd name="connsiteX10-101" fmla="*/ 1182791 w 1213711"/>
              <a:gd name="connsiteY10-102" fmla="*/ 1377774 h 1397773"/>
              <a:gd name="connsiteX11-103" fmla="*/ 984400 w 1213711"/>
              <a:gd name="connsiteY11-104" fmla="*/ 1397773 h 1397773"/>
              <a:gd name="connsiteX12-105" fmla="*/ 0 w 1213711"/>
              <a:gd name="connsiteY12-106" fmla="*/ 413373 h 1397773"/>
              <a:gd name="connsiteX13-107" fmla="*/ 13285 w 1213711"/>
              <a:gd name="connsiteY13-108" fmla="*/ 251263 h 1397773"/>
              <a:gd name="connsiteX14-109" fmla="*/ 36987 w 1213711"/>
              <a:gd name="connsiteY14-110" fmla="*/ 156537 h 1397773"/>
              <a:gd name="connsiteX15-111" fmla="*/ 187990 w 1213711"/>
              <a:gd name="connsiteY15-112" fmla="*/ 90655 h 1397773"/>
              <a:gd name="connsiteX16-113" fmla="*/ 613877 w 1213711"/>
              <a:gd name="connsiteY16-114" fmla="*/ 0 h 1397773"/>
              <a:gd name="connsiteX0-115" fmla="*/ 55600 w 1213711"/>
              <a:gd name="connsiteY0-116" fmla="*/ 88628 h 1397773"/>
              <a:gd name="connsiteX1-117" fmla="*/ 49673 w 1213711"/>
              <a:gd name="connsiteY1-118" fmla="*/ 105841 h 1397773"/>
              <a:gd name="connsiteX2-119" fmla="*/ 51723 w 1213711"/>
              <a:gd name="connsiteY2-120" fmla="*/ 97647 h 1397773"/>
              <a:gd name="connsiteX3-121" fmla="*/ 55600 w 1213711"/>
              <a:gd name="connsiteY3-122" fmla="*/ 88628 h 1397773"/>
              <a:gd name="connsiteX4-123" fmla="*/ 613877 w 1213711"/>
              <a:gd name="connsiteY4-124" fmla="*/ 0 h 1397773"/>
              <a:gd name="connsiteX5-125" fmla="*/ 686422 w 1213711"/>
              <a:gd name="connsiteY5-126" fmla="*/ 287 h 1397773"/>
              <a:gd name="connsiteX6-127" fmla="*/ 680444 w 1213711"/>
              <a:gd name="connsiteY6-128" fmla="*/ 15135 h 1397773"/>
              <a:gd name="connsiteX7-129" fmla="*/ 1102768 w 1213711"/>
              <a:gd name="connsiteY7-130" fmla="*/ 1287942 h 1397773"/>
              <a:gd name="connsiteX8-131" fmla="*/ 1213711 w 1213711"/>
              <a:gd name="connsiteY8-132" fmla="*/ 1369823 h 1397773"/>
              <a:gd name="connsiteX9-133" fmla="*/ 1182791 w 1213711"/>
              <a:gd name="connsiteY9-134" fmla="*/ 1377774 h 1397773"/>
              <a:gd name="connsiteX10-135" fmla="*/ 984400 w 1213711"/>
              <a:gd name="connsiteY10-136" fmla="*/ 1397773 h 1397773"/>
              <a:gd name="connsiteX11-137" fmla="*/ 0 w 1213711"/>
              <a:gd name="connsiteY11-138" fmla="*/ 413373 h 1397773"/>
              <a:gd name="connsiteX12-139" fmla="*/ 13285 w 1213711"/>
              <a:gd name="connsiteY12-140" fmla="*/ 251263 h 1397773"/>
              <a:gd name="connsiteX13-141" fmla="*/ 36987 w 1213711"/>
              <a:gd name="connsiteY13-142" fmla="*/ 156537 h 1397773"/>
              <a:gd name="connsiteX14-143" fmla="*/ 187990 w 1213711"/>
              <a:gd name="connsiteY14-144" fmla="*/ 90655 h 1397773"/>
              <a:gd name="connsiteX15-145" fmla="*/ 613877 w 1213711"/>
              <a:gd name="connsiteY15-146" fmla="*/ 0 h 1397773"/>
              <a:gd name="connsiteX0-147" fmla="*/ 51723 w 1213711"/>
              <a:gd name="connsiteY0-148" fmla="*/ 97647 h 1397773"/>
              <a:gd name="connsiteX1-149" fmla="*/ 49673 w 1213711"/>
              <a:gd name="connsiteY1-150" fmla="*/ 105841 h 1397773"/>
              <a:gd name="connsiteX2-151" fmla="*/ 51723 w 1213711"/>
              <a:gd name="connsiteY2-152" fmla="*/ 97647 h 1397773"/>
              <a:gd name="connsiteX3-153" fmla="*/ 613877 w 1213711"/>
              <a:gd name="connsiteY3-154" fmla="*/ 0 h 1397773"/>
              <a:gd name="connsiteX4-155" fmla="*/ 686422 w 1213711"/>
              <a:gd name="connsiteY4-156" fmla="*/ 287 h 1397773"/>
              <a:gd name="connsiteX5-157" fmla="*/ 680444 w 1213711"/>
              <a:gd name="connsiteY5-158" fmla="*/ 15135 h 1397773"/>
              <a:gd name="connsiteX6-159" fmla="*/ 1102768 w 1213711"/>
              <a:gd name="connsiteY6-160" fmla="*/ 1287942 h 1397773"/>
              <a:gd name="connsiteX7-161" fmla="*/ 1213711 w 1213711"/>
              <a:gd name="connsiteY7-162" fmla="*/ 1369823 h 1397773"/>
              <a:gd name="connsiteX8-163" fmla="*/ 1182791 w 1213711"/>
              <a:gd name="connsiteY8-164" fmla="*/ 1377774 h 1397773"/>
              <a:gd name="connsiteX9-165" fmla="*/ 984400 w 1213711"/>
              <a:gd name="connsiteY9-166" fmla="*/ 1397773 h 1397773"/>
              <a:gd name="connsiteX10-167" fmla="*/ 0 w 1213711"/>
              <a:gd name="connsiteY10-168" fmla="*/ 413373 h 1397773"/>
              <a:gd name="connsiteX11-169" fmla="*/ 13285 w 1213711"/>
              <a:gd name="connsiteY11-170" fmla="*/ 251263 h 1397773"/>
              <a:gd name="connsiteX12-171" fmla="*/ 36987 w 1213711"/>
              <a:gd name="connsiteY12-172" fmla="*/ 156537 h 1397773"/>
              <a:gd name="connsiteX13-173" fmla="*/ 187990 w 1213711"/>
              <a:gd name="connsiteY13-174" fmla="*/ 90655 h 1397773"/>
              <a:gd name="connsiteX14-175" fmla="*/ 613877 w 1213711"/>
              <a:gd name="connsiteY14-176" fmla="*/ 0 h 1397773"/>
              <a:gd name="connsiteX0-177" fmla="*/ 613877 w 1213711"/>
              <a:gd name="connsiteY0-178" fmla="*/ 0 h 1397773"/>
              <a:gd name="connsiteX1-179" fmla="*/ 686422 w 1213711"/>
              <a:gd name="connsiteY1-180" fmla="*/ 287 h 1397773"/>
              <a:gd name="connsiteX2-181" fmla="*/ 680444 w 1213711"/>
              <a:gd name="connsiteY2-182" fmla="*/ 15135 h 1397773"/>
              <a:gd name="connsiteX3-183" fmla="*/ 1102768 w 1213711"/>
              <a:gd name="connsiteY3-184" fmla="*/ 1287942 h 1397773"/>
              <a:gd name="connsiteX4-185" fmla="*/ 1213711 w 1213711"/>
              <a:gd name="connsiteY4-186" fmla="*/ 1369823 h 1397773"/>
              <a:gd name="connsiteX5-187" fmla="*/ 1182791 w 1213711"/>
              <a:gd name="connsiteY5-188" fmla="*/ 1377774 h 1397773"/>
              <a:gd name="connsiteX6-189" fmla="*/ 984400 w 1213711"/>
              <a:gd name="connsiteY6-190" fmla="*/ 1397773 h 1397773"/>
              <a:gd name="connsiteX7-191" fmla="*/ 0 w 1213711"/>
              <a:gd name="connsiteY7-192" fmla="*/ 413373 h 1397773"/>
              <a:gd name="connsiteX8-193" fmla="*/ 13285 w 1213711"/>
              <a:gd name="connsiteY8-194" fmla="*/ 251263 h 1397773"/>
              <a:gd name="connsiteX9-195" fmla="*/ 36987 w 1213711"/>
              <a:gd name="connsiteY9-196" fmla="*/ 156537 h 1397773"/>
              <a:gd name="connsiteX10-197" fmla="*/ 187990 w 1213711"/>
              <a:gd name="connsiteY10-198" fmla="*/ 90655 h 1397773"/>
              <a:gd name="connsiteX11-199" fmla="*/ 613877 w 1213711"/>
              <a:gd name="connsiteY11-200" fmla="*/ 0 h 139777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1213711" h="1397773">
                <a:moveTo>
                  <a:pt x="613877" y="0"/>
                </a:moveTo>
                <a:lnTo>
                  <a:pt x="686422" y="287"/>
                </a:lnTo>
                <a:lnTo>
                  <a:pt x="680444" y="15135"/>
                </a:lnTo>
                <a:cubicBezTo>
                  <a:pt x="540400" y="428948"/>
                  <a:pt x="659972" y="922195"/>
                  <a:pt x="1102768" y="1287942"/>
                </a:cubicBezTo>
                <a:lnTo>
                  <a:pt x="1213711" y="1369823"/>
                </a:lnTo>
                <a:lnTo>
                  <a:pt x="1182791" y="1377774"/>
                </a:lnTo>
                <a:cubicBezTo>
                  <a:pt x="1118709" y="1390887"/>
                  <a:pt x="1052359" y="1397773"/>
                  <a:pt x="984400" y="1397773"/>
                </a:cubicBezTo>
                <a:cubicBezTo>
                  <a:pt x="440731" y="1397773"/>
                  <a:pt x="0" y="957042"/>
                  <a:pt x="0" y="413373"/>
                </a:cubicBezTo>
                <a:cubicBezTo>
                  <a:pt x="0" y="358157"/>
                  <a:pt x="4546" y="304002"/>
                  <a:pt x="13285" y="251263"/>
                </a:cubicBezTo>
                <a:lnTo>
                  <a:pt x="36987" y="156537"/>
                </a:lnTo>
                <a:lnTo>
                  <a:pt x="187990" y="90655"/>
                </a:lnTo>
                <a:cubicBezTo>
                  <a:pt x="334757" y="35947"/>
                  <a:pt x="477716" y="6800"/>
                  <a:pt x="613877" y="0"/>
                </a:cubicBezTo>
                <a:close/>
              </a:path>
            </a:pathLst>
          </a:custGeom>
          <a:solidFill>
            <a:schemeClr val="accent1"/>
          </a:solidFill>
          <a:ln w="3175" cmpd="sng">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MH_Other_3"/>
          <p:cNvSpPr/>
          <p:nvPr>
            <p:custDataLst>
              <p:tags r:id="rId2"/>
            </p:custDataLst>
          </p:nvPr>
        </p:nvSpPr>
        <p:spPr>
          <a:xfrm rot="14400000">
            <a:off x="8628920" y="3304288"/>
            <a:ext cx="1822973" cy="2108184"/>
          </a:xfrm>
          <a:custGeom>
            <a:avLst/>
            <a:gdLst>
              <a:gd name="connsiteX0" fmla="*/ 1117091 w 1218654"/>
              <a:gd name="connsiteY0" fmla="*/ 988 h 1960766"/>
              <a:gd name="connsiteX1" fmla="*/ 1111437 w 1218654"/>
              <a:gd name="connsiteY1" fmla="*/ 1 h 1960766"/>
              <a:gd name="connsiteX2" fmla="*/ 1111437 w 1218654"/>
              <a:gd name="connsiteY2" fmla="*/ 0 h 1960766"/>
              <a:gd name="connsiteX3" fmla="*/ 1117091 w 1218654"/>
              <a:gd name="connsiteY3" fmla="*/ 987 h 1960766"/>
              <a:gd name="connsiteX4" fmla="*/ 1218654 w 1218654"/>
              <a:gd name="connsiteY4" fmla="*/ 1930532 h 1960766"/>
              <a:gd name="connsiteX5" fmla="*/ 1053075 w 1218654"/>
              <a:gd name="connsiteY5" fmla="*/ 1958315 h 1960766"/>
              <a:gd name="connsiteX6" fmla="*/ 492365 w 1218654"/>
              <a:gd name="connsiteY6" fmla="*/ 1828718 h 1960766"/>
              <a:gd name="connsiteX7" fmla="*/ 24012 w 1218654"/>
              <a:gd name="connsiteY7" fmla="*/ 759643 h 1960766"/>
              <a:gd name="connsiteX8" fmla="*/ 41600 w 1218654"/>
              <a:gd name="connsiteY8" fmla="*/ 696565 h 1960766"/>
              <a:gd name="connsiteX9" fmla="*/ 167979 w 1218654"/>
              <a:gd name="connsiteY9" fmla="*/ 641427 h 1960766"/>
              <a:gd name="connsiteX10" fmla="*/ 559685 w 1218654"/>
              <a:gd name="connsiteY10" fmla="*/ 552939 h 1960766"/>
              <a:gd name="connsiteX11" fmla="*/ 679594 w 1218654"/>
              <a:gd name="connsiteY11" fmla="*/ 552574 h 1960766"/>
              <a:gd name="connsiteX12" fmla="*/ 673699 w 1218654"/>
              <a:gd name="connsiteY12" fmla="*/ 567218 h 1960766"/>
              <a:gd name="connsiteX13" fmla="*/ 1096022 w 1218654"/>
              <a:gd name="connsiteY13" fmla="*/ 1840025 h 1960766"/>
              <a:gd name="connsiteX0-1" fmla="*/ 1117091 w 1218654"/>
              <a:gd name="connsiteY0-2" fmla="*/ 987 h 1960766"/>
              <a:gd name="connsiteX1-3" fmla="*/ 1111437 w 1218654"/>
              <a:gd name="connsiteY1-4" fmla="*/ 1 h 1960766"/>
              <a:gd name="connsiteX2-5" fmla="*/ 1111437 w 1218654"/>
              <a:gd name="connsiteY2-6" fmla="*/ 0 h 1960766"/>
              <a:gd name="connsiteX3-7" fmla="*/ 1117091 w 1218654"/>
              <a:gd name="connsiteY3-8" fmla="*/ 987 h 1960766"/>
              <a:gd name="connsiteX4-9" fmla="*/ 1218654 w 1218654"/>
              <a:gd name="connsiteY4-10" fmla="*/ 1930532 h 1960766"/>
              <a:gd name="connsiteX5-11" fmla="*/ 1053075 w 1218654"/>
              <a:gd name="connsiteY5-12" fmla="*/ 1958315 h 1960766"/>
              <a:gd name="connsiteX6-13" fmla="*/ 492365 w 1218654"/>
              <a:gd name="connsiteY6-14" fmla="*/ 1828718 h 1960766"/>
              <a:gd name="connsiteX7-15" fmla="*/ 24012 w 1218654"/>
              <a:gd name="connsiteY7-16" fmla="*/ 759643 h 1960766"/>
              <a:gd name="connsiteX8-17" fmla="*/ 41600 w 1218654"/>
              <a:gd name="connsiteY8-18" fmla="*/ 696565 h 1960766"/>
              <a:gd name="connsiteX9-19" fmla="*/ 167979 w 1218654"/>
              <a:gd name="connsiteY9-20" fmla="*/ 641427 h 1960766"/>
              <a:gd name="connsiteX10-21" fmla="*/ 559685 w 1218654"/>
              <a:gd name="connsiteY10-22" fmla="*/ 552939 h 1960766"/>
              <a:gd name="connsiteX11-23" fmla="*/ 679594 w 1218654"/>
              <a:gd name="connsiteY11-24" fmla="*/ 552574 h 1960766"/>
              <a:gd name="connsiteX12-25" fmla="*/ 673699 w 1218654"/>
              <a:gd name="connsiteY12-26" fmla="*/ 567218 h 1960766"/>
              <a:gd name="connsiteX13-27" fmla="*/ 1096022 w 1218654"/>
              <a:gd name="connsiteY13-28" fmla="*/ 1840025 h 1960766"/>
              <a:gd name="connsiteX14" fmla="*/ 1218654 w 1218654"/>
              <a:gd name="connsiteY14" fmla="*/ 1930532 h 1960766"/>
              <a:gd name="connsiteX0-29" fmla="*/ 1111437 w 1218654"/>
              <a:gd name="connsiteY0-30" fmla="*/ 0 h 1960766"/>
              <a:gd name="connsiteX1-31" fmla="*/ 1111437 w 1218654"/>
              <a:gd name="connsiteY1-32" fmla="*/ 1 h 1960766"/>
              <a:gd name="connsiteX2-33" fmla="*/ 1111437 w 1218654"/>
              <a:gd name="connsiteY2-34" fmla="*/ 0 h 1960766"/>
              <a:gd name="connsiteX3-35" fmla="*/ 1218654 w 1218654"/>
              <a:gd name="connsiteY3-36" fmla="*/ 1930532 h 1960766"/>
              <a:gd name="connsiteX4-37" fmla="*/ 1053075 w 1218654"/>
              <a:gd name="connsiteY4-38" fmla="*/ 1958315 h 1960766"/>
              <a:gd name="connsiteX5-39" fmla="*/ 492365 w 1218654"/>
              <a:gd name="connsiteY5-40" fmla="*/ 1828718 h 1960766"/>
              <a:gd name="connsiteX6-41" fmla="*/ 24012 w 1218654"/>
              <a:gd name="connsiteY6-42" fmla="*/ 759643 h 1960766"/>
              <a:gd name="connsiteX7-43" fmla="*/ 41600 w 1218654"/>
              <a:gd name="connsiteY7-44" fmla="*/ 696565 h 1960766"/>
              <a:gd name="connsiteX8-45" fmla="*/ 167979 w 1218654"/>
              <a:gd name="connsiteY8-46" fmla="*/ 641427 h 1960766"/>
              <a:gd name="connsiteX9-47" fmla="*/ 559685 w 1218654"/>
              <a:gd name="connsiteY9-48" fmla="*/ 552939 h 1960766"/>
              <a:gd name="connsiteX10-49" fmla="*/ 679594 w 1218654"/>
              <a:gd name="connsiteY10-50" fmla="*/ 552574 h 1960766"/>
              <a:gd name="connsiteX11-51" fmla="*/ 673699 w 1218654"/>
              <a:gd name="connsiteY11-52" fmla="*/ 567218 h 1960766"/>
              <a:gd name="connsiteX12-53" fmla="*/ 1096022 w 1218654"/>
              <a:gd name="connsiteY12-54" fmla="*/ 1840025 h 1960766"/>
              <a:gd name="connsiteX13-55" fmla="*/ 1218654 w 1218654"/>
              <a:gd name="connsiteY13-56" fmla="*/ 1930532 h 1960766"/>
              <a:gd name="connsiteX0-57" fmla="*/ 1218654 w 1218654"/>
              <a:gd name="connsiteY0-58" fmla="*/ 1377958 h 1408192"/>
              <a:gd name="connsiteX1-59" fmla="*/ 1053075 w 1218654"/>
              <a:gd name="connsiteY1-60" fmla="*/ 1405741 h 1408192"/>
              <a:gd name="connsiteX2-61" fmla="*/ 492365 w 1218654"/>
              <a:gd name="connsiteY2-62" fmla="*/ 1276144 h 1408192"/>
              <a:gd name="connsiteX3-63" fmla="*/ 24012 w 1218654"/>
              <a:gd name="connsiteY3-64" fmla="*/ 207069 h 1408192"/>
              <a:gd name="connsiteX4-65" fmla="*/ 41600 w 1218654"/>
              <a:gd name="connsiteY4-66" fmla="*/ 143991 h 1408192"/>
              <a:gd name="connsiteX5-67" fmla="*/ 167979 w 1218654"/>
              <a:gd name="connsiteY5-68" fmla="*/ 88853 h 1408192"/>
              <a:gd name="connsiteX6-69" fmla="*/ 559685 w 1218654"/>
              <a:gd name="connsiteY6-70" fmla="*/ 365 h 1408192"/>
              <a:gd name="connsiteX7-71" fmla="*/ 679594 w 1218654"/>
              <a:gd name="connsiteY7-72" fmla="*/ 0 h 1408192"/>
              <a:gd name="connsiteX8-73" fmla="*/ 673699 w 1218654"/>
              <a:gd name="connsiteY8-74" fmla="*/ 14644 h 1408192"/>
              <a:gd name="connsiteX9-75" fmla="*/ 1096022 w 1218654"/>
              <a:gd name="connsiteY9-76" fmla="*/ 1287451 h 1408192"/>
              <a:gd name="connsiteX10-77" fmla="*/ 1218654 w 1218654"/>
              <a:gd name="connsiteY10-78" fmla="*/ 1377958 h 140819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1218654" h="1408192">
                <a:moveTo>
                  <a:pt x="1218654" y="1377958"/>
                </a:moveTo>
                <a:lnTo>
                  <a:pt x="1053075" y="1405741"/>
                </a:lnTo>
                <a:cubicBezTo>
                  <a:pt x="863941" y="1419107"/>
                  <a:pt x="668927" y="1378082"/>
                  <a:pt x="492365" y="1276144"/>
                </a:cubicBezTo>
                <a:cubicBezTo>
                  <a:pt x="109815" y="1055278"/>
                  <a:pt x="-68409" y="616419"/>
                  <a:pt x="24012" y="207069"/>
                </a:cubicBezTo>
                <a:lnTo>
                  <a:pt x="41600" y="143991"/>
                </a:lnTo>
                <a:lnTo>
                  <a:pt x="167979" y="88853"/>
                </a:lnTo>
                <a:cubicBezTo>
                  <a:pt x="302515" y="38704"/>
                  <a:pt x="433852" y="10033"/>
                  <a:pt x="559685" y="365"/>
                </a:cubicBezTo>
                <a:lnTo>
                  <a:pt x="679594" y="0"/>
                </a:lnTo>
                <a:lnTo>
                  <a:pt x="673699" y="14644"/>
                </a:lnTo>
                <a:cubicBezTo>
                  <a:pt x="533655" y="428457"/>
                  <a:pt x="653227" y="921704"/>
                  <a:pt x="1096022" y="1287451"/>
                </a:cubicBezTo>
                <a:lnTo>
                  <a:pt x="1218654" y="1377958"/>
                </a:lnTo>
                <a:close/>
              </a:path>
            </a:pathLst>
          </a:custGeom>
          <a:solidFill>
            <a:schemeClr val="accent1"/>
          </a:solidFill>
          <a:ln w="3175" cmpd="sng">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MH_Other_2"/>
          <p:cNvSpPr/>
          <p:nvPr>
            <p:custDataLst>
              <p:tags r:id="rId3"/>
            </p:custDataLst>
          </p:nvPr>
        </p:nvSpPr>
        <p:spPr>
          <a:xfrm rot="7200000">
            <a:off x="7881429" y="2347643"/>
            <a:ext cx="1853872" cy="2103432"/>
          </a:xfrm>
          <a:custGeom>
            <a:avLst/>
            <a:gdLst>
              <a:gd name="connsiteX0" fmla="*/ 132049 w 1237783"/>
              <a:gd name="connsiteY0" fmla="*/ 916409 h 1405772"/>
              <a:gd name="connsiteX1" fmla="*/ 33708 w 1237783"/>
              <a:gd name="connsiteY1" fmla="*/ 169427 h 1405772"/>
              <a:gd name="connsiteX2" fmla="*/ 41048 w 1237783"/>
              <a:gd name="connsiteY2" fmla="*/ 149769 h 1405772"/>
              <a:gd name="connsiteX3" fmla="*/ 180743 w 1237783"/>
              <a:gd name="connsiteY3" fmla="*/ 88821 h 1405772"/>
              <a:gd name="connsiteX4" fmla="*/ 572449 w 1237783"/>
              <a:gd name="connsiteY4" fmla="*/ 333 h 1405772"/>
              <a:gd name="connsiteX5" fmla="*/ 681958 w 1237783"/>
              <a:gd name="connsiteY5" fmla="*/ 0 h 1405772"/>
              <a:gd name="connsiteX6" fmla="*/ 680963 w 1237783"/>
              <a:gd name="connsiteY6" fmla="*/ 2470 h 1405772"/>
              <a:gd name="connsiteX7" fmla="*/ 1103287 w 1237783"/>
              <a:gd name="connsiteY7" fmla="*/ 1275277 h 1405772"/>
              <a:gd name="connsiteX8" fmla="*/ 1237783 w 1237783"/>
              <a:gd name="connsiteY8" fmla="*/ 1374540 h 1405772"/>
              <a:gd name="connsiteX9" fmla="*/ 1201125 w 1237783"/>
              <a:gd name="connsiteY9" fmla="*/ 1384762 h 1405772"/>
              <a:gd name="connsiteX10" fmla="*/ 1122167 w 1237783"/>
              <a:gd name="connsiteY10" fmla="*/ 1398538 h 1405772"/>
              <a:gd name="connsiteX11" fmla="*/ 1072551 w 1237783"/>
              <a:gd name="connsiteY11" fmla="*/ 1403751 h 1405772"/>
              <a:gd name="connsiteX12" fmla="*/ 910191 w 1237783"/>
              <a:gd name="connsiteY12" fmla="*/ 1403158 h 1405772"/>
              <a:gd name="connsiteX13" fmla="*/ 861001 w 1237783"/>
              <a:gd name="connsiteY13" fmla="*/ 1397084 h 1405772"/>
              <a:gd name="connsiteX14" fmla="*/ 729784 w 1237783"/>
              <a:gd name="connsiteY14" fmla="*/ 1375066 h 1405772"/>
              <a:gd name="connsiteX15" fmla="*/ 132049 w 1237783"/>
              <a:gd name="connsiteY15" fmla="*/ 916409 h 1405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7783" h="1405772">
                <a:moveTo>
                  <a:pt x="132049" y="916409"/>
                </a:moveTo>
                <a:cubicBezTo>
                  <a:pt x="-3868" y="680993"/>
                  <a:pt x="-31497" y="412773"/>
                  <a:pt x="33708" y="169427"/>
                </a:cubicBezTo>
                <a:lnTo>
                  <a:pt x="41048" y="149769"/>
                </a:lnTo>
                <a:lnTo>
                  <a:pt x="180743" y="88821"/>
                </a:lnTo>
                <a:cubicBezTo>
                  <a:pt x="315279" y="38672"/>
                  <a:pt x="446615" y="10002"/>
                  <a:pt x="572449" y="333"/>
                </a:cubicBezTo>
                <a:lnTo>
                  <a:pt x="681958" y="0"/>
                </a:lnTo>
                <a:lnTo>
                  <a:pt x="680963" y="2470"/>
                </a:lnTo>
                <a:cubicBezTo>
                  <a:pt x="540920" y="416283"/>
                  <a:pt x="660492" y="909530"/>
                  <a:pt x="1103287" y="1275277"/>
                </a:cubicBezTo>
                <a:lnTo>
                  <a:pt x="1237783" y="1374540"/>
                </a:lnTo>
                <a:lnTo>
                  <a:pt x="1201125" y="1384762"/>
                </a:lnTo>
                <a:lnTo>
                  <a:pt x="1122167" y="1398538"/>
                </a:lnTo>
                <a:lnTo>
                  <a:pt x="1072551" y="1403751"/>
                </a:lnTo>
                <a:cubicBezTo>
                  <a:pt x="1015652" y="1406682"/>
                  <a:pt x="961575" y="1406375"/>
                  <a:pt x="910191" y="1403158"/>
                </a:cubicBezTo>
                <a:lnTo>
                  <a:pt x="861001" y="1397084"/>
                </a:lnTo>
                <a:lnTo>
                  <a:pt x="729784" y="1375066"/>
                </a:lnTo>
                <a:cubicBezTo>
                  <a:pt x="486438" y="1309862"/>
                  <a:pt x="267967" y="1151824"/>
                  <a:pt x="132049" y="916409"/>
                </a:cubicBezTo>
                <a:close/>
              </a:path>
            </a:pathLst>
          </a:custGeom>
          <a:solidFill>
            <a:schemeClr val="accent1"/>
          </a:solidFill>
          <a:ln w="3175" cmpd="sng">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矩形 18" descr="#clear#"/>
          <p:cNvSpPr/>
          <p:nvPr/>
        </p:nvSpPr>
        <p:spPr>
          <a:xfrm>
            <a:off x="6319370" y="5153272"/>
            <a:ext cx="1619944" cy="4616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zh-CN" altLang="en-US" sz="24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文本</a:t>
            </a:r>
            <a:endParaRPr lang="en-US" altLang="zh-CN" sz="16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20" name="矩形 19" descr="#clear#"/>
          <p:cNvSpPr/>
          <p:nvPr/>
        </p:nvSpPr>
        <p:spPr>
          <a:xfrm>
            <a:off x="7998393" y="1822532"/>
            <a:ext cx="1619944" cy="4616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zh-CN" altLang="en-US" sz="24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文本</a:t>
            </a:r>
            <a:endParaRPr lang="en-US" altLang="zh-CN" sz="16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25" name="矩形 24" descr="#clear#"/>
          <p:cNvSpPr/>
          <p:nvPr/>
        </p:nvSpPr>
        <p:spPr>
          <a:xfrm>
            <a:off x="10099049" y="4975017"/>
            <a:ext cx="1619944" cy="461665"/>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zh-CN" altLang="en-US" sz="24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文本</a:t>
            </a:r>
            <a:endParaRPr lang="en-US" altLang="zh-CN" sz="16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27" name="文本框 26" descr="#clear#"/>
          <p:cNvSpPr txBox="1"/>
          <p:nvPr/>
        </p:nvSpPr>
        <p:spPr>
          <a:xfrm>
            <a:off x="367992" y="2290040"/>
            <a:ext cx="6161649" cy="3000821"/>
          </a:xfrm>
          <a:prstGeom prst="rect">
            <a:avLst/>
          </a:prstGeom>
          <a:noFill/>
        </p:spPr>
        <p:txBody>
          <a:bodyPr wrap="square" rtlCol="0">
            <a:spAutoFit/>
          </a:bodyPr>
          <a:lstStyle/>
          <a:p>
            <a:pPr marL="400050" indent="-400050">
              <a:lnSpc>
                <a:spcPct val="150000"/>
              </a:lnSpc>
              <a:buFont typeface="+mj-ea"/>
              <a:buAutoNum type="ea1JpnChsDbPeriod"/>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ea1JpnChsDbPeriod"/>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ea1JpnChsDbPeriod"/>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ea1JpnChsDbPeriod"/>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ea1JpnChsDbPeriod"/>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ea1JpnChsDbPeriod"/>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ea1JpnChsDbPeriod"/>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请在此添加第三节标题</a:t>
            </a:r>
          </a:p>
        </p:txBody>
      </p:sp>
      <p:sp>
        <p:nvSpPr>
          <p:cNvPr id="9219" name="文本占位符 2" descr="#clear#"/>
          <p:cNvSpPr>
            <a:spLocks noGrp="1"/>
          </p:cNvSpPr>
          <p:nvPr>
            <p:ph type="body" idx="1"/>
          </p:nvPr>
        </p:nvSpPr>
        <p:spPr/>
        <p:txBody>
          <a:bodyPr/>
          <a:lstStyle/>
          <a:p>
            <a:r>
              <a:rPr lang="zh-CN" altLang="en-US" dirty="0"/>
              <a:t>请输入第三节的小标题</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cxnSp>
        <p:nvCxnSpPr>
          <p:cNvPr id="24" name="Elbow Connector 106"/>
          <p:cNvCxnSpPr>
            <a:cxnSpLocks noChangeShapeType="1"/>
          </p:cNvCxnSpPr>
          <p:nvPr/>
        </p:nvCxnSpPr>
        <p:spPr bwMode="auto">
          <a:xfrm rot="10800000">
            <a:off x="6365741" y="3393767"/>
            <a:ext cx="1920131" cy="551474"/>
          </a:xfrm>
          <a:prstGeom prst="bentConnector3">
            <a:avLst>
              <a:gd name="adj1" fmla="val 50000"/>
            </a:avLst>
          </a:prstGeom>
          <a:noFill/>
          <a:ln w="28575">
            <a:solidFill>
              <a:schemeClr val="tx1"/>
            </a:solidFill>
            <a:miter lim="800000"/>
            <a:headEnd type="oval" w="med" len="med"/>
            <a:tailEnd type="triangle" w="med" len="med"/>
          </a:ln>
          <a:extLst>
            <a:ext uri="{909E8E84-426E-40DD-AFC4-6F175D3DCCD1}">
              <a14:hiddenFill xmlns:a14="http://schemas.microsoft.com/office/drawing/2010/main">
                <a:noFill/>
              </a14:hiddenFill>
            </a:ext>
          </a:extLst>
        </p:spPr>
      </p:cxnSp>
      <p:cxnSp>
        <p:nvCxnSpPr>
          <p:cNvPr id="25" name="Elbow Connector 106"/>
          <p:cNvCxnSpPr>
            <a:cxnSpLocks noChangeShapeType="1"/>
          </p:cNvCxnSpPr>
          <p:nvPr/>
        </p:nvCxnSpPr>
        <p:spPr bwMode="auto">
          <a:xfrm rot="10800000" flipV="1">
            <a:off x="6365741" y="4237829"/>
            <a:ext cx="1920131" cy="551474"/>
          </a:xfrm>
          <a:prstGeom prst="bentConnector3">
            <a:avLst>
              <a:gd name="adj1" fmla="val 50000"/>
            </a:avLst>
          </a:prstGeom>
          <a:noFill/>
          <a:ln w="28575">
            <a:solidFill>
              <a:schemeClr val="tx1"/>
            </a:solidFill>
            <a:miter lim="800000"/>
            <a:headEnd type="oval" w="med" len="med"/>
            <a:tailEnd type="triangle" w="med" len="med"/>
          </a:ln>
          <a:extLst>
            <a:ext uri="{909E8E84-426E-40DD-AFC4-6F175D3DCCD1}">
              <a14:hiddenFill xmlns:a14="http://schemas.microsoft.com/office/drawing/2010/main">
                <a:noFill/>
              </a14:hiddenFill>
            </a:ext>
          </a:extLst>
        </p:spPr>
      </p:cxnSp>
      <p:sp>
        <p:nvSpPr>
          <p:cNvPr id="26" name="KSO_Shape"/>
          <p:cNvSpPr/>
          <p:nvPr/>
        </p:nvSpPr>
        <p:spPr bwMode="auto">
          <a:xfrm>
            <a:off x="8829236" y="3238750"/>
            <a:ext cx="1905000" cy="1622425"/>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8" name="文本框 27" descr="#clear#"/>
          <p:cNvSpPr txBox="1"/>
          <p:nvPr/>
        </p:nvSpPr>
        <p:spPr>
          <a:xfrm>
            <a:off x="1596977" y="2379599"/>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29" name="文本框 28" descr="#clear#"/>
          <p:cNvSpPr txBox="1"/>
          <p:nvPr/>
        </p:nvSpPr>
        <p:spPr>
          <a:xfrm>
            <a:off x="5247599" y="2409761"/>
            <a:ext cx="900000" cy="1229581"/>
          </a:xfrm>
          <a:prstGeom prst="ellipse">
            <a:avLst/>
          </a:prstGeom>
          <a:solidFill>
            <a:schemeClr val="accent1"/>
          </a:solidFill>
          <a:ln>
            <a:solidFill>
              <a:schemeClr val="accent1"/>
            </a:solidFill>
          </a:ln>
        </p:spPr>
        <p:txBody>
          <a:bodyPr wrap="square" rtlCol="0">
            <a:spAutoFit/>
          </a:bodyPr>
          <a:lstStyle/>
          <a:p>
            <a:pPr algn="ctr">
              <a:lnSpc>
                <a:spcPct val="150000"/>
              </a:lnSpc>
            </a:pPr>
            <a:r>
              <a:rPr lang="zh-CN" altLang="en-US" sz="1800" dirty="0">
                <a:solidFill>
                  <a:srgbClr val="FFFFFE"/>
                </a:solidFill>
                <a:latin typeface="微软雅黑" panose="020B0503020204020204" pitchFamily="34" charset="-122"/>
                <a:ea typeface="微软雅黑" panose="020B0503020204020204" pitchFamily="34" charset="-122"/>
              </a:rPr>
              <a:t>文本</a:t>
            </a:r>
          </a:p>
        </p:txBody>
      </p:sp>
      <p:sp>
        <p:nvSpPr>
          <p:cNvPr id="42" name="文本框 41" descr="#clear#"/>
          <p:cNvSpPr txBox="1"/>
          <p:nvPr/>
        </p:nvSpPr>
        <p:spPr>
          <a:xfrm>
            <a:off x="1596977" y="4574159"/>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43" name="文本框 42" descr="#clear#"/>
          <p:cNvSpPr txBox="1"/>
          <p:nvPr/>
        </p:nvSpPr>
        <p:spPr>
          <a:xfrm>
            <a:off x="5247599" y="4604321"/>
            <a:ext cx="900000" cy="1229581"/>
          </a:xfrm>
          <a:prstGeom prst="ellipse">
            <a:avLst/>
          </a:prstGeom>
          <a:solidFill>
            <a:schemeClr val="accent1"/>
          </a:solidFill>
          <a:ln>
            <a:solidFill>
              <a:schemeClr val="accent1"/>
            </a:solidFill>
          </a:ln>
        </p:spPr>
        <p:txBody>
          <a:bodyPr wrap="square" rtlCol="0">
            <a:spAutoFit/>
          </a:bodyPr>
          <a:lstStyle/>
          <a:p>
            <a:pPr algn="ctr">
              <a:lnSpc>
                <a:spcPct val="150000"/>
              </a:lnSpc>
            </a:pPr>
            <a:r>
              <a:rPr lang="zh-CN" altLang="en-US" sz="1800" dirty="0">
                <a:solidFill>
                  <a:srgbClr val="FFFFFE"/>
                </a:solidFill>
                <a:latin typeface="微软雅黑" panose="020B0503020204020204" pitchFamily="34" charset="-122"/>
                <a:ea typeface="微软雅黑" panose="020B0503020204020204" pitchFamily="34" charset="-122"/>
              </a:rPr>
              <a:t>文本</a:t>
            </a:r>
          </a:p>
        </p:txBody>
      </p:sp>
      <p:sp>
        <p:nvSpPr>
          <p:cNvPr id="44" name="矩形 43" descr="#clear#"/>
          <p:cNvSpPr/>
          <p:nvPr/>
        </p:nvSpPr>
        <p:spPr>
          <a:xfrm>
            <a:off x="8671393" y="5262710"/>
            <a:ext cx="2220686" cy="523220"/>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zh-CN" altLang="en-US" sz="2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小标题</a:t>
            </a:r>
            <a:endParaRPr lang="en-US" altLang="zh-CN"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51" name="正五边形 12"/>
          <p:cNvSpPr/>
          <p:nvPr/>
        </p:nvSpPr>
        <p:spPr>
          <a:xfrm>
            <a:off x="787413" y="2168465"/>
            <a:ext cx="2166245" cy="2063091"/>
          </a:xfrm>
          <a:prstGeom prst="pentagon">
            <a:avLst/>
          </a:prstGeom>
          <a:solidFill>
            <a:schemeClr val="accent1">
              <a:lumMod val="40000"/>
              <a:lumOff val="60000"/>
            </a:schemeClr>
          </a:solidFill>
          <a:ln>
            <a:solidFill>
              <a:schemeClr val="bg1"/>
            </a:solidFill>
          </a:ln>
          <a:effectLst>
            <a:outerShdw blurRad="50800" dist="38100" sx="105000" sy="105000" algn="l" rotWithShape="0">
              <a:schemeClr val="bg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正五边形 1"/>
          <p:cNvSpPr/>
          <p:nvPr/>
        </p:nvSpPr>
        <p:spPr>
          <a:xfrm>
            <a:off x="946588" y="2334575"/>
            <a:ext cx="1847894" cy="1759899"/>
          </a:xfrm>
          <a:prstGeom prst="pentagon">
            <a:avLst/>
          </a:prstGeom>
          <a:solidFill>
            <a:schemeClr val="accent1"/>
          </a:solidFill>
          <a:ln>
            <a:noFill/>
          </a:ln>
          <a:effectLst>
            <a:outerShdw blurRad="50800" dist="38100" sx="105000" sy="105000" algn="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椭圆 52" descr="#clear#"/>
          <p:cNvSpPr/>
          <p:nvPr/>
        </p:nvSpPr>
        <p:spPr>
          <a:xfrm>
            <a:off x="1254946" y="2726052"/>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54" name="文本框 53" descr="#clear#"/>
          <p:cNvSpPr txBox="1"/>
          <p:nvPr/>
        </p:nvSpPr>
        <p:spPr>
          <a:xfrm>
            <a:off x="871491" y="4463622"/>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55" name="正五边形 12"/>
          <p:cNvSpPr/>
          <p:nvPr/>
        </p:nvSpPr>
        <p:spPr>
          <a:xfrm>
            <a:off x="2953657" y="2168465"/>
            <a:ext cx="2166245" cy="2063091"/>
          </a:xfrm>
          <a:prstGeom prst="pentagon">
            <a:avLst/>
          </a:prstGeom>
          <a:solidFill>
            <a:schemeClr val="accent1">
              <a:lumMod val="40000"/>
              <a:lumOff val="60000"/>
            </a:schemeClr>
          </a:solidFill>
          <a:ln>
            <a:solidFill>
              <a:schemeClr val="bg1"/>
            </a:solidFill>
          </a:ln>
          <a:effectLst>
            <a:outerShdw blurRad="50800" dist="38100" sx="105000" sy="105000" algn="l" rotWithShape="0">
              <a:schemeClr val="bg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正五边形 1"/>
          <p:cNvSpPr/>
          <p:nvPr/>
        </p:nvSpPr>
        <p:spPr>
          <a:xfrm>
            <a:off x="3112832" y="2334575"/>
            <a:ext cx="1847894" cy="1759899"/>
          </a:xfrm>
          <a:prstGeom prst="pentagon">
            <a:avLst/>
          </a:prstGeom>
          <a:solidFill>
            <a:schemeClr val="accent1"/>
          </a:solidFill>
          <a:ln>
            <a:noFill/>
          </a:ln>
          <a:effectLst>
            <a:outerShdw blurRad="50800" dist="38100" sx="105000" sy="105000" algn="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descr="#clear#"/>
          <p:cNvSpPr/>
          <p:nvPr/>
        </p:nvSpPr>
        <p:spPr>
          <a:xfrm>
            <a:off x="3421190" y="2726052"/>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58" name="文本框 57" descr="#clear#"/>
          <p:cNvSpPr txBox="1"/>
          <p:nvPr/>
        </p:nvSpPr>
        <p:spPr>
          <a:xfrm>
            <a:off x="3037735" y="4463622"/>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59" name="正五边形 12"/>
          <p:cNvSpPr/>
          <p:nvPr/>
        </p:nvSpPr>
        <p:spPr>
          <a:xfrm>
            <a:off x="7072098" y="2168465"/>
            <a:ext cx="2166245" cy="2063091"/>
          </a:xfrm>
          <a:prstGeom prst="pentagon">
            <a:avLst/>
          </a:prstGeom>
          <a:solidFill>
            <a:schemeClr val="accent1">
              <a:lumMod val="40000"/>
              <a:lumOff val="60000"/>
            </a:schemeClr>
          </a:solidFill>
          <a:ln>
            <a:solidFill>
              <a:schemeClr val="bg1"/>
            </a:solidFill>
          </a:ln>
          <a:effectLst>
            <a:outerShdw blurRad="50800" dist="38100" sx="105000" sy="105000" algn="l" rotWithShape="0">
              <a:schemeClr val="bg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正五边形 1"/>
          <p:cNvSpPr/>
          <p:nvPr/>
        </p:nvSpPr>
        <p:spPr>
          <a:xfrm>
            <a:off x="7231273" y="2334575"/>
            <a:ext cx="1847894" cy="1759899"/>
          </a:xfrm>
          <a:prstGeom prst="pentagon">
            <a:avLst/>
          </a:prstGeom>
          <a:solidFill>
            <a:schemeClr val="accent1"/>
          </a:solidFill>
          <a:ln>
            <a:noFill/>
          </a:ln>
          <a:effectLst>
            <a:outerShdw blurRad="50800" dist="38100" sx="105000" sy="105000" algn="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descr="#clear#"/>
          <p:cNvSpPr/>
          <p:nvPr/>
        </p:nvSpPr>
        <p:spPr>
          <a:xfrm>
            <a:off x="7539631" y="2726052"/>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62" name="文本框 61" descr="#clear#"/>
          <p:cNvSpPr txBox="1"/>
          <p:nvPr/>
        </p:nvSpPr>
        <p:spPr>
          <a:xfrm>
            <a:off x="7156176" y="4463622"/>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63" name="正五边形 12"/>
          <p:cNvSpPr/>
          <p:nvPr/>
        </p:nvSpPr>
        <p:spPr>
          <a:xfrm>
            <a:off x="9238342" y="2168465"/>
            <a:ext cx="2166245" cy="2063091"/>
          </a:xfrm>
          <a:prstGeom prst="pentagon">
            <a:avLst/>
          </a:prstGeom>
          <a:solidFill>
            <a:schemeClr val="accent1">
              <a:lumMod val="40000"/>
              <a:lumOff val="60000"/>
            </a:schemeClr>
          </a:solidFill>
          <a:ln>
            <a:solidFill>
              <a:schemeClr val="bg1"/>
            </a:solidFill>
          </a:ln>
          <a:effectLst>
            <a:outerShdw blurRad="50800" dist="38100" sx="105000" sy="105000" algn="l" rotWithShape="0">
              <a:schemeClr val="bg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正五边形 1"/>
          <p:cNvSpPr/>
          <p:nvPr/>
        </p:nvSpPr>
        <p:spPr>
          <a:xfrm>
            <a:off x="9397517" y="2334575"/>
            <a:ext cx="1847894" cy="1759899"/>
          </a:xfrm>
          <a:prstGeom prst="pentagon">
            <a:avLst/>
          </a:prstGeom>
          <a:solidFill>
            <a:schemeClr val="accent1"/>
          </a:solidFill>
          <a:ln>
            <a:noFill/>
          </a:ln>
          <a:effectLst>
            <a:outerShdw blurRad="50800" dist="38100" sx="105000" sy="105000" algn="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descr="#clear#"/>
          <p:cNvSpPr/>
          <p:nvPr/>
        </p:nvSpPr>
        <p:spPr>
          <a:xfrm>
            <a:off x="9705875" y="2726052"/>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66" name="文本框 65" descr="#clear#"/>
          <p:cNvSpPr txBox="1"/>
          <p:nvPr/>
        </p:nvSpPr>
        <p:spPr>
          <a:xfrm>
            <a:off x="9322420" y="4463622"/>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67" name="矩形 66" descr="#clear#"/>
          <p:cNvSpPr/>
          <p:nvPr/>
        </p:nvSpPr>
        <p:spPr>
          <a:xfrm>
            <a:off x="1857829" y="1606565"/>
            <a:ext cx="2220686"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200</a:t>
            </a:r>
            <a:r>
              <a:rPr lang="zh-CN" altLang="en-US"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万</a:t>
            </a:r>
            <a:endParaRPr lang="en-US" altLang="zh-CN" sz="2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68" name="矩形 67" descr="#clear#"/>
          <p:cNvSpPr/>
          <p:nvPr/>
        </p:nvSpPr>
        <p:spPr>
          <a:xfrm>
            <a:off x="8128001" y="1606565"/>
            <a:ext cx="2220686" cy="70788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460</a:t>
            </a:r>
            <a:r>
              <a:rPr lang="zh-CN" altLang="en-US" sz="2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万</a:t>
            </a:r>
            <a:endParaRPr lang="en-US" altLang="zh-CN" sz="2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pic>
        <p:nvPicPr>
          <p:cNvPr id="19" name="图片 18"/>
          <p:cNvPicPr>
            <a:picLocks noChangeAspect="1"/>
          </p:cNvPicPr>
          <p:nvPr/>
        </p:nvPicPr>
        <p:blipFill rotWithShape="1">
          <a:blip r:embed="rId2" cstate="print">
            <a:extLst>
              <a:ext uri="{28A0092B-C50C-407E-A947-70E740481C1C}">
                <a14:useLocalDpi xmlns:a14="http://schemas.microsoft.com/office/drawing/2010/main" val="0"/>
              </a:ext>
            </a:extLst>
          </a:blip>
          <a:srcRect l="12784" r="13426" b="3402"/>
          <a:stretch>
            <a:fillRect/>
          </a:stretch>
        </p:blipFill>
        <p:spPr>
          <a:xfrm>
            <a:off x="1304863" y="2062784"/>
            <a:ext cx="3732064" cy="2985652"/>
          </a:xfrm>
          <a:prstGeom prst="rect">
            <a:avLst/>
          </a:prstGeom>
        </p:spPr>
      </p:pic>
      <p:sp>
        <p:nvSpPr>
          <p:cNvPr id="20" name="矩形 19"/>
          <p:cNvSpPr/>
          <p:nvPr/>
        </p:nvSpPr>
        <p:spPr>
          <a:xfrm>
            <a:off x="1478083" y="2335238"/>
            <a:ext cx="3404381" cy="1885070"/>
          </a:xfrm>
          <a:prstGeom prst="rect">
            <a:avLst/>
          </a:prstGeom>
          <a:gradFill flip="none" rotWithShape="1">
            <a:gsLst>
              <a:gs pos="0">
                <a:srgbClr val="FFFFFE"/>
              </a:gs>
              <a:gs pos="35000">
                <a:schemeClr val="accent1">
                  <a:lumMod val="20000"/>
                  <a:lumOff val="80000"/>
                </a:schemeClr>
              </a:gs>
              <a:gs pos="100000">
                <a:schemeClr val="accent1">
                  <a:lumMod val="100000"/>
                </a:schemeClr>
              </a:gs>
            </a:gsLst>
            <a:path path="circle">
              <a:fillToRect l="50000" t="-80000" r="50000" b="180000"/>
            </a:path>
            <a:tileRect/>
          </a:gradFill>
          <a:ln w="3175">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descr="#clear#"/>
          <p:cNvSpPr/>
          <p:nvPr/>
        </p:nvSpPr>
        <p:spPr>
          <a:xfrm>
            <a:off x="1753127" y="2862275"/>
            <a:ext cx="156805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3600" dirty="0">
                <a:solidFill>
                  <a:srgbClr val="FFFFF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Segoe UI Light" panose="020B0502040204020203" pitchFamily="34" charset="0"/>
              </a:rPr>
              <a:t>+</a:t>
            </a:r>
            <a:r>
              <a:rPr lang="en-US" altLang="zh-CN" sz="4800" dirty="0">
                <a:solidFill>
                  <a:srgbClr val="FFFFF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Segoe UI Light" panose="020B0502040204020203" pitchFamily="34" charset="0"/>
              </a:rPr>
              <a:t>88</a:t>
            </a:r>
            <a:r>
              <a:rPr lang="en-US" altLang="zh-CN" sz="2800" dirty="0">
                <a:solidFill>
                  <a:srgbClr val="FFFFF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Segoe UI Light" panose="020B0502040204020203" pitchFamily="34" charset="0"/>
              </a:rPr>
              <a:t>%</a:t>
            </a:r>
          </a:p>
        </p:txBody>
      </p:sp>
      <p:sp>
        <p:nvSpPr>
          <p:cNvPr id="28" name="文本框 27" descr="#clear#"/>
          <p:cNvSpPr txBox="1"/>
          <p:nvPr/>
        </p:nvSpPr>
        <p:spPr>
          <a:xfrm>
            <a:off x="1431781" y="5113808"/>
            <a:ext cx="3434862" cy="874407"/>
          </a:xfrm>
          <a:prstGeom prst="rect">
            <a:avLst/>
          </a:prstGeom>
          <a:noFill/>
        </p:spPr>
        <p:txBody>
          <a:bodyPr wrap="square" rtlCol="0">
            <a:spAutoFit/>
          </a:bodyPr>
          <a:lstStyle/>
          <a:p>
            <a:pPr>
              <a:lnSpc>
                <a:spcPct val="150000"/>
              </a:lnSpc>
            </a:pPr>
            <a:r>
              <a:rPr lang="zh-CN" altLang="en-US" sz="1800" dirty="0">
                <a:solidFill>
                  <a:schemeClr val="accent1"/>
                </a:solidFill>
                <a:latin typeface="微软雅黑" panose="020B0503020204020204" pitchFamily="34" charset="-122"/>
                <a:ea typeface="微软雅黑" panose="020B0503020204020204" pitchFamily="34" charset="-122"/>
              </a:rPr>
              <a:t>请在此添加文本请在此添加文本请在此添加文本请在此添加文本</a:t>
            </a:r>
          </a:p>
        </p:txBody>
      </p:sp>
      <p:pic>
        <p:nvPicPr>
          <p:cNvPr id="33" name="图片 32"/>
          <p:cNvPicPr>
            <a:picLocks noChangeAspect="1"/>
          </p:cNvPicPr>
          <p:nvPr/>
        </p:nvPicPr>
        <p:blipFill rotWithShape="1">
          <a:blip r:embed="rId2" cstate="print">
            <a:extLst>
              <a:ext uri="{28A0092B-C50C-407E-A947-70E740481C1C}">
                <a14:useLocalDpi xmlns:a14="http://schemas.microsoft.com/office/drawing/2010/main" val="0"/>
              </a:ext>
            </a:extLst>
          </a:blip>
          <a:srcRect l="12784" r="13426" b="3402"/>
          <a:stretch>
            <a:fillRect/>
          </a:stretch>
        </p:blipFill>
        <p:spPr>
          <a:xfrm>
            <a:off x="7155074" y="2062784"/>
            <a:ext cx="3732064" cy="2985652"/>
          </a:xfrm>
          <a:prstGeom prst="rect">
            <a:avLst/>
          </a:prstGeom>
        </p:spPr>
      </p:pic>
      <p:sp>
        <p:nvSpPr>
          <p:cNvPr id="34" name="矩形 33"/>
          <p:cNvSpPr/>
          <p:nvPr/>
        </p:nvSpPr>
        <p:spPr>
          <a:xfrm>
            <a:off x="7328294" y="2335238"/>
            <a:ext cx="3404381" cy="1885070"/>
          </a:xfrm>
          <a:prstGeom prst="rect">
            <a:avLst/>
          </a:prstGeom>
          <a:gradFill flip="none" rotWithShape="1">
            <a:gsLst>
              <a:gs pos="0">
                <a:srgbClr val="FFFFFE"/>
              </a:gs>
              <a:gs pos="35000">
                <a:schemeClr val="accent1">
                  <a:lumMod val="20000"/>
                  <a:lumOff val="80000"/>
                </a:schemeClr>
              </a:gs>
              <a:gs pos="100000">
                <a:schemeClr val="accent1">
                  <a:lumMod val="100000"/>
                </a:schemeClr>
              </a:gs>
            </a:gsLst>
            <a:path path="circle">
              <a:fillToRect l="50000" t="-80000" r="50000" b="180000"/>
            </a:path>
            <a:tileRect/>
          </a:gradFill>
          <a:ln w="3175">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descr="#clear#"/>
          <p:cNvSpPr/>
          <p:nvPr/>
        </p:nvSpPr>
        <p:spPr>
          <a:xfrm>
            <a:off x="7603338" y="2862275"/>
            <a:ext cx="156805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3600" dirty="0">
                <a:solidFill>
                  <a:srgbClr val="FFFFF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Segoe UI Light" panose="020B0502040204020203" pitchFamily="34" charset="0"/>
              </a:rPr>
              <a:t>+</a:t>
            </a:r>
            <a:r>
              <a:rPr lang="en-US" altLang="zh-CN" sz="4800" dirty="0">
                <a:solidFill>
                  <a:srgbClr val="FFFFF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Segoe UI Light" panose="020B0502040204020203" pitchFamily="34" charset="0"/>
              </a:rPr>
              <a:t>79</a:t>
            </a:r>
            <a:r>
              <a:rPr lang="en-US" altLang="zh-CN" sz="2800" dirty="0">
                <a:solidFill>
                  <a:srgbClr val="FFFFF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Segoe UI Light" panose="020B0502040204020203" pitchFamily="34" charset="0"/>
              </a:rPr>
              <a:t>%</a:t>
            </a:r>
          </a:p>
        </p:txBody>
      </p:sp>
      <p:sp>
        <p:nvSpPr>
          <p:cNvPr id="36" name="文本框 35" descr="#clear#"/>
          <p:cNvSpPr txBox="1"/>
          <p:nvPr/>
        </p:nvSpPr>
        <p:spPr>
          <a:xfrm>
            <a:off x="7281992" y="5113808"/>
            <a:ext cx="3434862" cy="874407"/>
          </a:xfrm>
          <a:prstGeom prst="rect">
            <a:avLst/>
          </a:prstGeom>
          <a:noFill/>
        </p:spPr>
        <p:txBody>
          <a:bodyPr wrap="square" rtlCol="0">
            <a:spAutoFit/>
          </a:bodyPr>
          <a:lstStyle/>
          <a:p>
            <a:pPr>
              <a:lnSpc>
                <a:spcPct val="150000"/>
              </a:lnSpc>
            </a:pPr>
            <a:r>
              <a:rPr lang="zh-CN" altLang="en-US" sz="1800" dirty="0">
                <a:solidFill>
                  <a:schemeClr val="accent1"/>
                </a:solidFill>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7" name="KSO_Shape"/>
          <p:cNvSpPr/>
          <p:nvPr/>
        </p:nvSpPr>
        <p:spPr bwMode="auto">
          <a:xfrm>
            <a:off x="9446441" y="2933120"/>
            <a:ext cx="908977" cy="689308"/>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accent1">
              <a:lumMod val="50000"/>
            </a:schemeClr>
          </a:solidFill>
          <a:ln w="3175">
            <a:solidFill>
              <a:srgbClr val="FFFFFE"/>
            </a:solidFill>
          </a:ln>
          <a:effectLst>
            <a:outerShdw blurRad="50800" dist="38100" dir="5400000" algn="t" rotWithShape="0">
              <a:prstClr val="black">
                <a:alpha val="40000"/>
              </a:prstClr>
            </a:outerShdw>
          </a:effec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kern="0">
              <a:solidFill>
                <a:srgbClr val="000000"/>
              </a:solidFill>
            </a:endParaRPr>
          </a:p>
        </p:txBody>
      </p:sp>
      <p:sp>
        <p:nvSpPr>
          <p:cNvPr id="38" name="KSO_Shape"/>
          <p:cNvSpPr/>
          <p:nvPr/>
        </p:nvSpPr>
        <p:spPr bwMode="auto">
          <a:xfrm>
            <a:off x="3731257" y="2847039"/>
            <a:ext cx="638923" cy="861469"/>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lumMod val="50000"/>
            </a:schemeClr>
          </a:solidFill>
          <a:ln w="3175">
            <a:solidFill>
              <a:srgbClr val="FFFFFE"/>
            </a:solidFill>
          </a:ln>
          <a:effectLst>
            <a:outerShdw blurRad="50800" dist="38100" dir="5400000" algn="t" rotWithShape="0">
              <a:prstClr val="black">
                <a:alpha val="40000"/>
              </a:prstClr>
            </a:outerShdw>
          </a:effec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kern="0">
              <a:solidFill>
                <a:srgbClr val="000000"/>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2" name="MH_Other_2"/>
          <p:cNvSpPr/>
          <p:nvPr>
            <p:custDataLst>
              <p:tags r:id="rId1"/>
            </p:custDataLst>
          </p:nvPr>
        </p:nvSpPr>
        <p:spPr>
          <a:xfrm rot="1771769" flipV="1">
            <a:off x="1229295" y="4670887"/>
            <a:ext cx="1682140" cy="1222126"/>
          </a:xfrm>
          <a:custGeom>
            <a:avLst/>
            <a:gdLst>
              <a:gd name="connsiteX0" fmla="*/ 3114346 w 3960440"/>
              <a:gd name="connsiteY0" fmla="*/ 3384376 h 3384376"/>
              <a:gd name="connsiteX1" fmla="*/ 2228160 w 3960440"/>
              <a:gd name="connsiteY1" fmla="*/ 2538282 h 3384376"/>
              <a:gd name="connsiteX2" fmla="*/ 2485035 w 3960440"/>
              <a:gd name="connsiteY2" fmla="*/ 2538282 h 3384376"/>
              <a:gd name="connsiteX3" fmla="*/ 1262564 w 3960440"/>
              <a:gd name="connsiteY3" fmla="*/ 0 h 3384376"/>
              <a:gd name="connsiteX4" fmla="*/ 2441003 w 3960440"/>
              <a:gd name="connsiteY4" fmla="*/ 0 h 3384376"/>
              <a:gd name="connsiteX5" fmla="*/ 3663474 w 3960440"/>
              <a:gd name="connsiteY5" fmla="*/ 2538282 h 3384376"/>
              <a:gd name="connsiteX6" fmla="*/ 3920348 w 3960440"/>
              <a:gd name="connsiteY6" fmla="*/ 2538282 h 3384376"/>
              <a:gd name="connsiteX7" fmla="*/ 3114346 w 3960440"/>
              <a:gd name="connsiteY7" fmla="*/ 3384376 h 3384376"/>
              <a:gd name="connsiteX0-1" fmla="*/ 1851783 w 3960440"/>
              <a:gd name="connsiteY0-2" fmla="*/ 391155 h 3384376"/>
              <a:gd name="connsiteX1-3" fmla="*/ 1178440 w 3960440"/>
              <a:gd name="connsiteY1-4" fmla="*/ 3384376 h 3384376"/>
              <a:gd name="connsiteX2-5" fmla="*/ 0 w 3960440"/>
              <a:gd name="connsiteY2-6" fmla="*/ 3384376 h 3384376"/>
              <a:gd name="connsiteX3-7" fmla="*/ 112781 w 3960440"/>
              <a:gd name="connsiteY3-8" fmla="*/ 1986193 h 3384376"/>
              <a:gd name="connsiteX4-9" fmla="*/ 1851782 w 3960440"/>
              <a:gd name="connsiteY4-10" fmla="*/ 391155 h 3384376"/>
              <a:gd name="connsiteX5-11" fmla="*/ 1851783 w 3960440"/>
              <a:gd name="connsiteY5-12" fmla="*/ 391155 h 3384376"/>
              <a:gd name="connsiteX0-13" fmla="*/ 1851783 w 3960440"/>
              <a:gd name="connsiteY0-14" fmla="*/ 391155 h 3384376"/>
              <a:gd name="connsiteX1-15" fmla="*/ 1178440 w 3960440"/>
              <a:gd name="connsiteY1-16" fmla="*/ 3384376 h 3384376"/>
              <a:gd name="connsiteX2-17" fmla="*/ 0 w 3960440"/>
              <a:gd name="connsiteY2-18" fmla="*/ 3384376 h 3384376"/>
              <a:gd name="connsiteX3-19" fmla="*/ 1262563 w 3960440"/>
              <a:gd name="connsiteY3-20" fmla="*/ 0 h 3384376"/>
              <a:gd name="connsiteX4-21" fmla="*/ 2441003 w 3960440"/>
              <a:gd name="connsiteY4-22" fmla="*/ 0 h 3384376"/>
              <a:gd name="connsiteX5-23" fmla="*/ 3663474 w 3960440"/>
              <a:gd name="connsiteY5-24" fmla="*/ 2538282 h 3384376"/>
              <a:gd name="connsiteX6-25" fmla="*/ 3920348 w 3960440"/>
              <a:gd name="connsiteY6-26" fmla="*/ 2538282 h 3384376"/>
              <a:gd name="connsiteX7-27" fmla="*/ 3114346 w 3960440"/>
              <a:gd name="connsiteY7-28" fmla="*/ 3384376 h 3384376"/>
              <a:gd name="connsiteX8" fmla="*/ 2228160 w 3960440"/>
              <a:gd name="connsiteY8" fmla="*/ 2538282 h 3384376"/>
              <a:gd name="connsiteX9" fmla="*/ 2485035 w 3960440"/>
              <a:gd name="connsiteY9" fmla="*/ 2538282 h 3384376"/>
              <a:gd name="connsiteX10" fmla="*/ 1262564 w 3960440"/>
              <a:gd name="connsiteY10" fmla="*/ 0 h 3384376"/>
              <a:gd name="connsiteX0-29" fmla="*/ 3131660 w 3937662"/>
              <a:gd name="connsiteY0-30" fmla="*/ 3385291 h 3385291"/>
              <a:gd name="connsiteX1-31" fmla="*/ 2245474 w 3937662"/>
              <a:gd name="connsiteY1-32" fmla="*/ 2539197 h 3385291"/>
              <a:gd name="connsiteX2-33" fmla="*/ 2502349 w 3937662"/>
              <a:gd name="connsiteY2-34" fmla="*/ 2539197 h 3385291"/>
              <a:gd name="connsiteX3-35" fmla="*/ 1279878 w 3937662"/>
              <a:gd name="connsiteY3-36" fmla="*/ 915 h 3385291"/>
              <a:gd name="connsiteX4-37" fmla="*/ 2458317 w 3937662"/>
              <a:gd name="connsiteY4-38" fmla="*/ 915 h 3385291"/>
              <a:gd name="connsiteX5-39" fmla="*/ 3680788 w 3937662"/>
              <a:gd name="connsiteY5-40" fmla="*/ 2539197 h 3385291"/>
              <a:gd name="connsiteX6-41" fmla="*/ 3937662 w 3937662"/>
              <a:gd name="connsiteY6-42" fmla="*/ 2539197 h 3385291"/>
              <a:gd name="connsiteX7-43" fmla="*/ 3131660 w 3937662"/>
              <a:gd name="connsiteY7-44" fmla="*/ 3385291 h 3385291"/>
              <a:gd name="connsiteX0-45" fmla="*/ 1869097 w 3937662"/>
              <a:gd name="connsiteY0-46" fmla="*/ 392070 h 3385291"/>
              <a:gd name="connsiteX1-47" fmla="*/ 1195754 w 3937662"/>
              <a:gd name="connsiteY1-48" fmla="*/ 3385291 h 3385291"/>
              <a:gd name="connsiteX2-49" fmla="*/ 17314 w 3937662"/>
              <a:gd name="connsiteY2-50" fmla="*/ 3385291 h 3385291"/>
              <a:gd name="connsiteX3-51" fmla="*/ 130095 w 3937662"/>
              <a:gd name="connsiteY3-52" fmla="*/ 1987108 h 3385291"/>
              <a:gd name="connsiteX4-53" fmla="*/ 1869096 w 3937662"/>
              <a:gd name="connsiteY4-54" fmla="*/ 392070 h 3385291"/>
              <a:gd name="connsiteX5-55" fmla="*/ 1869097 w 3937662"/>
              <a:gd name="connsiteY5-56" fmla="*/ 392070 h 3385291"/>
              <a:gd name="connsiteX0-57" fmla="*/ 1869097 w 3937662"/>
              <a:gd name="connsiteY0-58" fmla="*/ 392070 h 3385291"/>
              <a:gd name="connsiteX1-59" fmla="*/ 0 w 3937662"/>
              <a:gd name="connsiteY1-60" fmla="*/ 3385291 h 3385291"/>
              <a:gd name="connsiteX2-61" fmla="*/ 17314 w 3937662"/>
              <a:gd name="connsiteY2-62" fmla="*/ 3385291 h 3385291"/>
              <a:gd name="connsiteX3-63" fmla="*/ 1279877 w 3937662"/>
              <a:gd name="connsiteY3-64" fmla="*/ 915 h 3385291"/>
              <a:gd name="connsiteX4-65" fmla="*/ 2458317 w 3937662"/>
              <a:gd name="connsiteY4-66" fmla="*/ 915 h 3385291"/>
              <a:gd name="connsiteX5-67" fmla="*/ 3680788 w 3937662"/>
              <a:gd name="connsiteY5-68" fmla="*/ 2539197 h 3385291"/>
              <a:gd name="connsiteX6-69" fmla="*/ 3937662 w 3937662"/>
              <a:gd name="connsiteY6-70" fmla="*/ 2539197 h 3385291"/>
              <a:gd name="connsiteX7-71" fmla="*/ 3131660 w 3937662"/>
              <a:gd name="connsiteY7-72" fmla="*/ 3385291 h 3385291"/>
              <a:gd name="connsiteX8-73" fmla="*/ 2245474 w 3937662"/>
              <a:gd name="connsiteY8-74" fmla="*/ 2539197 h 3385291"/>
              <a:gd name="connsiteX9-75" fmla="*/ 2502349 w 3937662"/>
              <a:gd name="connsiteY9-76" fmla="*/ 2539197 h 3385291"/>
              <a:gd name="connsiteX10-77" fmla="*/ 1279878 w 3937662"/>
              <a:gd name="connsiteY10-78" fmla="*/ 915 h 3385291"/>
              <a:gd name="connsiteX0-79" fmla="*/ 3145728 w 3951730"/>
              <a:gd name="connsiteY0-80" fmla="*/ 3385291 h 3385291"/>
              <a:gd name="connsiteX1-81" fmla="*/ 2259542 w 3951730"/>
              <a:gd name="connsiteY1-82" fmla="*/ 2539197 h 3385291"/>
              <a:gd name="connsiteX2-83" fmla="*/ 2516417 w 3951730"/>
              <a:gd name="connsiteY2-84" fmla="*/ 2539197 h 3385291"/>
              <a:gd name="connsiteX3-85" fmla="*/ 1293946 w 3951730"/>
              <a:gd name="connsiteY3-86" fmla="*/ 915 h 3385291"/>
              <a:gd name="connsiteX4-87" fmla="*/ 2472385 w 3951730"/>
              <a:gd name="connsiteY4-88" fmla="*/ 915 h 3385291"/>
              <a:gd name="connsiteX5-89" fmla="*/ 3694856 w 3951730"/>
              <a:gd name="connsiteY5-90" fmla="*/ 2539197 h 3385291"/>
              <a:gd name="connsiteX6-91" fmla="*/ 3951730 w 3951730"/>
              <a:gd name="connsiteY6-92" fmla="*/ 2539197 h 3385291"/>
              <a:gd name="connsiteX7-93" fmla="*/ 3145728 w 3951730"/>
              <a:gd name="connsiteY7-94" fmla="*/ 3385291 h 3385291"/>
              <a:gd name="connsiteX0-95" fmla="*/ 1883165 w 3951730"/>
              <a:gd name="connsiteY0-96" fmla="*/ 392070 h 3385291"/>
              <a:gd name="connsiteX1-97" fmla="*/ 0 w 3951730"/>
              <a:gd name="connsiteY1-98" fmla="*/ 3343088 h 3385291"/>
              <a:gd name="connsiteX2-99" fmla="*/ 31382 w 3951730"/>
              <a:gd name="connsiteY2-100" fmla="*/ 3385291 h 3385291"/>
              <a:gd name="connsiteX3-101" fmla="*/ 144163 w 3951730"/>
              <a:gd name="connsiteY3-102" fmla="*/ 1987108 h 3385291"/>
              <a:gd name="connsiteX4-103" fmla="*/ 1883164 w 3951730"/>
              <a:gd name="connsiteY4-104" fmla="*/ 392070 h 3385291"/>
              <a:gd name="connsiteX5-105" fmla="*/ 1883165 w 3951730"/>
              <a:gd name="connsiteY5-106" fmla="*/ 392070 h 3385291"/>
              <a:gd name="connsiteX0-107" fmla="*/ 1883165 w 3951730"/>
              <a:gd name="connsiteY0-108" fmla="*/ 392070 h 3385291"/>
              <a:gd name="connsiteX1-109" fmla="*/ 14068 w 3951730"/>
              <a:gd name="connsiteY1-110" fmla="*/ 3385291 h 3385291"/>
              <a:gd name="connsiteX2-111" fmla="*/ 31382 w 3951730"/>
              <a:gd name="connsiteY2-112" fmla="*/ 3385291 h 3385291"/>
              <a:gd name="connsiteX3-113" fmla="*/ 1293945 w 3951730"/>
              <a:gd name="connsiteY3-114" fmla="*/ 915 h 3385291"/>
              <a:gd name="connsiteX4-115" fmla="*/ 2472385 w 3951730"/>
              <a:gd name="connsiteY4-116" fmla="*/ 915 h 3385291"/>
              <a:gd name="connsiteX5-117" fmla="*/ 3694856 w 3951730"/>
              <a:gd name="connsiteY5-118" fmla="*/ 2539197 h 3385291"/>
              <a:gd name="connsiteX6-119" fmla="*/ 3951730 w 3951730"/>
              <a:gd name="connsiteY6-120" fmla="*/ 2539197 h 3385291"/>
              <a:gd name="connsiteX7-121" fmla="*/ 3145728 w 3951730"/>
              <a:gd name="connsiteY7-122" fmla="*/ 3385291 h 3385291"/>
              <a:gd name="connsiteX8-123" fmla="*/ 2259542 w 3951730"/>
              <a:gd name="connsiteY8-124" fmla="*/ 2539197 h 3385291"/>
              <a:gd name="connsiteX9-125" fmla="*/ 2516417 w 3951730"/>
              <a:gd name="connsiteY9-126" fmla="*/ 2539197 h 3385291"/>
              <a:gd name="connsiteX10-127" fmla="*/ 1293946 w 3951730"/>
              <a:gd name="connsiteY10-128" fmla="*/ 915 h 3385291"/>
              <a:gd name="connsiteX0-129" fmla="*/ 3145728 w 3951730"/>
              <a:gd name="connsiteY0-130" fmla="*/ 3385291 h 3385291"/>
              <a:gd name="connsiteX1-131" fmla="*/ 2259542 w 3951730"/>
              <a:gd name="connsiteY1-132" fmla="*/ 2539197 h 3385291"/>
              <a:gd name="connsiteX2-133" fmla="*/ 2516417 w 3951730"/>
              <a:gd name="connsiteY2-134" fmla="*/ 2539197 h 3385291"/>
              <a:gd name="connsiteX3-135" fmla="*/ 1293946 w 3951730"/>
              <a:gd name="connsiteY3-136" fmla="*/ 915 h 3385291"/>
              <a:gd name="connsiteX4-137" fmla="*/ 2472385 w 3951730"/>
              <a:gd name="connsiteY4-138" fmla="*/ 915 h 3385291"/>
              <a:gd name="connsiteX5-139" fmla="*/ 3694856 w 3951730"/>
              <a:gd name="connsiteY5-140" fmla="*/ 2539197 h 3385291"/>
              <a:gd name="connsiteX6-141" fmla="*/ 3951730 w 3951730"/>
              <a:gd name="connsiteY6-142" fmla="*/ 2539197 h 3385291"/>
              <a:gd name="connsiteX7-143" fmla="*/ 3145728 w 3951730"/>
              <a:gd name="connsiteY7-144" fmla="*/ 3385291 h 3385291"/>
              <a:gd name="connsiteX0-145" fmla="*/ 1883165 w 3951730"/>
              <a:gd name="connsiteY0-146" fmla="*/ 392070 h 3385291"/>
              <a:gd name="connsiteX1-147" fmla="*/ 0 w 3951730"/>
              <a:gd name="connsiteY1-148" fmla="*/ 3343088 h 3385291"/>
              <a:gd name="connsiteX2-149" fmla="*/ 31382 w 3951730"/>
              <a:gd name="connsiteY2-150" fmla="*/ 3385291 h 3385291"/>
              <a:gd name="connsiteX3-151" fmla="*/ 144163 w 3951730"/>
              <a:gd name="connsiteY3-152" fmla="*/ 1987108 h 3385291"/>
              <a:gd name="connsiteX4-153" fmla="*/ 1883164 w 3951730"/>
              <a:gd name="connsiteY4-154" fmla="*/ 392070 h 3385291"/>
              <a:gd name="connsiteX5-155" fmla="*/ 1883165 w 3951730"/>
              <a:gd name="connsiteY5-156" fmla="*/ 392070 h 3385291"/>
              <a:gd name="connsiteX0-157" fmla="*/ 1883165 w 3951730"/>
              <a:gd name="connsiteY0-158" fmla="*/ 392070 h 3385291"/>
              <a:gd name="connsiteX1-159" fmla="*/ 14068 w 3951730"/>
              <a:gd name="connsiteY1-160" fmla="*/ 3385291 h 3385291"/>
              <a:gd name="connsiteX2-161" fmla="*/ 31382 w 3951730"/>
              <a:gd name="connsiteY2-162" fmla="*/ 3385291 h 3385291"/>
              <a:gd name="connsiteX3-163" fmla="*/ 1293945 w 3951730"/>
              <a:gd name="connsiteY3-164" fmla="*/ 915 h 3385291"/>
              <a:gd name="connsiteX4-165" fmla="*/ 2472385 w 3951730"/>
              <a:gd name="connsiteY4-166" fmla="*/ 915 h 3385291"/>
              <a:gd name="connsiteX5-167" fmla="*/ 3694856 w 3951730"/>
              <a:gd name="connsiteY5-168" fmla="*/ 2539197 h 3385291"/>
              <a:gd name="connsiteX6-169" fmla="*/ 3951730 w 3951730"/>
              <a:gd name="connsiteY6-170" fmla="*/ 2539197 h 3385291"/>
              <a:gd name="connsiteX7-171" fmla="*/ 3145728 w 3951730"/>
              <a:gd name="connsiteY7-172" fmla="*/ 3385291 h 3385291"/>
              <a:gd name="connsiteX8-173" fmla="*/ 2259542 w 3951730"/>
              <a:gd name="connsiteY8-174" fmla="*/ 2539197 h 3385291"/>
              <a:gd name="connsiteX9-175" fmla="*/ 2516417 w 3951730"/>
              <a:gd name="connsiteY9-176" fmla="*/ 2539197 h 3385291"/>
              <a:gd name="connsiteX10-177" fmla="*/ 1293946 w 3951730"/>
              <a:gd name="connsiteY10-178" fmla="*/ 915 h 3385291"/>
              <a:gd name="connsiteX0-179" fmla="*/ 3145728 w 3951730"/>
              <a:gd name="connsiteY0-180" fmla="*/ 3385291 h 3385291"/>
              <a:gd name="connsiteX1-181" fmla="*/ 2259542 w 3951730"/>
              <a:gd name="connsiteY1-182" fmla="*/ 2539197 h 3385291"/>
              <a:gd name="connsiteX2-183" fmla="*/ 2516417 w 3951730"/>
              <a:gd name="connsiteY2-184" fmla="*/ 2539197 h 3385291"/>
              <a:gd name="connsiteX3-185" fmla="*/ 1293946 w 3951730"/>
              <a:gd name="connsiteY3-186" fmla="*/ 915 h 3385291"/>
              <a:gd name="connsiteX4-187" fmla="*/ 2472385 w 3951730"/>
              <a:gd name="connsiteY4-188" fmla="*/ 915 h 3385291"/>
              <a:gd name="connsiteX5-189" fmla="*/ 3694856 w 3951730"/>
              <a:gd name="connsiteY5-190" fmla="*/ 2539197 h 3385291"/>
              <a:gd name="connsiteX6-191" fmla="*/ 3951730 w 3951730"/>
              <a:gd name="connsiteY6-192" fmla="*/ 2539197 h 3385291"/>
              <a:gd name="connsiteX7-193" fmla="*/ 3145728 w 3951730"/>
              <a:gd name="connsiteY7-194" fmla="*/ 3385291 h 3385291"/>
              <a:gd name="connsiteX0-195" fmla="*/ 1883165 w 3951730"/>
              <a:gd name="connsiteY0-196" fmla="*/ 392070 h 3385291"/>
              <a:gd name="connsiteX1-197" fmla="*/ 0 w 3951730"/>
              <a:gd name="connsiteY1-198" fmla="*/ 3343088 h 3385291"/>
              <a:gd name="connsiteX2-199" fmla="*/ 31382 w 3951730"/>
              <a:gd name="connsiteY2-200" fmla="*/ 3385291 h 3385291"/>
              <a:gd name="connsiteX3-201" fmla="*/ 144163 w 3951730"/>
              <a:gd name="connsiteY3-202" fmla="*/ 1987108 h 3385291"/>
              <a:gd name="connsiteX4-203" fmla="*/ 1883164 w 3951730"/>
              <a:gd name="connsiteY4-204" fmla="*/ 392070 h 3385291"/>
              <a:gd name="connsiteX5-205" fmla="*/ 1883165 w 3951730"/>
              <a:gd name="connsiteY5-206" fmla="*/ 392070 h 3385291"/>
              <a:gd name="connsiteX0-207" fmla="*/ 1883165 w 3951730"/>
              <a:gd name="connsiteY0-208" fmla="*/ 392070 h 3385291"/>
              <a:gd name="connsiteX1-209" fmla="*/ 14068 w 3951730"/>
              <a:gd name="connsiteY1-210" fmla="*/ 3385291 h 3385291"/>
              <a:gd name="connsiteX2-211" fmla="*/ 31382 w 3951730"/>
              <a:gd name="connsiteY2-212" fmla="*/ 3385291 h 3385291"/>
              <a:gd name="connsiteX3-213" fmla="*/ 1293945 w 3951730"/>
              <a:gd name="connsiteY3-214" fmla="*/ 915 h 3385291"/>
              <a:gd name="connsiteX4-215" fmla="*/ 2472385 w 3951730"/>
              <a:gd name="connsiteY4-216" fmla="*/ 915 h 3385291"/>
              <a:gd name="connsiteX5-217" fmla="*/ 3694856 w 3951730"/>
              <a:gd name="connsiteY5-218" fmla="*/ 2539197 h 3385291"/>
              <a:gd name="connsiteX6-219" fmla="*/ 3951730 w 3951730"/>
              <a:gd name="connsiteY6-220" fmla="*/ 2539197 h 3385291"/>
              <a:gd name="connsiteX7-221" fmla="*/ 3145728 w 3951730"/>
              <a:gd name="connsiteY7-222" fmla="*/ 3385291 h 3385291"/>
              <a:gd name="connsiteX8-223" fmla="*/ 2259542 w 3951730"/>
              <a:gd name="connsiteY8-224" fmla="*/ 2539197 h 3385291"/>
              <a:gd name="connsiteX9-225" fmla="*/ 2516417 w 3951730"/>
              <a:gd name="connsiteY9-226" fmla="*/ 2539197 h 3385291"/>
              <a:gd name="connsiteX10-227" fmla="*/ 1293946 w 3951730"/>
              <a:gd name="connsiteY10-228" fmla="*/ 915 h 3385291"/>
              <a:gd name="connsiteX0-229" fmla="*/ 3145728 w 3951730"/>
              <a:gd name="connsiteY0-230" fmla="*/ 3385291 h 3385291"/>
              <a:gd name="connsiteX1-231" fmla="*/ 2259542 w 3951730"/>
              <a:gd name="connsiteY1-232" fmla="*/ 2539197 h 3385291"/>
              <a:gd name="connsiteX2-233" fmla="*/ 2516417 w 3951730"/>
              <a:gd name="connsiteY2-234" fmla="*/ 2539197 h 3385291"/>
              <a:gd name="connsiteX3-235" fmla="*/ 1293946 w 3951730"/>
              <a:gd name="connsiteY3-236" fmla="*/ 915 h 3385291"/>
              <a:gd name="connsiteX4-237" fmla="*/ 2472385 w 3951730"/>
              <a:gd name="connsiteY4-238" fmla="*/ 915 h 3385291"/>
              <a:gd name="connsiteX5-239" fmla="*/ 3694856 w 3951730"/>
              <a:gd name="connsiteY5-240" fmla="*/ 2539197 h 3385291"/>
              <a:gd name="connsiteX6-241" fmla="*/ 3951730 w 3951730"/>
              <a:gd name="connsiteY6-242" fmla="*/ 2539197 h 3385291"/>
              <a:gd name="connsiteX7-243" fmla="*/ 3145728 w 3951730"/>
              <a:gd name="connsiteY7-244" fmla="*/ 3385291 h 3385291"/>
              <a:gd name="connsiteX0-245" fmla="*/ 1883165 w 3951730"/>
              <a:gd name="connsiteY0-246" fmla="*/ 392070 h 3385291"/>
              <a:gd name="connsiteX1-247" fmla="*/ 0 w 3951730"/>
              <a:gd name="connsiteY1-248" fmla="*/ 3343088 h 3385291"/>
              <a:gd name="connsiteX2-249" fmla="*/ 31382 w 3951730"/>
              <a:gd name="connsiteY2-250" fmla="*/ 3385291 h 3385291"/>
              <a:gd name="connsiteX3-251" fmla="*/ 144163 w 3951730"/>
              <a:gd name="connsiteY3-252" fmla="*/ 1987108 h 3385291"/>
              <a:gd name="connsiteX4-253" fmla="*/ 1883164 w 3951730"/>
              <a:gd name="connsiteY4-254" fmla="*/ 392070 h 3385291"/>
              <a:gd name="connsiteX5-255" fmla="*/ 1883165 w 3951730"/>
              <a:gd name="connsiteY5-256" fmla="*/ 392070 h 3385291"/>
              <a:gd name="connsiteX0-257" fmla="*/ 1883165 w 3951730"/>
              <a:gd name="connsiteY0-258" fmla="*/ 392070 h 3385291"/>
              <a:gd name="connsiteX1-259" fmla="*/ 14068 w 3951730"/>
              <a:gd name="connsiteY1-260" fmla="*/ 3385291 h 3385291"/>
              <a:gd name="connsiteX2-261" fmla="*/ 31382 w 3951730"/>
              <a:gd name="connsiteY2-262" fmla="*/ 3385291 h 3385291"/>
              <a:gd name="connsiteX3-263" fmla="*/ 1293945 w 3951730"/>
              <a:gd name="connsiteY3-264" fmla="*/ 915 h 3385291"/>
              <a:gd name="connsiteX4-265" fmla="*/ 2472385 w 3951730"/>
              <a:gd name="connsiteY4-266" fmla="*/ 915 h 3385291"/>
              <a:gd name="connsiteX5-267" fmla="*/ 3694856 w 3951730"/>
              <a:gd name="connsiteY5-268" fmla="*/ 2539197 h 3385291"/>
              <a:gd name="connsiteX6-269" fmla="*/ 3951730 w 3951730"/>
              <a:gd name="connsiteY6-270" fmla="*/ 2539197 h 3385291"/>
              <a:gd name="connsiteX7-271" fmla="*/ 3145728 w 3951730"/>
              <a:gd name="connsiteY7-272" fmla="*/ 3385291 h 3385291"/>
              <a:gd name="connsiteX8-273" fmla="*/ 2259542 w 3951730"/>
              <a:gd name="connsiteY8-274" fmla="*/ 2539197 h 3385291"/>
              <a:gd name="connsiteX9-275" fmla="*/ 2516417 w 3951730"/>
              <a:gd name="connsiteY9-276" fmla="*/ 2539197 h 3385291"/>
              <a:gd name="connsiteX10-277" fmla="*/ 1293946 w 3951730"/>
              <a:gd name="connsiteY10-278" fmla="*/ 915 h 3385291"/>
              <a:gd name="connsiteX0-279" fmla="*/ 3145728 w 3951730"/>
              <a:gd name="connsiteY0-280" fmla="*/ 3385291 h 3385291"/>
              <a:gd name="connsiteX1-281" fmla="*/ 2259542 w 3951730"/>
              <a:gd name="connsiteY1-282" fmla="*/ 2539197 h 3385291"/>
              <a:gd name="connsiteX2-283" fmla="*/ 2516417 w 3951730"/>
              <a:gd name="connsiteY2-284" fmla="*/ 2539197 h 3385291"/>
              <a:gd name="connsiteX3-285" fmla="*/ 1293946 w 3951730"/>
              <a:gd name="connsiteY3-286" fmla="*/ 915 h 3385291"/>
              <a:gd name="connsiteX4-287" fmla="*/ 2472385 w 3951730"/>
              <a:gd name="connsiteY4-288" fmla="*/ 915 h 3385291"/>
              <a:gd name="connsiteX5-289" fmla="*/ 3694856 w 3951730"/>
              <a:gd name="connsiteY5-290" fmla="*/ 2539197 h 3385291"/>
              <a:gd name="connsiteX6-291" fmla="*/ 3951730 w 3951730"/>
              <a:gd name="connsiteY6-292" fmla="*/ 2539197 h 3385291"/>
              <a:gd name="connsiteX7-293" fmla="*/ 3145728 w 3951730"/>
              <a:gd name="connsiteY7-294" fmla="*/ 3385291 h 3385291"/>
              <a:gd name="connsiteX0-295" fmla="*/ 1883165 w 3951730"/>
              <a:gd name="connsiteY0-296" fmla="*/ 392070 h 3385291"/>
              <a:gd name="connsiteX1-297" fmla="*/ 0 w 3951730"/>
              <a:gd name="connsiteY1-298" fmla="*/ 3343088 h 3385291"/>
              <a:gd name="connsiteX2-299" fmla="*/ 31382 w 3951730"/>
              <a:gd name="connsiteY2-300" fmla="*/ 3385291 h 3385291"/>
              <a:gd name="connsiteX3-301" fmla="*/ 144163 w 3951730"/>
              <a:gd name="connsiteY3-302" fmla="*/ 1987108 h 3385291"/>
              <a:gd name="connsiteX4-303" fmla="*/ 1883164 w 3951730"/>
              <a:gd name="connsiteY4-304" fmla="*/ 392070 h 3385291"/>
              <a:gd name="connsiteX5-305" fmla="*/ 1883165 w 3951730"/>
              <a:gd name="connsiteY5-306" fmla="*/ 392070 h 3385291"/>
              <a:gd name="connsiteX0-307" fmla="*/ 1883165 w 3951730"/>
              <a:gd name="connsiteY0-308" fmla="*/ 392070 h 3385291"/>
              <a:gd name="connsiteX1-309" fmla="*/ 14068 w 3951730"/>
              <a:gd name="connsiteY1-310" fmla="*/ 3385291 h 3385291"/>
              <a:gd name="connsiteX2-311" fmla="*/ 45450 w 3951730"/>
              <a:gd name="connsiteY2-312" fmla="*/ 2794448 h 3385291"/>
              <a:gd name="connsiteX3-313" fmla="*/ 1293945 w 3951730"/>
              <a:gd name="connsiteY3-314" fmla="*/ 915 h 3385291"/>
              <a:gd name="connsiteX4-315" fmla="*/ 2472385 w 3951730"/>
              <a:gd name="connsiteY4-316" fmla="*/ 915 h 3385291"/>
              <a:gd name="connsiteX5-317" fmla="*/ 3694856 w 3951730"/>
              <a:gd name="connsiteY5-318" fmla="*/ 2539197 h 3385291"/>
              <a:gd name="connsiteX6-319" fmla="*/ 3951730 w 3951730"/>
              <a:gd name="connsiteY6-320" fmla="*/ 2539197 h 3385291"/>
              <a:gd name="connsiteX7-321" fmla="*/ 3145728 w 3951730"/>
              <a:gd name="connsiteY7-322" fmla="*/ 3385291 h 3385291"/>
              <a:gd name="connsiteX8-323" fmla="*/ 2259542 w 3951730"/>
              <a:gd name="connsiteY8-324" fmla="*/ 2539197 h 3385291"/>
              <a:gd name="connsiteX9-325" fmla="*/ 2516417 w 3951730"/>
              <a:gd name="connsiteY9-326" fmla="*/ 2539197 h 3385291"/>
              <a:gd name="connsiteX10-327" fmla="*/ 1293946 w 3951730"/>
              <a:gd name="connsiteY10-328" fmla="*/ 915 h 3385291"/>
              <a:gd name="connsiteX0-329" fmla="*/ 3145728 w 3951730"/>
              <a:gd name="connsiteY0-330" fmla="*/ 3385291 h 3385291"/>
              <a:gd name="connsiteX1-331" fmla="*/ 2259542 w 3951730"/>
              <a:gd name="connsiteY1-332" fmla="*/ 2539197 h 3385291"/>
              <a:gd name="connsiteX2-333" fmla="*/ 2516417 w 3951730"/>
              <a:gd name="connsiteY2-334" fmla="*/ 2539197 h 3385291"/>
              <a:gd name="connsiteX3-335" fmla="*/ 1293946 w 3951730"/>
              <a:gd name="connsiteY3-336" fmla="*/ 915 h 3385291"/>
              <a:gd name="connsiteX4-337" fmla="*/ 2472385 w 3951730"/>
              <a:gd name="connsiteY4-338" fmla="*/ 915 h 3385291"/>
              <a:gd name="connsiteX5-339" fmla="*/ 3694856 w 3951730"/>
              <a:gd name="connsiteY5-340" fmla="*/ 2539197 h 3385291"/>
              <a:gd name="connsiteX6-341" fmla="*/ 3951730 w 3951730"/>
              <a:gd name="connsiteY6-342" fmla="*/ 2539197 h 3385291"/>
              <a:gd name="connsiteX7-343" fmla="*/ 3145728 w 3951730"/>
              <a:gd name="connsiteY7-344" fmla="*/ 3385291 h 3385291"/>
              <a:gd name="connsiteX0-345" fmla="*/ 1883165 w 3951730"/>
              <a:gd name="connsiteY0-346" fmla="*/ 392070 h 3385291"/>
              <a:gd name="connsiteX1-347" fmla="*/ 0 w 3951730"/>
              <a:gd name="connsiteY1-348" fmla="*/ 3343088 h 3385291"/>
              <a:gd name="connsiteX2-349" fmla="*/ 31382 w 3951730"/>
              <a:gd name="connsiteY2-350" fmla="*/ 3385291 h 3385291"/>
              <a:gd name="connsiteX3-351" fmla="*/ 144163 w 3951730"/>
              <a:gd name="connsiteY3-352" fmla="*/ 1987108 h 3385291"/>
              <a:gd name="connsiteX4-353" fmla="*/ 1883164 w 3951730"/>
              <a:gd name="connsiteY4-354" fmla="*/ 392070 h 3385291"/>
              <a:gd name="connsiteX5-355" fmla="*/ 1883165 w 3951730"/>
              <a:gd name="connsiteY5-356" fmla="*/ 392070 h 3385291"/>
              <a:gd name="connsiteX0-357" fmla="*/ 1883165 w 3951730"/>
              <a:gd name="connsiteY0-358" fmla="*/ 392070 h 3385291"/>
              <a:gd name="connsiteX1-359" fmla="*/ 14068 w 3951730"/>
              <a:gd name="connsiteY1-360" fmla="*/ 3385291 h 3385291"/>
              <a:gd name="connsiteX2-361" fmla="*/ 45450 w 3951730"/>
              <a:gd name="connsiteY2-362" fmla="*/ 2794448 h 3385291"/>
              <a:gd name="connsiteX3-363" fmla="*/ 1293945 w 3951730"/>
              <a:gd name="connsiteY3-364" fmla="*/ 915 h 3385291"/>
              <a:gd name="connsiteX4-365" fmla="*/ 2472385 w 3951730"/>
              <a:gd name="connsiteY4-366" fmla="*/ 915 h 3385291"/>
              <a:gd name="connsiteX5-367" fmla="*/ 3694856 w 3951730"/>
              <a:gd name="connsiteY5-368" fmla="*/ 2539197 h 3385291"/>
              <a:gd name="connsiteX6-369" fmla="*/ 3951730 w 3951730"/>
              <a:gd name="connsiteY6-370" fmla="*/ 2539197 h 3385291"/>
              <a:gd name="connsiteX7-371" fmla="*/ 3145728 w 3951730"/>
              <a:gd name="connsiteY7-372" fmla="*/ 3385291 h 3385291"/>
              <a:gd name="connsiteX8-373" fmla="*/ 2259542 w 3951730"/>
              <a:gd name="connsiteY8-374" fmla="*/ 2539197 h 3385291"/>
              <a:gd name="connsiteX9-375" fmla="*/ 2516417 w 3951730"/>
              <a:gd name="connsiteY9-376" fmla="*/ 2539197 h 3385291"/>
              <a:gd name="connsiteX10-377" fmla="*/ 1293946 w 3951730"/>
              <a:gd name="connsiteY10-378" fmla="*/ 915 h 3385291"/>
              <a:gd name="connsiteX0-379" fmla="*/ 3145728 w 3951730"/>
              <a:gd name="connsiteY0-380" fmla="*/ 3385291 h 3693794"/>
              <a:gd name="connsiteX1-381" fmla="*/ 2259542 w 3951730"/>
              <a:gd name="connsiteY1-382" fmla="*/ 2539197 h 3693794"/>
              <a:gd name="connsiteX2-383" fmla="*/ 2516417 w 3951730"/>
              <a:gd name="connsiteY2-384" fmla="*/ 2539197 h 3693794"/>
              <a:gd name="connsiteX3-385" fmla="*/ 1293946 w 3951730"/>
              <a:gd name="connsiteY3-386" fmla="*/ 915 h 3693794"/>
              <a:gd name="connsiteX4-387" fmla="*/ 2472385 w 3951730"/>
              <a:gd name="connsiteY4-388" fmla="*/ 915 h 3693794"/>
              <a:gd name="connsiteX5-389" fmla="*/ 3694856 w 3951730"/>
              <a:gd name="connsiteY5-390" fmla="*/ 2539197 h 3693794"/>
              <a:gd name="connsiteX6-391" fmla="*/ 3951730 w 3951730"/>
              <a:gd name="connsiteY6-392" fmla="*/ 2539197 h 3693794"/>
              <a:gd name="connsiteX7-393" fmla="*/ 3145728 w 3951730"/>
              <a:gd name="connsiteY7-394" fmla="*/ 3385291 h 3693794"/>
              <a:gd name="connsiteX0-395" fmla="*/ 1883165 w 3951730"/>
              <a:gd name="connsiteY0-396" fmla="*/ 392070 h 3693794"/>
              <a:gd name="connsiteX1-397" fmla="*/ 0 w 3951730"/>
              <a:gd name="connsiteY1-398" fmla="*/ 3343088 h 3693794"/>
              <a:gd name="connsiteX2-399" fmla="*/ 31382 w 3951730"/>
              <a:gd name="connsiteY2-400" fmla="*/ 3385291 h 3693794"/>
              <a:gd name="connsiteX3-401" fmla="*/ 144163 w 3951730"/>
              <a:gd name="connsiteY3-402" fmla="*/ 1987108 h 3693794"/>
              <a:gd name="connsiteX4-403" fmla="*/ 1883164 w 3951730"/>
              <a:gd name="connsiteY4-404" fmla="*/ 392070 h 3693794"/>
              <a:gd name="connsiteX5-405" fmla="*/ 1883165 w 3951730"/>
              <a:gd name="connsiteY5-406" fmla="*/ 392070 h 3693794"/>
              <a:gd name="connsiteX0-407" fmla="*/ 1883165 w 3951730"/>
              <a:gd name="connsiteY0-408" fmla="*/ 392070 h 3693794"/>
              <a:gd name="connsiteX1-409" fmla="*/ 14068 w 3951730"/>
              <a:gd name="connsiteY1-410" fmla="*/ 3385291 h 3693794"/>
              <a:gd name="connsiteX2-411" fmla="*/ 45450 w 3951730"/>
              <a:gd name="connsiteY2-412" fmla="*/ 2794448 h 3693794"/>
              <a:gd name="connsiteX3-413" fmla="*/ 1293945 w 3951730"/>
              <a:gd name="connsiteY3-414" fmla="*/ 915 h 3693794"/>
              <a:gd name="connsiteX4-415" fmla="*/ 2472385 w 3951730"/>
              <a:gd name="connsiteY4-416" fmla="*/ 915 h 3693794"/>
              <a:gd name="connsiteX5-417" fmla="*/ 3694856 w 3951730"/>
              <a:gd name="connsiteY5-418" fmla="*/ 2539197 h 3693794"/>
              <a:gd name="connsiteX6-419" fmla="*/ 3951730 w 3951730"/>
              <a:gd name="connsiteY6-420" fmla="*/ 2539197 h 3693794"/>
              <a:gd name="connsiteX7-421" fmla="*/ 3101657 w 3951730"/>
              <a:gd name="connsiteY7-422" fmla="*/ 3693794 h 3693794"/>
              <a:gd name="connsiteX8-423" fmla="*/ 2259542 w 3951730"/>
              <a:gd name="connsiteY8-424" fmla="*/ 2539197 h 3693794"/>
              <a:gd name="connsiteX9-425" fmla="*/ 2516417 w 3951730"/>
              <a:gd name="connsiteY9-426" fmla="*/ 2539197 h 3693794"/>
              <a:gd name="connsiteX10-427" fmla="*/ 1293946 w 3951730"/>
              <a:gd name="connsiteY10-428" fmla="*/ 915 h 3693794"/>
              <a:gd name="connsiteX0-429" fmla="*/ 3101657 w 3951730"/>
              <a:gd name="connsiteY0-430" fmla="*/ 3715832 h 3715832"/>
              <a:gd name="connsiteX1-431" fmla="*/ 2259542 w 3951730"/>
              <a:gd name="connsiteY1-432" fmla="*/ 2539197 h 3715832"/>
              <a:gd name="connsiteX2-433" fmla="*/ 2516417 w 3951730"/>
              <a:gd name="connsiteY2-434" fmla="*/ 2539197 h 3715832"/>
              <a:gd name="connsiteX3-435" fmla="*/ 1293946 w 3951730"/>
              <a:gd name="connsiteY3-436" fmla="*/ 915 h 3715832"/>
              <a:gd name="connsiteX4-437" fmla="*/ 2472385 w 3951730"/>
              <a:gd name="connsiteY4-438" fmla="*/ 915 h 3715832"/>
              <a:gd name="connsiteX5-439" fmla="*/ 3694856 w 3951730"/>
              <a:gd name="connsiteY5-440" fmla="*/ 2539197 h 3715832"/>
              <a:gd name="connsiteX6-441" fmla="*/ 3951730 w 3951730"/>
              <a:gd name="connsiteY6-442" fmla="*/ 2539197 h 3715832"/>
              <a:gd name="connsiteX7-443" fmla="*/ 3101657 w 3951730"/>
              <a:gd name="connsiteY7-444" fmla="*/ 3715832 h 3715832"/>
              <a:gd name="connsiteX0-445" fmla="*/ 1883165 w 3951730"/>
              <a:gd name="connsiteY0-446" fmla="*/ 392070 h 3715832"/>
              <a:gd name="connsiteX1-447" fmla="*/ 0 w 3951730"/>
              <a:gd name="connsiteY1-448" fmla="*/ 3343088 h 3715832"/>
              <a:gd name="connsiteX2-449" fmla="*/ 31382 w 3951730"/>
              <a:gd name="connsiteY2-450" fmla="*/ 3385291 h 3715832"/>
              <a:gd name="connsiteX3-451" fmla="*/ 144163 w 3951730"/>
              <a:gd name="connsiteY3-452" fmla="*/ 1987108 h 3715832"/>
              <a:gd name="connsiteX4-453" fmla="*/ 1883164 w 3951730"/>
              <a:gd name="connsiteY4-454" fmla="*/ 392070 h 3715832"/>
              <a:gd name="connsiteX5-455" fmla="*/ 1883165 w 3951730"/>
              <a:gd name="connsiteY5-456" fmla="*/ 392070 h 3715832"/>
              <a:gd name="connsiteX0-457" fmla="*/ 1883165 w 3951730"/>
              <a:gd name="connsiteY0-458" fmla="*/ 392070 h 3715832"/>
              <a:gd name="connsiteX1-459" fmla="*/ 14068 w 3951730"/>
              <a:gd name="connsiteY1-460" fmla="*/ 3385291 h 3715832"/>
              <a:gd name="connsiteX2-461" fmla="*/ 45450 w 3951730"/>
              <a:gd name="connsiteY2-462" fmla="*/ 2794448 h 3715832"/>
              <a:gd name="connsiteX3-463" fmla="*/ 1293945 w 3951730"/>
              <a:gd name="connsiteY3-464" fmla="*/ 915 h 3715832"/>
              <a:gd name="connsiteX4-465" fmla="*/ 2472385 w 3951730"/>
              <a:gd name="connsiteY4-466" fmla="*/ 915 h 3715832"/>
              <a:gd name="connsiteX5-467" fmla="*/ 3694856 w 3951730"/>
              <a:gd name="connsiteY5-468" fmla="*/ 2539197 h 3715832"/>
              <a:gd name="connsiteX6-469" fmla="*/ 3951730 w 3951730"/>
              <a:gd name="connsiteY6-470" fmla="*/ 2539197 h 3715832"/>
              <a:gd name="connsiteX7-471" fmla="*/ 3101657 w 3951730"/>
              <a:gd name="connsiteY7-472" fmla="*/ 3693794 h 3715832"/>
              <a:gd name="connsiteX8-473" fmla="*/ 2259542 w 3951730"/>
              <a:gd name="connsiteY8-474" fmla="*/ 2539197 h 3715832"/>
              <a:gd name="connsiteX9-475" fmla="*/ 2516417 w 3951730"/>
              <a:gd name="connsiteY9-476" fmla="*/ 2539197 h 3715832"/>
              <a:gd name="connsiteX10-477" fmla="*/ 1293946 w 3951730"/>
              <a:gd name="connsiteY10-478" fmla="*/ 915 h 3715832"/>
              <a:gd name="connsiteX0-479" fmla="*/ 3101657 w 3951730"/>
              <a:gd name="connsiteY0-480" fmla="*/ 3715832 h 3715832"/>
              <a:gd name="connsiteX1-481" fmla="*/ 2259542 w 3951730"/>
              <a:gd name="connsiteY1-482" fmla="*/ 2539197 h 3715832"/>
              <a:gd name="connsiteX2-483" fmla="*/ 2516417 w 3951730"/>
              <a:gd name="connsiteY2-484" fmla="*/ 2539197 h 3715832"/>
              <a:gd name="connsiteX3-485" fmla="*/ 1293946 w 3951730"/>
              <a:gd name="connsiteY3-486" fmla="*/ 915 h 3715832"/>
              <a:gd name="connsiteX4-487" fmla="*/ 2472385 w 3951730"/>
              <a:gd name="connsiteY4-488" fmla="*/ 915 h 3715832"/>
              <a:gd name="connsiteX5-489" fmla="*/ 3694856 w 3951730"/>
              <a:gd name="connsiteY5-490" fmla="*/ 2539197 h 3715832"/>
              <a:gd name="connsiteX6-491" fmla="*/ 3951730 w 3951730"/>
              <a:gd name="connsiteY6-492" fmla="*/ 2539197 h 3715832"/>
              <a:gd name="connsiteX7-493" fmla="*/ 3101657 w 3951730"/>
              <a:gd name="connsiteY7-494" fmla="*/ 3715832 h 3715832"/>
              <a:gd name="connsiteX0-495" fmla="*/ 1883165 w 3951730"/>
              <a:gd name="connsiteY0-496" fmla="*/ 392070 h 3715832"/>
              <a:gd name="connsiteX1-497" fmla="*/ 0 w 3951730"/>
              <a:gd name="connsiteY1-498" fmla="*/ 3343088 h 3715832"/>
              <a:gd name="connsiteX2-499" fmla="*/ 31382 w 3951730"/>
              <a:gd name="connsiteY2-500" fmla="*/ 3385291 h 3715832"/>
              <a:gd name="connsiteX3-501" fmla="*/ 144163 w 3951730"/>
              <a:gd name="connsiteY3-502" fmla="*/ 1987108 h 3715832"/>
              <a:gd name="connsiteX4-503" fmla="*/ 1883164 w 3951730"/>
              <a:gd name="connsiteY4-504" fmla="*/ 392070 h 3715832"/>
              <a:gd name="connsiteX5-505" fmla="*/ 1883165 w 3951730"/>
              <a:gd name="connsiteY5-506" fmla="*/ 392070 h 3715832"/>
              <a:gd name="connsiteX0-507" fmla="*/ 1883165 w 3951730"/>
              <a:gd name="connsiteY0-508" fmla="*/ 392070 h 3715832"/>
              <a:gd name="connsiteX1-509" fmla="*/ 14068 w 3951730"/>
              <a:gd name="connsiteY1-510" fmla="*/ 3385291 h 3715832"/>
              <a:gd name="connsiteX2-511" fmla="*/ 45450 w 3951730"/>
              <a:gd name="connsiteY2-512" fmla="*/ 2794448 h 3715832"/>
              <a:gd name="connsiteX3-513" fmla="*/ 1293945 w 3951730"/>
              <a:gd name="connsiteY3-514" fmla="*/ 915 h 3715832"/>
              <a:gd name="connsiteX4-515" fmla="*/ 2472385 w 3951730"/>
              <a:gd name="connsiteY4-516" fmla="*/ 915 h 3715832"/>
              <a:gd name="connsiteX5-517" fmla="*/ 3694856 w 3951730"/>
              <a:gd name="connsiteY5-518" fmla="*/ 2539197 h 3715832"/>
              <a:gd name="connsiteX6-519" fmla="*/ 3951730 w 3951730"/>
              <a:gd name="connsiteY6-520" fmla="*/ 2539197 h 3715832"/>
              <a:gd name="connsiteX7-521" fmla="*/ 3101657 w 3951730"/>
              <a:gd name="connsiteY7-522" fmla="*/ 3693794 h 3715832"/>
              <a:gd name="connsiteX8-523" fmla="*/ 2259542 w 3951730"/>
              <a:gd name="connsiteY8-524" fmla="*/ 2539197 h 3715832"/>
              <a:gd name="connsiteX9-525" fmla="*/ 2516417 w 3951730"/>
              <a:gd name="connsiteY9-526" fmla="*/ 2539197 h 3715832"/>
              <a:gd name="connsiteX10-527" fmla="*/ 1293946 w 3951730"/>
              <a:gd name="connsiteY10-528" fmla="*/ 915 h 3715832"/>
              <a:gd name="connsiteX0-529" fmla="*/ 3101657 w 3951730"/>
              <a:gd name="connsiteY0-530" fmla="*/ 3715832 h 3715832"/>
              <a:gd name="connsiteX1-531" fmla="*/ 2259542 w 3951730"/>
              <a:gd name="connsiteY1-532" fmla="*/ 2539197 h 3715832"/>
              <a:gd name="connsiteX2-533" fmla="*/ 2516417 w 3951730"/>
              <a:gd name="connsiteY2-534" fmla="*/ 2539197 h 3715832"/>
              <a:gd name="connsiteX3-535" fmla="*/ 1293946 w 3951730"/>
              <a:gd name="connsiteY3-536" fmla="*/ 915 h 3715832"/>
              <a:gd name="connsiteX4-537" fmla="*/ 2472385 w 3951730"/>
              <a:gd name="connsiteY4-538" fmla="*/ 915 h 3715832"/>
              <a:gd name="connsiteX5-539" fmla="*/ 3694856 w 3951730"/>
              <a:gd name="connsiteY5-540" fmla="*/ 2539197 h 3715832"/>
              <a:gd name="connsiteX6-541" fmla="*/ 3951730 w 3951730"/>
              <a:gd name="connsiteY6-542" fmla="*/ 2539197 h 3715832"/>
              <a:gd name="connsiteX7-543" fmla="*/ 3101657 w 3951730"/>
              <a:gd name="connsiteY7-544" fmla="*/ 3715832 h 3715832"/>
              <a:gd name="connsiteX0-545" fmla="*/ 1883165 w 3951730"/>
              <a:gd name="connsiteY0-546" fmla="*/ 392070 h 3715832"/>
              <a:gd name="connsiteX1-547" fmla="*/ 0 w 3951730"/>
              <a:gd name="connsiteY1-548" fmla="*/ 3343088 h 3715832"/>
              <a:gd name="connsiteX2-549" fmla="*/ 31382 w 3951730"/>
              <a:gd name="connsiteY2-550" fmla="*/ 3385291 h 3715832"/>
              <a:gd name="connsiteX3-551" fmla="*/ 144163 w 3951730"/>
              <a:gd name="connsiteY3-552" fmla="*/ 1987108 h 3715832"/>
              <a:gd name="connsiteX4-553" fmla="*/ 1883164 w 3951730"/>
              <a:gd name="connsiteY4-554" fmla="*/ 392070 h 3715832"/>
              <a:gd name="connsiteX5-555" fmla="*/ 1883165 w 3951730"/>
              <a:gd name="connsiteY5-556" fmla="*/ 392070 h 3715832"/>
              <a:gd name="connsiteX0-557" fmla="*/ 14068 w 3951730"/>
              <a:gd name="connsiteY0-558" fmla="*/ 3385291 h 3715832"/>
              <a:gd name="connsiteX1-559" fmla="*/ 45450 w 3951730"/>
              <a:gd name="connsiteY1-560" fmla="*/ 2794448 h 3715832"/>
              <a:gd name="connsiteX2-561" fmla="*/ 1293945 w 3951730"/>
              <a:gd name="connsiteY2-562" fmla="*/ 915 h 3715832"/>
              <a:gd name="connsiteX3-563" fmla="*/ 2472385 w 3951730"/>
              <a:gd name="connsiteY3-564" fmla="*/ 915 h 3715832"/>
              <a:gd name="connsiteX4-565" fmla="*/ 3694856 w 3951730"/>
              <a:gd name="connsiteY4-566" fmla="*/ 2539197 h 3715832"/>
              <a:gd name="connsiteX5-567" fmla="*/ 3951730 w 3951730"/>
              <a:gd name="connsiteY5-568" fmla="*/ 2539197 h 3715832"/>
              <a:gd name="connsiteX6-569" fmla="*/ 3101657 w 3951730"/>
              <a:gd name="connsiteY6-570" fmla="*/ 3693794 h 3715832"/>
              <a:gd name="connsiteX7-571" fmla="*/ 2259542 w 3951730"/>
              <a:gd name="connsiteY7-572" fmla="*/ 2539197 h 3715832"/>
              <a:gd name="connsiteX8-573" fmla="*/ 2516417 w 3951730"/>
              <a:gd name="connsiteY8-574" fmla="*/ 2539197 h 3715832"/>
              <a:gd name="connsiteX9-575" fmla="*/ 1293946 w 3951730"/>
              <a:gd name="connsiteY9-576" fmla="*/ 915 h 37158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 ang="0">
                <a:pos x="connsiteX7-27" y="connsiteY7-28"/>
              </a:cxn>
              <a:cxn ang="0">
                <a:pos x="connsiteX8-73" y="connsiteY8-74"/>
              </a:cxn>
              <a:cxn ang="0">
                <a:pos x="connsiteX9-75" y="connsiteY9-76"/>
              </a:cxn>
            </a:cxnLst>
            <a:rect l="l" t="t" r="r" b="b"/>
            <a:pathLst>
              <a:path w="3951730" h="3715832" stroke="0" extrusionOk="0">
                <a:moveTo>
                  <a:pt x="3101657" y="3715832"/>
                </a:moveTo>
                <a:lnTo>
                  <a:pt x="2259542" y="2539197"/>
                </a:lnTo>
                <a:lnTo>
                  <a:pt x="2516417" y="2539197"/>
                </a:lnTo>
                <a:cubicBezTo>
                  <a:pt x="2372485" y="1044932"/>
                  <a:pt x="1869672" y="915"/>
                  <a:pt x="1293946" y="915"/>
                </a:cubicBezTo>
                <a:lnTo>
                  <a:pt x="2472385" y="915"/>
                </a:lnTo>
                <a:cubicBezTo>
                  <a:pt x="3048112" y="915"/>
                  <a:pt x="3550925" y="1044933"/>
                  <a:pt x="3694856" y="2539197"/>
                </a:cubicBezTo>
                <a:lnTo>
                  <a:pt x="3951730" y="2539197"/>
                </a:lnTo>
                <a:lnTo>
                  <a:pt x="3101657" y="3715832"/>
                </a:lnTo>
                <a:close/>
              </a:path>
              <a:path w="3951730" h="3715832" fill="darkenLess" stroke="0" extrusionOk="0">
                <a:moveTo>
                  <a:pt x="1883165" y="392070"/>
                </a:moveTo>
                <a:cubicBezTo>
                  <a:pt x="848992" y="390133"/>
                  <a:pt x="0" y="2087830"/>
                  <a:pt x="0" y="3343088"/>
                </a:cubicBezTo>
                <a:lnTo>
                  <a:pt x="31382" y="3385291"/>
                </a:lnTo>
                <a:cubicBezTo>
                  <a:pt x="31382" y="2903013"/>
                  <a:pt x="69835" y="2426305"/>
                  <a:pt x="144163" y="1987108"/>
                </a:cubicBezTo>
                <a:cubicBezTo>
                  <a:pt x="444463" y="212684"/>
                  <a:pt x="1240285" y="-517256"/>
                  <a:pt x="1883164" y="392070"/>
                </a:cubicBezTo>
                <a:lnTo>
                  <a:pt x="1883165" y="392070"/>
                </a:lnTo>
                <a:close/>
              </a:path>
              <a:path w="3951730" h="3715832" fill="none" extrusionOk="0">
                <a:moveTo>
                  <a:pt x="14068" y="3385291"/>
                </a:moveTo>
                <a:lnTo>
                  <a:pt x="45450" y="2794448"/>
                </a:lnTo>
                <a:cubicBezTo>
                  <a:pt x="45450" y="1938183"/>
                  <a:pt x="596651" y="915"/>
                  <a:pt x="1293945" y="915"/>
                </a:cubicBezTo>
                <a:lnTo>
                  <a:pt x="2472385" y="915"/>
                </a:lnTo>
                <a:cubicBezTo>
                  <a:pt x="3048112" y="915"/>
                  <a:pt x="3550925" y="1044933"/>
                  <a:pt x="3694856" y="2539197"/>
                </a:cubicBezTo>
                <a:lnTo>
                  <a:pt x="3951730" y="2539197"/>
                </a:lnTo>
                <a:lnTo>
                  <a:pt x="3101657" y="3693794"/>
                </a:lnTo>
                <a:lnTo>
                  <a:pt x="2259542" y="2539197"/>
                </a:lnTo>
                <a:lnTo>
                  <a:pt x="2516417" y="2539197"/>
                </a:lnTo>
                <a:cubicBezTo>
                  <a:pt x="2372485" y="1044932"/>
                  <a:pt x="1869672" y="915"/>
                  <a:pt x="1293946" y="915"/>
                </a:cubicBezTo>
              </a:path>
            </a:pathLst>
          </a:cu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endParaRPr>
          </a:p>
        </p:txBody>
      </p:sp>
      <p:sp>
        <p:nvSpPr>
          <p:cNvPr id="13" name="椭圆 12" descr="#clear#"/>
          <p:cNvSpPr/>
          <p:nvPr/>
        </p:nvSpPr>
        <p:spPr>
          <a:xfrm>
            <a:off x="2618021" y="3433950"/>
            <a:ext cx="1574151" cy="1574151"/>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FFFFE"/>
                </a:solidFill>
              </a:rPr>
              <a:t>86%</a:t>
            </a:r>
            <a:endParaRPr lang="zh-CN" altLang="en-US" sz="4000" dirty="0">
              <a:solidFill>
                <a:srgbClr val="FFFFFE"/>
              </a:solidFill>
            </a:endParaRPr>
          </a:p>
        </p:txBody>
      </p:sp>
      <p:sp>
        <p:nvSpPr>
          <p:cNvPr id="14" name="文本框 13" descr="#clear#"/>
          <p:cNvSpPr txBox="1"/>
          <p:nvPr/>
        </p:nvSpPr>
        <p:spPr>
          <a:xfrm>
            <a:off x="620675" y="2581397"/>
            <a:ext cx="1817063" cy="1754326"/>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15" name="MH_Other_2"/>
          <p:cNvSpPr/>
          <p:nvPr>
            <p:custDataLst>
              <p:tags r:id="rId2"/>
            </p:custDataLst>
          </p:nvPr>
        </p:nvSpPr>
        <p:spPr>
          <a:xfrm rot="1771769" flipV="1">
            <a:off x="4981076" y="4670887"/>
            <a:ext cx="1682140" cy="1222126"/>
          </a:xfrm>
          <a:custGeom>
            <a:avLst/>
            <a:gdLst>
              <a:gd name="connsiteX0" fmla="*/ 3114346 w 3960440"/>
              <a:gd name="connsiteY0" fmla="*/ 3384376 h 3384376"/>
              <a:gd name="connsiteX1" fmla="*/ 2228160 w 3960440"/>
              <a:gd name="connsiteY1" fmla="*/ 2538282 h 3384376"/>
              <a:gd name="connsiteX2" fmla="*/ 2485035 w 3960440"/>
              <a:gd name="connsiteY2" fmla="*/ 2538282 h 3384376"/>
              <a:gd name="connsiteX3" fmla="*/ 1262564 w 3960440"/>
              <a:gd name="connsiteY3" fmla="*/ 0 h 3384376"/>
              <a:gd name="connsiteX4" fmla="*/ 2441003 w 3960440"/>
              <a:gd name="connsiteY4" fmla="*/ 0 h 3384376"/>
              <a:gd name="connsiteX5" fmla="*/ 3663474 w 3960440"/>
              <a:gd name="connsiteY5" fmla="*/ 2538282 h 3384376"/>
              <a:gd name="connsiteX6" fmla="*/ 3920348 w 3960440"/>
              <a:gd name="connsiteY6" fmla="*/ 2538282 h 3384376"/>
              <a:gd name="connsiteX7" fmla="*/ 3114346 w 3960440"/>
              <a:gd name="connsiteY7" fmla="*/ 3384376 h 3384376"/>
              <a:gd name="connsiteX0-1" fmla="*/ 1851783 w 3960440"/>
              <a:gd name="connsiteY0-2" fmla="*/ 391155 h 3384376"/>
              <a:gd name="connsiteX1-3" fmla="*/ 1178440 w 3960440"/>
              <a:gd name="connsiteY1-4" fmla="*/ 3384376 h 3384376"/>
              <a:gd name="connsiteX2-5" fmla="*/ 0 w 3960440"/>
              <a:gd name="connsiteY2-6" fmla="*/ 3384376 h 3384376"/>
              <a:gd name="connsiteX3-7" fmla="*/ 112781 w 3960440"/>
              <a:gd name="connsiteY3-8" fmla="*/ 1986193 h 3384376"/>
              <a:gd name="connsiteX4-9" fmla="*/ 1851782 w 3960440"/>
              <a:gd name="connsiteY4-10" fmla="*/ 391155 h 3384376"/>
              <a:gd name="connsiteX5-11" fmla="*/ 1851783 w 3960440"/>
              <a:gd name="connsiteY5-12" fmla="*/ 391155 h 3384376"/>
              <a:gd name="connsiteX0-13" fmla="*/ 1851783 w 3960440"/>
              <a:gd name="connsiteY0-14" fmla="*/ 391155 h 3384376"/>
              <a:gd name="connsiteX1-15" fmla="*/ 1178440 w 3960440"/>
              <a:gd name="connsiteY1-16" fmla="*/ 3384376 h 3384376"/>
              <a:gd name="connsiteX2-17" fmla="*/ 0 w 3960440"/>
              <a:gd name="connsiteY2-18" fmla="*/ 3384376 h 3384376"/>
              <a:gd name="connsiteX3-19" fmla="*/ 1262563 w 3960440"/>
              <a:gd name="connsiteY3-20" fmla="*/ 0 h 3384376"/>
              <a:gd name="connsiteX4-21" fmla="*/ 2441003 w 3960440"/>
              <a:gd name="connsiteY4-22" fmla="*/ 0 h 3384376"/>
              <a:gd name="connsiteX5-23" fmla="*/ 3663474 w 3960440"/>
              <a:gd name="connsiteY5-24" fmla="*/ 2538282 h 3384376"/>
              <a:gd name="connsiteX6-25" fmla="*/ 3920348 w 3960440"/>
              <a:gd name="connsiteY6-26" fmla="*/ 2538282 h 3384376"/>
              <a:gd name="connsiteX7-27" fmla="*/ 3114346 w 3960440"/>
              <a:gd name="connsiteY7-28" fmla="*/ 3384376 h 3384376"/>
              <a:gd name="connsiteX8" fmla="*/ 2228160 w 3960440"/>
              <a:gd name="connsiteY8" fmla="*/ 2538282 h 3384376"/>
              <a:gd name="connsiteX9" fmla="*/ 2485035 w 3960440"/>
              <a:gd name="connsiteY9" fmla="*/ 2538282 h 3384376"/>
              <a:gd name="connsiteX10" fmla="*/ 1262564 w 3960440"/>
              <a:gd name="connsiteY10" fmla="*/ 0 h 3384376"/>
              <a:gd name="connsiteX0-29" fmla="*/ 3131660 w 3937662"/>
              <a:gd name="connsiteY0-30" fmla="*/ 3385291 h 3385291"/>
              <a:gd name="connsiteX1-31" fmla="*/ 2245474 w 3937662"/>
              <a:gd name="connsiteY1-32" fmla="*/ 2539197 h 3385291"/>
              <a:gd name="connsiteX2-33" fmla="*/ 2502349 w 3937662"/>
              <a:gd name="connsiteY2-34" fmla="*/ 2539197 h 3385291"/>
              <a:gd name="connsiteX3-35" fmla="*/ 1279878 w 3937662"/>
              <a:gd name="connsiteY3-36" fmla="*/ 915 h 3385291"/>
              <a:gd name="connsiteX4-37" fmla="*/ 2458317 w 3937662"/>
              <a:gd name="connsiteY4-38" fmla="*/ 915 h 3385291"/>
              <a:gd name="connsiteX5-39" fmla="*/ 3680788 w 3937662"/>
              <a:gd name="connsiteY5-40" fmla="*/ 2539197 h 3385291"/>
              <a:gd name="connsiteX6-41" fmla="*/ 3937662 w 3937662"/>
              <a:gd name="connsiteY6-42" fmla="*/ 2539197 h 3385291"/>
              <a:gd name="connsiteX7-43" fmla="*/ 3131660 w 3937662"/>
              <a:gd name="connsiteY7-44" fmla="*/ 3385291 h 3385291"/>
              <a:gd name="connsiteX0-45" fmla="*/ 1869097 w 3937662"/>
              <a:gd name="connsiteY0-46" fmla="*/ 392070 h 3385291"/>
              <a:gd name="connsiteX1-47" fmla="*/ 1195754 w 3937662"/>
              <a:gd name="connsiteY1-48" fmla="*/ 3385291 h 3385291"/>
              <a:gd name="connsiteX2-49" fmla="*/ 17314 w 3937662"/>
              <a:gd name="connsiteY2-50" fmla="*/ 3385291 h 3385291"/>
              <a:gd name="connsiteX3-51" fmla="*/ 130095 w 3937662"/>
              <a:gd name="connsiteY3-52" fmla="*/ 1987108 h 3385291"/>
              <a:gd name="connsiteX4-53" fmla="*/ 1869096 w 3937662"/>
              <a:gd name="connsiteY4-54" fmla="*/ 392070 h 3385291"/>
              <a:gd name="connsiteX5-55" fmla="*/ 1869097 w 3937662"/>
              <a:gd name="connsiteY5-56" fmla="*/ 392070 h 3385291"/>
              <a:gd name="connsiteX0-57" fmla="*/ 1869097 w 3937662"/>
              <a:gd name="connsiteY0-58" fmla="*/ 392070 h 3385291"/>
              <a:gd name="connsiteX1-59" fmla="*/ 0 w 3937662"/>
              <a:gd name="connsiteY1-60" fmla="*/ 3385291 h 3385291"/>
              <a:gd name="connsiteX2-61" fmla="*/ 17314 w 3937662"/>
              <a:gd name="connsiteY2-62" fmla="*/ 3385291 h 3385291"/>
              <a:gd name="connsiteX3-63" fmla="*/ 1279877 w 3937662"/>
              <a:gd name="connsiteY3-64" fmla="*/ 915 h 3385291"/>
              <a:gd name="connsiteX4-65" fmla="*/ 2458317 w 3937662"/>
              <a:gd name="connsiteY4-66" fmla="*/ 915 h 3385291"/>
              <a:gd name="connsiteX5-67" fmla="*/ 3680788 w 3937662"/>
              <a:gd name="connsiteY5-68" fmla="*/ 2539197 h 3385291"/>
              <a:gd name="connsiteX6-69" fmla="*/ 3937662 w 3937662"/>
              <a:gd name="connsiteY6-70" fmla="*/ 2539197 h 3385291"/>
              <a:gd name="connsiteX7-71" fmla="*/ 3131660 w 3937662"/>
              <a:gd name="connsiteY7-72" fmla="*/ 3385291 h 3385291"/>
              <a:gd name="connsiteX8-73" fmla="*/ 2245474 w 3937662"/>
              <a:gd name="connsiteY8-74" fmla="*/ 2539197 h 3385291"/>
              <a:gd name="connsiteX9-75" fmla="*/ 2502349 w 3937662"/>
              <a:gd name="connsiteY9-76" fmla="*/ 2539197 h 3385291"/>
              <a:gd name="connsiteX10-77" fmla="*/ 1279878 w 3937662"/>
              <a:gd name="connsiteY10-78" fmla="*/ 915 h 3385291"/>
              <a:gd name="connsiteX0-79" fmla="*/ 3145728 w 3951730"/>
              <a:gd name="connsiteY0-80" fmla="*/ 3385291 h 3385291"/>
              <a:gd name="connsiteX1-81" fmla="*/ 2259542 w 3951730"/>
              <a:gd name="connsiteY1-82" fmla="*/ 2539197 h 3385291"/>
              <a:gd name="connsiteX2-83" fmla="*/ 2516417 w 3951730"/>
              <a:gd name="connsiteY2-84" fmla="*/ 2539197 h 3385291"/>
              <a:gd name="connsiteX3-85" fmla="*/ 1293946 w 3951730"/>
              <a:gd name="connsiteY3-86" fmla="*/ 915 h 3385291"/>
              <a:gd name="connsiteX4-87" fmla="*/ 2472385 w 3951730"/>
              <a:gd name="connsiteY4-88" fmla="*/ 915 h 3385291"/>
              <a:gd name="connsiteX5-89" fmla="*/ 3694856 w 3951730"/>
              <a:gd name="connsiteY5-90" fmla="*/ 2539197 h 3385291"/>
              <a:gd name="connsiteX6-91" fmla="*/ 3951730 w 3951730"/>
              <a:gd name="connsiteY6-92" fmla="*/ 2539197 h 3385291"/>
              <a:gd name="connsiteX7-93" fmla="*/ 3145728 w 3951730"/>
              <a:gd name="connsiteY7-94" fmla="*/ 3385291 h 3385291"/>
              <a:gd name="connsiteX0-95" fmla="*/ 1883165 w 3951730"/>
              <a:gd name="connsiteY0-96" fmla="*/ 392070 h 3385291"/>
              <a:gd name="connsiteX1-97" fmla="*/ 0 w 3951730"/>
              <a:gd name="connsiteY1-98" fmla="*/ 3343088 h 3385291"/>
              <a:gd name="connsiteX2-99" fmla="*/ 31382 w 3951730"/>
              <a:gd name="connsiteY2-100" fmla="*/ 3385291 h 3385291"/>
              <a:gd name="connsiteX3-101" fmla="*/ 144163 w 3951730"/>
              <a:gd name="connsiteY3-102" fmla="*/ 1987108 h 3385291"/>
              <a:gd name="connsiteX4-103" fmla="*/ 1883164 w 3951730"/>
              <a:gd name="connsiteY4-104" fmla="*/ 392070 h 3385291"/>
              <a:gd name="connsiteX5-105" fmla="*/ 1883165 w 3951730"/>
              <a:gd name="connsiteY5-106" fmla="*/ 392070 h 3385291"/>
              <a:gd name="connsiteX0-107" fmla="*/ 1883165 w 3951730"/>
              <a:gd name="connsiteY0-108" fmla="*/ 392070 h 3385291"/>
              <a:gd name="connsiteX1-109" fmla="*/ 14068 w 3951730"/>
              <a:gd name="connsiteY1-110" fmla="*/ 3385291 h 3385291"/>
              <a:gd name="connsiteX2-111" fmla="*/ 31382 w 3951730"/>
              <a:gd name="connsiteY2-112" fmla="*/ 3385291 h 3385291"/>
              <a:gd name="connsiteX3-113" fmla="*/ 1293945 w 3951730"/>
              <a:gd name="connsiteY3-114" fmla="*/ 915 h 3385291"/>
              <a:gd name="connsiteX4-115" fmla="*/ 2472385 w 3951730"/>
              <a:gd name="connsiteY4-116" fmla="*/ 915 h 3385291"/>
              <a:gd name="connsiteX5-117" fmla="*/ 3694856 w 3951730"/>
              <a:gd name="connsiteY5-118" fmla="*/ 2539197 h 3385291"/>
              <a:gd name="connsiteX6-119" fmla="*/ 3951730 w 3951730"/>
              <a:gd name="connsiteY6-120" fmla="*/ 2539197 h 3385291"/>
              <a:gd name="connsiteX7-121" fmla="*/ 3145728 w 3951730"/>
              <a:gd name="connsiteY7-122" fmla="*/ 3385291 h 3385291"/>
              <a:gd name="connsiteX8-123" fmla="*/ 2259542 w 3951730"/>
              <a:gd name="connsiteY8-124" fmla="*/ 2539197 h 3385291"/>
              <a:gd name="connsiteX9-125" fmla="*/ 2516417 w 3951730"/>
              <a:gd name="connsiteY9-126" fmla="*/ 2539197 h 3385291"/>
              <a:gd name="connsiteX10-127" fmla="*/ 1293946 w 3951730"/>
              <a:gd name="connsiteY10-128" fmla="*/ 915 h 3385291"/>
              <a:gd name="connsiteX0-129" fmla="*/ 3145728 w 3951730"/>
              <a:gd name="connsiteY0-130" fmla="*/ 3385291 h 3385291"/>
              <a:gd name="connsiteX1-131" fmla="*/ 2259542 w 3951730"/>
              <a:gd name="connsiteY1-132" fmla="*/ 2539197 h 3385291"/>
              <a:gd name="connsiteX2-133" fmla="*/ 2516417 w 3951730"/>
              <a:gd name="connsiteY2-134" fmla="*/ 2539197 h 3385291"/>
              <a:gd name="connsiteX3-135" fmla="*/ 1293946 w 3951730"/>
              <a:gd name="connsiteY3-136" fmla="*/ 915 h 3385291"/>
              <a:gd name="connsiteX4-137" fmla="*/ 2472385 w 3951730"/>
              <a:gd name="connsiteY4-138" fmla="*/ 915 h 3385291"/>
              <a:gd name="connsiteX5-139" fmla="*/ 3694856 w 3951730"/>
              <a:gd name="connsiteY5-140" fmla="*/ 2539197 h 3385291"/>
              <a:gd name="connsiteX6-141" fmla="*/ 3951730 w 3951730"/>
              <a:gd name="connsiteY6-142" fmla="*/ 2539197 h 3385291"/>
              <a:gd name="connsiteX7-143" fmla="*/ 3145728 w 3951730"/>
              <a:gd name="connsiteY7-144" fmla="*/ 3385291 h 3385291"/>
              <a:gd name="connsiteX0-145" fmla="*/ 1883165 w 3951730"/>
              <a:gd name="connsiteY0-146" fmla="*/ 392070 h 3385291"/>
              <a:gd name="connsiteX1-147" fmla="*/ 0 w 3951730"/>
              <a:gd name="connsiteY1-148" fmla="*/ 3343088 h 3385291"/>
              <a:gd name="connsiteX2-149" fmla="*/ 31382 w 3951730"/>
              <a:gd name="connsiteY2-150" fmla="*/ 3385291 h 3385291"/>
              <a:gd name="connsiteX3-151" fmla="*/ 144163 w 3951730"/>
              <a:gd name="connsiteY3-152" fmla="*/ 1987108 h 3385291"/>
              <a:gd name="connsiteX4-153" fmla="*/ 1883164 w 3951730"/>
              <a:gd name="connsiteY4-154" fmla="*/ 392070 h 3385291"/>
              <a:gd name="connsiteX5-155" fmla="*/ 1883165 w 3951730"/>
              <a:gd name="connsiteY5-156" fmla="*/ 392070 h 3385291"/>
              <a:gd name="connsiteX0-157" fmla="*/ 1883165 w 3951730"/>
              <a:gd name="connsiteY0-158" fmla="*/ 392070 h 3385291"/>
              <a:gd name="connsiteX1-159" fmla="*/ 14068 w 3951730"/>
              <a:gd name="connsiteY1-160" fmla="*/ 3385291 h 3385291"/>
              <a:gd name="connsiteX2-161" fmla="*/ 31382 w 3951730"/>
              <a:gd name="connsiteY2-162" fmla="*/ 3385291 h 3385291"/>
              <a:gd name="connsiteX3-163" fmla="*/ 1293945 w 3951730"/>
              <a:gd name="connsiteY3-164" fmla="*/ 915 h 3385291"/>
              <a:gd name="connsiteX4-165" fmla="*/ 2472385 w 3951730"/>
              <a:gd name="connsiteY4-166" fmla="*/ 915 h 3385291"/>
              <a:gd name="connsiteX5-167" fmla="*/ 3694856 w 3951730"/>
              <a:gd name="connsiteY5-168" fmla="*/ 2539197 h 3385291"/>
              <a:gd name="connsiteX6-169" fmla="*/ 3951730 w 3951730"/>
              <a:gd name="connsiteY6-170" fmla="*/ 2539197 h 3385291"/>
              <a:gd name="connsiteX7-171" fmla="*/ 3145728 w 3951730"/>
              <a:gd name="connsiteY7-172" fmla="*/ 3385291 h 3385291"/>
              <a:gd name="connsiteX8-173" fmla="*/ 2259542 w 3951730"/>
              <a:gd name="connsiteY8-174" fmla="*/ 2539197 h 3385291"/>
              <a:gd name="connsiteX9-175" fmla="*/ 2516417 w 3951730"/>
              <a:gd name="connsiteY9-176" fmla="*/ 2539197 h 3385291"/>
              <a:gd name="connsiteX10-177" fmla="*/ 1293946 w 3951730"/>
              <a:gd name="connsiteY10-178" fmla="*/ 915 h 3385291"/>
              <a:gd name="connsiteX0-179" fmla="*/ 3145728 w 3951730"/>
              <a:gd name="connsiteY0-180" fmla="*/ 3385291 h 3385291"/>
              <a:gd name="connsiteX1-181" fmla="*/ 2259542 w 3951730"/>
              <a:gd name="connsiteY1-182" fmla="*/ 2539197 h 3385291"/>
              <a:gd name="connsiteX2-183" fmla="*/ 2516417 w 3951730"/>
              <a:gd name="connsiteY2-184" fmla="*/ 2539197 h 3385291"/>
              <a:gd name="connsiteX3-185" fmla="*/ 1293946 w 3951730"/>
              <a:gd name="connsiteY3-186" fmla="*/ 915 h 3385291"/>
              <a:gd name="connsiteX4-187" fmla="*/ 2472385 w 3951730"/>
              <a:gd name="connsiteY4-188" fmla="*/ 915 h 3385291"/>
              <a:gd name="connsiteX5-189" fmla="*/ 3694856 w 3951730"/>
              <a:gd name="connsiteY5-190" fmla="*/ 2539197 h 3385291"/>
              <a:gd name="connsiteX6-191" fmla="*/ 3951730 w 3951730"/>
              <a:gd name="connsiteY6-192" fmla="*/ 2539197 h 3385291"/>
              <a:gd name="connsiteX7-193" fmla="*/ 3145728 w 3951730"/>
              <a:gd name="connsiteY7-194" fmla="*/ 3385291 h 3385291"/>
              <a:gd name="connsiteX0-195" fmla="*/ 1883165 w 3951730"/>
              <a:gd name="connsiteY0-196" fmla="*/ 392070 h 3385291"/>
              <a:gd name="connsiteX1-197" fmla="*/ 0 w 3951730"/>
              <a:gd name="connsiteY1-198" fmla="*/ 3343088 h 3385291"/>
              <a:gd name="connsiteX2-199" fmla="*/ 31382 w 3951730"/>
              <a:gd name="connsiteY2-200" fmla="*/ 3385291 h 3385291"/>
              <a:gd name="connsiteX3-201" fmla="*/ 144163 w 3951730"/>
              <a:gd name="connsiteY3-202" fmla="*/ 1987108 h 3385291"/>
              <a:gd name="connsiteX4-203" fmla="*/ 1883164 w 3951730"/>
              <a:gd name="connsiteY4-204" fmla="*/ 392070 h 3385291"/>
              <a:gd name="connsiteX5-205" fmla="*/ 1883165 w 3951730"/>
              <a:gd name="connsiteY5-206" fmla="*/ 392070 h 3385291"/>
              <a:gd name="connsiteX0-207" fmla="*/ 1883165 w 3951730"/>
              <a:gd name="connsiteY0-208" fmla="*/ 392070 h 3385291"/>
              <a:gd name="connsiteX1-209" fmla="*/ 14068 w 3951730"/>
              <a:gd name="connsiteY1-210" fmla="*/ 3385291 h 3385291"/>
              <a:gd name="connsiteX2-211" fmla="*/ 31382 w 3951730"/>
              <a:gd name="connsiteY2-212" fmla="*/ 3385291 h 3385291"/>
              <a:gd name="connsiteX3-213" fmla="*/ 1293945 w 3951730"/>
              <a:gd name="connsiteY3-214" fmla="*/ 915 h 3385291"/>
              <a:gd name="connsiteX4-215" fmla="*/ 2472385 w 3951730"/>
              <a:gd name="connsiteY4-216" fmla="*/ 915 h 3385291"/>
              <a:gd name="connsiteX5-217" fmla="*/ 3694856 w 3951730"/>
              <a:gd name="connsiteY5-218" fmla="*/ 2539197 h 3385291"/>
              <a:gd name="connsiteX6-219" fmla="*/ 3951730 w 3951730"/>
              <a:gd name="connsiteY6-220" fmla="*/ 2539197 h 3385291"/>
              <a:gd name="connsiteX7-221" fmla="*/ 3145728 w 3951730"/>
              <a:gd name="connsiteY7-222" fmla="*/ 3385291 h 3385291"/>
              <a:gd name="connsiteX8-223" fmla="*/ 2259542 w 3951730"/>
              <a:gd name="connsiteY8-224" fmla="*/ 2539197 h 3385291"/>
              <a:gd name="connsiteX9-225" fmla="*/ 2516417 w 3951730"/>
              <a:gd name="connsiteY9-226" fmla="*/ 2539197 h 3385291"/>
              <a:gd name="connsiteX10-227" fmla="*/ 1293946 w 3951730"/>
              <a:gd name="connsiteY10-228" fmla="*/ 915 h 3385291"/>
              <a:gd name="connsiteX0-229" fmla="*/ 3145728 w 3951730"/>
              <a:gd name="connsiteY0-230" fmla="*/ 3385291 h 3385291"/>
              <a:gd name="connsiteX1-231" fmla="*/ 2259542 w 3951730"/>
              <a:gd name="connsiteY1-232" fmla="*/ 2539197 h 3385291"/>
              <a:gd name="connsiteX2-233" fmla="*/ 2516417 w 3951730"/>
              <a:gd name="connsiteY2-234" fmla="*/ 2539197 h 3385291"/>
              <a:gd name="connsiteX3-235" fmla="*/ 1293946 w 3951730"/>
              <a:gd name="connsiteY3-236" fmla="*/ 915 h 3385291"/>
              <a:gd name="connsiteX4-237" fmla="*/ 2472385 w 3951730"/>
              <a:gd name="connsiteY4-238" fmla="*/ 915 h 3385291"/>
              <a:gd name="connsiteX5-239" fmla="*/ 3694856 w 3951730"/>
              <a:gd name="connsiteY5-240" fmla="*/ 2539197 h 3385291"/>
              <a:gd name="connsiteX6-241" fmla="*/ 3951730 w 3951730"/>
              <a:gd name="connsiteY6-242" fmla="*/ 2539197 h 3385291"/>
              <a:gd name="connsiteX7-243" fmla="*/ 3145728 w 3951730"/>
              <a:gd name="connsiteY7-244" fmla="*/ 3385291 h 3385291"/>
              <a:gd name="connsiteX0-245" fmla="*/ 1883165 w 3951730"/>
              <a:gd name="connsiteY0-246" fmla="*/ 392070 h 3385291"/>
              <a:gd name="connsiteX1-247" fmla="*/ 0 w 3951730"/>
              <a:gd name="connsiteY1-248" fmla="*/ 3343088 h 3385291"/>
              <a:gd name="connsiteX2-249" fmla="*/ 31382 w 3951730"/>
              <a:gd name="connsiteY2-250" fmla="*/ 3385291 h 3385291"/>
              <a:gd name="connsiteX3-251" fmla="*/ 144163 w 3951730"/>
              <a:gd name="connsiteY3-252" fmla="*/ 1987108 h 3385291"/>
              <a:gd name="connsiteX4-253" fmla="*/ 1883164 w 3951730"/>
              <a:gd name="connsiteY4-254" fmla="*/ 392070 h 3385291"/>
              <a:gd name="connsiteX5-255" fmla="*/ 1883165 w 3951730"/>
              <a:gd name="connsiteY5-256" fmla="*/ 392070 h 3385291"/>
              <a:gd name="connsiteX0-257" fmla="*/ 1883165 w 3951730"/>
              <a:gd name="connsiteY0-258" fmla="*/ 392070 h 3385291"/>
              <a:gd name="connsiteX1-259" fmla="*/ 14068 w 3951730"/>
              <a:gd name="connsiteY1-260" fmla="*/ 3385291 h 3385291"/>
              <a:gd name="connsiteX2-261" fmla="*/ 31382 w 3951730"/>
              <a:gd name="connsiteY2-262" fmla="*/ 3385291 h 3385291"/>
              <a:gd name="connsiteX3-263" fmla="*/ 1293945 w 3951730"/>
              <a:gd name="connsiteY3-264" fmla="*/ 915 h 3385291"/>
              <a:gd name="connsiteX4-265" fmla="*/ 2472385 w 3951730"/>
              <a:gd name="connsiteY4-266" fmla="*/ 915 h 3385291"/>
              <a:gd name="connsiteX5-267" fmla="*/ 3694856 w 3951730"/>
              <a:gd name="connsiteY5-268" fmla="*/ 2539197 h 3385291"/>
              <a:gd name="connsiteX6-269" fmla="*/ 3951730 w 3951730"/>
              <a:gd name="connsiteY6-270" fmla="*/ 2539197 h 3385291"/>
              <a:gd name="connsiteX7-271" fmla="*/ 3145728 w 3951730"/>
              <a:gd name="connsiteY7-272" fmla="*/ 3385291 h 3385291"/>
              <a:gd name="connsiteX8-273" fmla="*/ 2259542 w 3951730"/>
              <a:gd name="connsiteY8-274" fmla="*/ 2539197 h 3385291"/>
              <a:gd name="connsiteX9-275" fmla="*/ 2516417 w 3951730"/>
              <a:gd name="connsiteY9-276" fmla="*/ 2539197 h 3385291"/>
              <a:gd name="connsiteX10-277" fmla="*/ 1293946 w 3951730"/>
              <a:gd name="connsiteY10-278" fmla="*/ 915 h 3385291"/>
              <a:gd name="connsiteX0-279" fmla="*/ 3145728 w 3951730"/>
              <a:gd name="connsiteY0-280" fmla="*/ 3385291 h 3385291"/>
              <a:gd name="connsiteX1-281" fmla="*/ 2259542 w 3951730"/>
              <a:gd name="connsiteY1-282" fmla="*/ 2539197 h 3385291"/>
              <a:gd name="connsiteX2-283" fmla="*/ 2516417 w 3951730"/>
              <a:gd name="connsiteY2-284" fmla="*/ 2539197 h 3385291"/>
              <a:gd name="connsiteX3-285" fmla="*/ 1293946 w 3951730"/>
              <a:gd name="connsiteY3-286" fmla="*/ 915 h 3385291"/>
              <a:gd name="connsiteX4-287" fmla="*/ 2472385 w 3951730"/>
              <a:gd name="connsiteY4-288" fmla="*/ 915 h 3385291"/>
              <a:gd name="connsiteX5-289" fmla="*/ 3694856 w 3951730"/>
              <a:gd name="connsiteY5-290" fmla="*/ 2539197 h 3385291"/>
              <a:gd name="connsiteX6-291" fmla="*/ 3951730 w 3951730"/>
              <a:gd name="connsiteY6-292" fmla="*/ 2539197 h 3385291"/>
              <a:gd name="connsiteX7-293" fmla="*/ 3145728 w 3951730"/>
              <a:gd name="connsiteY7-294" fmla="*/ 3385291 h 3385291"/>
              <a:gd name="connsiteX0-295" fmla="*/ 1883165 w 3951730"/>
              <a:gd name="connsiteY0-296" fmla="*/ 392070 h 3385291"/>
              <a:gd name="connsiteX1-297" fmla="*/ 0 w 3951730"/>
              <a:gd name="connsiteY1-298" fmla="*/ 3343088 h 3385291"/>
              <a:gd name="connsiteX2-299" fmla="*/ 31382 w 3951730"/>
              <a:gd name="connsiteY2-300" fmla="*/ 3385291 h 3385291"/>
              <a:gd name="connsiteX3-301" fmla="*/ 144163 w 3951730"/>
              <a:gd name="connsiteY3-302" fmla="*/ 1987108 h 3385291"/>
              <a:gd name="connsiteX4-303" fmla="*/ 1883164 w 3951730"/>
              <a:gd name="connsiteY4-304" fmla="*/ 392070 h 3385291"/>
              <a:gd name="connsiteX5-305" fmla="*/ 1883165 w 3951730"/>
              <a:gd name="connsiteY5-306" fmla="*/ 392070 h 3385291"/>
              <a:gd name="connsiteX0-307" fmla="*/ 1883165 w 3951730"/>
              <a:gd name="connsiteY0-308" fmla="*/ 392070 h 3385291"/>
              <a:gd name="connsiteX1-309" fmla="*/ 14068 w 3951730"/>
              <a:gd name="connsiteY1-310" fmla="*/ 3385291 h 3385291"/>
              <a:gd name="connsiteX2-311" fmla="*/ 45450 w 3951730"/>
              <a:gd name="connsiteY2-312" fmla="*/ 2794448 h 3385291"/>
              <a:gd name="connsiteX3-313" fmla="*/ 1293945 w 3951730"/>
              <a:gd name="connsiteY3-314" fmla="*/ 915 h 3385291"/>
              <a:gd name="connsiteX4-315" fmla="*/ 2472385 w 3951730"/>
              <a:gd name="connsiteY4-316" fmla="*/ 915 h 3385291"/>
              <a:gd name="connsiteX5-317" fmla="*/ 3694856 w 3951730"/>
              <a:gd name="connsiteY5-318" fmla="*/ 2539197 h 3385291"/>
              <a:gd name="connsiteX6-319" fmla="*/ 3951730 w 3951730"/>
              <a:gd name="connsiteY6-320" fmla="*/ 2539197 h 3385291"/>
              <a:gd name="connsiteX7-321" fmla="*/ 3145728 w 3951730"/>
              <a:gd name="connsiteY7-322" fmla="*/ 3385291 h 3385291"/>
              <a:gd name="connsiteX8-323" fmla="*/ 2259542 w 3951730"/>
              <a:gd name="connsiteY8-324" fmla="*/ 2539197 h 3385291"/>
              <a:gd name="connsiteX9-325" fmla="*/ 2516417 w 3951730"/>
              <a:gd name="connsiteY9-326" fmla="*/ 2539197 h 3385291"/>
              <a:gd name="connsiteX10-327" fmla="*/ 1293946 w 3951730"/>
              <a:gd name="connsiteY10-328" fmla="*/ 915 h 3385291"/>
              <a:gd name="connsiteX0-329" fmla="*/ 3145728 w 3951730"/>
              <a:gd name="connsiteY0-330" fmla="*/ 3385291 h 3385291"/>
              <a:gd name="connsiteX1-331" fmla="*/ 2259542 w 3951730"/>
              <a:gd name="connsiteY1-332" fmla="*/ 2539197 h 3385291"/>
              <a:gd name="connsiteX2-333" fmla="*/ 2516417 w 3951730"/>
              <a:gd name="connsiteY2-334" fmla="*/ 2539197 h 3385291"/>
              <a:gd name="connsiteX3-335" fmla="*/ 1293946 w 3951730"/>
              <a:gd name="connsiteY3-336" fmla="*/ 915 h 3385291"/>
              <a:gd name="connsiteX4-337" fmla="*/ 2472385 w 3951730"/>
              <a:gd name="connsiteY4-338" fmla="*/ 915 h 3385291"/>
              <a:gd name="connsiteX5-339" fmla="*/ 3694856 w 3951730"/>
              <a:gd name="connsiteY5-340" fmla="*/ 2539197 h 3385291"/>
              <a:gd name="connsiteX6-341" fmla="*/ 3951730 w 3951730"/>
              <a:gd name="connsiteY6-342" fmla="*/ 2539197 h 3385291"/>
              <a:gd name="connsiteX7-343" fmla="*/ 3145728 w 3951730"/>
              <a:gd name="connsiteY7-344" fmla="*/ 3385291 h 3385291"/>
              <a:gd name="connsiteX0-345" fmla="*/ 1883165 w 3951730"/>
              <a:gd name="connsiteY0-346" fmla="*/ 392070 h 3385291"/>
              <a:gd name="connsiteX1-347" fmla="*/ 0 w 3951730"/>
              <a:gd name="connsiteY1-348" fmla="*/ 3343088 h 3385291"/>
              <a:gd name="connsiteX2-349" fmla="*/ 31382 w 3951730"/>
              <a:gd name="connsiteY2-350" fmla="*/ 3385291 h 3385291"/>
              <a:gd name="connsiteX3-351" fmla="*/ 144163 w 3951730"/>
              <a:gd name="connsiteY3-352" fmla="*/ 1987108 h 3385291"/>
              <a:gd name="connsiteX4-353" fmla="*/ 1883164 w 3951730"/>
              <a:gd name="connsiteY4-354" fmla="*/ 392070 h 3385291"/>
              <a:gd name="connsiteX5-355" fmla="*/ 1883165 w 3951730"/>
              <a:gd name="connsiteY5-356" fmla="*/ 392070 h 3385291"/>
              <a:gd name="connsiteX0-357" fmla="*/ 1883165 w 3951730"/>
              <a:gd name="connsiteY0-358" fmla="*/ 392070 h 3385291"/>
              <a:gd name="connsiteX1-359" fmla="*/ 14068 w 3951730"/>
              <a:gd name="connsiteY1-360" fmla="*/ 3385291 h 3385291"/>
              <a:gd name="connsiteX2-361" fmla="*/ 45450 w 3951730"/>
              <a:gd name="connsiteY2-362" fmla="*/ 2794448 h 3385291"/>
              <a:gd name="connsiteX3-363" fmla="*/ 1293945 w 3951730"/>
              <a:gd name="connsiteY3-364" fmla="*/ 915 h 3385291"/>
              <a:gd name="connsiteX4-365" fmla="*/ 2472385 w 3951730"/>
              <a:gd name="connsiteY4-366" fmla="*/ 915 h 3385291"/>
              <a:gd name="connsiteX5-367" fmla="*/ 3694856 w 3951730"/>
              <a:gd name="connsiteY5-368" fmla="*/ 2539197 h 3385291"/>
              <a:gd name="connsiteX6-369" fmla="*/ 3951730 w 3951730"/>
              <a:gd name="connsiteY6-370" fmla="*/ 2539197 h 3385291"/>
              <a:gd name="connsiteX7-371" fmla="*/ 3145728 w 3951730"/>
              <a:gd name="connsiteY7-372" fmla="*/ 3385291 h 3385291"/>
              <a:gd name="connsiteX8-373" fmla="*/ 2259542 w 3951730"/>
              <a:gd name="connsiteY8-374" fmla="*/ 2539197 h 3385291"/>
              <a:gd name="connsiteX9-375" fmla="*/ 2516417 w 3951730"/>
              <a:gd name="connsiteY9-376" fmla="*/ 2539197 h 3385291"/>
              <a:gd name="connsiteX10-377" fmla="*/ 1293946 w 3951730"/>
              <a:gd name="connsiteY10-378" fmla="*/ 915 h 3385291"/>
              <a:gd name="connsiteX0-379" fmla="*/ 3145728 w 3951730"/>
              <a:gd name="connsiteY0-380" fmla="*/ 3385291 h 3693794"/>
              <a:gd name="connsiteX1-381" fmla="*/ 2259542 w 3951730"/>
              <a:gd name="connsiteY1-382" fmla="*/ 2539197 h 3693794"/>
              <a:gd name="connsiteX2-383" fmla="*/ 2516417 w 3951730"/>
              <a:gd name="connsiteY2-384" fmla="*/ 2539197 h 3693794"/>
              <a:gd name="connsiteX3-385" fmla="*/ 1293946 w 3951730"/>
              <a:gd name="connsiteY3-386" fmla="*/ 915 h 3693794"/>
              <a:gd name="connsiteX4-387" fmla="*/ 2472385 w 3951730"/>
              <a:gd name="connsiteY4-388" fmla="*/ 915 h 3693794"/>
              <a:gd name="connsiteX5-389" fmla="*/ 3694856 w 3951730"/>
              <a:gd name="connsiteY5-390" fmla="*/ 2539197 h 3693794"/>
              <a:gd name="connsiteX6-391" fmla="*/ 3951730 w 3951730"/>
              <a:gd name="connsiteY6-392" fmla="*/ 2539197 h 3693794"/>
              <a:gd name="connsiteX7-393" fmla="*/ 3145728 w 3951730"/>
              <a:gd name="connsiteY7-394" fmla="*/ 3385291 h 3693794"/>
              <a:gd name="connsiteX0-395" fmla="*/ 1883165 w 3951730"/>
              <a:gd name="connsiteY0-396" fmla="*/ 392070 h 3693794"/>
              <a:gd name="connsiteX1-397" fmla="*/ 0 w 3951730"/>
              <a:gd name="connsiteY1-398" fmla="*/ 3343088 h 3693794"/>
              <a:gd name="connsiteX2-399" fmla="*/ 31382 w 3951730"/>
              <a:gd name="connsiteY2-400" fmla="*/ 3385291 h 3693794"/>
              <a:gd name="connsiteX3-401" fmla="*/ 144163 w 3951730"/>
              <a:gd name="connsiteY3-402" fmla="*/ 1987108 h 3693794"/>
              <a:gd name="connsiteX4-403" fmla="*/ 1883164 w 3951730"/>
              <a:gd name="connsiteY4-404" fmla="*/ 392070 h 3693794"/>
              <a:gd name="connsiteX5-405" fmla="*/ 1883165 w 3951730"/>
              <a:gd name="connsiteY5-406" fmla="*/ 392070 h 3693794"/>
              <a:gd name="connsiteX0-407" fmla="*/ 1883165 w 3951730"/>
              <a:gd name="connsiteY0-408" fmla="*/ 392070 h 3693794"/>
              <a:gd name="connsiteX1-409" fmla="*/ 14068 w 3951730"/>
              <a:gd name="connsiteY1-410" fmla="*/ 3385291 h 3693794"/>
              <a:gd name="connsiteX2-411" fmla="*/ 45450 w 3951730"/>
              <a:gd name="connsiteY2-412" fmla="*/ 2794448 h 3693794"/>
              <a:gd name="connsiteX3-413" fmla="*/ 1293945 w 3951730"/>
              <a:gd name="connsiteY3-414" fmla="*/ 915 h 3693794"/>
              <a:gd name="connsiteX4-415" fmla="*/ 2472385 w 3951730"/>
              <a:gd name="connsiteY4-416" fmla="*/ 915 h 3693794"/>
              <a:gd name="connsiteX5-417" fmla="*/ 3694856 w 3951730"/>
              <a:gd name="connsiteY5-418" fmla="*/ 2539197 h 3693794"/>
              <a:gd name="connsiteX6-419" fmla="*/ 3951730 w 3951730"/>
              <a:gd name="connsiteY6-420" fmla="*/ 2539197 h 3693794"/>
              <a:gd name="connsiteX7-421" fmla="*/ 3101657 w 3951730"/>
              <a:gd name="connsiteY7-422" fmla="*/ 3693794 h 3693794"/>
              <a:gd name="connsiteX8-423" fmla="*/ 2259542 w 3951730"/>
              <a:gd name="connsiteY8-424" fmla="*/ 2539197 h 3693794"/>
              <a:gd name="connsiteX9-425" fmla="*/ 2516417 w 3951730"/>
              <a:gd name="connsiteY9-426" fmla="*/ 2539197 h 3693794"/>
              <a:gd name="connsiteX10-427" fmla="*/ 1293946 w 3951730"/>
              <a:gd name="connsiteY10-428" fmla="*/ 915 h 3693794"/>
              <a:gd name="connsiteX0-429" fmla="*/ 3101657 w 3951730"/>
              <a:gd name="connsiteY0-430" fmla="*/ 3715832 h 3715832"/>
              <a:gd name="connsiteX1-431" fmla="*/ 2259542 w 3951730"/>
              <a:gd name="connsiteY1-432" fmla="*/ 2539197 h 3715832"/>
              <a:gd name="connsiteX2-433" fmla="*/ 2516417 w 3951730"/>
              <a:gd name="connsiteY2-434" fmla="*/ 2539197 h 3715832"/>
              <a:gd name="connsiteX3-435" fmla="*/ 1293946 w 3951730"/>
              <a:gd name="connsiteY3-436" fmla="*/ 915 h 3715832"/>
              <a:gd name="connsiteX4-437" fmla="*/ 2472385 w 3951730"/>
              <a:gd name="connsiteY4-438" fmla="*/ 915 h 3715832"/>
              <a:gd name="connsiteX5-439" fmla="*/ 3694856 w 3951730"/>
              <a:gd name="connsiteY5-440" fmla="*/ 2539197 h 3715832"/>
              <a:gd name="connsiteX6-441" fmla="*/ 3951730 w 3951730"/>
              <a:gd name="connsiteY6-442" fmla="*/ 2539197 h 3715832"/>
              <a:gd name="connsiteX7-443" fmla="*/ 3101657 w 3951730"/>
              <a:gd name="connsiteY7-444" fmla="*/ 3715832 h 3715832"/>
              <a:gd name="connsiteX0-445" fmla="*/ 1883165 w 3951730"/>
              <a:gd name="connsiteY0-446" fmla="*/ 392070 h 3715832"/>
              <a:gd name="connsiteX1-447" fmla="*/ 0 w 3951730"/>
              <a:gd name="connsiteY1-448" fmla="*/ 3343088 h 3715832"/>
              <a:gd name="connsiteX2-449" fmla="*/ 31382 w 3951730"/>
              <a:gd name="connsiteY2-450" fmla="*/ 3385291 h 3715832"/>
              <a:gd name="connsiteX3-451" fmla="*/ 144163 w 3951730"/>
              <a:gd name="connsiteY3-452" fmla="*/ 1987108 h 3715832"/>
              <a:gd name="connsiteX4-453" fmla="*/ 1883164 w 3951730"/>
              <a:gd name="connsiteY4-454" fmla="*/ 392070 h 3715832"/>
              <a:gd name="connsiteX5-455" fmla="*/ 1883165 w 3951730"/>
              <a:gd name="connsiteY5-456" fmla="*/ 392070 h 3715832"/>
              <a:gd name="connsiteX0-457" fmla="*/ 1883165 w 3951730"/>
              <a:gd name="connsiteY0-458" fmla="*/ 392070 h 3715832"/>
              <a:gd name="connsiteX1-459" fmla="*/ 14068 w 3951730"/>
              <a:gd name="connsiteY1-460" fmla="*/ 3385291 h 3715832"/>
              <a:gd name="connsiteX2-461" fmla="*/ 45450 w 3951730"/>
              <a:gd name="connsiteY2-462" fmla="*/ 2794448 h 3715832"/>
              <a:gd name="connsiteX3-463" fmla="*/ 1293945 w 3951730"/>
              <a:gd name="connsiteY3-464" fmla="*/ 915 h 3715832"/>
              <a:gd name="connsiteX4-465" fmla="*/ 2472385 w 3951730"/>
              <a:gd name="connsiteY4-466" fmla="*/ 915 h 3715832"/>
              <a:gd name="connsiteX5-467" fmla="*/ 3694856 w 3951730"/>
              <a:gd name="connsiteY5-468" fmla="*/ 2539197 h 3715832"/>
              <a:gd name="connsiteX6-469" fmla="*/ 3951730 w 3951730"/>
              <a:gd name="connsiteY6-470" fmla="*/ 2539197 h 3715832"/>
              <a:gd name="connsiteX7-471" fmla="*/ 3101657 w 3951730"/>
              <a:gd name="connsiteY7-472" fmla="*/ 3693794 h 3715832"/>
              <a:gd name="connsiteX8-473" fmla="*/ 2259542 w 3951730"/>
              <a:gd name="connsiteY8-474" fmla="*/ 2539197 h 3715832"/>
              <a:gd name="connsiteX9-475" fmla="*/ 2516417 w 3951730"/>
              <a:gd name="connsiteY9-476" fmla="*/ 2539197 h 3715832"/>
              <a:gd name="connsiteX10-477" fmla="*/ 1293946 w 3951730"/>
              <a:gd name="connsiteY10-478" fmla="*/ 915 h 3715832"/>
              <a:gd name="connsiteX0-479" fmla="*/ 3101657 w 3951730"/>
              <a:gd name="connsiteY0-480" fmla="*/ 3715832 h 3715832"/>
              <a:gd name="connsiteX1-481" fmla="*/ 2259542 w 3951730"/>
              <a:gd name="connsiteY1-482" fmla="*/ 2539197 h 3715832"/>
              <a:gd name="connsiteX2-483" fmla="*/ 2516417 w 3951730"/>
              <a:gd name="connsiteY2-484" fmla="*/ 2539197 h 3715832"/>
              <a:gd name="connsiteX3-485" fmla="*/ 1293946 w 3951730"/>
              <a:gd name="connsiteY3-486" fmla="*/ 915 h 3715832"/>
              <a:gd name="connsiteX4-487" fmla="*/ 2472385 w 3951730"/>
              <a:gd name="connsiteY4-488" fmla="*/ 915 h 3715832"/>
              <a:gd name="connsiteX5-489" fmla="*/ 3694856 w 3951730"/>
              <a:gd name="connsiteY5-490" fmla="*/ 2539197 h 3715832"/>
              <a:gd name="connsiteX6-491" fmla="*/ 3951730 w 3951730"/>
              <a:gd name="connsiteY6-492" fmla="*/ 2539197 h 3715832"/>
              <a:gd name="connsiteX7-493" fmla="*/ 3101657 w 3951730"/>
              <a:gd name="connsiteY7-494" fmla="*/ 3715832 h 3715832"/>
              <a:gd name="connsiteX0-495" fmla="*/ 1883165 w 3951730"/>
              <a:gd name="connsiteY0-496" fmla="*/ 392070 h 3715832"/>
              <a:gd name="connsiteX1-497" fmla="*/ 0 w 3951730"/>
              <a:gd name="connsiteY1-498" fmla="*/ 3343088 h 3715832"/>
              <a:gd name="connsiteX2-499" fmla="*/ 31382 w 3951730"/>
              <a:gd name="connsiteY2-500" fmla="*/ 3385291 h 3715832"/>
              <a:gd name="connsiteX3-501" fmla="*/ 144163 w 3951730"/>
              <a:gd name="connsiteY3-502" fmla="*/ 1987108 h 3715832"/>
              <a:gd name="connsiteX4-503" fmla="*/ 1883164 w 3951730"/>
              <a:gd name="connsiteY4-504" fmla="*/ 392070 h 3715832"/>
              <a:gd name="connsiteX5-505" fmla="*/ 1883165 w 3951730"/>
              <a:gd name="connsiteY5-506" fmla="*/ 392070 h 3715832"/>
              <a:gd name="connsiteX0-507" fmla="*/ 1883165 w 3951730"/>
              <a:gd name="connsiteY0-508" fmla="*/ 392070 h 3715832"/>
              <a:gd name="connsiteX1-509" fmla="*/ 14068 w 3951730"/>
              <a:gd name="connsiteY1-510" fmla="*/ 3385291 h 3715832"/>
              <a:gd name="connsiteX2-511" fmla="*/ 45450 w 3951730"/>
              <a:gd name="connsiteY2-512" fmla="*/ 2794448 h 3715832"/>
              <a:gd name="connsiteX3-513" fmla="*/ 1293945 w 3951730"/>
              <a:gd name="connsiteY3-514" fmla="*/ 915 h 3715832"/>
              <a:gd name="connsiteX4-515" fmla="*/ 2472385 w 3951730"/>
              <a:gd name="connsiteY4-516" fmla="*/ 915 h 3715832"/>
              <a:gd name="connsiteX5-517" fmla="*/ 3694856 w 3951730"/>
              <a:gd name="connsiteY5-518" fmla="*/ 2539197 h 3715832"/>
              <a:gd name="connsiteX6-519" fmla="*/ 3951730 w 3951730"/>
              <a:gd name="connsiteY6-520" fmla="*/ 2539197 h 3715832"/>
              <a:gd name="connsiteX7-521" fmla="*/ 3101657 w 3951730"/>
              <a:gd name="connsiteY7-522" fmla="*/ 3693794 h 3715832"/>
              <a:gd name="connsiteX8-523" fmla="*/ 2259542 w 3951730"/>
              <a:gd name="connsiteY8-524" fmla="*/ 2539197 h 3715832"/>
              <a:gd name="connsiteX9-525" fmla="*/ 2516417 w 3951730"/>
              <a:gd name="connsiteY9-526" fmla="*/ 2539197 h 3715832"/>
              <a:gd name="connsiteX10-527" fmla="*/ 1293946 w 3951730"/>
              <a:gd name="connsiteY10-528" fmla="*/ 915 h 3715832"/>
              <a:gd name="connsiteX0-529" fmla="*/ 3101657 w 3951730"/>
              <a:gd name="connsiteY0-530" fmla="*/ 3715832 h 3715832"/>
              <a:gd name="connsiteX1-531" fmla="*/ 2259542 w 3951730"/>
              <a:gd name="connsiteY1-532" fmla="*/ 2539197 h 3715832"/>
              <a:gd name="connsiteX2-533" fmla="*/ 2516417 w 3951730"/>
              <a:gd name="connsiteY2-534" fmla="*/ 2539197 h 3715832"/>
              <a:gd name="connsiteX3-535" fmla="*/ 1293946 w 3951730"/>
              <a:gd name="connsiteY3-536" fmla="*/ 915 h 3715832"/>
              <a:gd name="connsiteX4-537" fmla="*/ 2472385 w 3951730"/>
              <a:gd name="connsiteY4-538" fmla="*/ 915 h 3715832"/>
              <a:gd name="connsiteX5-539" fmla="*/ 3694856 w 3951730"/>
              <a:gd name="connsiteY5-540" fmla="*/ 2539197 h 3715832"/>
              <a:gd name="connsiteX6-541" fmla="*/ 3951730 w 3951730"/>
              <a:gd name="connsiteY6-542" fmla="*/ 2539197 h 3715832"/>
              <a:gd name="connsiteX7-543" fmla="*/ 3101657 w 3951730"/>
              <a:gd name="connsiteY7-544" fmla="*/ 3715832 h 3715832"/>
              <a:gd name="connsiteX0-545" fmla="*/ 1883165 w 3951730"/>
              <a:gd name="connsiteY0-546" fmla="*/ 392070 h 3715832"/>
              <a:gd name="connsiteX1-547" fmla="*/ 0 w 3951730"/>
              <a:gd name="connsiteY1-548" fmla="*/ 3343088 h 3715832"/>
              <a:gd name="connsiteX2-549" fmla="*/ 31382 w 3951730"/>
              <a:gd name="connsiteY2-550" fmla="*/ 3385291 h 3715832"/>
              <a:gd name="connsiteX3-551" fmla="*/ 144163 w 3951730"/>
              <a:gd name="connsiteY3-552" fmla="*/ 1987108 h 3715832"/>
              <a:gd name="connsiteX4-553" fmla="*/ 1883164 w 3951730"/>
              <a:gd name="connsiteY4-554" fmla="*/ 392070 h 3715832"/>
              <a:gd name="connsiteX5-555" fmla="*/ 1883165 w 3951730"/>
              <a:gd name="connsiteY5-556" fmla="*/ 392070 h 3715832"/>
              <a:gd name="connsiteX0-557" fmla="*/ 14068 w 3951730"/>
              <a:gd name="connsiteY0-558" fmla="*/ 3385291 h 3715832"/>
              <a:gd name="connsiteX1-559" fmla="*/ 45450 w 3951730"/>
              <a:gd name="connsiteY1-560" fmla="*/ 2794448 h 3715832"/>
              <a:gd name="connsiteX2-561" fmla="*/ 1293945 w 3951730"/>
              <a:gd name="connsiteY2-562" fmla="*/ 915 h 3715832"/>
              <a:gd name="connsiteX3-563" fmla="*/ 2472385 w 3951730"/>
              <a:gd name="connsiteY3-564" fmla="*/ 915 h 3715832"/>
              <a:gd name="connsiteX4-565" fmla="*/ 3694856 w 3951730"/>
              <a:gd name="connsiteY4-566" fmla="*/ 2539197 h 3715832"/>
              <a:gd name="connsiteX5-567" fmla="*/ 3951730 w 3951730"/>
              <a:gd name="connsiteY5-568" fmla="*/ 2539197 h 3715832"/>
              <a:gd name="connsiteX6-569" fmla="*/ 3101657 w 3951730"/>
              <a:gd name="connsiteY6-570" fmla="*/ 3693794 h 3715832"/>
              <a:gd name="connsiteX7-571" fmla="*/ 2259542 w 3951730"/>
              <a:gd name="connsiteY7-572" fmla="*/ 2539197 h 3715832"/>
              <a:gd name="connsiteX8-573" fmla="*/ 2516417 w 3951730"/>
              <a:gd name="connsiteY8-574" fmla="*/ 2539197 h 3715832"/>
              <a:gd name="connsiteX9-575" fmla="*/ 1293946 w 3951730"/>
              <a:gd name="connsiteY9-576" fmla="*/ 915 h 37158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 ang="0">
                <a:pos x="connsiteX7-27" y="connsiteY7-28"/>
              </a:cxn>
              <a:cxn ang="0">
                <a:pos x="connsiteX8-73" y="connsiteY8-74"/>
              </a:cxn>
              <a:cxn ang="0">
                <a:pos x="connsiteX9-75" y="connsiteY9-76"/>
              </a:cxn>
            </a:cxnLst>
            <a:rect l="l" t="t" r="r" b="b"/>
            <a:pathLst>
              <a:path w="3951730" h="3715832" stroke="0" extrusionOk="0">
                <a:moveTo>
                  <a:pt x="3101657" y="3715832"/>
                </a:moveTo>
                <a:lnTo>
                  <a:pt x="2259542" y="2539197"/>
                </a:lnTo>
                <a:lnTo>
                  <a:pt x="2516417" y="2539197"/>
                </a:lnTo>
                <a:cubicBezTo>
                  <a:pt x="2372485" y="1044932"/>
                  <a:pt x="1869672" y="915"/>
                  <a:pt x="1293946" y="915"/>
                </a:cubicBezTo>
                <a:lnTo>
                  <a:pt x="2472385" y="915"/>
                </a:lnTo>
                <a:cubicBezTo>
                  <a:pt x="3048112" y="915"/>
                  <a:pt x="3550925" y="1044933"/>
                  <a:pt x="3694856" y="2539197"/>
                </a:cubicBezTo>
                <a:lnTo>
                  <a:pt x="3951730" y="2539197"/>
                </a:lnTo>
                <a:lnTo>
                  <a:pt x="3101657" y="3715832"/>
                </a:lnTo>
                <a:close/>
              </a:path>
              <a:path w="3951730" h="3715832" fill="darkenLess" stroke="0" extrusionOk="0">
                <a:moveTo>
                  <a:pt x="1883165" y="392070"/>
                </a:moveTo>
                <a:cubicBezTo>
                  <a:pt x="848992" y="390133"/>
                  <a:pt x="0" y="2087830"/>
                  <a:pt x="0" y="3343088"/>
                </a:cubicBezTo>
                <a:lnTo>
                  <a:pt x="31382" y="3385291"/>
                </a:lnTo>
                <a:cubicBezTo>
                  <a:pt x="31382" y="2903013"/>
                  <a:pt x="69835" y="2426305"/>
                  <a:pt x="144163" y="1987108"/>
                </a:cubicBezTo>
                <a:cubicBezTo>
                  <a:pt x="444463" y="212684"/>
                  <a:pt x="1240285" y="-517256"/>
                  <a:pt x="1883164" y="392070"/>
                </a:cubicBezTo>
                <a:lnTo>
                  <a:pt x="1883165" y="392070"/>
                </a:lnTo>
                <a:close/>
              </a:path>
              <a:path w="3951730" h="3715832" fill="none" extrusionOk="0">
                <a:moveTo>
                  <a:pt x="14068" y="3385291"/>
                </a:moveTo>
                <a:lnTo>
                  <a:pt x="45450" y="2794448"/>
                </a:lnTo>
                <a:cubicBezTo>
                  <a:pt x="45450" y="1938183"/>
                  <a:pt x="596651" y="915"/>
                  <a:pt x="1293945" y="915"/>
                </a:cubicBezTo>
                <a:lnTo>
                  <a:pt x="2472385" y="915"/>
                </a:lnTo>
                <a:cubicBezTo>
                  <a:pt x="3048112" y="915"/>
                  <a:pt x="3550925" y="1044933"/>
                  <a:pt x="3694856" y="2539197"/>
                </a:cubicBezTo>
                <a:lnTo>
                  <a:pt x="3951730" y="2539197"/>
                </a:lnTo>
                <a:lnTo>
                  <a:pt x="3101657" y="3693794"/>
                </a:lnTo>
                <a:lnTo>
                  <a:pt x="2259542" y="2539197"/>
                </a:lnTo>
                <a:lnTo>
                  <a:pt x="2516417" y="2539197"/>
                </a:lnTo>
                <a:cubicBezTo>
                  <a:pt x="2372485" y="1044932"/>
                  <a:pt x="1869672" y="915"/>
                  <a:pt x="1293946" y="915"/>
                </a:cubicBezTo>
              </a:path>
            </a:pathLst>
          </a:cu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endParaRPr>
          </a:p>
        </p:txBody>
      </p:sp>
      <p:sp>
        <p:nvSpPr>
          <p:cNvPr id="16" name="椭圆 15" descr="#clear#"/>
          <p:cNvSpPr/>
          <p:nvPr/>
        </p:nvSpPr>
        <p:spPr>
          <a:xfrm>
            <a:off x="6369802" y="3433950"/>
            <a:ext cx="1574151" cy="1574151"/>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FFFFE"/>
                </a:solidFill>
              </a:rPr>
              <a:t>43%</a:t>
            </a:r>
            <a:endParaRPr lang="zh-CN" altLang="en-US" sz="4000" dirty="0">
              <a:solidFill>
                <a:srgbClr val="FFFFFE"/>
              </a:solidFill>
            </a:endParaRPr>
          </a:p>
        </p:txBody>
      </p:sp>
      <p:sp>
        <p:nvSpPr>
          <p:cNvPr id="17" name="文本框 16" descr="#clear#"/>
          <p:cNvSpPr txBox="1"/>
          <p:nvPr/>
        </p:nvSpPr>
        <p:spPr>
          <a:xfrm>
            <a:off x="4372456" y="2581397"/>
            <a:ext cx="1817063" cy="1754326"/>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18" name="MH_Other_2"/>
          <p:cNvSpPr/>
          <p:nvPr>
            <p:custDataLst>
              <p:tags r:id="rId3"/>
            </p:custDataLst>
          </p:nvPr>
        </p:nvSpPr>
        <p:spPr>
          <a:xfrm rot="1771769" flipV="1">
            <a:off x="8732857" y="4670887"/>
            <a:ext cx="1682140" cy="1222126"/>
          </a:xfrm>
          <a:custGeom>
            <a:avLst/>
            <a:gdLst>
              <a:gd name="connsiteX0" fmla="*/ 3114346 w 3960440"/>
              <a:gd name="connsiteY0" fmla="*/ 3384376 h 3384376"/>
              <a:gd name="connsiteX1" fmla="*/ 2228160 w 3960440"/>
              <a:gd name="connsiteY1" fmla="*/ 2538282 h 3384376"/>
              <a:gd name="connsiteX2" fmla="*/ 2485035 w 3960440"/>
              <a:gd name="connsiteY2" fmla="*/ 2538282 h 3384376"/>
              <a:gd name="connsiteX3" fmla="*/ 1262564 w 3960440"/>
              <a:gd name="connsiteY3" fmla="*/ 0 h 3384376"/>
              <a:gd name="connsiteX4" fmla="*/ 2441003 w 3960440"/>
              <a:gd name="connsiteY4" fmla="*/ 0 h 3384376"/>
              <a:gd name="connsiteX5" fmla="*/ 3663474 w 3960440"/>
              <a:gd name="connsiteY5" fmla="*/ 2538282 h 3384376"/>
              <a:gd name="connsiteX6" fmla="*/ 3920348 w 3960440"/>
              <a:gd name="connsiteY6" fmla="*/ 2538282 h 3384376"/>
              <a:gd name="connsiteX7" fmla="*/ 3114346 w 3960440"/>
              <a:gd name="connsiteY7" fmla="*/ 3384376 h 3384376"/>
              <a:gd name="connsiteX0-1" fmla="*/ 1851783 w 3960440"/>
              <a:gd name="connsiteY0-2" fmla="*/ 391155 h 3384376"/>
              <a:gd name="connsiteX1-3" fmla="*/ 1178440 w 3960440"/>
              <a:gd name="connsiteY1-4" fmla="*/ 3384376 h 3384376"/>
              <a:gd name="connsiteX2-5" fmla="*/ 0 w 3960440"/>
              <a:gd name="connsiteY2-6" fmla="*/ 3384376 h 3384376"/>
              <a:gd name="connsiteX3-7" fmla="*/ 112781 w 3960440"/>
              <a:gd name="connsiteY3-8" fmla="*/ 1986193 h 3384376"/>
              <a:gd name="connsiteX4-9" fmla="*/ 1851782 w 3960440"/>
              <a:gd name="connsiteY4-10" fmla="*/ 391155 h 3384376"/>
              <a:gd name="connsiteX5-11" fmla="*/ 1851783 w 3960440"/>
              <a:gd name="connsiteY5-12" fmla="*/ 391155 h 3384376"/>
              <a:gd name="connsiteX0-13" fmla="*/ 1851783 w 3960440"/>
              <a:gd name="connsiteY0-14" fmla="*/ 391155 h 3384376"/>
              <a:gd name="connsiteX1-15" fmla="*/ 1178440 w 3960440"/>
              <a:gd name="connsiteY1-16" fmla="*/ 3384376 h 3384376"/>
              <a:gd name="connsiteX2-17" fmla="*/ 0 w 3960440"/>
              <a:gd name="connsiteY2-18" fmla="*/ 3384376 h 3384376"/>
              <a:gd name="connsiteX3-19" fmla="*/ 1262563 w 3960440"/>
              <a:gd name="connsiteY3-20" fmla="*/ 0 h 3384376"/>
              <a:gd name="connsiteX4-21" fmla="*/ 2441003 w 3960440"/>
              <a:gd name="connsiteY4-22" fmla="*/ 0 h 3384376"/>
              <a:gd name="connsiteX5-23" fmla="*/ 3663474 w 3960440"/>
              <a:gd name="connsiteY5-24" fmla="*/ 2538282 h 3384376"/>
              <a:gd name="connsiteX6-25" fmla="*/ 3920348 w 3960440"/>
              <a:gd name="connsiteY6-26" fmla="*/ 2538282 h 3384376"/>
              <a:gd name="connsiteX7-27" fmla="*/ 3114346 w 3960440"/>
              <a:gd name="connsiteY7-28" fmla="*/ 3384376 h 3384376"/>
              <a:gd name="connsiteX8" fmla="*/ 2228160 w 3960440"/>
              <a:gd name="connsiteY8" fmla="*/ 2538282 h 3384376"/>
              <a:gd name="connsiteX9" fmla="*/ 2485035 w 3960440"/>
              <a:gd name="connsiteY9" fmla="*/ 2538282 h 3384376"/>
              <a:gd name="connsiteX10" fmla="*/ 1262564 w 3960440"/>
              <a:gd name="connsiteY10" fmla="*/ 0 h 3384376"/>
              <a:gd name="connsiteX0-29" fmla="*/ 3131660 w 3937662"/>
              <a:gd name="connsiteY0-30" fmla="*/ 3385291 h 3385291"/>
              <a:gd name="connsiteX1-31" fmla="*/ 2245474 w 3937662"/>
              <a:gd name="connsiteY1-32" fmla="*/ 2539197 h 3385291"/>
              <a:gd name="connsiteX2-33" fmla="*/ 2502349 w 3937662"/>
              <a:gd name="connsiteY2-34" fmla="*/ 2539197 h 3385291"/>
              <a:gd name="connsiteX3-35" fmla="*/ 1279878 w 3937662"/>
              <a:gd name="connsiteY3-36" fmla="*/ 915 h 3385291"/>
              <a:gd name="connsiteX4-37" fmla="*/ 2458317 w 3937662"/>
              <a:gd name="connsiteY4-38" fmla="*/ 915 h 3385291"/>
              <a:gd name="connsiteX5-39" fmla="*/ 3680788 w 3937662"/>
              <a:gd name="connsiteY5-40" fmla="*/ 2539197 h 3385291"/>
              <a:gd name="connsiteX6-41" fmla="*/ 3937662 w 3937662"/>
              <a:gd name="connsiteY6-42" fmla="*/ 2539197 h 3385291"/>
              <a:gd name="connsiteX7-43" fmla="*/ 3131660 w 3937662"/>
              <a:gd name="connsiteY7-44" fmla="*/ 3385291 h 3385291"/>
              <a:gd name="connsiteX0-45" fmla="*/ 1869097 w 3937662"/>
              <a:gd name="connsiteY0-46" fmla="*/ 392070 h 3385291"/>
              <a:gd name="connsiteX1-47" fmla="*/ 1195754 w 3937662"/>
              <a:gd name="connsiteY1-48" fmla="*/ 3385291 h 3385291"/>
              <a:gd name="connsiteX2-49" fmla="*/ 17314 w 3937662"/>
              <a:gd name="connsiteY2-50" fmla="*/ 3385291 h 3385291"/>
              <a:gd name="connsiteX3-51" fmla="*/ 130095 w 3937662"/>
              <a:gd name="connsiteY3-52" fmla="*/ 1987108 h 3385291"/>
              <a:gd name="connsiteX4-53" fmla="*/ 1869096 w 3937662"/>
              <a:gd name="connsiteY4-54" fmla="*/ 392070 h 3385291"/>
              <a:gd name="connsiteX5-55" fmla="*/ 1869097 w 3937662"/>
              <a:gd name="connsiteY5-56" fmla="*/ 392070 h 3385291"/>
              <a:gd name="connsiteX0-57" fmla="*/ 1869097 w 3937662"/>
              <a:gd name="connsiteY0-58" fmla="*/ 392070 h 3385291"/>
              <a:gd name="connsiteX1-59" fmla="*/ 0 w 3937662"/>
              <a:gd name="connsiteY1-60" fmla="*/ 3385291 h 3385291"/>
              <a:gd name="connsiteX2-61" fmla="*/ 17314 w 3937662"/>
              <a:gd name="connsiteY2-62" fmla="*/ 3385291 h 3385291"/>
              <a:gd name="connsiteX3-63" fmla="*/ 1279877 w 3937662"/>
              <a:gd name="connsiteY3-64" fmla="*/ 915 h 3385291"/>
              <a:gd name="connsiteX4-65" fmla="*/ 2458317 w 3937662"/>
              <a:gd name="connsiteY4-66" fmla="*/ 915 h 3385291"/>
              <a:gd name="connsiteX5-67" fmla="*/ 3680788 w 3937662"/>
              <a:gd name="connsiteY5-68" fmla="*/ 2539197 h 3385291"/>
              <a:gd name="connsiteX6-69" fmla="*/ 3937662 w 3937662"/>
              <a:gd name="connsiteY6-70" fmla="*/ 2539197 h 3385291"/>
              <a:gd name="connsiteX7-71" fmla="*/ 3131660 w 3937662"/>
              <a:gd name="connsiteY7-72" fmla="*/ 3385291 h 3385291"/>
              <a:gd name="connsiteX8-73" fmla="*/ 2245474 w 3937662"/>
              <a:gd name="connsiteY8-74" fmla="*/ 2539197 h 3385291"/>
              <a:gd name="connsiteX9-75" fmla="*/ 2502349 w 3937662"/>
              <a:gd name="connsiteY9-76" fmla="*/ 2539197 h 3385291"/>
              <a:gd name="connsiteX10-77" fmla="*/ 1279878 w 3937662"/>
              <a:gd name="connsiteY10-78" fmla="*/ 915 h 3385291"/>
              <a:gd name="connsiteX0-79" fmla="*/ 3145728 w 3951730"/>
              <a:gd name="connsiteY0-80" fmla="*/ 3385291 h 3385291"/>
              <a:gd name="connsiteX1-81" fmla="*/ 2259542 w 3951730"/>
              <a:gd name="connsiteY1-82" fmla="*/ 2539197 h 3385291"/>
              <a:gd name="connsiteX2-83" fmla="*/ 2516417 w 3951730"/>
              <a:gd name="connsiteY2-84" fmla="*/ 2539197 h 3385291"/>
              <a:gd name="connsiteX3-85" fmla="*/ 1293946 w 3951730"/>
              <a:gd name="connsiteY3-86" fmla="*/ 915 h 3385291"/>
              <a:gd name="connsiteX4-87" fmla="*/ 2472385 w 3951730"/>
              <a:gd name="connsiteY4-88" fmla="*/ 915 h 3385291"/>
              <a:gd name="connsiteX5-89" fmla="*/ 3694856 w 3951730"/>
              <a:gd name="connsiteY5-90" fmla="*/ 2539197 h 3385291"/>
              <a:gd name="connsiteX6-91" fmla="*/ 3951730 w 3951730"/>
              <a:gd name="connsiteY6-92" fmla="*/ 2539197 h 3385291"/>
              <a:gd name="connsiteX7-93" fmla="*/ 3145728 w 3951730"/>
              <a:gd name="connsiteY7-94" fmla="*/ 3385291 h 3385291"/>
              <a:gd name="connsiteX0-95" fmla="*/ 1883165 w 3951730"/>
              <a:gd name="connsiteY0-96" fmla="*/ 392070 h 3385291"/>
              <a:gd name="connsiteX1-97" fmla="*/ 0 w 3951730"/>
              <a:gd name="connsiteY1-98" fmla="*/ 3343088 h 3385291"/>
              <a:gd name="connsiteX2-99" fmla="*/ 31382 w 3951730"/>
              <a:gd name="connsiteY2-100" fmla="*/ 3385291 h 3385291"/>
              <a:gd name="connsiteX3-101" fmla="*/ 144163 w 3951730"/>
              <a:gd name="connsiteY3-102" fmla="*/ 1987108 h 3385291"/>
              <a:gd name="connsiteX4-103" fmla="*/ 1883164 w 3951730"/>
              <a:gd name="connsiteY4-104" fmla="*/ 392070 h 3385291"/>
              <a:gd name="connsiteX5-105" fmla="*/ 1883165 w 3951730"/>
              <a:gd name="connsiteY5-106" fmla="*/ 392070 h 3385291"/>
              <a:gd name="connsiteX0-107" fmla="*/ 1883165 w 3951730"/>
              <a:gd name="connsiteY0-108" fmla="*/ 392070 h 3385291"/>
              <a:gd name="connsiteX1-109" fmla="*/ 14068 w 3951730"/>
              <a:gd name="connsiteY1-110" fmla="*/ 3385291 h 3385291"/>
              <a:gd name="connsiteX2-111" fmla="*/ 31382 w 3951730"/>
              <a:gd name="connsiteY2-112" fmla="*/ 3385291 h 3385291"/>
              <a:gd name="connsiteX3-113" fmla="*/ 1293945 w 3951730"/>
              <a:gd name="connsiteY3-114" fmla="*/ 915 h 3385291"/>
              <a:gd name="connsiteX4-115" fmla="*/ 2472385 w 3951730"/>
              <a:gd name="connsiteY4-116" fmla="*/ 915 h 3385291"/>
              <a:gd name="connsiteX5-117" fmla="*/ 3694856 w 3951730"/>
              <a:gd name="connsiteY5-118" fmla="*/ 2539197 h 3385291"/>
              <a:gd name="connsiteX6-119" fmla="*/ 3951730 w 3951730"/>
              <a:gd name="connsiteY6-120" fmla="*/ 2539197 h 3385291"/>
              <a:gd name="connsiteX7-121" fmla="*/ 3145728 w 3951730"/>
              <a:gd name="connsiteY7-122" fmla="*/ 3385291 h 3385291"/>
              <a:gd name="connsiteX8-123" fmla="*/ 2259542 w 3951730"/>
              <a:gd name="connsiteY8-124" fmla="*/ 2539197 h 3385291"/>
              <a:gd name="connsiteX9-125" fmla="*/ 2516417 w 3951730"/>
              <a:gd name="connsiteY9-126" fmla="*/ 2539197 h 3385291"/>
              <a:gd name="connsiteX10-127" fmla="*/ 1293946 w 3951730"/>
              <a:gd name="connsiteY10-128" fmla="*/ 915 h 3385291"/>
              <a:gd name="connsiteX0-129" fmla="*/ 3145728 w 3951730"/>
              <a:gd name="connsiteY0-130" fmla="*/ 3385291 h 3385291"/>
              <a:gd name="connsiteX1-131" fmla="*/ 2259542 w 3951730"/>
              <a:gd name="connsiteY1-132" fmla="*/ 2539197 h 3385291"/>
              <a:gd name="connsiteX2-133" fmla="*/ 2516417 w 3951730"/>
              <a:gd name="connsiteY2-134" fmla="*/ 2539197 h 3385291"/>
              <a:gd name="connsiteX3-135" fmla="*/ 1293946 w 3951730"/>
              <a:gd name="connsiteY3-136" fmla="*/ 915 h 3385291"/>
              <a:gd name="connsiteX4-137" fmla="*/ 2472385 w 3951730"/>
              <a:gd name="connsiteY4-138" fmla="*/ 915 h 3385291"/>
              <a:gd name="connsiteX5-139" fmla="*/ 3694856 w 3951730"/>
              <a:gd name="connsiteY5-140" fmla="*/ 2539197 h 3385291"/>
              <a:gd name="connsiteX6-141" fmla="*/ 3951730 w 3951730"/>
              <a:gd name="connsiteY6-142" fmla="*/ 2539197 h 3385291"/>
              <a:gd name="connsiteX7-143" fmla="*/ 3145728 w 3951730"/>
              <a:gd name="connsiteY7-144" fmla="*/ 3385291 h 3385291"/>
              <a:gd name="connsiteX0-145" fmla="*/ 1883165 w 3951730"/>
              <a:gd name="connsiteY0-146" fmla="*/ 392070 h 3385291"/>
              <a:gd name="connsiteX1-147" fmla="*/ 0 w 3951730"/>
              <a:gd name="connsiteY1-148" fmla="*/ 3343088 h 3385291"/>
              <a:gd name="connsiteX2-149" fmla="*/ 31382 w 3951730"/>
              <a:gd name="connsiteY2-150" fmla="*/ 3385291 h 3385291"/>
              <a:gd name="connsiteX3-151" fmla="*/ 144163 w 3951730"/>
              <a:gd name="connsiteY3-152" fmla="*/ 1987108 h 3385291"/>
              <a:gd name="connsiteX4-153" fmla="*/ 1883164 w 3951730"/>
              <a:gd name="connsiteY4-154" fmla="*/ 392070 h 3385291"/>
              <a:gd name="connsiteX5-155" fmla="*/ 1883165 w 3951730"/>
              <a:gd name="connsiteY5-156" fmla="*/ 392070 h 3385291"/>
              <a:gd name="connsiteX0-157" fmla="*/ 1883165 w 3951730"/>
              <a:gd name="connsiteY0-158" fmla="*/ 392070 h 3385291"/>
              <a:gd name="connsiteX1-159" fmla="*/ 14068 w 3951730"/>
              <a:gd name="connsiteY1-160" fmla="*/ 3385291 h 3385291"/>
              <a:gd name="connsiteX2-161" fmla="*/ 31382 w 3951730"/>
              <a:gd name="connsiteY2-162" fmla="*/ 3385291 h 3385291"/>
              <a:gd name="connsiteX3-163" fmla="*/ 1293945 w 3951730"/>
              <a:gd name="connsiteY3-164" fmla="*/ 915 h 3385291"/>
              <a:gd name="connsiteX4-165" fmla="*/ 2472385 w 3951730"/>
              <a:gd name="connsiteY4-166" fmla="*/ 915 h 3385291"/>
              <a:gd name="connsiteX5-167" fmla="*/ 3694856 w 3951730"/>
              <a:gd name="connsiteY5-168" fmla="*/ 2539197 h 3385291"/>
              <a:gd name="connsiteX6-169" fmla="*/ 3951730 w 3951730"/>
              <a:gd name="connsiteY6-170" fmla="*/ 2539197 h 3385291"/>
              <a:gd name="connsiteX7-171" fmla="*/ 3145728 w 3951730"/>
              <a:gd name="connsiteY7-172" fmla="*/ 3385291 h 3385291"/>
              <a:gd name="connsiteX8-173" fmla="*/ 2259542 w 3951730"/>
              <a:gd name="connsiteY8-174" fmla="*/ 2539197 h 3385291"/>
              <a:gd name="connsiteX9-175" fmla="*/ 2516417 w 3951730"/>
              <a:gd name="connsiteY9-176" fmla="*/ 2539197 h 3385291"/>
              <a:gd name="connsiteX10-177" fmla="*/ 1293946 w 3951730"/>
              <a:gd name="connsiteY10-178" fmla="*/ 915 h 3385291"/>
              <a:gd name="connsiteX0-179" fmla="*/ 3145728 w 3951730"/>
              <a:gd name="connsiteY0-180" fmla="*/ 3385291 h 3385291"/>
              <a:gd name="connsiteX1-181" fmla="*/ 2259542 w 3951730"/>
              <a:gd name="connsiteY1-182" fmla="*/ 2539197 h 3385291"/>
              <a:gd name="connsiteX2-183" fmla="*/ 2516417 w 3951730"/>
              <a:gd name="connsiteY2-184" fmla="*/ 2539197 h 3385291"/>
              <a:gd name="connsiteX3-185" fmla="*/ 1293946 w 3951730"/>
              <a:gd name="connsiteY3-186" fmla="*/ 915 h 3385291"/>
              <a:gd name="connsiteX4-187" fmla="*/ 2472385 w 3951730"/>
              <a:gd name="connsiteY4-188" fmla="*/ 915 h 3385291"/>
              <a:gd name="connsiteX5-189" fmla="*/ 3694856 w 3951730"/>
              <a:gd name="connsiteY5-190" fmla="*/ 2539197 h 3385291"/>
              <a:gd name="connsiteX6-191" fmla="*/ 3951730 w 3951730"/>
              <a:gd name="connsiteY6-192" fmla="*/ 2539197 h 3385291"/>
              <a:gd name="connsiteX7-193" fmla="*/ 3145728 w 3951730"/>
              <a:gd name="connsiteY7-194" fmla="*/ 3385291 h 3385291"/>
              <a:gd name="connsiteX0-195" fmla="*/ 1883165 w 3951730"/>
              <a:gd name="connsiteY0-196" fmla="*/ 392070 h 3385291"/>
              <a:gd name="connsiteX1-197" fmla="*/ 0 w 3951730"/>
              <a:gd name="connsiteY1-198" fmla="*/ 3343088 h 3385291"/>
              <a:gd name="connsiteX2-199" fmla="*/ 31382 w 3951730"/>
              <a:gd name="connsiteY2-200" fmla="*/ 3385291 h 3385291"/>
              <a:gd name="connsiteX3-201" fmla="*/ 144163 w 3951730"/>
              <a:gd name="connsiteY3-202" fmla="*/ 1987108 h 3385291"/>
              <a:gd name="connsiteX4-203" fmla="*/ 1883164 w 3951730"/>
              <a:gd name="connsiteY4-204" fmla="*/ 392070 h 3385291"/>
              <a:gd name="connsiteX5-205" fmla="*/ 1883165 w 3951730"/>
              <a:gd name="connsiteY5-206" fmla="*/ 392070 h 3385291"/>
              <a:gd name="connsiteX0-207" fmla="*/ 1883165 w 3951730"/>
              <a:gd name="connsiteY0-208" fmla="*/ 392070 h 3385291"/>
              <a:gd name="connsiteX1-209" fmla="*/ 14068 w 3951730"/>
              <a:gd name="connsiteY1-210" fmla="*/ 3385291 h 3385291"/>
              <a:gd name="connsiteX2-211" fmla="*/ 31382 w 3951730"/>
              <a:gd name="connsiteY2-212" fmla="*/ 3385291 h 3385291"/>
              <a:gd name="connsiteX3-213" fmla="*/ 1293945 w 3951730"/>
              <a:gd name="connsiteY3-214" fmla="*/ 915 h 3385291"/>
              <a:gd name="connsiteX4-215" fmla="*/ 2472385 w 3951730"/>
              <a:gd name="connsiteY4-216" fmla="*/ 915 h 3385291"/>
              <a:gd name="connsiteX5-217" fmla="*/ 3694856 w 3951730"/>
              <a:gd name="connsiteY5-218" fmla="*/ 2539197 h 3385291"/>
              <a:gd name="connsiteX6-219" fmla="*/ 3951730 w 3951730"/>
              <a:gd name="connsiteY6-220" fmla="*/ 2539197 h 3385291"/>
              <a:gd name="connsiteX7-221" fmla="*/ 3145728 w 3951730"/>
              <a:gd name="connsiteY7-222" fmla="*/ 3385291 h 3385291"/>
              <a:gd name="connsiteX8-223" fmla="*/ 2259542 w 3951730"/>
              <a:gd name="connsiteY8-224" fmla="*/ 2539197 h 3385291"/>
              <a:gd name="connsiteX9-225" fmla="*/ 2516417 w 3951730"/>
              <a:gd name="connsiteY9-226" fmla="*/ 2539197 h 3385291"/>
              <a:gd name="connsiteX10-227" fmla="*/ 1293946 w 3951730"/>
              <a:gd name="connsiteY10-228" fmla="*/ 915 h 3385291"/>
              <a:gd name="connsiteX0-229" fmla="*/ 3145728 w 3951730"/>
              <a:gd name="connsiteY0-230" fmla="*/ 3385291 h 3385291"/>
              <a:gd name="connsiteX1-231" fmla="*/ 2259542 w 3951730"/>
              <a:gd name="connsiteY1-232" fmla="*/ 2539197 h 3385291"/>
              <a:gd name="connsiteX2-233" fmla="*/ 2516417 w 3951730"/>
              <a:gd name="connsiteY2-234" fmla="*/ 2539197 h 3385291"/>
              <a:gd name="connsiteX3-235" fmla="*/ 1293946 w 3951730"/>
              <a:gd name="connsiteY3-236" fmla="*/ 915 h 3385291"/>
              <a:gd name="connsiteX4-237" fmla="*/ 2472385 w 3951730"/>
              <a:gd name="connsiteY4-238" fmla="*/ 915 h 3385291"/>
              <a:gd name="connsiteX5-239" fmla="*/ 3694856 w 3951730"/>
              <a:gd name="connsiteY5-240" fmla="*/ 2539197 h 3385291"/>
              <a:gd name="connsiteX6-241" fmla="*/ 3951730 w 3951730"/>
              <a:gd name="connsiteY6-242" fmla="*/ 2539197 h 3385291"/>
              <a:gd name="connsiteX7-243" fmla="*/ 3145728 w 3951730"/>
              <a:gd name="connsiteY7-244" fmla="*/ 3385291 h 3385291"/>
              <a:gd name="connsiteX0-245" fmla="*/ 1883165 w 3951730"/>
              <a:gd name="connsiteY0-246" fmla="*/ 392070 h 3385291"/>
              <a:gd name="connsiteX1-247" fmla="*/ 0 w 3951730"/>
              <a:gd name="connsiteY1-248" fmla="*/ 3343088 h 3385291"/>
              <a:gd name="connsiteX2-249" fmla="*/ 31382 w 3951730"/>
              <a:gd name="connsiteY2-250" fmla="*/ 3385291 h 3385291"/>
              <a:gd name="connsiteX3-251" fmla="*/ 144163 w 3951730"/>
              <a:gd name="connsiteY3-252" fmla="*/ 1987108 h 3385291"/>
              <a:gd name="connsiteX4-253" fmla="*/ 1883164 w 3951730"/>
              <a:gd name="connsiteY4-254" fmla="*/ 392070 h 3385291"/>
              <a:gd name="connsiteX5-255" fmla="*/ 1883165 w 3951730"/>
              <a:gd name="connsiteY5-256" fmla="*/ 392070 h 3385291"/>
              <a:gd name="connsiteX0-257" fmla="*/ 1883165 w 3951730"/>
              <a:gd name="connsiteY0-258" fmla="*/ 392070 h 3385291"/>
              <a:gd name="connsiteX1-259" fmla="*/ 14068 w 3951730"/>
              <a:gd name="connsiteY1-260" fmla="*/ 3385291 h 3385291"/>
              <a:gd name="connsiteX2-261" fmla="*/ 31382 w 3951730"/>
              <a:gd name="connsiteY2-262" fmla="*/ 3385291 h 3385291"/>
              <a:gd name="connsiteX3-263" fmla="*/ 1293945 w 3951730"/>
              <a:gd name="connsiteY3-264" fmla="*/ 915 h 3385291"/>
              <a:gd name="connsiteX4-265" fmla="*/ 2472385 w 3951730"/>
              <a:gd name="connsiteY4-266" fmla="*/ 915 h 3385291"/>
              <a:gd name="connsiteX5-267" fmla="*/ 3694856 w 3951730"/>
              <a:gd name="connsiteY5-268" fmla="*/ 2539197 h 3385291"/>
              <a:gd name="connsiteX6-269" fmla="*/ 3951730 w 3951730"/>
              <a:gd name="connsiteY6-270" fmla="*/ 2539197 h 3385291"/>
              <a:gd name="connsiteX7-271" fmla="*/ 3145728 w 3951730"/>
              <a:gd name="connsiteY7-272" fmla="*/ 3385291 h 3385291"/>
              <a:gd name="connsiteX8-273" fmla="*/ 2259542 w 3951730"/>
              <a:gd name="connsiteY8-274" fmla="*/ 2539197 h 3385291"/>
              <a:gd name="connsiteX9-275" fmla="*/ 2516417 w 3951730"/>
              <a:gd name="connsiteY9-276" fmla="*/ 2539197 h 3385291"/>
              <a:gd name="connsiteX10-277" fmla="*/ 1293946 w 3951730"/>
              <a:gd name="connsiteY10-278" fmla="*/ 915 h 3385291"/>
              <a:gd name="connsiteX0-279" fmla="*/ 3145728 w 3951730"/>
              <a:gd name="connsiteY0-280" fmla="*/ 3385291 h 3385291"/>
              <a:gd name="connsiteX1-281" fmla="*/ 2259542 w 3951730"/>
              <a:gd name="connsiteY1-282" fmla="*/ 2539197 h 3385291"/>
              <a:gd name="connsiteX2-283" fmla="*/ 2516417 w 3951730"/>
              <a:gd name="connsiteY2-284" fmla="*/ 2539197 h 3385291"/>
              <a:gd name="connsiteX3-285" fmla="*/ 1293946 w 3951730"/>
              <a:gd name="connsiteY3-286" fmla="*/ 915 h 3385291"/>
              <a:gd name="connsiteX4-287" fmla="*/ 2472385 w 3951730"/>
              <a:gd name="connsiteY4-288" fmla="*/ 915 h 3385291"/>
              <a:gd name="connsiteX5-289" fmla="*/ 3694856 w 3951730"/>
              <a:gd name="connsiteY5-290" fmla="*/ 2539197 h 3385291"/>
              <a:gd name="connsiteX6-291" fmla="*/ 3951730 w 3951730"/>
              <a:gd name="connsiteY6-292" fmla="*/ 2539197 h 3385291"/>
              <a:gd name="connsiteX7-293" fmla="*/ 3145728 w 3951730"/>
              <a:gd name="connsiteY7-294" fmla="*/ 3385291 h 3385291"/>
              <a:gd name="connsiteX0-295" fmla="*/ 1883165 w 3951730"/>
              <a:gd name="connsiteY0-296" fmla="*/ 392070 h 3385291"/>
              <a:gd name="connsiteX1-297" fmla="*/ 0 w 3951730"/>
              <a:gd name="connsiteY1-298" fmla="*/ 3343088 h 3385291"/>
              <a:gd name="connsiteX2-299" fmla="*/ 31382 w 3951730"/>
              <a:gd name="connsiteY2-300" fmla="*/ 3385291 h 3385291"/>
              <a:gd name="connsiteX3-301" fmla="*/ 144163 w 3951730"/>
              <a:gd name="connsiteY3-302" fmla="*/ 1987108 h 3385291"/>
              <a:gd name="connsiteX4-303" fmla="*/ 1883164 w 3951730"/>
              <a:gd name="connsiteY4-304" fmla="*/ 392070 h 3385291"/>
              <a:gd name="connsiteX5-305" fmla="*/ 1883165 w 3951730"/>
              <a:gd name="connsiteY5-306" fmla="*/ 392070 h 3385291"/>
              <a:gd name="connsiteX0-307" fmla="*/ 1883165 w 3951730"/>
              <a:gd name="connsiteY0-308" fmla="*/ 392070 h 3385291"/>
              <a:gd name="connsiteX1-309" fmla="*/ 14068 w 3951730"/>
              <a:gd name="connsiteY1-310" fmla="*/ 3385291 h 3385291"/>
              <a:gd name="connsiteX2-311" fmla="*/ 45450 w 3951730"/>
              <a:gd name="connsiteY2-312" fmla="*/ 2794448 h 3385291"/>
              <a:gd name="connsiteX3-313" fmla="*/ 1293945 w 3951730"/>
              <a:gd name="connsiteY3-314" fmla="*/ 915 h 3385291"/>
              <a:gd name="connsiteX4-315" fmla="*/ 2472385 w 3951730"/>
              <a:gd name="connsiteY4-316" fmla="*/ 915 h 3385291"/>
              <a:gd name="connsiteX5-317" fmla="*/ 3694856 w 3951730"/>
              <a:gd name="connsiteY5-318" fmla="*/ 2539197 h 3385291"/>
              <a:gd name="connsiteX6-319" fmla="*/ 3951730 w 3951730"/>
              <a:gd name="connsiteY6-320" fmla="*/ 2539197 h 3385291"/>
              <a:gd name="connsiteX7-321" fmla="*/ 3145728 w 3951730"/>
              <a:gd name="connsiteY7-322" fmla="*/ 3385291 h 3385291"/>
              <a:gd name="connsiteX8-323" fmla="*/ 2259542 w 3951730"/>
              <a:gd name="connsiteY8-324" fmla="*/ 2539197 h 3385291"/>
              <a:gd name="connsiteX9-325" fmla="*/ 2516417 w 3951730"/>
              <a:gd name="connsiteY9-326" fmla="*/ 2539197 h 3385291"/>
              <a:gd name="connsiteX10-327" fmla="*/ 1293946 w 3951730"/>
              <a:gd name="connsiteY10-328" fmla="*/ 915 h 3385291"/>
              <a:gd name="connsiteX0-329" fmla="*/ 3145728 w 3951730"/>
              <a:gd name="connsiteY0-330" fmla="*/ 3385291 h 3385291"/>
              <a:gd name="connsiteX1-331" fmla="*/ 2259542 w 3951730"/>
              <a:gd name="connsiteY1-332" fmla="*/ 2539197 h 3385291"/>
              <a:gd name="connsiteX2-333" fmla="*/ 2516417 w 3951730"/>
              <a:gd name="connsiteY2-334" fmla="*/ 2539197 h 3385291"/>
              <a:gd name="connsiteX3-335" fmla="*/ 1293946 w 3951730"/>
              <a:gd name="connsiteY3-336" fmla="*/ 915 h 3385291"/>
              <a:gd name="connsiteX4-337" fmla="*/ 2472385 w 3951730"/>
              <a:gd name="connsiteY4-338" fmla="*/ 915 h 3385291"/>
              <a:gd name="connsiteX5-339" fmla="*/ 3694856 w 3951730"/>
              <a:gd name="connsiteY5-340" fmla="*/ 2539197 h 3385291"/>
              <a:gd name="connsiteX6-341" fmla="*/ 3951730 w 3951730"/>
              <a:gd name="connsiteY6-342" fmla="*/ 2539197 h 3385291"/>
              <a:gd name="connsiteX7-343" fmla="*/ 3145728 w 3951730"/>
              <a:gd name="connsiteY7-344" fmla="*/ 3385291 h 3385291"/>
              <a:gd name="connsiteX0-345" fmla="*/ 1883165 w 3951730"/>
              <a:gd name="connsiteY0-346" fmla="*/ 392070 h 3385291"/>
              <a:gd name="connsiteX1-347" fmla="*/ 0 w 3951730"/>
              <a:gd name="connsiteY1-348" fmla="*/ 3343088 h 3385291"/>
              <a:gd name="connsiteX2-349" fmla="*/ 31382 w 3951730"/>
              <a:gd name="connsiteY2-350" fmla="*/ 3385291 h 3385291"/>
              <a:gd name="connsiteX3-351" fmla="*/ 144163 w 3951730"/>
              <a:gd name="connsiteY3-352" fmla="*/ 1987108 h 3385291"/>
              <a:gd name="connsiteX4-353" fmla="*/ 1883164 w 3951730"/>
              <a:gd name="connsiteY4-354" fmla="*/ 392070 h 3385291"/>
              <a:gd name="connsiteX5-355" fmla="*/ 1883165 w 3951730"/>
              <a:gd name="connsiteY5-356" fmla="*/ 392070 h 3385291"/>
              <a:gd name="connsiteX0-357" fmla="*/ 1883165 w 3951730"/>
              <a:gd name="connsiteY0-358" fmla="*/ 392070 h 3385291"/>
              <a:gd name="connsiteX1-359" fmla="*/ 14068 w 3951730"/>
              <a:gd name="connsiteY1-360" fmla="*/ 3385291 h 3385291"/>
              <a:gd name="connsiteX2-361" fmla="*/ 45450 w 3951730"/>
              <a:gd name="connsiteY2-362" fmla="*/ 2794448 h 3385291"/>
              <a:gd name="connsiteX3-363" fmla="*/ 1293945 w 3951730"/>
              <a:gd name="connsiteY3-364" fmla="*/ 915 h 3385291"/>
              <a:gd name="connsiteX4-365" fmla="*/ 2472385 w 3951730"/>
              <a:gd name="connsiteY4-366" fmla="*/ 915 h 3385291"/>
              <a:gd name="connsiteX5-367" fmla="*/ 3694856 w 3951730"/>
              <a:gd name="connsiteY5-368" fmla="*/ 2539197 h 3385291"/>
              <a:gd name="connsiteX6-369" fmla="*/ 3951730 w 3951730"/>
              <a:gd name="connsiteY6-370" fmla="*/ 2539197 h 3385291"/>
              <a:gd name="connsiteX7-371" fmla="*/ 3145728 w 3951730"/>
              <a:gd name="connsiteY7-372" fmla="*/ 3385291 h 3385291"/>
              <a:gd name="connsiteX8-373" fmla="*/ 2259542 w 3951730"/>
              <a:gd name="connsiteY8-374" fmla="*/ 2539197 h 3385291"/>
              <a:gd name="connsiteX9-375" fmla="*/ 2516417 w 3951730"/>
              <a:gd name="connsiteY9-376" fmla="*/ 2539197 h 3385291"/>
              <a:gd name="connsiteX10-377" fmla="*/ 1293946 w 3951730"/>
              <a:gd name="connsiteY10-378" fmla="*/ 915 h 3385291"/>
              <a:gd name="connsiteX0-379" fmla="*/ 3145728 w 3951730"/>
              <a:gd name="connsiteY0-380" fmla="*/ 3385291 h 3693794"/>
              <a:gd name="connsiteX1-381" fmla="*/ 2259542 w 3951730"/>
              <a:gd name="connsiteY1-382" fmla="*/ 2539197 h 3693794"/>
              <a:gd name="connsiteX2-383" fmla="*/ 2516417 w 3951730"/>
              <a:gd name="connsiteY2-384" fmla="*/ 2539197 h 3693794"/>
              <a:gd name="connsiteX3-385" fmla="*/ 1293946 w 3951730"/>
              <a:gd name="connsiteY3-386" fmla="*/ 915 h 3693794"/>
              <a:gd name="connsiteX4-387" fmla="*/ 2472385 w 3951730"/>
              <a:gd name="connsiteY4-388" fmla="*/ 915 h 3693794"/>
              <a:gd name="connsiteX5-389" fmla="*/ 3694856 w 3951730"/>
              <a:gd name="connsiteY5-390" fmla="*/ 2539197 h 3693794"/>
              <a:gd name="connsiteX6-391" fmla="*/ 3951730 w 3951730"/>
              <a:gd name="connsiteY6-392" fmla="*/ 2539197 h 3693794"/>
              <a:gd name="connsiteX7-393" fmla="*/ 3145728 w 3951730"/>
              <a:gd name="connsiteY7-394" fmla="*/ 3385291 h 3693794"/>
              <a:gd name="connsiteX0-395" fmla="*/ 1883165 w 3951730"/>
              <a:gd name="connsiteY0-396" fmla="*/ 392070 h 3693794"/>
              <a:gd name="connsiteX1-397" fmla="*/ 0 w 3951730"/>
              <a:gd name="connsiteY1-398" fmla="*/ 3343088 h 3693794"/>
              <a:gd name="connsiteX2-399" fmla="*/ 31382 w 3951730"/>
              <a:gd name="connsiteY2-400" fmla="*/ 3385291 h 3693794"/>
              <a:gd name="connsiteX3-401" fmla="*/ 144163 w 3951730"/>
              <a:gd name="connsiteY3-402" fmla="*/ 1987108 h 3693794"/>
              <a:gd name="connsiteX4-403" fmla="*/ 1883164 w 3951730"/>
              <a:gd name="connsiteY4-404" fmla="*/ 392070 h 3693794"/>
              <a:gd name="connsiteX5-405" fmla="*/ 1883165 w 3951730"/>
              <a:gd name="connsiteY5-406" fmla="*/ 392070 h 3693794"/>
              <a:gd name="connsiteX0-407" fmla="*/ 1883165 w 3951730"/>
              <a:gd name="connsiteY0-408" fmla="*/ 392070 h 3693794"/>
              <a:gd name="connsiteX1-409" fmla="*/ 14068 w 3951730"/>
              <a:gd name="connsiteY1-410" fmla="*/ 3385291 h 3693794"/>
              <a:gd name="connsiteX2-411" fmla="*/ 45450 w 3951730"/>
              <a:gd name="connsiteY2-412" fmla="*/ 2794448 h 3693794"/>
              <a:gd name="connsiteX3-413" fmla="*/ 1293945 w 3951730"/>
              <a:gd name="connsiteY3-414" fmla="*/ 915 h 3693794"/>
              <a:gd name="connsiteX4-415" fmla="*/ 2472385 w 3951730"/>
              <a:gd name="connsiteY4-416" fmla="*/ 915 h 3693794"/>
              <a:gd name="connsiteX5-417" fmla="*/ 3694856 w 3951730"/>
              <a:gd name="connsiteY5-418" fmla="*/ 2539197 h 3693794"/>
              <a:gd name="connsiteX6-419" fmla="*/ 3951730 w 3951730"/>
              <a:gd name="connsiteY6-420" fmla="*/ 2539197 h 3693794"/>
              <a:gd name="connsiteX7-421" fmla="*/ 3101657 w 3951730"/>
              <a:gd name="connsiteY7-422" fmla="*/ 3693794 h 3693794"/>
              <a:gd name="connsiteX8-423" fmla="*/ 2259542 w 3951730"/>
              <a:gd name="connsiteY8-424" fmla="*/ 2539197 h 3693794"/>
              <a:gd name="connsiteX9-425" fmla="*/ 2516417 w 3951730"/>
              <a:gd name="connsiteY9-426" fmla="*/ 2539197 h 3693794"/>
              <a:gd name="connsiteX10-427" fmla="*/ 1293946 w 3951730"/>
              <a:gd name="connsiteY10-428" fmla="*/ 915 h 3693794"/>
              <a:gd name="connsiteX0-429" fmla="*/ 3101657 w 3951730"/>
              <a:gd name="connsiteY0-430" fmla="*/ 3715832 h 3715832"/>
              <a:gd name="connsiteX1-431" fmla="*/ 2259542 w 3951730"/>
              <a:gd name="connsiteY1-432" fmla="*/ 2539197 h 3715832"/>
              <a:gd name="connsiteX2-433" fmla="*/ 2516417 w 3951730"/>
              <a:gd name="connsiteY2-434" fmla="*/ 2539197 h 3715832"/>
              <a:gd name="connsiteX3-435" fmla="*/ 1293946 w 3951730"/>
              <a:gd name="connsiteY3-436" fmla="*/ 915 h 3715832"/>
              <a:gd name="connsiteX4-437" fmla="*/ 2472385 w 3951730"/>
              <a:gd name="connsiteY4-438" fmla="*/ 915 h 3715832"/>
              <a:gd name="connsiteX5-439" fmla="*/ 3694856 w 3951730"/>
              <a:gd name="connsiteY5-440" fmla="*/ 2539197 h 3715832"/>
              <a:gd name="connsiteX6-441" fmla="*/ 3951730 w 3951730"/>
              <a:gd name="connsiteY6-442" fmla="*/ 2539197 h 3715832"/>
              <a:gd name="connsiteX7-443" fmla="*/ 3101657 w 3951730"/>
              <a:gd name="connsiteY7-444" fmla="*/ 3715832 h 3715832"/>
              <a:gd name="connsiteX0-445" fmla="*/ 1883165 w 3951730"/>
              <a:gd name="connsiteY0-446" fmla="*/ 392070 h 3715832"/>
              <a:gd name="connsiteX1-447" fmla="*/ 0 w 3951730"/>
              <a:gd name="connsiteY1-448" fmla="*/ 3343088 h 3715832"/>
              <a:gd name="connsiteX2-449" fmla="*/ 31382 w 3951730"/>
              <a:gd name="connsiteY2-450" fmla="*/ 3385291 h 3715832"/>
              <a:gd name="connsiteX3-451" fmla="*/ 144163 w 3951730"/>
              <a:gd name="connsiteY3-452" fmla="*/ 1987108 h 3715832"/>
              <a:gd name="connsiteX4-453" fmla="*/ 1883164 w 3951730"/>
              <a:gd name="connsiteY4-454" fmla="*/ 392070 h 3715832"/>
              <a:gd name="connsiteX5-455" fmla="*/ 1883165 w 3951730"/>
              <a:gd name="connsiteY5-456" fmla="*/ 392070 h 3715832"/>
              <a:gd name="connsiteX0-457" fmla="*/ 1883165 w 3951730"/>
              <a:gd name="connsiteY0-458" fmla="*/ 392070 h 3715832"/>
              <a:gd name="connsiteX1-459" fmla="*/ 14068 w 3951730"/>
              <a:gd name="connsiteY1-460" fmla="*/ 3385291 h 3715832"/>
              <a:gd name="connsiteX2-461" fmla="*/ 45450 w 3951730"/>
              <a:gd name="connsiteY2-462" fmla="*/ 2794448 h 3715832"/>
              <a:gd name="connsiteX3-463" fmla="*/ 1293945 w 3951730"/>
              <a:gd name="connsiteY3-464" fmla="*/ 915 h 3715832"/>
              <a:gd name="connsiteX4-465" fmla="*/ 2472385 w 3951730"/>
              <a:gd name="connsiteY4-466" fmla="*/ 915 h 3715832"/>
              <a:gd name="connsiteX5-467" fmla="*/ 3694856 w 3951730"/>
              <a:gd name="connsiteY5-468" fmla="*/ 2539197 h 3715832"/>
              <a:gd name="connsiteX6-469" fmla="*/ 3951730 w 3951730"/>
              <a:gd name="connsiteY6-470" fmla="*/ 2539197 h 3715832"/>
              <a:gd name="connsiteX7-471" fmla="*/ 3101657 w 3951730"/>
              <a:gd name="connsiteY7-472" fmla="*/ 3693794 h 3715832"/>
              <a:gd name="connsiteX8-473" fmla="*/ 2259542 w 3951730"/>
              <a:gd name="connsiteY8-474" fmla="*/ 2539197 h 3715832"/>
              <a:gd name="connsiteX9-475" fmla="*/ 2516417 w 3951730"/>
              <a:gd name="connsiteY9-476" fmla="*/ 2539197 h 3715832"/>
              <a:gd name="connsiteX10-477" fmla="*/ 1293946 w 3951730"/>
              <a:gd name="connsiteY10-478" fmla="*/ 915 h 3715832"/>
              <a:gd name="connsiteX0-479" fmla="*/ 3101657 w 3951730"/>
              <a:gd name="connsiteY0-480" fmla="*/ 3715832 h 3715832"/>
              <a:gd name="connsiteX1-481" fmla="*/ 2259542 w 3951730"/>
              <a:gd name="connsiteY1-482" fmla="*/ 2539197 h 3715832"/>
              <a:gd name="connsiteX2-483" fmla="*/ 2516417 w 3951730"/>
              <a:gd name="connsiteY2-484" fmla="*/ 2539197 h 3715832"/>
              <a:gd name="connsiteX3-485" fmla="*/ 1293946 w 3951730"/>
              <a:gd name="connsiteY3-486" fmla="*/ 915 h 3715832"/>
              <a:gd name="connsiteX4-487" fmla="*/ 2472385 w 3951730"/>
              <a:gd name="connsiteY4-488" fmla="*/ 915 h 3715832"/>
              <a:gd name="connsiteX5-489" fmla="*/ 3694856 w 3951730"/>
              <a:gd name="connsiteY5-490" fmla="*/ 2539197 h 3715832"/>
              <a:gd name="connsiteX6-491" fmla="*/ 3951730 w 3951730"/>
              <a:gd name="connsiteY6-492" fmla="*/ 2539197 h 3715832"/>
              <a:gd name="connsiteX7-493" fmla="*/ 3101657 w 3951730"/>
              <a:gd name="connsiteY7-494" fmla="*/ 3715832 h 3715832"/>
              <a:gd name="connsiteX0-495" fmla="*/ 1883165 w 3951730"/>
              <a:gd name="connsiteY0-496" fmla="*/ 392070 h 3715832"/>
              <a:gd name="connsiteX1-497" fmla="*/ 0 w 3951730"/>
              <a:gd name="connsiteY1-498" fmla="*/ 3343088 h 3715832"/>
              <a:gd name="connsiteX2-499" fmla="*/ 31382 w 3951730"/>
              <a:gd name="connsiteY2-500" fmla="*/ 3385291 h 3715832"/>
              <a:gd name="connsiteX3-501" fmla="*/ 144163 w 3951730"/>
              <a:gd name="connsiteY3-502" fmla="*/ 1987108 h 3715832"/>
              <a:gd name="connsiteX4-503" fmla="*/ 1883164 w 3951730"/>
              <a:gd name="connsiteY4-504" fmla="*/ 392070 h 3715832"/>
              <a:gd name="connsiteX5-505" fmla="*/ 1883165 w 3951730"/>
              <a:gd name="connsiteY5-506" fmla="*/ 392070 h 3715832"/>
              <a:gd name="connsiteX0-507" fmla="*/ 1883165 w 3951730"/>
              <a:gd name="connsiteY0-508" fmla="*/ 392070 h 3715832"/>
              <a:gd name="connsiteX1-509" fmla="*/ 14068 w 3951730"/>
              <a:gd name="connsiteY1-510" fmla="*/ 3385291 h 3715832"/>
              <a:gd name="connsiteX2-511" fmla="*/ 45450 w 3951730"/>
              <a:gd name="connsiteY2-512" fmla="*/ 2794448 h 3715832"/>
              <a:gd name="connsiteX3-513" fmla="*/ 1293945 w 3951730"/>
              <a:gd name="connsiteY3-514" fmla="*/ 915 h 3715832"/>
              <a:gd name="connsiteX4-515" fmla="*/ 2472385 w 3951730"/>
              <a:gd name="connsiteY4-516" fmla="*/ 915 h 3715832"/>
              <a:gd name="connsiteX5-517" fmla="*/ 3694856 w 3951730"/>
              <a:gd name="connsiteY5-518" fmla="*/ 2539197 h 3715832"/>
              <a:gd name="connsiteX6-519" fmla="*/ 3951730 w 3951730"/>
              <a:gd name="connsiteY6-520" fmla="*/ 2539197 h 3715832"/>
              <a:gd name="connsiteX7-521" fmla="*/ 3101657 w 3951730"/>
              <a:gd name="connsiteY7-522" fmla="*/ 3693794 h 3715832"/>
              <a:gd name="connsiteX8-523" fmla="*/ 2259542 w 3951730"/>
              <a:gd name="connsiteY8-524" fmla="*/ 2539197 h 3715832"/>
              <a:gd name="connsiteX9-525" fmla="*/ 2516417 w 3951730"/>
              <a:gd name="connsiteY9-526" fmla="*/ 2539197 h 3715832"/>
              <a:gd name="connsiteX10-527" fmla="*/ 1293946 w 3951730"/>
              <a:gd name="connsiteY10-528" fmla="*/ 915 h 3715832"/>
              <a:gd name="connsiteX0-529" fmla="*/ 3101657 w 3951730"/>
              <a:gd name="connsiteY0-530" fmla="*/ 3715832 h 3715832"/>
              <a:gd name="connsiteX1-531" fmla="*/ 2259542 w 3951730"/>
              <a:gd name="connsiteY1-532" fmla="*/ 2539197 h 3715832"/>
              <a:gd name="connsiteX2-533" fmla="*/ 2516417 w 3951730"/>
              <a:gd name="connsiteY2-534" fmla="*/ 2539197 h 3715832"/>
              <a:gd name="connsiteX3-535" fmla="*/ 1293946 w 3951730"/>
              <a:gd name="connsiteY3-536" fmla="*/ 915 h 3715832"/>
              <a:gd name="connsiteX4-537" fmla="*/ 2472385 w 3951730"/>
              <a:gd name="connsiteY4-538" fmla="*/ 915 h 3715832"/>
              <a:gd name="connsiteX5-539" fmla="*/ 3694856 w 3951730"/>
              <a:gd name="connsiteY5-540" fmla="*/ 2539197 h 3715832"/>
              <a:gd name="connsiteX6-541" fmla="*/ 3951730 w 3951730"/>
              <a:gd name="connsiteY6-542" fmla="*/ 2539197 h 3715832"/>
              <a:gd name="connsiteX7-543" fmla="*/ 3101657 w 3951730"/>
              <a:gd name="connsiteY7-544" fmla="*/ 3715832 h 3715832"/>
              <a:gd name="connsiteX0-545" fmla="*/ 1883165 w 3951730"/>
              <a:gd name="connsiteY0-546" fmla="*/ 392070 h 3715832"/>
              <a:gd name="connsiteX1-547" fmla="*/ 0 w 3951730"/>
              <a:gd name="connsiteY1-548" fmla="*/ 3343088 h 3715832"/>
              <a:gd name="connsiteX2-549" fmla="*/ 31382 w 3951730"/>
              <a:gd name="connsiteY2-550" fmla="*/ 3385291 h 3715832"/>
              <a:gd name="connsiteX3-551" fmla="*/ 144163 w 3951730"/>
              <a:gd name="connsiteY3-552" fmla="*/ 1987108 h 3715832"/>
              <a:gd name="connsiteX4-553" fmla="*/ 1883164 w 3951730"/>
              <a:gd name="connsiteY4-554" fmla="*/ 392070 h 3715832"/>
              <a:gd name="connsiteX5-555" fmla="*/ 1883165 w 3951730"/>
              <a:gd name="connsiteY5-556" fmla="*/ 392070 h 3715832"/>
              <a:gd name="connsiteX0-557" fmla="*/ 14068 w 3951730"/>
              <a:gd name="connsiteY0-558" fmla="*/ 3385291 h 3715832"/>
              <a:gd name="connsiteX1-559" fmla="*/ 45450 w 3951730"/>
              <a:gd name="connsiteY1-560" fmla="*/ 2794448 h 3715832"/>
              <a:gd name="connsiteX2-561" fmla="*/ 1293945 w 3951730"/>
              <a:gd name="connsiteY2-562" fmla="*/ 915 h 3715832"/>
              <a:gd name="connsiteX3-563" fmla="*/ 2472385 w 3951730"/>
              <a:gd name="connsiteY3-564" fmla="*/ 915 h 3715832"/>
              <a:gd name="connsiteX4-565" fmla="*/ 3694856 w 3951730"/>
              <a:gd name="connsiteY4-566" fmla="*/ 2539197 h 3715832"/>
              <a:gd name="connsiteX5-567" fmla="*/ 3951730 w 3951730"/>
              <a:gd name="connsiteY5-568" fmla="*/ 2539197 h 3715832"/>
              <a:gd name="connsiteX6-569" fmla="*/ 3101657 w 3951730"/>
              <a:gd name="connsiteY6-570" fmla="*/ 3693794 h 3715832"/>
              <a:gd name="connsiteX7-571" fmla="*/ 2259542 w 3951730"/>
              <a:gd name="connsiteY7-572" fmla="*/ 2539197 h 3715832"/>
              <a:gd name="connsiteX8-573" fmla="*/ 2516417 w 3951730"/>
              <a:gd name="connsiteY8-574" fmla="*/ 2539197 h 3715832"/>
              <a:gd name="connsiteX9-575" fmla="*/ 1293946 w 3951730"/>
              <a:gd name="connsiteY9-576" fmla="*/ 915 h 37158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 ang="0">
                <a:pos x="connsiteX7-27" y="connsiteY7-28"/>
              </a:cxn>
              <a:cxn ang="0">
                <a:pos x="connsiteX8-73" y="connsiteY8-74"/>
              </a:cxn>
              <a:cxn ang="0">
                <a:pos x="connsiteX9-75" y="connsiteY9-76"/>
              </a:cxn>
            </a:cxnLst>
            <a:rect l="l" t="t" r="r" b="b"/>
            <a:pathLst>
              <a:path w="3951730" h="3715832" stroke="0" extrusionOk="0">
                <a:moveTo>
                  <a:pt x="3101657" y="3715832"/>
                </a:moveTo>
                <a:lnTo>
                  <a:pt x="2259542" y="2539197"/>
                </a:lnTo>
                <a:lnTo>
                  <a:pt x="2516417" y="2539197"/>
                </a:lnTo>
                <a:cubicBezTo>
                  <a:pt x="2372485" y="1044932"/>
                  <a:pt x="1869672" y="915"/>
                  <a:pt x="1293946" y="915"/>
                </a:cubicBezTo>
                <a:lnTo>
                  <a:pt x="2472385" y="915"/>
                </a:lnTo>
                <a:cubicBezTo>
                  <a:pt x="3048112" y="915"/>
                  <a:pt x="3550925" y="1044933"/>
                  <a:pt x="3694856" y="2539197"/>
                </a:cubicBezTo>
                <a:lnTo>
                  <a:pt x="3951730" y="2539197"/>
                </a:lnTo>
                <a:lnTo>
                  <a:pt x="3101657" y="3715832"/>
                </a:lnTo>
                <a:close/>
              </a:path>
              <a:path w="3951730" h="3715832" fill="darkenLess" stroke="0" extrusionOk="0">
                <a:moveTo>
                  <a:pt x="1883165" y="392070"/>
                </a:moveTo>
                <a:cubicBezTo>
                  <a:pt x="848992" y="390133"/>
                  <a:pt x="0" y="2087830"/>
                  <a:pt x="0" y="3343088"/>
                </a:cubicBezTo>
                <a:lnTo>
                  <a:pt x="31382" y="3385291"/>
                </a:lnTo>
                <a:cubicBezTo>
                  <a:pt x="31382" y="2903013"/>
                  <a:pt x="69835" y="2426305"/>
                  <a:pt x="144163" y="1987108"/>
                </a:cubicBezTo>
                <a:cubicBezTo>
                  <a:pt x="444463" y="212684"/>
                  <a:pt x="1240285" y="-517256"/>
                  <a:pt x="1883164" y="392070"/>
                </a:cubicBezTo>
                <a:lnTo>
                  <a:pt x="1883165" y="392070"/>
                </a:lnTo>
                <a:close/>
              </a:path>
              <a:path w="3951730" h="3715832" fill="none" extrusionOk="0">
                <a:moveTo>
                  <a:pt x="14068" y="3385291"/>
                </a:moveTo>
                <a:lnTo>
                  <a:pt x="45450" y="2794448"/>
                </a:lnTo>
                <a:cubicBezTo>
                  <a:pt x="45450" y="1938183"/>
                  <a:pt x="596651" y="915"/>
                  <a:pt x="1293945" y="915"/>
                </a:cubicBezTo>
                <a:lnTo>
                  <a:pt x="2472385" y="915"/>
                </a:lnTo>
                <a:cubicBezTo>
                  <a:pt x="3048112" y="915"/>
                  <a:pt x="3550925" y="1044933"/>
                  <a:pt x="3694856" y="2539197"/>
                </a:cubicBezTo>
                <a:lnTo>
                  <a:pt x="3951730" y="2539197"/>
                </a:lnTo>
                <a:lnTo>
                  <a:pt x="3101657" y="3693794"/>
                </a:lnTo>
                <a:lnTo>
                  <a:pt x="2259542" y="2539197"/>
                </a:lnTo>
                <a:lnTo>
                  <a:pt x="2516417" y="2539197"/>
                </a:lnTo>
                <a:cubicBezTo>
                  <a:pt x="2372485" y="1044932"/>
                  <a:pt x="1869672" y="915"/>
                  <a:pt x="1293946" y="915"/>
                </a:cubicBezTo>
              </a:path>
            </a:pathLst>
          </a:cu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schemeClr val="tx1"/>
              </a:solidFill>
            </a:endParaRPr>
          </a:p>
        </p:txBody>
      </p:sp>
      <p:sp>
        <p:nvSpPr>
          <p:cNvPr id="19" name="椭圆 18" descr="#clear#"/>
          <p:cNvSpPr/>
          <p:nvPr/>
        </p:nvSpPr>
        <p:spPr>
          <a:xfrm>
            <a:off x="10121583" y="3433950"/>
            <a:ext cx="1574151" cy="1574151"/>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FFFFE"/>
                </a:solidFill>
              </a:rPr>
              <a:t>95%</a:t>
            </a:r>
            <a:endParaRPr lang="zh-CN" altLang="en-US" sz="4000" dirty="0">
              <a:solidFill>
                <a:srgbClr val="FFFFFE"/>
              </a:solidFill>
            </a:endParaRPr>
          </a:p>
        </p:txBody>
      </p:sp>
      <p:sp>
        <p:nvSpPr>
          <p:cNvPr id="20" name="文本框 19" descr="#clear#"/>
          <p:cNvSpPr txBox="1"/>
          <p:nvPr/>
        </p:nvSpPr>
        <p:spPr>
          <a:xfrm>
            <a:off x="8124237" y="2581397"/>
            <a:ext cx="1817063" cy="1754326"/>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请在此添加第四节标题</a:t>
            </a:r>
          </a:p>
        </p:txBody>
      </p:sp>
      <p:sp>
        <p:nvSpPr>
          <p:cNvPr id="9219" name="文本占位符 2" descr="#clear#"/>
          <p:cNvSpPr>
            <a:spLocks noGrp="1"/>
          </p:cNvSpPr>
          <p:nvPr>
            <p:ph type="body" idx="1"/>
          </p:nvPr>
        </p:nvSpPr>
        <p:spPr/>
        <p:txBody>
          <a:bodyPr/>
          <a:lstStyle/>
          <a:p>
            <a:r>
              <a:rPr lang="zh-CN" altLang="en-US" dirty="0"/>
              <a:t>请输入第四节的小标题</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56" name="MH_Other_2"/>
          <p:cNvSpPr>
            <a:spLocks noChangeArrowheads="1"/>
          </p:cNvSpPr>
          <p:nvPr>
            <p:custDataLst>
              <p:tags r:id="rId1"/>
            </p:custDataLst>
          </p:nvPr>
        </p:nvSpPr>
        <p:spPr bwMode="auto">
          <a:xfrm rot="16200000">
            <a:off x="1457007" y="4944667"/>
            <a:ext cx="2103113" cy="2024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gradFill rotWithShape="1">
            <a:gsLst>
              <a:gs pos="24000">
                <a:schemeClr val="accent1"/>
              </a:gs>
              <a:gs pos="100000">
                <a:schemeClr val="bg1">
                  <a:lumMod val="95000"/>
                </a:schemeClr>
              </a:gs>
            </a:gsLst>
            <a:lin ang="5400000" scaled="0"/>
          </a:gradFill>
          <a:ln>
            <a:noFill/>
          </a:ln>
          <a:effectLst/>
        </p:spPr>
        <p:txBody>
          <a:bodyPr wrap="none" anchor="ctr"/>
          <a:lstStyle/>
          <a:p>
            <a:pPr>
              <a:defRPr/>
            </a:pPr>
            <a:endParaRPr lang="zh-CN" altLang="en-US" sz="1350" dirty="0">
              <a:latin typeface="微软雅黑" panose="020B0503020204020204" pitchFamily="34" charset="-122"/>
              <a:ea typeface="微软雅黑" panose="020B0503020204020204" pitchFamily="34" charset="-122"/>
            </a:endParaRPr>
          </a:p>
        </p:txBody>
      </p:sp>
      <p:sp>
        <p:nvSpPr>
          <p:cNvPr id="57" name="MH_SubTitle_1"/>
          <p:cNvSpPr/>
          <p:nvPr>
            <p:custDataLst>
              <p:tags r:id="rId2"/>
            </p:custDataLst>
          </p:nvPr>
        </p:nvSpPr>
        <p:spPr>
          <a:xfrm>
            <a:off x="838200" y="3990602"/>
            <a:ext cx="1554324" cy="2111166"/>
          </a:xfrm>
          <a:custGeom>
            <a:avLst/>
            <a:gdLst/>
            <a:ahLst/>
            <a:cxnLst/>
            <a:rect l="l" t="t" r="r" b="b"/>
            <a:pathLst>
              <a:path w="2144712" h="2913062">
                <a:moveTo>
                  <a:pt x="2144712" y="0"/>
                </a:moveTo>
                <a:lnTo>
                  <a:pt x="2144712" y="2913062"/>
                </a:lnTo>
                <a:lnTo>
                  <a:pt x="0" y="2619329"/>
                </a:lnTo>
                <a:lnTo>
                  <a:pt x="0" y="293734"/>
                </a:lnTo>
                <a:close/>
              </a:path>
            </a:pathLst>
          </a:custGeom>
          <a:solidFill>
            <a:schemeClr val="accent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tIns="305100" anchor="t">
            <a:normAutofit/>
          </a:bodyPr>
          <a:lstStyle/>
          <a:p>
            <a:pPr algn="ctr">
              <a:lnSpc>
                <a:spcPct val="150000"/>
              </a:lnSpc>
            </a:pPr>
            <a:endParaRPr lang="zh-CN" altLang="en-US" dirty="0">
              <a:solidFill>
                <a:srgbClr val="FFFFFF"/>
              </a:solidFill>
            </a:endParaRPr>
          </a:p>
        </p:txBody>
      </p:sp>
      <p:sp>
        <p:nvSpPr>
          <p:cNvPr id="58" name="MH_Other_2"/>
          <p:cNvSpPr>
            <a:spLocks noChangeArrowheads="1"/>
          </p:cNvSpPr>
          <p:nvPr>
            <p:custDataLst>
              <p:tags r:id="rId3"/>
            </p:custDataLst>
          </p:nvPr>
        </p:nvSpPr>
        <p:spPr bwMode="auto">
          <a:xfrm rot="16200000">
            <a:off x="3228614" y="4944667"/>
            <a:ext cx="2103113" cy="2024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gradFill rotWithShape="1">
            <a:gsLst>
              <a:gs pos="24000">
                <a:schemeClr val="accent1"/>
              </a:gs>
              <a:gs pos="100000">
                <a:schemeClr val="bg1">
                  <a:lumMod val="95000"/>
                </a:schemeClr>
              </a:gs>
            </a:gsLst>
            <a:lin ang="5400000" scaled="0"/>
          </a:gradFill>
          <a:ln>
            <a:noFill/>
          </a:ln>
          <a:effectLst/>
        </p:spPr>
        <p:txBody>
          <a:bodyPr wrap="none" anchor="ctr"/>
          <a:lstStyle/>
          <a:p>
            <a:pPr>
              <a:defRPr/>
            </a:pPr>
            <a:endParaRPr lang="zh-CN" altLang="en-US" sz="1350" dirty="0">
              <a:latin typeface="微软雅黑" panose="020B0503020204020204" pitchFamily="34" charset="-122"/>
              <a:ea typeface="微软雅黑" panose="020B0503020204020204" pitchFamily="34" charset="-122"/>
            </a:endParaRPr>
          </a:p>
        </p:txBody>
      </p:sp>
      <p:sp>
        <p:nvSpPr>
          <p:cNvPr id="59" name="MH_SubTitle_1"/>
          <p:cNvSpPr/>
          <p:nvPr>
            <p:custDataLst>
              <p:tags r:id="rId4"/>
            </p:custDataLst>
          </p:nvPr>
        </p:nvSpPr>
        <p:spPr>
          <a:xfrm>
            <a:off x="2609807" y="3990602"/>
            <a:ext cx="1554324" cy="2111166"/>
          </a:xfrm>
          <a:custGeom>
            <a:avLst/>
            <a:gdLst/>
            <a:ahLst/>
            <a:cxnLst/>
            <a:rect l="l" t="t" r="r" b="b"/>
            <a:pathLst>
              <a:path w="2144712" h="2913062">
                <a:moveTo>
                  <a:pt x="2144712" y="0"/>
                </a:moveTo>
                <a:lnTo>
                  <a:pt x="2144712" y="2913062"/>
                </a:lnTo>
                <a:lnTo>
                  <a:pt x="0" y="2619329"/>
                </a:lnTo>
                <a:lnTo>
                  <a:pt x="0" y="293734"/>
                </a:lnTo>
                <a:close/>
              </a:path>
            </a:pathLst>
          </a:custGeom>
          <a:solidFill>
            <a:schemeClr val="accent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tIns="305100" anchor="t">
            <a:normAutofit/>
          </a:bodyPr>
          <a:lstStyle/>
          <a:p>
            <a:pPr algn="ctr">
              <a:lnSpc>
                <a:spcPct val="150000"/>
              </a:lnSpc>
            </a:pPr>
            <a:endParaRPr lang="zh-CN" altLang="en-US" dirty="0">
              <a:solidFill>
                <a:srgbClr val="FFFFFF"/>
              </a:solidFill>
            </a:endParaRPr>
          </a:p>
        </p:txBody>
      </p:sp>
      <p:sp>
        <p:nvSpPr>
          <p:cNvPr id="60" name="文本框 59" descr="#clear#"/>
          <p:cNvSpPr txBox="1"/>
          <p:nvPr/>
        </p:nvSpPr>
        <p:spPr>
          <a:xfrm>
            <a:off x="852994" y="4550248"/>
            <a:ext cx="1539529" cy="1015663"/>
          </a:xfrm>
          <a:prstGeom prst="rect">
            <a:avLst/>
          </a:prstGeom>
          <a:noFill/>
        </p:spPr>
        <p:txBody>
          <a:bodyPr wrap="square" rtlCol="0">
            <a:spAutoFit/>
          </a:bodyPr>
          <a:lstStyle/>
          <a:p>
            <a:pPr algn="ctr">
              <a:lnSpc>
                <a:spcPct val="150000"/>
              </a:lnSpc>
            </a:pPr>
            <a:r>
              <a:rPr lang="en-US" altLang="zh-CN" sz="4000" dirty="0">
                <a:solidFill>
                  <a:srgbClr val="FFFFFE"/>
                </a:solidFill>
                <a:latin typeface="微软雅黑" panose="020B0503020204020204" pitchFamily="34" charset="-122"/>
                <a:ea typeface="微软雅黑" panose="020B0503020204020204" pitchFamily="34" charset="-122"/>
              </a:rPr>
              <a:t>985</a:t>
            </a:r>
            <a:endParaRPr lang="zh-CN" altLang="en-US" sz="4000" dirty="0">
              <a:solidFill>
                <a:srgbClr val="FFFFFE"/>
              </a:solidFill>
              <a:latin typeface="微软雅黑" panose="020B0503020204020204" pitchFamily="34" charset="-122"/>
              <a:ea typeface="微软雅黑" panose="020B0503020204020204" pitchFamily="34" charset="-122"/>
            </a:endParaRPr>
          </a:p>
        </p:txBody>
      </p:sp>
      <p:sp>
        <p:nvSpPr>
          <p:cNvPr id="61" name="文本框 60" descr="#clear#"/>
          <p:cNvSpPr txBox="1"/>
          <p:nvPr/>
        </p:nvSpPr>
        <p:spPr>
          <a:xfrm>
            <a:off x="2609806" y="4550248"/>
            <a:ext cx="1539529" cy="906915"/>
          </a:xfrm>
          <a:prstGeom prst="rect">
            <a:avLst/>
          </a:prstGeom>
          <a:noFill/>
        </p:spPr>
        <p:txBody>
          <a:bodyPr wrap="square" rtlCol="0">
            <a:spAutoFit/>
          </a:bodyPr>
          <a:lstStyle/>
          <a:p>
            <a:pPr algn="ctr">
              <a:lnSpc>
                <a:spcPct val="150000"/>
              </a:lnSpc>
            </a:pPr>
            <a:r>
              <a:rPr lang="en-US" altLang="zh-CN" sz="4000" dirty="0">
                <a:solidFill>
                  <a:srgbClr val="FFFFFE"/>
                </a:solidFill>
                <a:latin typeface="微软雅黑" panose="020B0503020204020204" pitchFamily="34" charset="-122"/>
                <a:ea typeface="微软雅黑" panose="020B0503020204020204" pitchFamily="34" charset="-122"/>
              </a:rPr>
              <a:t>642</a:t>
            </a:r>
            <a:endParaRPr lang="zh-CN" altLang="en-US" sz="4000" dirty="0">
              <a:solidFill>
                <a:srgbClr val="FFFFFE"/>
              </a:solidFill>
              <a:latin typeface="微软雅黑" panose="020B0503020204020204" pitchFamily="34" charset="-122"/>
              <a:ea typeface="微软雅黑" panose="020B0503020204020204" pitchFamily="34" charset="-122"/>
            </a:endParaRPr>
          </a:p>
        </p:txBody>
      </p:sp>
      <p:cxnSp>
        <p:nvCxnSpPr>
          <p:cNvPr id="62" name="连接符: 肘形 61"/>
          <p:cNvCxnSpPr/>
          <p:nvPr/>
        </p:nvCxnSpPr>
        <p:spPr>
          <a:xfrm rot="5400000" flipH="1" flipV="1">
            <a:off x="1249789" y="3355320"/>
            <a:ext cx="1120792" cy="37485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3" name="文本框 62" descr="#clear#"/>
          <p:cNvSpPr txBox="1"/>
          <p:nvPr/>
        </p:nvSpPr>
        <p:spPr>
          <a:xfrm>
            <a:off x="796367" y="2008497"/>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cxnSp>
        <p:nvCxnSpPr>
          <p:cNvPr id="64" name="连接符: 肘形 63"/>
          <p:cNvCxnSpPr/>
          <p:nvPr/>
        </p:nvCxnSpPr>
        <p:spPr>
          <a:xfrm rot="5400000" flipH="1" flipV="1">
            <a:off x="3302539" y="3290236"/>
            <a:ext cx="1120792" cy="37485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5" name="文本框 64" descr="#clear#"/>
          <p:cNvSpPr txBox="1"/>
          <p:nvPr/>
        </p:nvSpPr>
        <p:spPr>
          <a:xfrm>
            <a:off x="3088269" y="1943413"/>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
        <p:nvSpPr>
          <p:cNvPr id="66" name="文本框 65" descr="#clear#"/>
          <p:cNvSpPr txBox="1"/>
          <p:nvPr/>
        </p:nvSpPr>
        <p:spPr>
          <a:xfrm>
            <a:off x="6037750" y="2931827"/>
            <a:ext cx="5750976" cy="3000821"/>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67" name="文本框 66" descr="#clear#"/>
          <p:cNvSpPr txBox="1"/>
          <p:nvPr/>
        </p:nvSpPr>
        <p:spPr>
          <a:xfrm>
            <a:off x="6108090" y="1973448"/>
            <a:ext cx="5242871" cy="779026"/>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778412" y="464573"/>
            <a:ext cx="347026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600" b="1" dirty="0">
                <a:latin typeface="+mj-ea"/>
                <a:ea typeface="+mj-ea"/>
              </a:rPr>
              <a:t>目录</a:t>
            </a:r>
            <a:endParaRPr lang="en-US" altLang="zh-CN" sz="6600" b="1" dirty="0">
              <a:latin typeface="+mj-ea"/>
              <a:ea typeface="+mj-ea"/>
            </a:endParaRPr>
          </a:p>
        </p:txBody>
      </p:sp>
      <p:sp>
        <p:nvSpPr>
          <p:cNvPr id="22" name="矩形 21"/>
          <p:cNvSpPr/>
          <p:nvPr/>
        </p:nvSpPr>
        <p:spPr>
          <a:xfrm>
            <a:off x="778412" y="2700998"/>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descr="#clear#"/>
          <p:cNvSpPr/>
          <p:nvPr/>
        </p:nvSpPr>
        <p:spPr>
          <a:xfrm>
            <a:off x="963637" y="2801817"/>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A</a:t>
            </a:r>
            <a:endParaRPr lang="zh-CN" altLang="en-US" sz="2800" dirty="0">
              <a:solidFill>
                <a:srgbClr val="FFFFFE"/>
              </a:solidFill>
            </a:endParaRPr>
          </a:p>
        </p:txBody>
      </p:sp>
      <p:sp>
        <p:nvSpPr>
          <p:cNvPr id="24" name="矩形 23" descr="#clear#"/>
          <p:cNvSpPr/>
          <p:nvPr/>
        </p:nvSpPr>
        <p:spPr>
          <a:xfrm>
            <a:off x="1664677" y="2700998"/>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25" name="矩形 24"/>
          <p:cNvSpPr/>
          <p:nvPr/>
        </p:nvSpPr>
        <p:spPr>
          <a:xfrm>
            <a:off x="6349219" y="2700998"/>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descr="#clear#"/>
          <p:cNvSpPr/>
          <p:nvPr/>
        </p:nvSpPr>
        <p:spPr>
          <a:xfrm>
            <a:off x="6534444" y="2801817"/>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B</a:t>
            </a:r>
            <a:endParaRPr lang="zh-CN" altLang="en-US" sz="2800" dirty="0">
              <a:solidFill>
                <a:srgbClr val="FFFFFE"/>
              </a:solidFill>
            </a:endParaRPr>
          </a:p>
        </p:txBody>
      </p:sp>
      <p:sp>
        <p:nvSpPr>
          <p:cNvPr id="27" name="矩形 26" descr="#clear#"/>
          <p:cNvSpPr/>
          <p:nvPr/>
        </p:nvSpPr>
        <p:spPr>
          <a:xfrm>
            <a:off x="7235484" y="2700998"/>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28" name="矩形 27"/>
          <p:cNvSpPr/>
          <p:nvPr/>
        </p:nvSpPr>
        <p:spPr>
          <a:xfrm>
            <a:off x="778412" y="4445393"/>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descr="#clear#"/>
          <p:cNvSpPr/>
          <p:nvPr/>
        </p:nvSpPr>
        <p:spPr>
          <a:xfrm>
            <a:off x="963637" y="4546212"/>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C</a:t>
            </a:r>
            <a:endParaRPr lang="zh-CN" altLang="en-US" sz="2800" dirty="0">
              <a:solidFill>
                <a:srgbClr val="FFFFFE"/>
              </a:solidFill>
            </a:endParaRPr>
          </a:p>
        </p:txBody>
      </p:sp>
      <p:sp>
        <p:nvSpPr>
          <p:cNvPr id="30" name="矩形 29" descr="#clear#"/>
          <p:cNvSpPr/>
          <p:nvPr/>
        </p:nvSpPr>
        <p:spPr>
          <a:xfrm>
            <a:off x="1664677" y="4445393"/>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31" name="矩形 30"/>
          <p:cNvSpPr/>
          <p:nvPr/>
        </p:nvSpPr>
        <p:spPr>
          <a:xfrm>
            <a:off x="6349219" y="4445393"/>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descr="#clear#"/>
          <p:cNvSpPr/>
          <p:nvPr/>
        </p:nvSpPr>
        <p:spPr>
          <a:xfrm>
            <a:off x="6534444" y="4546212"/>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D</a:t>
            </a:r>
            <a:endParaRPr lang="zh-CN" altLang="en-US" sz="2800" dirty="0">
              <a:solidFill>
                <a:srgbClr val="FFFFFE"/>
              </a:solidFill>
            </a:endParaRPr>
          </a:p>
        </p:txBody>
      </p:sp>
      <p:sp>
        <p:nvSpPr>
          <p:cNvPr id="33" name="矩形 32" descr="#clear#"/>
          <p:cNvSpPr/>
          <p:nvPr/>
        </p:nvSpPr>
        <p:spPr>
          <a:xfrm>
            <a:off x="7235484" y="4445393"/>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0" name="MH_SubTitle_1" descr="#clear#"/>
          <p:cNvSpPr/>
          <p:nvPr>
            <p:custDataLst>
              <p:tags r:id="rId1"/>
            </p:custDataLst>
          </p:nvPr>
        </p:nvSpPr>
        <p:spPr>
          <a:xfrm>
            <a:off x="927100" y="2559756"/>
            <a:ext cx="1098550" cy="1098550"/>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rPr>
              <a:t>2018</a:t>
            </a:r>
            <a:endParaRPr lang="zh-CN" altLang="en-US" dirty="0">
              <a:solidFill>
                <a:srgbClr val="FFFFFF"/>
              </a:solidFill>
            </a:endParaRPr>
          </a:p>
        </p:txBody>
      </p:sp>
      <p:sp>
        <p:nvSpPr>
          <p:cNvPr id="21" name="MH_Other_1"/>
          <p:cNvSpPr/>
          <p:nvPr>
            <p:custDataLst>
              <p:tags r:id="rId2"/>
            </p:custDataLst>
          </p:nvPr>
        </p:nvSpPr>
        <p:spPr bwMode="auto">
          <a:xfrm>
            <a:off x="657225" y="2280079"/>
            <a:ext cx="3362746" cy="1633815"/>
          </a:xfrm>
          <a:custGeom>
            <a:avLst/>
            <a:gdLst>
              <a:gd name="connsiteX0" fmla="*/ 4462 w 7837"/>
              <a:gd name="connsiteY0" fmla="*/ 0 h 16223"/>
              <a:gd name="connsiteX1" fmla="*/ 7837 w 7837"/>
              <a:gd name="connsiteY1" fmla="*/ 6223 h 16223"/>
              <a:gd name="connsiteX2" fmla="*/ 2612 w 7837"/>
              <a:gd name="connsiteY2" fmla="*/ 16223 h 16223"/>
              <a:gd name="connsiteX3" fmla="*/ 0 w 7837"/>
              <a:gd name="connsiteY3" fmla="*/ 11223 h 16223"/>
              <a:gd name="connsiteX4" fmla="*/ 2580 w 7837"/>
              <a:gd name="connsiteY4" fmla="*/ 6284 h 16223"/>
              <a:gd name="connsiteX5" fmla="*/ 4711 w 7837"/>
              <a:gd name="connsiteY5" fmla="*/ 10363 h 16223"/>
              <a:gd name="connsiteX0-1" fmla="*/ 14253 w 14253"/>
              <a:gd name="connsiteY0-2" fmla="*/ 156 h 6164"/>
              <a:gd name="connsiteX1-3" fmla="*/ 10000 w 14253"/>
              <a:gd name="connsiteY1-4" fmla="*/ 0 h 6164"/>
              <a:gd name="connsiteX2-5" fmla="*/ 3333 w 14253"/>
              <a:gd name="connsiteY2-6" fmla="*/ 6164 h 6164"/>
              <a:gd name="connsiteX3-7" fmla="*/ 0 w 14253"/>
              <a:gd name="connsiteY3-8" fmla="*/ 3082 h 6164"/>
              <a:gd name="connsiteX4-9" fmla="*/ 3292 w 14253"/>
              <a:gd name="connsiteY4-10" fmla="*/ 38 h 6164"/>
              <a:gd name="connsiteX5-11" fmla="*/ 6011 w 14253"/>
              <a:gd name="connsiteY5-12" fmla="*/ 2552 h 6164"/>
              <a:gd name="connsiteX0-13" fmla="*/ 9725 w 9725"/>
              <a:gd name="connsiteY0-14" fmla="*/ 0 h 10100"/>
              <a:gd name="connsiteX1-15" fmla="*/ 7016 w 9725"/>
              <a:gd name="connsiteY1-16" fmla="*/ 100 h 10100"/>
              <a:gd name="connsiteX2-17" fmla="*/ 2338 w 9725"/>
              <a:gd name="connsiteY2-18" fmla="*/ 10100 h 10100"/>
              <a:gd name="connsiteX3-19" fmla="*/ 0 w 9725"/>
              <a:gd name="connsiteY3-20" fmla="*/ 5100 h 10100"/>
              <a:gd name="connsiteX4-21" fmla="*/ 2310 w 9725"/>
              <a:gd name="connsiteY4-22" fmla="*/ 162 h 10100"/>
              <a:gd name="connsiteX5-23" fmla="*/ 4217 w 9725"/>
              <a:gd name="connsiteY5-24" fmla="*/ 4240 h 101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9725" h="10100">
                <a:moveTo>
                  <a:pt x="9725" y="0"/>
                </a:moveTo>
                <a:lnTo>
                  <a:pt x="7016" y="100"/>
                </a:lnTo>
                <a:lnTo>
                  <a:pt x="2338" y="10100"/>
                </a:lnTo>
                <a:lnTo>
                  <a:pt x="0" y="5100"/>
                </a:lnTo>
                <a:lnTo>
                  <a:pt x="2310" y="162"/>
                </a:lnTo>
                <a:lnTo>
                  <a:pt x="4217" y="4240"/>
                </a:lnTo>
              </a:path>
            </a:pathLst>
          </a:custGeom>
          <a:noFill/>
          <a:ln w="25400" cap="flat" cmpd="sng">
            <a:solidFill>
              <a:schemeClr val="accent1">
                <a:lumMod val="75000"/>
              </a:schemeClr>
            </a:solidFill>
            <a:prstDash val="solid"/>
            <a:round/>
          </a:ln>
          <a:effectLst/>
        </p:spPr>
        <p:txBody>
          <a:bodyPr wrap="none"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75"/>
          </a:p>
        </p:txBody>
      </p:sp>
      <p:sp>
        <p:nvSpPr>
          <p:cNvPr id="22" name="椭圆 21"/>
          <p:cNvSpPr/>
          <p:nvPr/>
        </p:nvSpPr>
        <p:spPr>
          <a:xfrm>
            <a:off x="3540411" y="2009952"/>
            <a:ext cx="559356" cy="559356"/>
          </a:xfrm>
          <a:prstGeom prst="ellipse">
            <a:avLst/>
          </a:prstGeom>
          <a:solidFill>
            <a:schemeClr val="accent1"/>
          </a:solidFill>
          <a:ln>
            <a:solidFill>
              <a:srgbClr val="FFFFFE"/>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descr="#clear#"/>
          <p:cNvSpPr txBox="1"/>
          <p:nvPr/>
        </p:nvSpPr>
        <p:spPr>
          <a:xfrm>
            <a:off x="2812699" y="2839435"/>
            <a:ext cx="3283301" cy="1754326"/>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24" name="MH_SubTitle_1" descr="#clear#"/>
          <p:cNvSpPr/>
          <p:nvPr>
            <p:custDataLst>
              <p:tags r:id="rId3"/>
            </p:custDataLst>
          </p:nvPr>
        </p:nvSpPr>
        <p:spPr>
          <a:xfrm>
            <a:off x="6765990" y="3572629"/>
            <a:ext cx="1098550" cy="1098550"/>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rPr>
              <a:t>2019</a:t>
            </a:r>
            <a:endParaRPr lang="zh-CN" altLang="en-US" dirty="0">
              <a:solidFill>
                <a:srgbClr val="FFFFFF"/>
              </a:solidFill>
            </a:endParaRPr>
          </a:p>
        </p:txBody>
      </p:sp>
      <p:sp>
        <p:nvSpPr>
          <p:cNvPr id="25" name="MH_Other_1"/>
          <p:cNvSpPr/>
          <p:nvPr>
            <p:custDataLst>
              <p:tags r:id="rId4"/>
            </p:custDataLst>
          </p:nvPr>
        </p:nvSpPr>
        <p:spPr bwMode="auto">
          <a:xfrm>
            <a:off x="6496115" y="3292952"/>
            <a:ext cx="3362746" cy="1633815"/>
          </a:xfrm>
          <a:custGeom>
            <a:avLst/>
            <a:gdLst>
              <a:gd name="connsiteX0" fmla="*/ 4462 w 7837"/>
              <a:gd name="connsiteY0" fmla="*/ 0 h 16223"/>
              <a:gd name="connsiteX1" fmla="*/ 7837 w 7837"/>
              <a:gd name="connsiteY1" fmla="*/ 6223 h 16223"/>
              <a:gd name="connsiteX2" fmla="*/ 2612 w 7837"/>
              <a:gd name="connsiteY2" fmla="*/ 16223 h 16223"/>
              <a:gd name="connsiteX3" fmla="*/ 0 w 7837"/>
              <a:gd name="connsiteY3" fmla="*/ 11223 h 16223"/>
              <a:gd name="connsiteX4" fmla="*/ 2580 w 7837"/>
              <a:gd name="connsiteY4" fmla="*/ 6284 h 16223"/>
              <a:gd name="connsiteX5" fmla="*/ 4711 w 7837"/>
              <a:gd name="connsiteY5" fmla="*/ 10363 h 16223"/>
              <a:gd name="connsiteX0-1" fmla="*/ 14253 w 14253"/>
              <a:gd name="connsiteY0-2" fmla="*/ 156 h 6164"/>
              <a:gd name="connsiteX1-3" fmla="*/ 10000 w 14253"/>
              <a:gd name="connsiteY1-4" fmla="*/ 0 h 6164"/>
              <a:gd name="connsiteX2-5" fmla="*/ 3333 w 14253"/>
              <a:gd name="connsiteY2-6" fmla="*/ 6164 h 6164"/>
              <a:gd name="connsiteX3-7" fmla="*/ 0 w 14253"/>
              <a:gd name="connsiteY3-8" fmla="*/ 3082 h 6164"/>
              <a:gd name="connsiteX4-9" fmla="*/ 3292 w 14253"/>
              <a:gd name="connsiteY4-10" fmla="*/ 38 h 6164"/>
              <a:gd name="connsiteX5-11" fmla="*/ 6011 w 14253"/>
              <a:gd name="connsiteY5-12" fmla="*/ 2552 h 6164"/>
              <a:gd name="connsiteX0-13" fmla="*/ 9725 w 9725"/>
              <a:gd name="connsiteY0-14" fmla="*/ 0 h 10100"/>
              <a:gd name="connsiteX1-15" fmla="*/ 7016 w 9725"/>
              <a:gd name="connsiteY1-16" fmla="*/ 100 h 10100"/>
              <a:gd name="connsiteX2-17" fmla="*/ 2338 w 9725"/>
              <a:gd name="connsiteY2-18" fmla="*/ 10100 h 10100"/>
              <a:gd name="connsiteX3-19" fmla="*/ 0 w 9725"/>
              <a:gd name="connsiteY3-20" fmla="*/ 5100 h 10100"/>
              <a:gd name="connsiteX4-21" fmla="*/ 2310 w 9725"/>
              <a:gd name="connsiteY4-22" fmla="*/ 162 h 10100"/>
              <a:gd name="connsiteX5-23" fmla="*/ 4217 w 9725"/>
              <a:gd name="connsiteY5-24" fmla="*/ 4240 h 101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9725" h="10100">
                <a:moveTo>
                  <a:pt x="9725" y="0"/>
                </a:moveTo>
                <a:lnTo>
                  <a:pt x="7016" y="100"/>
                </a:lnTo>
                <a:lnTo>
                  <a:pt x="2338" y="10100"/>
                </a:lnTo>
                <a:lnTo>
                  <a:pt x="0" y="5100"/>
                </a:lnTo>
                <a:lnTo>
                  <a:pt x="2310" y="162"/>
                </a:lnTo>
                <a:lnTo>
                  <a:pt x="4217" y="4240"/>
                </a:lnTo>
              </a:path>
            </a:pathLst>
          </a:custGeom>
          <a:noFill/>
          <a:ln w="25400" cap="flat" cmpd="sng">
            <a:solidFill>
              <a:schemeClr val="accent1">
                <a:lumMod val="75000"/>
              </a:schemeClr>
            </a:solidFill>
            <a:prstDash val="solid"/>
            <a:round/>
          </a:ln>
          <a:effectLst/>
        </p:spPr>
        <p:txBody>
          <a:bodyPr wrap="none"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75"/>
          </a:p>
        </p:txBody>
      </p:sp>
      <p:sp>
        <p:nvSpPr>
          <p:cNvPr id="26" name="椭圆 25"/>
          <p:cNvSpPr/>
          <p:nvPr/>
        </p:nvSpPr>
        <p:spPr>
          <a:xfrm>
            <a:off x="9379301" y="3022825"/>
            <a:ext cx="559356" cy="559356"/>
          </a:xfrm>
          <a:prstGeom prst="ellipse">
            <a:avLst/>
          </a:prstGeom>
          <a:solidFill>
            <a:schemeClr val="accent1"/>
          </a:solidFill>
          <a:ln>
            <a:solidFill>
              <a:srgbClr val="FFFFFE"/>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descr="#clear#"/>
          <p:cNvSpPr txBox="1"/>
          <p:nvPr/>
        </p:nvSpPr>
        <p:spPr>
          <a:xfrm>
            <a:off x="8651589" y="3852308"/>
            <a:ext cx="3283301" cy="1754326"/>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3" name="Shape 2587"/>
          <p:cNvSpPr/>
          <p:nvPr/>
        </p:nvSpPr>
        <p:spPr>
          <a:xfrm>
            <a:off x="927256" y="4006177"/>
            <a:ext cx="630780" cy="630780"/>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4" name="Shape 2587"/>
          <p:cNvSpPr/>
          <p:nvPr/>
        </p:nvSpPr>
        <p:spPr>
          <a:xfrm>
            <a:off x="296476" y="5303292"/>
            <a:ext cx="1261560" cy="1261560"/>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5" name="Shape 2587"/>
          <p:cNvSpPr/>
          <p:nvPr/>
        </p:nvSpPr>
        <p:spPr>
          <a:xfrm>
            <a:off x="2223750" y="3896523"/>
            <a:ext cx="1869948" cy="1869948"/>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2"/>
                </a:lnTo>
                <a:lnTo>
                  <a:pt x="19655" y="2640"/>
                </a:lnTo>
                <a:cubicBezTo>
                  <a:pt x="19655" y="2640"/>
                  <a:pt x="12281" y="19846"/>
                  <a:pt x="12281" y="19846"/>
                </a:cubicBezTo>
                <a:close/>
                <a:moveTo>
                  <a:pt x="1755" y="9320"/>
                </a:moveTo>
                <a:lnTo>
                  <a:pt x="18960" y="1945"/>
                </a:lnTo>
                <a:lnTo>
                  <a:pt x="8719" y="12187"/>
                </a:lnTo>
                <a:cubicBezTo>
                  <a:pt x="8719" y="12187"/>
                  <a:pt x="1755" y="9320"/>
                  <a:pt x="1755" y="9320"/>
                </a:cubicBezTo>
                <a:close/>
                <a:moveTo>
                  <a:pt x="21600" y="491"/>
                </a:moveTo>
                <a:cubicBezTo>
                  <a:pt x="21600" y="220"/>
                  <a:pt x="21380" y="0"/>
                  <a:pt x="21109" y="0"/>
                </a:cubicBezTo>
                <a:cubicBezTo>
                  <a:pt x="21034" y="0"/>
                  <a:pt x="20964" y="20"/>
                  <a:pt x="20900" y="52"/>
                </a:cubicBezTo>
                <a:lnTo>
                  <a:pt x="20898" y="48"/>
                </a:lnTo>
                <a:lnTo>
                  <a:pt x="302" y="8875"/>
                </a:lnTo>
                <a:cubicBezTo>
                  <a:pt x="301" y="8875"/>
                  <a:pt x="299" y="8876"/>
                  <a:pt x="297" y="8877"/>
                </a:cubicBezTo>
                <a:lnTo>
                  <a:pt x="280" y="8885"/>
                </a:lnTo>
                <a:lnTo>
                  <a:pt x="281" y="8887"/>
                </a:lnTo>
                <a:cubicBezTo>
                  <a:pt x="116" y="8967"/>
                  <a:pt x="0" y="9132"/>
                  <a:pt x="0" y="9327"/>
                </a:cubicBezTo>
                <a:cubicBezTo>
                  <a:pt x="0" y="9550"/>
                  <a:pt x="151" y="9731"/>
                  <a:pt x="355" y="9791"/>
                </a:cubicBezTo>
                <a:lnTo>
                  <a:pt x="353" y="9799"/>
                </a:lnTo>
                <a:lnTo>
                  <a:pt x="8462" y="13138"/>
                </a:lnTo>
                <a:lnTo>
                  <a:pt x="11801" y="21248"/>
                </a:lnTo>
                <a:lnTo>
                  <a:pt x="11809" y="21245"/>
                </a:lnTo>
                <a:cubicBezTo>
                  <a:pt x="11869" y="21449"/>
                  <a:pt x="12050" y="21600"/>
                  <a:pt x="12273" y="21600"/>
                </a:cubicBezTo>
                <a:cubicBezTo>
                  <a:pt x="12468" y="21600"/>
                  <a:pt x="12634" y="21484"/>
                  <a:pt x="12713" y="21319"/>
                </a:cubicBezTo>
                <a:lnTo>
                  <a:pt x="12716" y="21320"/>
                </a:lnTo>
                <a:lnTo>
                  <a:pt x="12723" y="21303"/>
                </a:lnTo>
                <a:cubicBezTo>
                  <a:pt x="12724" y="21301"/>
                  <a:pt x="12725" y="21300"/>
                  <a:pt x="12725" y="21298"/>
                </a:cubicBezTo>
                <a:lnTo>
                  <a:pt x="21553" y="702"/>
                </a:lnTo>
                <a:lnTo>
                  <a:pt x="21547" y="699"/>
                </a:lnTo>
                <a:cubicBezTo>
                  <a:pt x="21578" y="636"/>
                  <a:pt x="21600" y="567"/>
                  <a:pt x="21600" y="491"/>
                </a:cubicBezTo>
                <a:moveTo>
                  <a:pt x="7855" y="16200"/>
                </a:moveTo>
                <a:cubicBezTo>
                  <a:pt x="7719" y="16200"/>
                  <a:pt x="7596" y="16255"/>
                  <a:pt x="7507" y="16344"/>
                </a:cubicBezTo>
                <a:lnTo>
                  <a:pt x="6035" y="17817"/>
                </a:lnTo>
                <a:cubicBezTo>
                  <a:pt x="5946" y="17905"/>
                  <a:pt x="5891" y="18029"/>
                  <a:pt x="5891" y="18164"/>
                </a:cubicBezTo>
                <a:cubicBezTo>
                  <a:pt x="5891" y="18435"/>
                  <a:pt x="6111" y="18655"/>
                  <a:pt x="6382" y="18655"/>
                </a:cubicBezTo>
                <a:cubicBezTo>
                  <a:pt x="6517" y="18655"/>
                  <a:pt x="6640" y="18600"/>
                  <a:pt x="6729" y="18511"/>
                </a:cubicBezTo>
                <a:lnTo>
                  <a:pt x="8202" y="17038"/>
                </a:lnTo>
                <a:cubicBezTo>
                  <a:pt x="8291" y="16950"/>
                  <a:pt x="8345" y="16827"/>
                  <a:pt x="8345" y="16691"/>
                </a:cubicBezTo>
                <a:cubicBezTo>
                  <a:pt x="8345" y="16420"/>
                  <a:pt x="8126" y="16200"/>
                  <a:pt x="7855" y="16200"/>
                </a:cubicBezTo>
                <a:moveTo>
                  <a:pt x="7855" y="14237"/>
                </a:moveTo>
                <a:cubicBezTo>
                  <a:pt x="7855" y="13966"/>
                  <a:pt x="7635" y="13745"/>
                  <a:pt x="7364" y="13745"/>
                </a:cubicBezTo>
                <a:cubicBezTo>
                  <a:pt x="7228" y="13745"/>
                  <a:pt x="7105" y="13801"/>
                  <a:pt x="7017" y="13889"/>
                </a:cubicBezTo>
                <a:lnTo>
                  <a:pt x="2107" y="18798"/>
                </a:lnTo>
                <a:cubicBezTo>
                  <a:pt x="2019" y="18888"/>
                  <a:pt x="1964" y="19011"/>
                  <a:pt x="1964" y="19145"/>
                </a:cubicBezTo>
                <a:cubicBezTo>
                  <a:pt x="1964" y="19417"/>
                  <a:pt x="2184" y="19636"/>
                  <a:pt x="2455" y="19636"/>
                </a:cubicBezTo>
                <a:cubicBezTo>
                  <a:pt x="2590" y="19636"/>
                  <a:pt x="2713" y="19582"/>
                  <a:pt x="2802" y="19493"/>
                </a:cubicBezTo>
                <a:lnTo>
                  <a:pt x="7711" y="14583"/>
                </a:lnTo>
                <a:cubicBezTo>
                  <a:pt x="7800" y="14495"/>
                  <a:pt x="7855" y="14372"/>
                  <a:pt x="7855" y="14237"/>
                </a:cubicBezTo>
                <a:moveTo>
                  <a:pt x="4765" y="14583"/>
                </a:moveTo>
                <a:lnTo>
                  <a:pt x="5256" y="14093"/>
                </a:lnTo>
                <a:cubicBezTo>
                  <a:pt x="5345" y="14004"/>
                  <a:pt x="5400" y="13881"/>
                  <a:pt x="5400" y="13745"/>
                </a:cubicBezTo>
                <a:cubicBezTo>
                  <a:pt x="5400" y="13475"/>
                  <a:pt x="5180" y="13255"/>
                  <a:pt x="4909" y="13255"/>
                </a:cubicBezTo>
                <a:cubicBezTo>
                  <a:pt x="4774" y="13255"/>
                  <a:pt x="4651" y="13310"/>
                  <a:pt x="4562" y="13398"/>
                </a:cubicBezTo>
                <a:lnTo>
                  <a:pt x="4071" y="13889"/>
                </a:lnTo>
                <a:cubicBezTo>
                  <a:pt x="3982" y="13979"/>
                  <a:pt x="3927" y="14101"/>
                  <a:pt x="3927" y="14237"/>
                </a:cubicBezTo>
                <a:cubicBezTo>
                  <a:pt x="3927" y="14507"/>
                  <a:pt x="4147" y="14727"/>
                  <a:pt x="4418" y="14727"/>
                </a:cubicBezTo>
                <a:cubicBezTo>
                  <a:pt x="4554" y="14727"/>
                  <a:pt x="4676" y="14673"/>
                  <a:pt x="4765" y="14583"/>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6" name="Oval 22"/>
          <p:cNvSpPr>
            <a:spLocks noChangeArrowheads="1"/>
          </p:cNvSpPr>
          <p:nvPr/>
        </p:nvSpPr>
        <p:spPr bwMode="auto">
          <a:xfrm>
            <a:off x="5625100" y="1932246"/>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FontAwesome"/>
              <a:ea typeface="宋体" panose="02010600030101010101" pitchFamily="2" charset="-122"/>
              <a:cs typeface="+mn-cs"/>
            </a:endParaRPr>
          </a:p>
        </p:txBody>
      </p:sp>
      <p:sp>
        <p:nvSpPr>
          <p:cNvPr id="17" name="文本框 16" descr="#clear#"/>
          <p:cNvSpPr txBox="1"/>
          <p:nvPr/>
        </p:nvSpPr>
        <p:spPr>
          <a:xfrm>
            <a:off x="6604345" y="1829307"/>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18" name="Freeform 88"/>
          <p:cNvSpPr>
            <a:spLocks noEditPoints="1"/>
          </p:cNvSpPr>
          <p:nvPr/>
        </p:nvSpPr>
        <p:spPr bwMode="auto">
          <a:xfrm>
            <a:off x="5803410" y="2077000"/>
            <a:ext cx="360834" cy="427947"/>
          </a:xfrm>
          <a:custGeom>
            <a:avLst/>
            <a:gdLst>
              <a:gd name="T0" fmla="*/ 2147483646 w 235"/>
              <a:gd name="T1" fmla="*/ 2147483646 h 283"/>
              <a:gd name="T2" fmla="*/ 2147483646 w 235"/>
              <a:gd name="T3" fmla="*/ 0 h 283"/>
              <a:gd name="T4" fmla="*/ 2147483646 w 235"/>
              <a:gd name="T5" fmla="*/ 2147483646 h 283"/>
              <a:gd name="T6" fmla="*/ 2147483646 w 235"/>
              <a:gd name="T7" fmla="*/ 2147483646 h 283"/>
              <a:gd name="T8" fmla="*/ 2147483646 w 235"/>
              <a:gd name="T9" fmla="*/ 2147483646 h 283"/>
              <a:gd name="T10" fmla="*/ 2147483646 w 235"/>
              <a:gd name="T11" fmla="*/ 2147483646 h 283"/>
              <a:gd name="T12" fmla="*/ 2147483646 w 235"/>
              <a:gd name="T13" fmla="*/ 2147483646 h 283"/>
              <a:gd name="T14" fmla="*/ 2147483646 w 235"/>
              <a:gd name="T15" fmla="*/ 2147483646 h 283"/>
              <a:gd name="T16" fmla="*/ 2147483646 w 235"/>
              <a:gd name="T17" fmla="*/ 2147483646 h 283"/>
              <a:gd name="T18" fmla="*/ 2147483646 w 235"/>
              <a:gd name="T19" fmla="*/ 2147483646 h 283"/>
              <a:gd name="T20" fmla="*/ 2147483646 w 235"/>
              <a:gd name="T21" fmla="*/ 2147483646 h 283"/>
              <a:gd name="T22" fmla="*/ 2147483646 w 235"/>
              <a:gd name="T23" fmla="*/ 2147483646 h 283"/>
              <a:gd name="T24" fmla="*/ 2147483646 w 235"/>
              <a:gd name="T25" fmla="*/ 2147483646 h 283"/>
              <a:gd name="T26" fmla="*/ 2147483646 w 235"/>
              <a:gd name="T27" fmla="*/ 2147483646 h 283"/>
              <a:gd name="T28" fmla="*/ 2147483646 w 235"/>
              <a:gd name="T29" fmla="*/ 2147483646 h 283"/>
              <a:gd name="T30" fmla="*/ 2147483646 w 235"/>
              <a:gd name="T31" fmla="*/ 2147483646 h 283"/>
              <a:gd name="T32" fmla="*/ 2147483646 w 235"/>
              <a:gd name="T33" fmla="*/ 2147483646 h 283"/>
              <a:gd name="T34" fmla="*/ 2147483646 w 235"/>
              <a:gd name="T35" fmla="*/ 2147483646 h 283"/>
              <a:gd name="T36" fmla="*/ 2147483646 w 235"/>
              <a:gd name="T37" fmla="*/ 2147483646 h 283"/>
              <a:gd name="T38" fmla="*/ 2147483646 w 235"/>
              <a:gd name="T39" fmla="*/ 2147483646 h 283"/>
              <a:gd name="T40" fmla="*/ 2147483646 w 235"/>
              <a:gd name="T41" fmla="*/ 2147483646 h 283"/>
              <a:gd name="T42" fmla="*/ 2147483646 w 235"/>
              <a:gd name="T43" fmla="*/ 2147483646 h 283"/>
              <a:gd name="T44" fmla="*/ 2147483646 w 235"/>
              <a:gd name="T45" fmla="*/ 2147483646 h 283"/>
              <a:gd name="T46" fmla="*/ 2147483646 w 235"/>
              <a:gd name="T47" fmla="*/ 2147483646 h 283"/>
              <a:gd name="T48" fmla="*/ 2147483646 w 235"/>
              <a:gd name="T49" fmla="*/ 2147483646 h 283"/>
              <a:gd name="T50" fmla="*/ 2147483646 w 235"/>
              <a:gd name="T51" fmla="*/ 2147483646 h 283"/>
              <a:gd name="T52" fmla="*/ 2147483646 w 235"/>
              <a:gd name="T53" fmla="*/ 2147483646 h 283"/>
              <a:gd name="T54" fmla="*/ 2147483646 w 235"/>
              <a:gd name="T55" fmla="*/ 2147483646 h 283"/>
              <a:gd name="T56" fmla="*/ 2147483646 w 235"/>
              <a:gd name="T57" fmla="*/ 2147483646 h 283"/>
              <a:gd name="T58" fmla="*/ 2147483646 w 235"/>
              <a:gd name="T59" fmla="*/ 2147483646 h 283"/>
              <a:gd name="T60" fmla="*/ 2147483646 w 235"/>
              <a:gd name="T61" fmla="*/ 2147483646 h 283"/>
              <a:gd name="T62" fmla="*/ 2147483646 w 235"/>
              <a:gd name="T63" fmla="*/ 2147483646 h 283"/>
              <a:gd name="T64" fmla="*/ 2147483646 w 235"/>
              <a:gd name="T65" fmla="*/ 2147483646 h 283"/>
              <a:gd name="T66" fmla="*/ 2147483646 w 235"/>
              <a:gd name="T67" fmla="*/ 2147483646 h 283"/>
              <a:gd name="T68" fmla="*/ 2147483646 w 235"/>
              <a:gd name="T69" fmla="*/ 2147483646 h 283"/>
              <a:gd name="T70" fmla="*/ 2147483646 w 235"/>
              <a:gd name="T71" fmla="*/ 2147483646 h 283"/>
              <a:gd name="T72" fmla="*/ 2147483646 w 235"/>
              <a:gd name="T73" fmla="*/ 2147483646 h 283"/>
              <a:gd name="T74" fmla="*/ 2147483646 w 235"/>
              <a:gd name="T75" fmla="*/ 2147483646 h 283"/>
              <a:gd name="T76" fmla="*/ 2147483646 w 235"/>
              <a:gd name="T77" fmla="*/ 2147483646 h 283"/>
              <a:gd name="T78" fmla="*/ 2147483646 w 235"/>
              <a:gd name="T79" fmla="*/ 2147483646 h 283"/>
              <a:gd name="T80" fmla="*/ 2147483646 w 235"/>
              <a:gd name="T81" fmla="*/ 2147483646 h 283"/>
              <a:gd name="T82" fmla="*/ 2147483646 w 235"/>
              <a:gd name="T83" fmla="*/ 2147483646 h 283"/>
              <a:gd name="T84" fmla="*/ 2147483646 w 235"/>
              <a:gd name="T85" fmla="*/ 2147483646 h 283"/>
              <a:gd name="T86" fmla="*/ 2147483646 w 235"/>
              <a:gd name="T87" fmla="*/ 2147483646 h 283"/>
              <a:gd name="T88" fmla="*/ 2147483646 w 235"/>
              <a:gd name="T89" fmla="*/ 2147483646 h 283"/>
              <a:gd name="T90" fmla="*/ 2147483646 w 235"/>
              <a:gd name="T91" fmla="*/ 2147483646 h 283"/>
              <a:gd name="T92" fmla="*/ 2147483646 w 235"/>
              <a:gd name="T93" fmla="*/ 2147483646 h 283"/>
              <a:gd name="T94" fmla="*/ 2147483646 w 235"/>
              <a:gd name="T95" fmla="*/ 2147483646 h 283"/>
              <a:gd name="T96" fmla="*/ 2147483646 w 235"/>
              <a:gd name="T97" fmla="*/ 2147483646 h 283"/>
              <a:gd name="T98" fmla="*/ 2147483646 w 235"/>
              <a:gd name="T99" fmla="*/ 2147483646 h 283"/>
              <a:gd name="T100" fmla="*/ 2147483646 w 235"/>
              <a:gd name="T101" fmla="*/ 2147483646 h 283"/>
              <a:gd name="T102" fmla="*/ 2147483646 w 235"/>
              <a:gd name="T103" fmla="*/ 2147483646 h 28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35" h="283">
                <a:moveTo>
                  <a:pt x="148" y="30"/>
                </a:moveTo>
                <a:cubicBezTo>
                  <a:pt x="148" y="0"/>
                  <a:pt x="148" y="0"/>
                  <a:pt x="148" y="0"/>
                </a:cubicBezTo>
                <a:cubicBezTo>
                  <a:pt x="171" y="0"/>
                  <a:pt x="171" y="0"/>
                  <a:pt x="171" y="0"/>
                </a:cubicBezTo>
                <a:cubicBezTo>
                  <a:pt x="171" y="39"/>
                  <a:pt x="171" y="39"/>
                  <a:pt x="171" y="39"/>
                </a:cubicBezTo>
                <a:cubicBezTo>
                  <a:pt x="167" y="37"/>
                  <a:pt x="162" y="35"/>
                  <a:pt x="157" y="33"/>
                </a:cubicBezTo>
                <a:cubicBezTo>
                  <a:pt x="154" y="32"/>
                  <a:pt x="151" y="31"/>
                  <a:pt x="148" y="30"/>
                </a:cubicBezTo>
                <a:close/>
                <a:moveTo>
                  <a:pt x="86" y="30"/>
                </a:moveTo>
                <a:cubicBezTo>
                  <a:pt x="86" y="0"/>
                  <a:pt x="86" y="0"/>
                  <a:pt x="86" y="0"/>
                </a:cubicBezTo>
                <a:cubicBezTo>
                  <a:pt x="64" y="0"/>
                  <a:pt x="64" y="0"/>
                  <a:pt x="64" y="0"/>
                </a:cubicBezTo>
                <a:cubicBezTo>
                  <a:pt x="64" y="39"/>
                  <a:pt x="64" y="39"/>
                  <a:pt x="64" y="39"/>
                </a:cubicBezTo>
                <a:cubicBezTo>
                  <a:pt x="71" y="35"/>
                  <a:pt x="79" y="32"/>
                  <a:pt x="86" y="30"/>
                </a:cubicBezTo>
                <a:close/>
                <a:moveTo>
                  <a:pt x="148" y="253"/>
                </a:moveTo>
                <a:cubicBezTo>
                  <a:pt x="148" y="283"/>
                  <a:pt x="148" y="283"/>
                  <a:pt x="148" y="283"/>
                </a:cubicBezTo>
                <a:cubicBezTo>
                  <a:pt x="171" y="283"/>
                  <a:pt x="171" y="283"/>
                  <a:pt x="171" y="283"/>
                </a:cubicBezTo>
                <a:cubicBezTo>
                  <a:pt x="171" y="244"/>
                  <a:pt x="171" y="244"/>
                  <a:pt x="171" y="244"/>
                </a:cubicBezTo>
                <a:cubicBezTo>
                  <a:pt x="164" y="247"/>
                  <a:pt x="156" y="250"/>
                  <a:pt x="148" y="253"/>
                </a:cubicBezTo>
                <a:close/>
                <a:moveTo>
                  <a:pt x="78" y="250"/>
                </a:moveTo>
                <a:cubicBezTo>
                  <a:pt x="73" y="248"/>
                  <a:pt x="68" y="246"/>
                  <a:pt x="64" y="244"/>
                </a:cubicBezTo>
                <a:cubicBezTo>
                  <a:pt x="64" y="283"/>
                  <a:pt x="64" y="283"/>
                  <a:pt x="64" y="283"/>
                </a:cubicBezTo>
                <a:cubicBezTo>
                  <a:pt x="86" y="283"/>
                  <a:pt x="86" y="283"/>
                  <a:pt x="86" y="283"/>
                </a:cubicBezTo>
                <a:cubicBezTo>
                  <a:pt x="86" y="253"/>
                  <a:pt x="86" y="253"/>
                  <a:pt x="86" y="253"/>
                </a:cubicBezTo>
                <a:cubicBezTo>
                  <a:pt x="83" y="252"/>
                  <a:pt x="80" y="251"/>
                  <a:pt x="78" y="250"/>
                </a:cubicBezTo>
                <a:close/>
                <a:moveTo>
                  <a:pt x="189" y="167"/>
                </a:moveTo>
                <a:cubicBezTo>
                  <a:pt x="178" y="197"/>
                  <a:pt x="149" y="217"/>
                  <a:pt x="117" y="217"/>
                </a:cubicBezTo>
                <a:cubicBezTo>
                  <a:pt x="108" y="217"/>
                  <a:pt x="100" y="216"/>
                  <a:pt x="91" y="213"/>
                </a:cubicBezTo>
                <a:cubicBezTo>
                  <a:pt x="52" y="198"/>
                  <a:pt x="32" y="154"/>
                  <a:pt x="46" y="115"/>
                </a:cubicBezTo>
                <a:cubicBezTo>
                  <a:pt x="57" y="85"/>
                  <a:pt x="86" y="65"/>
                  <a:pt x="117" y="65"/>
                </a:cubicBezTo>
                <a:cubicBezTo>
                  <a:pt x="126" y="65"/>
                  <a:pt x="135" y="67"/>
                  <a:pt x="144" y="70"/>
                </a:cubicBezTo>
                <a:cubicBezTo>
                  <a:pt x="183" y="84"/>
                  <a:pt x="203" y="128"/>
                  <a:pt x="189" y="167"/>
                </a:cubicBezTo>
                <a:close/>
                <a:moveTo>
                  <a:pt x="166" y="117"/>
                </a:moveTo>
                <a:cubicBezTo>
                  <a:pt x="168" y="119"/>
                  <a:pt x="169" y="122"/>
                  <a:pt x="169" y="124"/>
                </a:cubicBezTo>
                <a:cubicBezTo>
                  <a:pt x="180" y="119"/>
                  <a:pt x="180" y="119"/>
                  <a:pt x="180" y="119"/>
                </a:cubicBezTo>
                <a:cubicBezTo>
                  <a:pt x="183" y="119"/>
                  <a:pt x="183" y="116"/>
                  <a:pt x="183" y="114"/>
                </a:cubicBezTo>
                <a:cubicBezTo>
                  <a:pt x="182" y="112"/>
                  <a:pt x="179" y="111"/>
                  <a:pt x="177" y="112"/>
                </a:cubicBezTo>
                <a:lnTo>
                  <a:pt x="166" y="117"/>
                </a:lnTo>
                <a:close/>
                <a:moveTo>
                  <a:pt x="153" y="100"/>
                </a:moveTo>
                <a:cubicBezTo>
                  <a:pt x="155" y="102"/>
                  <a:pt x="157" y="103"/>
                  <a:pt x="159" y="105"/>
                </a:cubicBezTo>
                <a:cubicBezTo>
                  <a:pt x="167" y="97"/>
                  <a:pt x="167" y="97"/>
                  <a:pt x="167" y="97"/>
                </a:cubicBezTo>
                <a:cubicBezTo>
                  <a:pt x="169" y="95"/>
                  <a:pt x="169" y="93"/>
                  <a:pt x="167" y="91"/>
                </a:cubicBezTo>
                <a:cubicBezTo>
                  <a:pt x="166" y="90"/>
                  <a:pt x="163" y="90"/>
                  <a:pt x="162" y="91"/>
                </a:cubicBezTo>
                <a:lnTo>
                  <a:pt x="153" y="100"/>
                </a:lnTo>
                <a:close/>
                <a:moveTo>
                  <a:pt x="135" y="89"/>
                </a:moveTo>
                <a:cubicBezTo>
                  <a:pt x="135" y="89"/>
                  <a:pt x="136" y="90"/>
                  <a:pt x="136" y="90"/>
                </a:cubicBezTo>
                <a:cubicBezTo>
                  <a:pt x="138" y="91"/>
                  <a:pt x="140" y="91"/>
                  <a:pt x="142" y="92"/>
                </a:cubicBezTo>
                <a:cubicBezTo>
                  <a:pt x="147" y="81"/>
                  <a:pt x="147" y="81"/>
                  <a:pt x="147" y="81"/>
                </a:cubicBezTo>
                <a:cubicBezTo>
                  <a:pt x="147" y="79"/>
                  <a:pt x="146" y="77"/>
                  <a:pt x="144" y="76"/>
                </a:cubicBezTo>
                <a:cubicBezTo>
                  <a:pt x="142" y="75"/>
                  <a:pt x="140" y="76"/>
                  <a:pt x="139" y="78"/>
                </a:cubicBezTo>
                <a:lnTo>
                  <a:pt x="135" y="89"/>
                </a:lnTo>
                <a:close/>
                <a:moveTo>
                  <a:pt x="110" y="89"/>
                </a:moveTo>
                <a:cubicBezTo>
                  <a:pt x="114" y="89"/>
                  <a:pt x="114" y="89"/>
                  <a:pt x="114" y="89"/>
                </a:cubicBezTo>
                <a:cubicBezTo>
                  <a:pt x="114" y="83"/>
                  <a:pt x="114" y="83"/>
                  <a:pt x="114" y="83"/>
                </a:cubicBezTo>
                <a:cubicBezTo>
                  <a:pt x="114" y="81"/>
                  <a:pt x="114" y="80"/>
                  <a:pt x="114" y="78"/>
                </a:cubicBezTo>
                <a:cubicBezTo>
                  <a:pt x="115" y="80"/>
                  <a:pt x="116" y="81"/>
                  <a:pt x="116" y="82"/>
                </a:cubicBezTo>
                <a:cubicBezTo>
                  <a:pt x="120" y="89"/>
                  <a:pt x="120" y="89"/>
                  <a:pt x="120" y="89"/>
                </a:cubicBezTo>
                <a:cubicBezTo>
                  <a:pt x="125" y="89"/>
                  <a:pt x="125" y="89"/>
                  <a:pt x="125" y="89"/>
                </a:cubicBezTo>
                <a:cubicBezTo>
                  <a:pt x="125" y="71"/>
                  <a:pt x="125" y="71"/>
                  <a:pt x="125" y="71"/>
                </a:cubicBezTo>
                <a:cubicBezTo>
                  <a:pt x="120" y="71"/>
                  <a:pt x="120" y="71"/>
                  <a:pt x="120" y="71"/>
                </a:cubicBezTo>
                <a:cubicBezTo>
                  <a:pt x="120" y="76"/>
                  <a:pt x="120" y="76"/>
                  <a:pt x="120" y="76"/>
                </a:cubicBezTo>
                <a:cubicBezTo>
                  <a:pt x="120" y="78"/>
                  <a:pt x="120" y="80"/>
                  <a:pt x="121" y="81"/>
                </a:cubicBezTo>
                <a:cubicBezTo>
                  <a:pt x="120" y="80"/>
                  <a:pt x="119" y="78"/>
                  <a:pt x="119" y="77"/>
                </a:cubicBezTo>
                <a:cubicBezTo>
                  <a:pt x="115" y="71"/>
                  <a:pt x="115" y="71"/>
                  <a:pt x="115" y="71"/>
                </a:cubicBezTo>
                <a:cubicBezTo>
                  <a:pt x="110" y="71"/>
                  <a:pt x="110" y="71"/>
                  <a:pt x="110" y="71"/>
                </a:cubicBezTo>
                <a:lnTo>
                  <a:pt x="110" y="89"/>
                </a:lnTo>
                <a:close/>
                <a:moveTo>
                  <a:pt x="105" y="135"/>
                </a:moveTo>
                <a:cubicBezTo>
                  <a:pt x="94" y="145"/>
                  <a:pt x="72" y="167"/>
                  <a:pt x="70" y="169"/>
                </a:cubicBezTo>
                <a:cubicBezTo>
                  <a:pt x="68" y="171"/>
                  <a:pt x="69" y="174"/>
                  <a:pt x="72" y="173"/>
                </a:cubicBezTo>
                <a:cubicBezTo>
                  <a:pt x="75" y="172"/>
                  <a:pt x="104" y="161"/>
                  <a:pt x="118" y="155"/>
                </a:cubicBezTo>
                <a:cubicBezTo>
                  <a:pt x="113" y="156"/>
                  <a:pt x="108" y="153"/>
                  <a:pt x="105" y="149"/>
                </a:cubicBezTo>
                <a:cubicBezTo>
                  <a:pt x="103" y="145"/>
                  <a:pt x="103" y="139"/>
                  <a:pt x="105" y="135"/>
                </a:cubicBezTo>
                <a:close/>
                <a:moveTo>
                  <a:pt x="88" y="81"/>
                </a:moveTo>
                <a:cubicBezTo>
                  <a:pt x="93" y="92"/>
                  <a:pt x="93" y="92"/>
                  <a:pt x="93" y="92"/>
                </a:cubicBezTo>
                <a:cubicBezTo>
                  <a:pt x="95" y="91"/>
                  <a:pt x="98" y="90"/>
                  <a:pt x="100" y="89"/>
                </a:cubicBezTo>
                <a:cubicBezTo>
                  <a:pt x="96" y="78"/>
                  <a:pt x="96" y="78"/>
                  <a:pt x="96" y="78"/>
                </a:cubicBezTo>
                <a:cubicBezTo>
                  <a:pt x="95" y="76"/>
                  <a:pt x="92" y="75"/>
                  <a:pt x="90" y="76"/>
                </a:cubicBezTo>
                <a:cubicBezTo>
                  <a:pt x="88" y="77"/>
                  <a:pt x="87" y="79"/>
                  <a:pt x="88" y="81"/>
                </a:cubicBezTo>
                <a:close/>
                <a:moveTo>
                  <a:pt x="67" y="97"/>
                </a:moveTo>
                <a:cubicBezTo>
                  <a:pt x="76" y="105"/>
                  <a:pt x="76" y="105"/>
                  <a:pt x="76" y="105"/>
                </a:cubicBezTo>
                <a:cubicBezTo>
                  <a:pt x="78" y="103"/>
                  <a:pt x="80" y="102"/>
                  <a:pt x="81" y="100"/>
                </a:cubicBezTo>
                <a:cubicBezTo>
                  <a:pt x="73" y="91"/>
                  <a:pt x="73" y="91"/>
                  <a:pt x="73" y="91"/>
                </a:cubicBezTo>
                <a:cubicBezTo>
                  <a:pt x="72" y="90"/>
                  <a:pt x="69" y="90"/>
                  <a:pt x="67" y="91"/>
                </a:cubicBezTo>
                <a:cubicBezTo>
                  <a:pt x="66" y="93"/>
                  <a:pt x="66" y="95"/>
                  <a:pt x="67" y="97"/>
                </a:cubicBezTo>
                <a:close/>
                <a:moveTo>
                  <a:pt x="54" y="119"/>
                </a:moveTo>
                <a:cubicBezTo>
                  <a:pt x="65" y="124"/>
                  <a:pt x="65" y="124"/>
                  <a:pt x="65" y="124"/>
                </a:cubicBezTo>
                <a:cubicBezTo>
                  <a:pt x="66" y="123"/>
                  <a:pt x="66" y="123"/>
                  <a:pt x="66" y="122"/>
                </a:cubicBezTo>
                <a:cubicBezTo>
                  <a:pt x="67" y="120"/>
                  <a:pt x="67" y="119"/>
                  <a:pt x="68" y="117"/>
                </a:cubicBezTo>
                <a:cubicBezTo>
                  <a:pt x="57" y="112"/>
                  <a:pt x="57" y="112"/>
                  <a:pt x="57" y="112"/>
                </a:cubicBezTo>
                <a:cubicBezTo>
                  <a:pt x="55" y="111"/>
                  <a:pt x="53" y="112"/>
                  <a:pt x="52" y="114"/>
                </a:cubicBezTo>
                <a:cubicBezTo>
                  <a:pt x="51" y="116"/>
                  <a:pt x="52" y="119"/>
                  <a:pt x="54" y="119"/>
                </a:cubicBezTo>
                <a:close/>
                <a:moveTo>
                  <a:pt x="52" y="150"/>
                </a:moveTo>
                <a:cubicBezTo>
                  <a:pt x="56" y="150"/>
                  <a:pt x="56" y="150"/>
                  <a:pt x="56" y="150"/>
                </a:cubicBezTo>
                <a:cubicBezTo>
                  <a:pt x="58" y="142"/>
                  <a:pt x="58" y="142"/>
                  <a:pt x="58" y="142"/>
                </a:cubicBezTo>
                <a:cubicBezTo>
                  <a:pt x="58" y="141"/>
                  <a:pt x="58" y="139"/>
                  <a:pt x="59" y="137"/>
                </a:cubicBezTo>
                <a:cubicBezTo>
                  <a:pt x="59" y="137"/>
                  <a:pt x="59" y="137"/>
                  <a:pt x="59" y="137"/>
                </a:cubicBezTo>
                <a:cubicBezTo>
                  <a:pt x="59" y="139"/>
                  <a:pt x="59" y="141"/>
                  <a:pt x="59" y="142"/>
                </a:cubicBezTo>
                <a:cubicBezTo>
                  <a:pt x="61" y="150"/>
                  <a:pt x="61" y="150"/>
                  <a:pt x="61" y="150"/>
                </a:cubicBezTo>
                <a:cubicBezTo>
                  <a:pt x="65" y="150"/>
                  <a:pt x="65" y="150"/>
                  <a:pt x="65" y="150"/>
                </a:cubicBezTo>
                <a:cubicBezTo>
                  <a:pt x="69" y="133"/>
                  <a:pt x="69" y="133"/>
                  <a:pt x="69" y="133"/>
                </a:cubicBezTo>
                <a:cubicBezTo>
                  <a:pt x="66" y="133"/>
                  <a:pt x="66" y="133"/>
                  <a:pt x="66" y="133"/>
                </a:cubicBezTo>
                <a:cubicBezTo>
                  <a:pt x="64" y="140"/>
                  <a:pt x="64" y="140"/>
                  <a:pt x="64" y="140"/>
                </a:cubicBezTo>
                <a:cubicBezTo>
                  <a:pt x="64" y="142"/>
                  <a:pt x="63" y="144"/>
                  <a:pt x="63" y="146"/>
                </a:cubicBezTo>
                <a:cubicBezTo>
                  <a:pt x="63" y="146"/>
                  <a:pt x="63" y="146"/>
                  <a:pt x="63" y="146"/>
                </a:cubicBezTo>
                <a:cubicBezTo>
                  <a:pt x="63" y="144"/>
                  <a:pt x="63" y="142"/>
                  <a:pt x="62" y="140"/>
                </a:cubicBezTo>
                <a:cubicBezTo>
                  <a:pt x="61" y="133"/>
                  <a:pt x="61" y="133"/>
                  <a:pt x="61" y="133"/>
                </a:cubicBezTo>
                <a:cubicBezTo>
                  <a:pt x="57" y="133"/>
                  <a:pt x="57" y="133"/>
                  <a:pt x="57" y="133"/>
                </a:cubicBezTo>
                <a:cubicBezTo>
                  <a:pt x="55" y="140"/>
                  <a:pt x="55" y="140"/>
                  <a:pt x="55" y="140"/>
                </a:cubicBezTo>
                <a:cubicBezTo>
                  <a:pt x="55" y="142"/>
                  <a:pt x="55" y="144"/>
                  <a:pt x="54" y="146"/>
                </a:cubicBezTo>
                <a:cubicBezTo>
                  <a:pt x="54" y="146"/>
                  <a:pt x="54" y="146"/>
                  <a:pt x="54" y="146"/>
                </a:cubicBezTo>
                <a:cubicBezTo>
                  <a:pt x="54" y="144"/>
                  <a:pt x="54" y="142"/>
                  <a:pt x="53" y="140"/>
                </a:cubicBezTo>
                <a:cubicBezTo>
                  <a:pt x="52" y="133"/>
                  <a:pt x="52" y="133"/>
                  <a:pt x="52" y="133"/>
                </a:cubicBezTo>
                <a:cubicBezTo>
                  <a:pt x="48" y="133"/>
                  <a:pt x="48" y="133"/>
                  <a:pt x="48" y="133"/>
                </a:cubicBezTo>
                <a:lnTo>
                  <a:pt x="52" y="150"/>
                </a:lnTo>
                <a:close/>
                <a:moveTo>
                  <a:pt x="68" y="166"/>
                </a:moveTo>
                <a:cubicBezTo>
                  <a:pt x="67" y="164"/>
                  <a:pt x="66" y="161"/>
                  <a:pt x="65" y="159"/>
                </a:cubicBezTo>
                <a:cubicBezTo>
                  <a:pt x="54" y="163"/>
                  <a:pt x="54" y="163"/>
                  <a:pt x="54" y="163"/>
                </a:cubicBezTo>
                <a:cubicBezTo>
                  <a:pt x="52" y="164"/>
                  <a:pt x="51" y="166"/>
                  <a:pt x="52" y="168"/>
                </a:cubicBezTo>
                <a:cubicBezTo>
                  <a:pt x="53" y="170"/>
                  <a:pt x="54" y="171"/>
                  <a:pt x="56" y="171"/>
                </a:cubicBezTo>
                <a:cubicBezTo>
                  <a:pt x="56" y="171"/>
                  <a:pt x="57" y="171"/>
                  <a:pt x="57" y="170"/>
                </a:cubicBezTo>
                <a:lnTo>
                  <a:pt x="68" y="166"/>
                </a:lnTo>
                <a:close/>
                <a:moveTo>
                  <a:pt x="82" y="183"/>
                </a:moveTo>
                <a:cubicBezTo>
                  <a:pt x="80" y="181"/>
                  <a:pt x="78" y="179"/>
                  <a:pt x="76" y="177"/>
                </a:cubicBezTo>
                <a:cubicBezTo>
                  <a:pt x="67" y="186"/>
                  <a:pt x="67" y="186"/>
                  <a:pt x="67" y="186"/>
                </a:cubicBezTo>
                <a:cubicBezTo>
                  <a:pt x="66" y="187"/>
                  <a:pt x="66" y="190"/>
                  <a:pt x="67" y="191"/>
                </a:cubicBezTo>
                <a:cubicBezTo>
                  <a:pt x="68" y="192"/>
                  <a:pt x="69" y="192"/>
                  <a:pt x="70" y="192"/>
                </a:cubicBezTo>
                <a:cubicBezTo>
                  <a:pt x="71" y="192"/>
                  <a:pt x="72" y="192"/>
                  <a:pt x="73" y="191"/>
                </a:cubicBezTo>
                <a:lnTo>
                  <a:pt x="82" y="183"/>
                </a:lnTo>
                <a:close/>
                <a:moveTo>
                  <a:pt x="100" y="193"/>
                </a:moveTo>
                <a:cubicBezTo>
                  <a:pt x="100" y="193"/>
                  <a:pt x="99" y="193"/>
                  <a:pt x="98" y="193"/>
                </a:cubicBezTo>
                <a:cubicBezTo>
                  <a:pt x="96" y="192"/>
                  <a:pt x="95" y="191"/>
                  <a:pt x="93" y="190"/>
                </a:cubicBezTo>
                <a:cubicBezTo>
                  <a:pt x="88" y="201"/>
                  <a:pt x="88" y="201"/>
                  <a:pt x="88" y="201"/>
                </a:cubicBezTo>
                <a:cubicBezTo>
                  <a:pt x="87" y="203"/>
                  <a:pt x="88" y="206"/>
                  <a:pt x="90" y="207"/>
                </a:cubicBezTo>
                <a:cubicBezTo>
                  <a:pt x="91" y="207"/>
                  <a:pt x="91" y="207"/>
                  <a:pt x="92" y="207"/>
                </a:cubicBezTo>
                <a:cubicBezTo>
                  <a:pt x="93" y="207"/>
                  <a:pt x="95" y="206"/>
                  <a:pt x="96" y="204"/>
                </a:cubicBezTo>
                <a:lnTo>
                  <a:pt x="100" y="193"/>
                </a:lnTo>
                <a:close/>
                <a:moveTo>
                  <a:pt x="123" y="205"/>
                </a:moveTo>
                <a:cubicBezTo>
                  <a:pt x="123" y="203"/>
                  <a:pt x="122" y="201"/>
                  <a:pt x="119" y="200"/>
                </a:cubicBezTo>
                <a:cubicBezTo>
                  <a:pt x="117" y="199"/>
                  <a:pt x="116" y="199"/>
                  <a:pt x="116" y="198"/>
                </a:cubicBezTo>
                <a:cubicBezTo>
                  <a:pt x="116" y="197"/>
                  <a:pt x="116" y="196"/>
                  <a:pt x="118" y="196"/>
                </a:cubicBezTo>
                <a:cubicBezTo>
                  <a:pt x="120" y="196"/>
                  <a:pt x="121" y="196"/>
                  <a:pt x="122" y="197"/>
                </a:cubicBezTo>
                <a:cubicBezTo>
                  <a:pt x="122" y="194"/>
                  <a:pt x="122" y="194"/>
                  <a:pt x="122" y="194"/>
                </a:cubicBezTo>
                <a:cubicBezTo>
                  <a:pt x="121" y="193"/>
                  <a:pt x="120" y="193"/>
                  <a:pt x="118" y="193"/>
                </a:cubicBezTo>
                <a:cubicBezTo>
                  <a:pt x="114" y="193"/>
                  <a:pt x="112" y="195"/>
                  <a:pt x="112" y="198"/>
                </a:cubicBezTo>
                <a:cubicBezTo>
                  <a:pt x="112" y="200"/>
                  <a:pt x="114" y="202"/>
                  <a:pt x="116" y="203"/>
                </a:cubicBezTo>
                <a:cubicBezTo>
                  <a:pt x="118" y="204"/>
                  <a:pt x="119" y="204"/>
                  <a:pt x="119" y="205"/>
                </a:cubicBezTo>
                <a:cubicBezTo>
                  <a:pt x="119" y="206"/>
                  <a:pt x="118" y="207"/>
                  <a:pt x="117" y="207"/>
                </a:cubicBezTo>
                <a:cubicBezTo>
                  <a:pt x="115" y="207"/>
                  <a:pt x="113" y="207"/>
                  <a:pt x="112" y="206"/>
                </a:cubicBezTo>
                <a:cubicBezTo>
                  <a:pt x="112" y="209"/>
                  <a:pt x="112" y="209"/>
                  <a:pt x="112" y="209"/>
                </a:cubicBezTo>
                <a:cubicBezTo>
                  <a:pt x="113" y="210"/>
                  <a:pt x="114" y="210"/>
                  <a:pt x="116" y="210"/>
                </a:cubicBezTo>
                <a:cubicBezTo>
                  <a:pt x="121" y="210"/>
                  <a:pt x="123" y="208"/>
                  <a:pt x="123" y="205"/>
                </a:cubicBezTo>
                <a:close/>
                <a:moveTo>
                  <a:pt x="123" y="138"/>
                </a:moveTo>
                <a:cubicBezTo>
                  <a:pt x="122" y="136"/>
                  <a:pt x="120" y="135"/>
                  <a:pt x="117" y="135"/>
                </a:cubicBezTo>
                <a:cubicBezTo>
                  <a:pt x="116" y="135"/>
                  <a:pt x="115" y="135"/>
                  <a:pt x="114" y="136"/>
                </a:cubicBezTo>
                <a:cubicBezTo>
                  <a:pt x="112" y="137"/>
                  <a:pt x="111" y="138"/>
                  <a:pt x="111" y="140"/>
                </a:cubicBezTo>
                <a:cubicBezTo>
                  <a:pt x="111" y="142"/>
                  <a:pt x="111" y="143"/>
                  <a:pt x="112" y="145"/>
                </a:cubicBezTo>
                <a:cubicBezTo>
                  <a:pt x="113" y="147"/>
                  <a:pt x="115" y="148"/>
                  <a:pt x="117" y="148"/>
                </a:cubicBezTo>
                <a:cubicBezTo>
                  <a:pt x="119" y="148"/>
                  <a:pt x="120" y="147"/>
                  <a:pt x="121" y="147"/>
                </a:cubicBezTo>
                <a:cubicBezTo>
                  <a:pt x="124" y="145"/>
                  <a:pt x="125" y="141"/>
                  <a:pt x="123" y="138"/>
                </a:cubicBezTo>
                <a:close/>
                <a:moveTo>
                  <a:pt x="130" y="148"/>
                </a:moveTo>
                <a:cubicBezTo>
                  <a:pt x="140" y="138"/>
                  <a:pt x="163" y="115"/>
                  <a:pt x="165" y="114"/>
                </a:cubicBezTo>
                <a:cubicBezTo>
                  <a:pt x="167" y="111"/>
                  <a:pt x="165" y="108"/>
                  <a:pt x="162" y="110"/>
                </a:cubicBezTo>
                <a:cubicBezTo>
                  <a:pt x="160" y="111"/>
                  <a:pt x="130" y="122"/>
                  <a:pt x="117" y="127"/>
                </a:cubicBezTo>
                <a:cubicBezTo>
                  <a:pt x="122" y="127"/>
                  <a:pt x="126" y="129"/>
                  <a:pt x="129" y="134"/>
                </a:cubicBezTo>
                <a:cubicBezTo>
                  <a:pt x="132" y="138"/>
                  <a:pt x="132" y="143"/>
                  <a:pt x="130" y="148"/>
                </a:cubicBezTo>
                <a:close/>
                <a:moveTo>
                  <a:pt x="147" y="201"/>
                </a:moveTo>
                <a:cubicBezTo>
                  <a:pt x="142" y="190"/>
                  <a:pt x="142" y="190"/>
                  <a:pt x="142" y="190"/>
                </a:cubicBezTo>
                <a:cubicBezTo>
                  <a:pt x="140" y="191"/>
                  <a:pt x="137" y="192"/>
                  <a:pt x="135" y="193"/>
                </a:cubicBezTo>
                <a:cubicBezTo>
                  <a:pt x="139" y="204"/>
                  <a:pt x="139" y="204"/>
                  <a:pt x="139" y="204"/>
                </a:cubicBezTo>
                <a:cubicBezTo>
                  <a:pt x="140" y="206"/>
                  <a:pt x="141" y="207"/>
                  <a:pt x="143" y="207"/>
                </a:cubicBezTo>
                <a:cubicBezTo>
                  <a:pt x="143" y="207"/>
                  <a:pt x="144" y="207"/>
                  <a:pt x="144" y="207"/>
                </a:cubicBezTo>
                <a:cubicBezTo>
                  <a:pt x="146" y="206"/>
                  <a:pt x="147" y="203"/>
                  <a:pt x="147" y="201"/>
                </a:cubicBezTo>
                <a:close/>
                <a:moveTo>
                  <a:pt x="167" y="186"/>
                </a:moveTo>
                <a:cubicBezTo>
                  <a:pt x="159" y="177"/>
                  <a:pt x="159" y="177"/>
                  <a:pt x="159" y="177"/>
                </a:cubicBezTo>
                <a:cubicBezTo>
                  <a:pt x="157" y="179"/>
                  <a:pt x="155" y="181"/>
                  <a:pt x="153" y="183"/>
                </a:cubicBezTo>
                <a:cubicBezTo>
                  <a:pt x="162" y="191"/>
                  <a:pt x="162" y="191"/>
                  <a:pt x="162" y="191"/>
                </a:cubicBezTo>
                <a:cubicBezTo>
                  <a:pt x="162" y="192"/>
                  <a:pt x="163" y="192"/>
                  <a:pt x="165" y="192"/>
                </a:cubicBezTo>
                <a:cubicBezTo>
                  <a:pt x="166" y="192"/>
                  <a:pt x="167" y="192"/>
                  <a:pt x="167" y="191"/>
                </a:cubicBezTo>
                <a:cubicBezTo>
                  <a:pt x="169" y="190"/>
                  <a:pt x="169" y="187"/>
                  <a:pt x="167" y="186"/>
                </a:cubicBezTo>
                <a:close/>
                <a:moveTo>
                  <a:pt x="180" y="163"/>
                </a:moveTo>
                <a:cubicBezTo>
                  <a:pt x="169" y="159"/>
                  <a:pt x="169" y="159"/>
                  <a:pt x="169" y="159"/>
                </a:cubicBezTo>
                <a:cubicBezTo>
                  <a:pt x="169" y="159"/>
                  <a:pt x="169" y="160"/>
                  <a:pt x="169" y="160"/>
                </a:cubicBezTo>
                <a:cubicBezTo>
                  <a:pt x="168" y="162"/>
                  <a:pt x="167" y="164"/>
                  <a:pt x="166" y="166"/>
                </a:cubicBezTo>
                <a:cubicBezTo>
                  <a:pt x="177" y="170"/>
                  <a:pt x="177" y="170"/>
                  <a:pt x="177" y="170"/>
                </a:cubicBezTo>
                <a:cubicBezTo>
                  <a:pt x="178" y="171"/>
                  <a:pt x="178" y="171"/>
                  <a:pt x="179" y="171"/>
                </a:cubicBezTo>
                <a:cubicBezTo>
                  <a:pt x="181" y="171"/>
                  <a:pt x="182" y="170"/>
                  <a:pt x="183" y="168"/>
                </a:cubicBezTo>
                <a:cubicBezTo>
                  <a:pt x="183" y="166"/>
                  <a:pt x="183" y="164"/>
                  <a:pt x="180" y="163"/>
                </a:cubicBezTo>
                <a:close/>
                <a:moveTo>
                  <a:pt x="184" y="147"/>
                </a:moveTo>
                <a:cubicBezTo>
                  <a:pt x="177" y="147"/>
                  <a:pt x="177" y="147"/>
                  <a:pt x="177" y="147"/>
                </a:cubicBezTo>
                <a:cubicBezTo>
                  <a:pt x="177" y="143"/>
                  <a:pt x="177" y="143"/>
                  <a:pt x="177" y="143"/>
                </a:cubicBezTo>
                <a:cubicBezTo>
                  <a:pt x="184" y="143"/>
                  <a:pt x="184" y="143"/>
                  <a:pt x="184" y="143"/>
                </a:cubicBezTo>
                <a:cubicBezTo>
                  <a:pt x="184" y="139"/>
                  <a:pt x="184" y="139"/>
                  <a:pt x="184" y="139"/>
                </a:cubicBezTo>
                <a:cubicBezTo>
                  <a:pt x="177" y="139"/>
                  <a:pt x="177" y="139"/>
                  <a:pt x="177" y="139"/>
                </a:cubicBezTo>
                <a:cubicBezTo>
                  <a:pt x="177" y="136"/>
                  <a:pt x="177" y="136"/>
                  <a:pt x="177" y="136"/>
                </a:cubicBezTo>
                <a:cubicBezTo>
                  <a:pt x="184" y="136"/>
                  <a:pt x="184" y="136"/>
                  <a:pt x="184" y="136"/>
                </a:cubicBezTo>
                <a:cubicBezTo>
                  <a:pt x="184" y="133"/>
                  <a:pt x="184" y="133"/>
                  <a:pt x="184" y="133"/>
                </a:cubicBezTo>
                <a:cubicBezTo>
                  <a:pt x="174" y="133"/>
                  <a:pt x="174" y="133"/>
                  <a:pt x="174" y="133"/>
                </a:cubicBezTo>
                <a:cubicBezTo>
                  <a:pt x="174" y="150"/>
                  <a:pt x="174" y="150"/>
                  <a:pt x="174" y="150"/>
                </a:cubicBezTo>
                <a:cubicBezTo>
                  <a:pt x="184" y="150"/>
                  <a:pt x="184" y="150"/>
                  <a:pt x="184" y="150"/>
                </a:cubicBezTo>
                <a:lnTo>
                  <a:pt x="184" y="147"/>
                </a:lnTo>
                <a:close/>
                <a:moveTo>
                  <a:pt x="153" y="43"/>
                </a:moveTo>
                <a:cubicBezTo>
                  <a:pt x="142" y="39"/>
                  <a:pt x="130" y="37"/>
                  <a:pt x="117" y="37"/>
                </a:cubicBezTo>
                <a:cubicBezTo>
                  <a:pt x="74" y="37"/>
                  <a:pt x="35" y="64"/>
                  <a:pt x="19" y="105"/>
                </a:cubicBezTo>
                <a:cubicBezTo>
                  <a:pt x="0" y="159"/>
                  <a:pt x="27" y="219"/>
                  <a:pt x="81" y="239"/>
                </a:cubicBezTo>
                <a:cubicBezTo>
                  <a:pt x="93" y="243"/>
                  <a:pt x="105" y="246"/>
                  <a:pt x="117" y="246"/>
                </a:cubicBezTo>
                <a:cubicBezTo>
                  <a:pt x="161" y="246"/>
                  <a:pt x="200" y="218"/>
                  <a:pt x="215" y="177"/>
                </a:cubicBezTo>
                <a:cubicBezTo>
                  <a:pt x="235" y="123"/>
                  <a:pt x="207" y="63"/>
                  <a:pt x="153" y="43"/>
                </a:cubicBezTo>
                <a:close/>
                <a:moveTo>
                  <a:pt x="199" y="171"/>
                </a:moveTo>
                <a:cubicBezTo>
                  <a:pt x="187" y="206"/>
                  <a:pt x="154" y="229"/>
                  <a:pt x="117" y="229"/>
                </a:cubicBezTo>
                <a:cubicBezTo>
                  <a:pt x="107" y="229"/>
                  <a:pt x="97" y="227"/>
                  <a:pt x="87" y="223"/>
                </a:cubicBezTo>
                <a:cubicBezTo>
                  <a:pt x="42" y="207"/>
                  <a:pt x="19" y="156"/>
                  <a:pt x="35" y="111"/>
                </a:cubicBezTo>
                <a:cubicBezTo>
                  <a:pt x="48" y="77"/>
                  <a:pt x="81" y="54"/>
                  <a:pt x="117" y="54"/>
                </a:cubicBezTo>
                <a:cubicBezTo>
                  <a:pt x="128" y="54"/>
                  <a:pt x="138" y="56"/>
                  <a:pt x="147" y="59"/>
                </a:cubicBezTo>
                <a:cubicBezTo>
                  <a:pt x="193" y="76"/>
                  <a:pt x="216" y="126"/>
                  <a:pt x="199" y="171"/>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等线" panose="02010600030101010101" charset="-122"/>
              <a:ea typeface="等线" panose="02010600030101010101" charset="-122"/>
              <a:cs typeface="+mn-cs"/>
            </a:endParaRPr>
          </a:p>
        </p:txBody>
      </p:sp>
      <p:sp>
        <p:nvSpPr>
          <p:cNvPr id="19" name="Oval 22"/>
          <p:cNvSpPr>
            <a:spLocks noChangeArrowheads="1"/>
          </p:cNvSpPr>
          <p:nvPr/>
        </p:nvSpPr>
        <p:spPr bwMode="auto">
          <a:xfrm>
            <a:off x="5625100" y="3559570"/>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FontAwesome"/>
              <a:ea typeface="宋体" panose="02010600030101010101" pitchFamily="2" charset="-122"/>
              <a:cs typeface="+mn-cs"/>
            </a:endParaRPr>
          </a:p>
        </p:txBody>
      </p:sp>
      <p:sp>
        <p:nvSpPr>
          <p:cNvPr id="20" name="文本框 19" descr="#clear#"/>
          <p:cNvSpPr txBox="1"/>
          <p:nvPr/>
        </p:nvSpPr>
        <p:spPr>
          <a:xfrm>
            <a:off x="6604345" y="3456631"/>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3" name="Freeform 78@|5FFC:0|FBC:0|LFC:16777215|LBC:16777215"/>
          <p:cNvSpPr>
            <a:spLocks noEditPoints="1"/>
          </p:cNvSpPr>
          <p:nvPr/>
        </p:nvSpPr>
        <p:spPr bwMode="auto">
          <a:xfrm flipH="1">
            <a:off x="5829973" y="3694417"/>
            <a:ext cx="307709" cy="447760"/>
          </a:xfrm>
          <a:custGeom>
            <a:avLst/>
            <a:gdLst>
              <a:gd name="T0" fmla="*/ 358476 w 85"/>
              <a:gd name="T1" fmla="*/ 0 h 123"/>
              <a:gd name="T2" fmla="*/ 0 w 85"/>
              <a:gd name="T3" fmla="*/ 360479 h 123"/>
              <a:gd name="T4" fmla="*/ 162168 w 85"/>
              <a:gd name="T5" fmla="*/ 755289 h 123"/>
              <a:gd name="T6" fmla="*/ 358476 w 85"/>
              <a:gd name="T7" fmla="*/ 1055688 h 123"/>
              <a:gd name="T8" fmla="*/ 554785 w 85"/>
              <a:gd name="T9" fmla="*/ 755289 h 123"/>
              <a:gd name="T10" fmla="*/ 725488 w 85"/>
              <a:gd name="T11" fmla="*/ 360479 h 123"/>
              <a:gd name="T12" fmla="*/ 358476 w 85"/>
              <a:gd name="T13" fmla="*/ 0 h 123"/>
              <a:gd name="T14" fmla="*/ 443828 w 85"/>
              <a:gd name="T15" fmla="*/ 892614 h 123"/>
              <a:gd name="T16" fmla="*/ 281660 w 85"/>
              <a:gd name="T17" fmla="*/ 909780 h 123"/>
              <a:gd name="T18" fmla="*/ 264590 w 85"/>
              <a:gd name="T19" fmla="*/ 849700 h 123"/>
              <a:gd name="T20" fmla="*/ 264590 w 85"/>
              <a:gd name="T21" fmla="*/ 849700 h 123"/>
              <a:gd name="T22" fmla="*/ 469433 w 85"/>
              <a:gd name="T23" fmla="*/ 823952 h 123"/>
              <a:gd name="T24" fmla="*/ 460898 w 85"/>
              <a:gd name="T25" fmla="*/ 849700 h 123"/>
              <a:gd name="T26" fmla="*/ 443828 w 85"/>
              <a:gd name="T27" fmla="*/ 892614 h 123"/>
              <a:gd name="T28" fmla="*/ 256055 w 85"/>
              <a:gd name="T29" fmla="*/ 815369 h 123"/>
              <a:gd name="T30" fmla="*/ 230449 w 85"/>
              <a:gd name="T31" fmla="*/ 755289 h 123"/>
              <a:gd name="T32" fmla="*/ 486504 w 85"/>
              <a:gd name="T33" fmla="*/ 755289 h 123"/>
              <a:gd name="T34" fmla="*/ 477969 w 85"/>
              <a:gd name="T35" fmla="*/ 789620 h 123"/>
              <a:gd name="T36" fmla="*/ 256055 w 85"/>
              <a:gd name="T37" fmla="*/ 815369 h 123"/>
              <a:gd name="T38" fmla="*/ 358476 w 85"/>
              <a:gd name="T39" fmla="*/ 987025 h 123"/>
              <a:gd name="T40" fmla="*/ 298730 w 85"/>
              <a:gd name="T41" fmla="*/ 944111 h 123"/>
              <a:gd name="T42" fmla="*/ 435293 w 85"/>
              <a:gd name="T43" fmla="*/ 926946 h 123"/>
              <a:gd name="T44" fmla="*/ 358476 w 85"/>
              <a:gd name="T45" fmla="*/ 987025 h 123"/>
              <a:gd name="T46" fmla="*/ 512109 w 85"/>
              <a:gd name="T47" fmla="*/ 686626 h 123"/>
              <a:gd name="T48" fmla="*/ 204844 w 85"/>
              <a:gd name="T49" fmla="*/ 686626 h 123"/>
              <a:gd name="T50" fmla="*/ 153633 w 85"/>
              <a:gd name="T51" fmla="*/ 583632 h 123"/>
              <a:gd name="T52" fmla="*/ 68281 w 85"/>
              <a:gd name="T53" fmla="*/ 360479 h 123"/>
              <a:gd name="T54" fmla="*/ 358476 w 85"/>
              <a:gd name="T55" fmla="*/ 68663 h 123"/>
              <a:gd name="T56" fmla="*/ 657207 w 85"/>
              <a:gd name="T57" fmla="*/ 360479 h 123"/>
              <a:gd name="T58" fmla="*/ 571855 w 85"/>
              <a:gd name="T59" fmla="*/ 583632 h 123"/>
              <a:gd name="T60" fmla="*/ 512109 w 85"/>
              <a:gd name="T61" fmla="*/ 686626 h 123"/>
              <a:gd name="T62" fmla="*/ 512109 w 85"/>
              <a:gd name="T63" fmla="*/ 686626 h 123"/>
              <a:gd name="T64" fmla="*/ 512109 w 85"/>
              <a:gd name="T65" fmla="*/ 686626 h 1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5" h="123">
                <a:moveTo>
                  <a:pt x="42" y="0"/>
                </a:moveTo>
                <a:cubicBezTo>
                  <a:pt x="19" y="0"/>
                  <a:pt x="0" y="19"/>
                  <a:pt x="0" y="42"/>
                </a:cubicBezTo>
                <a:cubicBezTo>
                  <a:pt x="0" y="57"/>
                  <a:pt x="14" y="74"/>
                  <a:pt x="19" y="88"/>
                </a:cubicBezTo>
                <a:cubicBezTo>
                  <a:pt x="27" y="110"/>
                  <a:pt x="26" y="123"/>
                  <a:pt x="42" y="123"/>
                </a:cubicBezTo>
                <a:cubicBezTo>
                  <a:pt x="59" y="123"/>
                  <a:pt x="58" y="110"/>
                  <a:pt x="65" y="88"/>
                </a:cubicBezTo>
                <a:cubicBezTo>
                  <a:pt x="70" y="74"/>
                  <a:pt x="85" y="57"/>
                  <a:pt x="85" y="42"/>
                </a:cubicBezTo>
                <a:cubicBezTo>
                  <a:pt x="85" y="19"/>
                  <a:pt x="66" y="0"/>
                  <a:pt x="42" y="0"/>
                </a:cubicBezTo>
                <a:close/>
                <a:moveTo>
                  <a:pt x="52" y="104"/>
                </a:moveTo>
                <a:cubicBezTo>
                  <a:pt x="33" y="106"/>
                  <a:pt x="33" y="106"/>
                  <a:pt x="33" y="106"/>
                </a:cubicBezTo>
                <a:cubicBezTo>
                  <a:pt x="33" y="104"/>
                  <a:pt x="32" y="102"/>
                  <a:pt x="31" y="99"/>
                </a:cubicBezTo>
                <a:cubicBezTo>
                  <a:pt x="31" y="99"/>
                  <a:pt x="31" y="99"/>
                  <a:pt x="31" y="99"/>
                </a:cubicBezTo>
                <a:cubicBezTo>
                  <a:pt x="55" y="96"/>
                  <a:pt x="55" y="96"/>
                  <a:pt x="55" y="96"/>
                </a:cubicBezTo>
                <a:cubicBezTo>
                  <a:pt x="54" y="97"/>
                  <a:pt x="54" y="98"/>
                  <a:pt x="54" y="99"/>
                </a:cubicBezTo>
                <a:cubicBezTo>
                  <a:pt x="53" y="101"/>
                  <a:pt x="53" y="103"/>
                  <a:pt x="52" y="104"/>
                </a:cubicBezTo>
                <a:close/>
                <a:moveTo>
                  <a:pt x="30" y="95"/>
                </a:moveTo>
                <a:cubicBezTo>
                  <a:pt x="29" y="93"/>
                  <a:pt x="28" y="91"/>
                  <a:pt x="27" y="88"/>
                </a:cubicBezTo>
                <a:cubicBezTo>
                  <a:pt x="57" y="88"/>
                  <a:pt x="57" y="88"/>
                  <a:pt x="57" y="88"/>
                </a:cubicBezTo>
                <a:cubicBezTo>
                  <a:pt x="57" y="89"/>
                  <a:pt x="56" y="91"/>
                  <a:pt x="56" y="92"/>
                </a:cubicBezTo>
                <a:lnTo>
                  <a:pt x="30" y="95"/>
                </a:lnTo>
                <a:close/>
                <a:moveTo>
                  <a:pt x="42" y="115"/>
                </a:moveTo>
                <a:cubicBezTo>
                  <a:pt x="38" y="115"/>
                  <a:pt x="37" y="114"/>
                  <a:pt x="35" y="110"/>
                </a:cubicBezTo>
                <a:cubicBezTo>
                  <a:pt x="51" y="108"/>
                  <a:pt x="51" y="108"/>
                  <a:pt x="51" y="108"/>
                </a:cubicBezTo>
                <a:cubicBezTo>
                  <a:pt x="49" y="114"/>
                  <a:pt x="47" y="115"/>
                  <a:pt x="42" y="115"/>
                </a:cubicBezTo>
                <a:close/>
                <a:moveTo>
                  <a:pt x="60" y="80"/>
                </a:moveTo>
                <a:cubicBezTo>
                  <a:pt x="24" y="80"/>
                  <a:pt x="24" y="80"/>
                  <a:pt x="24" y="80"/>
                </a:cubicBezTo>
                <a:cubicBezTo>
                  <a:pt x="23" y="76"/>
                  <a:pt x="20" y="72"/>
                  <a:pt x="18" y="68"/>
                </a:cubicBezTo>
                <a:cubicBezTo>
                  <a:pt x="13" y="59"/>
                  <a:pt x="8" y="50"/>
                  <a:pt x="8" y="42"/>
                </a:cubicBezTo>
                <a:cubicBezTo>
                  <a:pt x="8" y="23"/>
                  <a:pt x="23" y="8"/>
                  <a:pt x="42" y="8"/>
                </a:cubicBezTo>
                <a:cubicBezTo>
                  <a:pt x="61" y="8"/>
                  <a:pt x="77" y="23"/>
                  <a:pt x="77" y="42"/>
                </a:cubicBezTo>
                <a:cubicBezTo>
                  <a:pt x="77" y="50"/>
                  <a:pt x="72" y="59"/>
                  <a:pt x="67" y="68"/>
                </a:cubicBezTo>
                <a:cubicBezTo>
                  <a:pt x="64" y="72"/>
                  <a:pt x="62" y="76"/>
                  <a:pt x="60" y="80"/>
                </a:cubicBezTo>
                <a:close/>
                <a:moveTo>
                  <a:pt x="60" y="80"/>
                </a:moveTo>
                <a:cubicBezTo>
                  <a:pt x="60" y="80"/>
                  <a:pt x="60" y="80"/>
                  <a:pt x="60" y="80"/>
                </a:cubicBezTo>
              </a:path>
            </a:pathLst>
          </a:custGeom>
          <a:solidFill>
            <a:srgbClr val="FFFFFE"/>
          </a:solidFill>
          <a:ln>
            <a:noFill/>
          </a:ln>
        </p:spPr>
        <p:txBody>
          <a:bodyPr lIns="121682" tIns="60841" rIns="121682" bIns="6084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000000"/>
              </a:solidFill>
              <a:effectLst/>
              <a:uLnTx/>
              <a:uFillTx/>
              <a:latin typeface="Calibri" panose="020F0502020204030204" pitchFamily="34" charset="0"/>
              <a:ea typeface="宋体" panose="02010600030101010101" pitchFamily="2" charset="-122"/>
              <a:cs typeface="+mn-cs"/>
            </a:endParaRPr>
          </a:p>
        </p:txBody>
      </p:sp>
      <p:sp>
        <p:nvSpPr>
          <p:cNvPr id="24" name="Oval 22"/>
          <p:cNvSpPr>
            <a:spLocks noChangeArrowheads="1"/>
          </p:cNvSpPr>
          <p:nvPr/>
        </p:nvSpPr>
        <p:spPr bwMode="auto">
          <a:xfrm>
            <a:off x="5625100" y="5186894"/>
            <a:ext cx="717454" cy="717454"/>
          </a:xfrm>
          <a:prstGeom prst="ellipse">
            <a:avLst/>
          </a:prstGeom>
          <a:solidFill>
            <a:schemeClr val="accent1"/>
          </a:solidFill>
          <a:ln>
            <a:noFill/>
          </a:ln>
        </p:spPr>
        <p:txBody>
          <a:bodyPr anchor="ctr"/>
          <a:lstStyle>
            <a:lvl1pPr defTabSz="912495">
              <a:defRPr>
                <a:solidFill>
                  <a:schemeClr val="tx1"/>
                </a:solidFill>
                <a:latin typeface="Calibri" panose="020F0502020204030204" pitchFamily="34" charset="0"/>
                <a:ea typeface="宋体" panose="02010600030101010101" pitchFamily="2" charset="-122"/>
              </a:defRPr>
            </a:lvl1pPr>
            <a:lvl2pPr marL="742950" indent="-285750" defTabSz="912495">
              <a:defRPr>
                <a:solidFill>
                  <a:schemeClr val="tx1"/>
                </a:solidFill>
                <a:latin typeface="Calibri" panose="020F0502020204030204" pitchFamily="34" charset="0"/>
                <a:ea typeface="宋体" panose="02010600030101010101" pitchFamily="2" charset="-122"/>
              </a:defRPr>
            </a:lvl2pPr>
            <a:lvl3pPr marL="1143000" indent="-228600" defTabSz="912495">
              <a:defRPr>
                <a:solidFill>
                  <a:schemeClr val="tx1"/>
                </a:solidFill>
                <a:latin typeface="Calibri" panose="020F0502020204030204" pitchFamily="34" charset="0"/>
                <a:ea typeface="宋体" panose="02010600030101010101" pitchFamily="2" charset="-122"/>
              </a:defRPr>
            </a:lvl3pPr>
            <a:lvl4pPr marL="1600200" indent="-228600" defTabSz="912495">
              <a:defRPr>
                <a:solidFill>
                  <a:schemeClr val="tx1"/>
                </a:solidFill>
                <a:latin typeface="Calibri" panose="020F0502020204030204" pitchFamily="34" charset="0"/>
                <a:ea typeface="宋体" panose="02010600030101010101" pitchFamily="2" charset="-122"/>
              </a:defRPr>
            </a:lvl4pPr>
            <a:lvl5pPr marL="2057400" indent="-228600" defTabSz="912495">
              <a:defRPr>
                <a:solidFill>
                  <a:schemeClr val="tx1"/>
                </a:solidFill>
                <a:latin typeface="Calibri" panose="020F0502020204030204" pitchFamily="34" charset="0"/>
                <a:ea typeface="宋体" panose="02010600030101010101" pitchFamily="2" charset="-122"/>
              </a:defRPr>
            </a:lvl5pPr>
            <a:lvl6pPr marL="25146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249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249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600" b="0" i="0" u="none" strike="noStrike" kern="1200" cap="none" spc="0" normalizeH="0" baseline="0" noProof="0">
              <a:ln>
                <a:noFill/>
              </a:ln>
              <a:solidFill>
                <a:srgbClr val="FFFFFF"/>
              </a:solidFill>
              <a:effectLst/>
              <a:uLnTx/>
              <a:uFillTx/>
              <a:latin typeface="FontAwesome"/>
              <a:ea typeface="宋体" panose="02010600030101010101" pitchFamily="2" charset="-122"/>
              <a:cs typeface="+mn-cs"/>
            </a:endParaRPr>
          </a:p>
        </p:txBody>
      </p:sp>
      <p:sp>
        <p:nvSpPr>
          <p:cNvPr id="25" name="文本框 24" descr="#clear#"/>
          <p:cNvSpPr txBox="1"/>
          <p:nvPr/>
        </p:nvSpPr>
        <p:spPr>
          <a:xfrm>
            <a:off x="6604345" y="5083955"/>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6" name="Freeform 34"/>
          <p:cNvSpPr>
            <a:spLocks noEditPoints="1"/>
          </p:cNvSpPr>
          <p:nvPr/>
        </p:nvSpPr>
        <p:spPr bwMode="auto">
          <a:xfrm>
            <a:off x="5750423" y="5403197"/>
            <a:ext cx="466808" cy="284849"/>
          </a:xfrm>
          <a:custGeom>
            <a:avLst/>
            <a:gdLst>
              <a:gd name="T0" fmla="*/ 2147483646 w 363"/>
              <a:gd name="T1" fmla="*/ 2147483646 h 221"/>
              <a:gd name="T2" fmla="*/ 2147483646 w 363"/>
              <a:gd name="T3" fmla="*/ 2147483646 h 221"/>
              <a:gd name="T4" fmla="*/ 2147483646 w 363"/>
              <a:gd name="T5" fmla="*/ 2147483646 h 221"/>
              <a:gd name="T6" fmla="*/ 2147483646 w 363"/>
              <a:gd name="T7" fmla="*/ 2147483646 h 221"/>
              <a:gd name="T8" fmla="*/ 2147483646 w 363"/>
              <a:gd name="T9" fmla="*/ 2147483646 h 221"/>
              <a:gd name="T10" fmla="*/ 2147483646 w 363"/>
              <a:gd name="T11" fmla="*/ 2147483646 h 221"/>
              <a:gd name="T12" fmla="*/ 2147483646 w 363"/>
              <a:gd name="T13" fmla="*/ 2147483646 h 221"/>
              <a:gd name="T14" fmla="*/ 2147483646 w 363"/>
              <a:gd name="T15" fmla="*/ 2147483646 h 221"/>
              <a:gd name="T16" fmla="*/ 2147483646 w 363"/>
              <a:gd name="T17" fmla="*/ 2147483646 h 221"/>
              <a:gd name="T18" fmla="*/ 2147483646 w 363"/>
              <a:gd name="T19" fmla="*/ 2147483646 h 221"/>
              <a:gd name="T20" fmla="*/ 2147483646 w 363"/>
              <a:gd name="T21" fmla="*/ 2147483646 h 221"/>
              <a:gd name="T22" fmla="*/ 2147483646 w 363"/>
              <a:gd name="T23" fmla="*/ 2147483646 h 221"/>
              <a:gd name="T24" fmla="*/ 2147483646 w 363"/>
              <a:gd name="T25" fmla="*/ 2147483646 h 221"/>
              <a:gd name="T26" fmla="*/ 2147483646 w 363"/>
              <a:gd name="T27" fmla="*/ 2147483646 h 221"/>
              <a:gd name="T28" fmla="*/ 2147483646 w 363"/>
              <a:gd name="T29" fmla="*/ 2147483646 h 221"/>
              <a:gd name="T30" fmla="*/ 2147483646 w 363"/>
              <a:gd name="T31" fmla="*/ 0 h 221"/>
              <a:gd name="T32" fmla="*/ 2147483646 w 363"/>
              <a:gd name="T33" fmla="*/ 2147483646 h 221"/>
              <a:gd name="T34" fmla="*/ 2147483646 w 363"/>
              <a:gd name="T35" fmla="*/ 2147483646 h 221"/>
              <a:gd name="T36" fmla="*/ 2147483646 w 363"/>
              <a:gd name="T37" fmla="*/ 2147483646 h 221"/>
              <a:gd name="T38" fmla="*/ 2147483646 w 363"/>
              <a:gd name="T39" fmla="*/ 2147483646 h 221"/>
              <a:gd name="T40" fmla="*/ 2147483646 w 363"/>
              <a:gd name="T41" fmla="*/ 2147483646 h 221"/>
              <a:gd name="T42" fmla="*/ 2147483646 w 363"/>
              <a:gd name="T43" fmla="*/ 2147483646 h 221"/>
              <a:gd name="T44" fmla="*/ 2147483646 w 363"/>
              <a:gd name="T45" fmla="*/ 2147483646 h 221"/>
              <a:gd name="T46" fmla="*/ 2147483646 w 363"/>
              <a:gd name="T47" fmla="*/ 2147483646 h 221"/>
              <a:gd name="T48" fmla="*/ 2147483646 w 363"/>
              <a:gd name="T49" fmla="*/ 2147483646 h 221"/>
              <a:gd name="T50" fmla="*/ 2147483646 w 363"/>
              <a:gd name="T51" fmla="*/ 2147483646 h 221"/>
              <a:gd name="T52" fmla="*/ 2147483646 w 363"/>
              <a:gd name="T53" fmla="*/ 2147483646 h 221"/>
              <a:gd name="T54" fmla="*/ 2147483646 w 363"/>
              <a:gd name="T55" fmla="*/ 2147483646 h 221"/>
              <a:gd name="T56" fmla="*/ 2147483646 w 363"/>
              <a:gd name="T57" fmla="*/ 2147483646 h 221"/>
              <a:gd name="T58" fmla="*/ 2147483646 w 363"/>
              <a:gd name="T59" fmla="*/ 2147483646 h 221"/>
              <a:gd name="T60" fmla="*/ 2147483646 w 363"/>
              <a:gd name="T61" fmla="*/ 2147483646 h 221"/>
              <a:gd name="T62" fmla="*/ 2147483646 w 363"/>
              <a:gd name="T63" fmla="*/ 2147483646 h 221"/>
              <a:gd name="T64" fmla="*/ 2147483646 w 363"/>
              <a:gd name="T65" fmla="*/ 2147483646 h 221"/>
              <a:gd name="T66" fmla="*/ 2147483646 w 363"/>
              <a:gd name="T67" fmla="*/ 2147483646 h 221"/>
              <a:gd name="T68" fmla="*/ 2147483646 w 363"/>
              <a:gd name="T69" fmla="*/ 2147483646 h 221"/>
              <a:gd name="T70" fmla="*/ 2147483646 w 363"/>
              <a:gd name="T71" fmla="*/ 2147483646 h 221"/>
              <a:gd name="T72" fmla="*/ 2147483646 w 363"/>
              <a:gd name="T73" fmla="*/ 2147483646 h 221"/>
              <a:gd name="T74" fmla="*/ 2147483646 w 363"/>
              <a:gd name="T75" fmla="*/ 2147483646 h 221"/>
              <a:gd name="T76" fmla="*/ 2147483646 w 363"/>
              <a:gd name="T77" fmla="*/ 2147483646 h 221"/>
              <a:gd name="T78" fmla="*/ 2147483646 w 363"/>
              <a:gd name="T79" fmla="*/ 2147483646 h 221"/>
              <a:gd name="T80" fmla="*/ 2147483646 w 363"/>
              <a:gd name="T81" fmla="*/ 2147483646 h 221"/>
              <a:gd name="T82" fmla="*/ 2147483646 w 363"/>
              <a:gd name="T83" fmla="*/ 2147483646 h 2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63" h="221">
                <a:moveTo>
                  <a:pt x="25" y="108"/>
                </a:moveTo>
                <a:cubicBezTo>
                  <a:pt x="43" y="115"/>
                  <a:pt x="43" y="115"/>
                  <a:pt x="43" y="115"/>
                </a:cubicBezTo>
                <a:cubicBezTo>
                  <a:pt x="26" y="128"/>
                  <a:pt x="26" y="128"/>
                  <a:pt x="26" y="128"/>
                </a:cubicBezTo>
                <a:cubicBezTo>
                  <a:pt x="13" y="128"/>
                  <a:pt x="13" y="128"/>
                  <a:pt x="13" y="128"/>
                </a:cubicBezTo>
                <a:lnTo>
                  <a:pt x="25" y="108"/>
                </a:lnTo>
                <a:close/>
                <a:moveTo>
                  <a:pt x="238" y="58"/>
                </a:moveTo>
                <a:cubicBezTo>
                  <a:pt x="239" y="54"/>
                  <a:pt x="241" y="50"/>
                  <a:pt x="243" y="47"/>
                </a:cubicBezTo>
                <a:cubicBezTo>
                  <a:pt x="243" y="47"/>
                  <a:pt x="242" y="47"/>
                  <a:pt x="241" y="47"/>
                </a:cubicBezTo>
                <a:cubicBezTo>
                  <a:pt x="237" y="47"/>
                  <a:pt x="229" y="47"/>
                  <a:pt x="224" y="47"/>
                </a:cubicBezTo>
                <a:cubicBezTo>
                  <a:pt x="220" y="47"/>
                  <a:pt x="217" y="47"/>
                  <a:pt x="214" y="48"/>
                </a:cubicBezTo>
                <a:cubicBezTo>
                  <a:pt x="226" y="58"/>
                  <a:pt x="226" y="58"/>
                  <a:pt x="226" y="58"/>
                </a:cubicBezTo>
                <a:lnTo>
                  <a:pt x="238" y="58"/>
                </a:lnTo>
                <a:close/>
                <a:moveTo>
                  <a:pt x="249" y="53"/>
                </a:moveTo>
                <a:cubicBezTo>
                  <a:pt x="248" y="53"/>
                  <a:pt x="247" y="55"/>
                  <a:pt x="246" y="58"/>
                </a:cubicBezTo>
                <a:cubicBezTo>
                  <a:pt x="252" y="58"/>
                  <a:pt x="252" y="58"/>
                  <a:pt x="252" y="58"/>
                </a:cubicBezTo>
                <a:cubicBezTo>
                  <a:pt x="251" y="55"/>
                  <a:pt x="250" y="53"/>
                  <a:pt x="249" y="53"/>
                </a:cubicBezTo>
                <a:close/>
                <a:moveTo>
                  <a:pt x="250" y="150"/>
                </a:moveTo>
                <a:cubicBezTo>
                  <a:pt x="249" y="150"/>
                  <a:pt x="246" y="154"/>
                  <a:pt x="246" y="162"/>
                </a:cubicBezTo>
                <a:cubicBezTo>
                  <a:pt x="246" y="169"/>
                  <a:pt x="249" y="173"/>
                  <a:pt x="250" y="173"/>
                </a:cubicBezTo>
                <a:cubicBezTo>
                  <a:pt x="251" y="173"/>
                  <a:pt x="254" y="169"/>
                  <a:pt x="254" y="162"/>
                </a:cubicBezTo>
                <a:cubicBezTo>
                  <a:pt x="254" y="154"/>
                  <a:pt x="251" y="150"/>
                  <a:pt x="250" y="150"/>
                </a:cubicBezTo>
                <a:close/>
                <a:moveTo>
                  <a:pt x="245" y="144"/>
                </a:moveTo>
                <a:cubicBezTo>
                  <a:pt x="244" y="144"/>
                  <a:pt x="243" y="144"/>
                  <a:pt x="243" y="144"/>
                </a:cubicBezTo>
                <a:cubicBezTo>
                  <a:pt x="242" y="144"/>
                  <a:pt x="242" y="144"/>
                  <a:pt x="241" y="144"/>
                </a:cubicBezTo>
                <a:cubicBezTo>
                  <a:pt x="200" y="171"/>
                  <a:pt x="200" y="171"/>
                  <a:pt x="200" y="171"/>
                </a:cubicBezTo>
                <a:cubicBezTo>
                  <a:pt x="205" y="176"/>
                  <a:pt x="214" y="179"/>
                  <a:pt x="225" y="179"/>
                </a:cubicBezTo>
                <a:cubicBezTo>
                  <a:pt x="231" y="179"/>
                  <a:pt x="238" y="179"/>
                  <a:pt x="243" y="179"/>
                </a:cubicBezTo>
                <a:cubicBezTo>
                  <a:pt x="243" y="179"/>
                  <a:pt x="244" y="179"/>
                  <a:pt x="245" y="179"/>
                </a:cubicBezTo>
                <a:cubicBezTo>
                  <a:pt x="241" y="175"/>
                  <a:pt x="238" y="169"/>
                  <a:pt x="238" y="162"/>
                </a:cubicBezTo>
                <a:cubicBezTo>
                  <a:pt x="238" y="154"/>
                  <a:pt x="241" y="148"/>
                  <a:pt x="245" y="144"/>
                </a:cubicBezTo>
                <a:close/>
                <a:moveTo>
                  <a:pt x="208" y="58"/>
                </a:moveTo>
                <a:cubicBezTo>
                  <a:pt x="137" y="0"/>
                  <a:pt x="137" y="0"/>
                  <a:pt x="137" y="0"/>
                </a:cubicBezTo>
                <a:cubicBezTo>
                  <a:pt x="110" y="0"/>
                  <a:pt x="110" y="0"/>
                  <a:pt x="110" y="0"/>
                </a:cubicBezTo>
                <a:cubicBezTo>
                  <a:pt x="110" y="0"/>
                  <a:pt x="133" y="48"/>
                  <a:pt x="138" y="58"/>
                </a:cubicBezTo>
                <a:lnTo>
                  <a:pt x="208" y="58"/>
                </a:lnTo>
                <a:close/>
                <a:moveTo>
                  <a:pt x="362" y="107"/>
                </a:moveTo>
                <a:cubicBezTo>
                  <a:pt x="361" y="119"/>
                  <a:pt x="332" y="125"/>
                  <a:pt x="316" y="125"/>
                </a:cubicBezTo>
                <a:cubicBezTo>
                  <a:pt x="248" y="125"/>
                  <a:pt x="248" y="125"/>
                  <a:pt x="248" y="125"/>
                </a:cubicBezTo>
                <a:cubicBezTo>
                  <a:pt x="102" y="221"/>
                  <a:pt x="102" y="221"/>
                  <a:pt x="102" y="221"/>
                </a:cubicBezTo>
                <a:cubicBezTo>
                  <a:pt x="75" y="221"/>
                  <a:pt x="75" y="221"/>
                  <a:pt x="75" y="221"/>
                </a:cubicBezTo>
                <a:cubicBezTo>
                  <a:pt x="75" y="221"/>
                  <a:pt x="113" y="172"/>
                  <a:pt x="121" y="162"/>
                </a:cubicBezTo>
                <a:cubicBezTo>
                  <a:pt x="127" y="153"/>
                  <a:pt x="138" y="141"/>
                  <a:pt x="138" y="125"/>
                </a:cubicBezTo>
                <a:cubicBezTo>
                  <a:pt x="126" y="125"/>
                  <a:pt x="126" y="125"/>
                  <a:pt x="126" y="125"/>
                </a:cubicBezTo>
                <a:cubicBezTo>
                  <a:pt x="92" y="125"/>
                  <a:pt x="46" y="103"/>
                  <a:pt x="19" y="93"/>
                </a:cubicBezTo>
                <a:cubicBezTo>
                  <a:pt x="2" y="87"/>
                  <a:pt x="5" y="70"/>
                  <a:pt x="19" y="70"/>
                </a:cubicBezTo>
                <a:cubicBezTo>
                  <a:pt x="19" y="70"/>
                  <a:pt x="19" y="70"/>
                  <a:pt x="19" y="70"/>
                </a:cubicBezTo>
                <a:cubicBezTo>
                  <a:pt x="0" y="4"/>
                  <a:pt x="0" y="4"/>
                  <a:pt x="0" y="4"/>
                </a:cubicBezTo>
                <a:cubicBezTo>
                  <a:pt x="21" y="4"/>
                  <a:pt x="21" y="4"/>
                  <a:pt x="21" y="4"/>
                </a:cubicBezTo>
                <a:cubicBezTo>
                  <a:pt x="21" y="4"/>
                  <a:pt x="46" y="37"/>
                  <a:pt x="54" y="47"/>
                </a:cubicBezTo>
                <a:cubicBezTo>
                  <a:pt x="66" y="61"/>
                  <a:pt x="81" y="69"/>
                  <a:pt x="102" y="70"/>
                </a:cubicBezTo>
                <a:cubicBezTo>
                  <a:pt x="280" y="70"/>
                  <a:pt x="280" y="70"/>
                  <a:pt x="280" y="70"/>
                </a:cubicBezTo>
                <a:cubicBezTo>
                  <a:pt x="293" y="70"/>
                  <a:pt x="305" y="72"/>
                  <a:pt x="316" y="76"/>
                </a:cubicBezTo>
                <a:cubicBezTo>
                  <a:pt x="337" y="83"/>
                  <a:pt x="350" y="91"/>
                  <a:pt x="358" y="99"/>
                </a:cubicBezTo>
                <a:cubicBezTo>
                  <a:pt x="362" y="102"/>
                  <a:pt x="363" y="105"/>
                  <a:pt x="362" y="107"/>
                </a:cubicBezTo>
                <a:close/>
                <a:moveTo>
                  <a:pt x="147" y="96"/>
                </a:moveTo>
                <a:cubicBezTo>
                  <a:pt x="147" y="91"/>
                  <a:pt x="143" y="87"/>
                  <a:pt x="138" y="87"/>
                </a:cubicBezTo>
                <a:cubicBezTo>
                  <a:pt x="134" y="87"/>
                  <a:pt x="130" y="91"/>
                  <a:pt x="130" y="96"/>
                </a:cubicBezTo>
                <a:cubicBezTo>
                  <a:pt x="130" y="100"/>
                  <a:pt x="134" y="104"/>
                  <a:pt x="138" y="104"/>
                </a:cubicBezTo>
                <a:cubicBezTo>
                  <a:pt x="143" y="104"/>
                  <a:pt x="147" y="100"/>
                  <a:pt x="147" y="96"/>
                </a:cubicBezTo>
                <a:close/>
                <a:moveTo>
                  <a:pt x="176" y="96"/>
                </a:moveTo>
                <a:cubicBezTo>
                  <a:pt x="176" y="91"/>
                  <a:pt x="172" y="87"/>
                  <a:pt x="167" y="87"/>
                </a:cubicBezTo>
                <a:cubicBezTo>
                  <a:pt x="162" y="87"/>
                  <a:pt x="159" y="91"/>
                  <a:pt x="159" y="96"/>
                </a:cubicBezTo>
                <a:cubicBezTo>
                  <a:pt x="159" y="100"/>
                  <a:pt x="162" y="104"/>
                  <a:pt x="167" y="104"/>
                </a:cubicBezTo>
                <a:cubicBezTo>
                  <a:pt x="172" y="104"/>
                  <a:pt x="176" y="100"/>
                  <a:pt x="176" y="96"/>
                </a:cubicBezTo>
                <a:close/>
                <a:moveTo>
                  <a:pt x="205" y="96"/>
                </a:moveTo>
                <a:cubicBezTo>
                  <a:pt x="205" y="91"/>
                  <a:pt x="201" y="87"/>
                  <a:pt x="196" y="87"/>
                </a:cubicBezTo>
                <a:cubicBezTo>
                  <a:pt x="191" y="87"/>
                  <a:pt x="188" y="91"/>
                  <a:pt x="188" y="96"/>
                </a:cubicBezTo>
                <a:cubicBezTo>
                  <a:pt x="188" y="100"/>
                  <a:pt x="191" y="104"/>
                  <a:pt x="196" y="104"/>
                </a:cubicBezTo>
                <a:cubicBezTo>
                  <a:pt x="201" y="104"/>
                  <a:pt x="205" y="100"/>
                  <a:pt x="205" y="96"/>
                </a:cubicBezTo>
                <a:close/>
                <a:moveTo>
                  <a:pt x="234" y="96"/>
                </a:moveTo>
                <a:cubicBezTo>
                  <a:pt x="234" y="91"/>
                  <a:pt x="230" y="87"/>
                  <a:pt x="225" y="87"/>
                </a:cubicBezTo>
                <a:cubicBezTo>
                  <a:pt x="220" y="87"/>
                  <a:pt x="217" y="91"/>
                  <a:pt x="217" y="96"/>
                </a:cubicBezTo>
                <a:cubicBezTo>
                  <a:pt x="217" y="100"/>
                  <a:pt x="220" y="104"/>
                  <a:pt x="225" y="104"/>
                </a:cubicBezTo>
                <a:cubicBezTo>
                  <a:pt x="230" y="104"/>
                  <a:pt x="234" y="100"/>
                  <a:pt x="234" y="96"/>
                </a:cubicBezTo>
                <a:close/>
                <a:moveTo>
                  <a:pt x="262" y="96"/>
                </a:moveTo>
                <a:cubicBezTo>
                  <a:pt x="262" y="91"/>
                  <a:pt x="259" y="87"/>
                  <a:pt x="254" y="87"/>
                </a:cubicBezTo>
                <a:cubicBezTo>
                  <a:pt x="249" y="87"/>
                  <a:pt x="245" y="91"/>
                  <a:pt x="245" y="96"/>
                </a:cubicBezTo>
                <a:cubicBezTo>
                  <a:pt x="245" y="100"/>
                  <a:pt x="249" y="104"/>
                  <a:pt x="254" y="104"/>
                </a:cubicBezTo>
                <a:cubicBezTo>
                  <a:pt x="259" y="104"/>
                  <a:pt x="262" y="100"/>
                  <a:pt x="262" y="96"/>
                </a:cubicBezTo>
                <a:close/>
                <a:moveTo>
                  <a:pt x="340" y="96"/>
                </a:moveTo>
                <a:cubicBezTo>
                  <a:pt x="336" y="94"/>
                  <a:pt x="331" y="91"/>
                  <a:pt x="325" y="89"/>
                </a:cubicBezTo>
                <a:cubicBezTo>
                  <a:pt x="322" y="90"/>
                  <a:pt x="316" y="91"/>
                  <a:pt x="309" y="91"/>
                </a:cubicBezTo>
                <a:cubicBezTo>
                  <a:pt x="300" y="91"/>
                  <a:pt x="300" y="104"/>
                  <a:pt x="310" y="105"/>
                </a:cubicBezTo>
                <a:cubicBezTo>
                  <a:pt x="322" y="105"/>
                  <a:pt x="335" y="101"/>
                  <a:pt x="340" y="96"/>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lIns="121917" tIns="60958" rIns="121917" bIns="6095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3" name="KSO_Shape"/>
          <p:cNvSpPr/>
          <p:nvPr/>
        </p:nvSpPr>
        <p:spPr>
          <a:xfrm>
            <a:off x="4093628" y="2125383"/>
            <a:ext cx="4004744" cy="4186144"/>
          </a:xfrm>
          <a:custGeom>
            <a:avLst/>
            <a:gdLst>
              <a:gd name="connsiteX0" fmla="*/ 10295531 w 10295617"/>
              <a:gd name="connsiteY0" fmla="*/ 6044312 h 10760938"/>
              <a:gd name="connsiteX1" fmla="*/ 10295617 w 10295617"/>
              <a:gd name="connsiteY1" fmla="*/ 6046023 h 10760938"/>
              <a:gd name="connsiteX2" fmla="*/ 10295311 w 10295617"/>
              <a:gd name="connsiteY2" fmla="*/ 6046023 h 10760938"/>
              <a:gd name="connsiteX3" fmla="*/ 86 w 10295617"/>
              <a:gd name="connsiteY3" fmla="*/ 6044312 h 10760938"/>
              <a:gd name="connsiteX4" fmla="*/ 306 w 10295617"/>
              <a:gd name="connsiteY4" fmla="*/ 6046023 h 10760938"/>
              <a:gd name="connsiteX5" fmla="*/ 0 w 10295617"/>
              <a:gd name="connsiteY5" fmla="*/ 6046023 h 10760938"/>
              <a:gd name="connsiteX6" fmla="*/ 5147809 w 10295617"/>
              <a:gd name="connsiteY6" fmla="*/ 0 h 10760938"/>
              <a:gd name="connsiteX7" fmla="*/ 5325006 w 10295617"/>
              <a:gd name="connsiteY7" fmla="*/ 177197 h 10760938"/>
              <a:gd name="connsiteX8" fmla="*/ 5325006 w 10295617"/>
              <a:gd name="connsiteY8" fmla="*/ 837837 h 10760938"/>
              <a:gd name="connsiteX9" fmla="*/ 5396256 w 10295617"/>
              <a:gd name="connsiteY9" fmla="*/ 839547 h 10760938"/>
              <a:gd name="connsiteX10" fmla="*/ 10269039 w 10295617"/>
              <a:gd name="connsiteY10" fmla="*/ 5513084 h 10760938"/>
              <a:gd name="connsiteX11" fmla="*/ 10295425 w 10295617"/>
              <a:gd name="connsiteY11" fmla="*/ 6042158 h 10760938"/>
              <a:gd name="connsiteX12" fmla="*/ 10260748 w 10295617"/>
              <a:gd name="connsiteY12" fmla="*/ 5773580 h 10760938"/>
              <a:gd name="connsiteX13" fmla="*/ 8579250 w 10295617"/>
              <a:gd name="connsiteY13" fmla="*/ 4703575 h 10760938"/>
              <a:gd name="connsiteX14" fmla="*/ 6897754 w 10295617"/>
              <a:gd name="connsiteY14" fmla="*/ 5773580 h 10760938"/>
              <a:gd name="connsiteX15" fmla="*/ 6863530 w 10295617"/>
              <a:gd name="connsiteY15" fmla="*/ 6038646 h 10760938"/>
              <a:gd name="connsiteX16" fmla="*/ 6829306 w 10295617"/>
              <a:gd name="connsiteY16" fmla="*/ 5773580 h 10760938"/>
              <a:gd name="connsiteX17" fmla="*/ 5451635 w 10295617"/>
              <a:gd name="connsiteY17" fmla="*/ 4724506 h 10760938"/>
              <a:gd name="connsiteX18" fmla="*/ 5325006 w 10295617"/>
              <a:gd name="connsiteY18" fmla="*/ 4711318 h 10760938"/>
              <a:gd name="connsiteX19" fmla="*/ 5325006 w 10295617"/>
              <a:gd name="connsiteY19" fmla="*/ 9805674 h 10760938"/>
              <a:gd name="connsiteX20" fmla="*/ 5325006 w 10295617"/>
              <a:gd name="connsiteY20" fmla="*/ 9821152 h 10760938"/>
              <a:gd name="connsiteX21" fmla="*/ 5323964 w 10295617"/>
              <a:gd name="connsiteY21" fmla="*/ 9821152 h 10760938"/>
              <a:gd name="connsiteX22" fmla="*/ 5316404 w 10295617"/>
              <a:gd name="connsiteY22" fmla="*/ 9933477 h 10760938"/>
              <a:gd name="connsiteX23" fmla="*/ 4838721 w 10295617"/>
              <a:gd name="connsiteY23" fmla="*/ 10637788 h 10760938"/>
              <a:gd name="connsiteX24" fmla="*/ 3875045 w 10295617"/>
              <a:gd name="connsiteY24" fmla="*/ 10623063 h 10760938"/>
              <a:gd name="connsiteX25" fmla="*/ 3414410 w 10295617"/>
              <a:gd name="connsiteY25" fmla="*/ 9776480 h 10760938"/>
              <a:gd name="connsiteX26" fmla="*/ 3769699 w 10295617"/>
              <a:gd name="connsiteY26" fmla="*/ 9787246 h 10760938"/>
              <a:gd name="connsiteX27" fmla="*/ 4058978 w 10295617"/>
              <a:gd name="connsiteY27" fmla="*/ 10318901 h 10760938"/>
              <a:gd name="connsiteX28" fmla="*/ 4664167 w 10295617"/>
              <a:gd name="connsiteY28" fmla="*/ 10328148 h 10760938"/>
              <a:gd name="connsiteX29" fmla="*/ 4969554 w 10295617"/>
              <a:gd name="connsiteY29" fmla="*/ 9805580 h 10760938"/>
              <a:gd name="connsiteX30" fmla="*/ 4970612 w 10295617"/>
              <a:gd name="connsiteY30" fmla="*/ 9805580 h 10760938"/>
              <a:gd name="connsiteX31" fmla="*/ 4970612 w 10295617"/>
              <a:gd name="connsiteY31" fmla="*/ 4711318 h 10760938"/>
              <a:gd name="connsiteX32" fmla="*/ 4843983 w 10295617"/>
              <a:gd name="connsiteY32" fmla="*/ 4724506 h 10760938"/>
              <a:gd name="connsiteX33" fmla="*/ 3466313 w 10295617"/>
              <a:gd name="connsiteY33" fmla="*/ 5773580 h 10760938"/>
              <a:gd name="connsiteX34" fmla="*/ 3432089 w 10295617"/>
              <a:gd name="connsiteY34" fmla="*/ 6038646 h 10760938"/>
              <a:gd name="connsiteX35" fmla="*/ 3397865 w 10295617"/>
              <a:gd name="connsiteY35" fmla="*/ 5773580 h 10760938"/>
              <a:gd name="connsiteX36" fmla="*/ 1716367 w 10295617"/>
              <a:gd name="connsiteY36" fmla="*/ 4703575 h 10760938"/>
              <a:gd name="connsiteX37" fmla="*/ 34871 w 10295617"/>
              <a:gd name="connsiteY37" fmla="*/ 5773580 h 10760938"/>
              <a:gd name="connsiteX38" fmla="*/ 194 w 10295617"/>
              <a:gd name="connsiteY38" fmla="*/ 6042158 h 10760938"/>
              <a:gd name="connsiteX39" fmla="*/ 26578 w 10295617"/>
              <a:gd name="connsiteY39" fmla="*/ 5513084 h 10760938"/>
              <a:gd name="connsiteX40" fmla="*/ 4899361 w 10295617"/>
              <a:gd name="connsiteY40" fmla="*/ 839547 h 10760938"/>
              <a:gd name="connsiteX41" fmla="*/ 4970612 w 10295617"/>
              <a:gd name="connsiteY41" fmla="*/ 837837 h 10760938"/>
              <a:gd name="connsiteX42" fmla="*/ 4970612 w 10295617"/>
              <a:gd name="connsiteY42" fmla="*/ 177197 h 10760938"/>
              <a:gd name="connsiteX43" fmla="*/ 5147809 w 10295617"/>
              <a:gd name="connsiteY43" fmla="*/ 0 h 1076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0295617" h="10760938">
                <a:moveTo>
                  <a:pt x="10295531" y="6044312"/>
                </a:moveTo>
                <a:lnTo>
                  <a:pt x="10295617" y="6046023"/>
                </a:lnTo>
                <a:lnTo>
                  <a:pt x="10295311" y="6046023"/>
                </a:lnTo>
                <a:close/>
                <a:moveTo>
                  <a:pt x="86" y="6044312"/>
                </a:moveTo>
                <a:lnTo>
                  <a:pt x="306" y="6046023"/>
                </a:lnTo>
                <a:lnTo>
                  <a:pt x="0" y="6046023"/>
                </a:lnTo>
                <a:close/>
                <a:moveTo>
                  <a:pt x="5147809" y="0"/>
                </a:moveTo>
                <a:cubicBezTo>
                  <a:pt x="5245672" y="0"/>
                  <a:pt x="5325006" y="79334"/>
                  <a:pt x="5325006" y="177197"/>
                </a:cubicBezTo>
                <a:lnTo>
                  <a:pt x="5325006" y="837837"/>
                </a:lnTo>
                <a:lnTo>
                  <a:pt x="5396256" y="839547"/>
                </a:lnTo>
                <a:cubicBezTo>
                  <a:pt x="7948306" y="962340"/>
                  <a:pt x="10013658" y="2966815"/>
                  <a:pt x="10269039" y="5513084"/>
                </a:cubicBezTo>
                <a:lnTo>
                  <a:pt x="10295425" y="6042158"/>
                </a:lnTo>
                <a:lnTo>
                  <a:pt x="10260748" y="5773580"/>
                </a:lnTo>
                <a:cubicBezTo>
                  <a:pt x="10100703" y="5162929"/>
                  <a:pt x="9408684" y="4703575"/>
                  <a:pt x="8579250" y="4703575"/>
                </a:cubicBezTo>
                <a:cubicBezTo>
                  <a:pt x="7749818" y="4703575"/>
                  <a:pt x="7057798" y="5162929"/>
                  <a:pt x="6897754" y="5773580"/>
                </a:cubicBezTo>
                <a:lnTo>
                  <a:pt x="6863530" y="6038646"/>
                </a:lnTo>
                <a:lnTo>
                  <a:pt x="6829306" y="5773580"/>
                </a:lnTo>
                <a:cubicBezTo>
                  <a:pt x="6689267" y="5239260"/>
                  <a:pt x="6141936" y="4820778"/>
                  <a:pt x="5451635" y="4724506"/>
                </a:cubicBezTo>
                <a:lnTo>
                  <a:pt x="5325006" y="4711318"/>
                </a:lnTo>
                <a:lnTo>
                  <a:pt x="5325006" y="9805674"/>
                </a:lnTo>
                <a:lnTo>
                  <a:pt x="5325006" y="9821152"/>
                </a:lnTo>
                <a:lnTo>
                  <a:pt x="5323964" y="9821152"/>
                </a:lnTo>
                <a:lnTo>
                  <a:pt x="5316404" y="9933477"/>
                </a:lnTo>
                <a:cubicBezTo>
                  <a:pt x="5276666" y="10227644"/>
                  <a:pt x="5101532" y="10489633"/>
                  <a:pt x="4838721" y="10637788"/>
                </a:cubicBezTo>
                <a:cubicBezTo>
                  <a:pt x="4538366" y="10807108"/>
                  <a:pt x="4170086" y="10801480"/>
                  <a:pt x="3875045" y="10623063"/>
                </a:cubicBezTo>
                <a:cubicBezTo>
                  <a:pt x="3580003" y="10444646"/>
                  <a:pt x="3403967" y="10121115"/>
                  <a:pt x="3414410" y="9776480"/>
                </a:cubicBezTo>
                <a:lnTo>
                  <a:pt x="3769699" y="9787246"/>
                </a:lnTo>
                <a:cubicBezTo>
                  <a:pt x="3763141" y="10003677"/>
                  <a:pt x="3873692" y="10206855"/>
                  <a:pt x="4058978" y="10318901"/>
                </a:cubicBezTo>
                <a:cubicBezTo>
                  <a:pt x="4244264" y="10430947"/>
                  <a:pt x="4475544" y="10434481"/>
                  <a:pt x="4664167" y="10328148"/>
                </a:cubicBezTo>
                <a:cubicBezTo>
                  <a:pt x="4852790" y="10221815"/>
                  <a:pt x="4969497" y="10022110"/>
                  <a:pt x="4969554" y="9805580"/>
                </a:cubicBezTo>
                <a:lnTo>
                  <a:pt x="4970612" y="9805580"/>
                </a:lnTo>
                <a:lnTo>
                  <a:pt x="4970612" y="4711318"/>
                </a:lnTo>
                <a:lnTo>
                  <a:pt x="4843983" y="4724506"/>
                </a:lnTo>
                <a:cubicBezTo>
                  <a:pt x="4153684" y="4820778"/>
                  <a:pt x="3606351" y="5239260"/>
                  <a:pt x="3466313" y="5773580"/>
                </a:cubicBezTo>
                <a:lnTo>
                  <a:pt x="3432089" y="6038646"/>
                </a:lnTo>
                <a:lnTo>
                  <a:pt x="3397865" y="5773580"/>
                </a:lnTo>
                <a:cubicBezTo>
                  <a:pt x="3237820" y="5162929"/>
                  <a:pt x="2545801" y="4703575"/>
                  <a:pt x="1716367" y="4703575"/>
                </a:cubicBezTo>
                <a:cubicBezTo>
                  <a:pt x="886935" y="4703575"/>
                  <a:pt x="194916" y="5162929"/>
                  <a:pt x="34871" y="5773580"/>
                </a:cubicBezTo>
                <a:lnTo>
                  <a:pt x="194" y="6042158"/>
                </a:lnTo>
                <a:lnTo>
                  <a:pt x="26578" y="5513084"/>
                </a:lnTo>
                <a:cubicBezTo>
                  <a:pt x="281959" y="2966815"/>
                  <a:pt x="2347313" y="962340"/>
                  <a:pt x="4899361" y="839547"/>
                </a:cubicBezTo>
                <a:lnTo>
                  <a:pt x="4970612" y="837837"/>
                </a:lnTo>
                <a:lnTo>
                  <a:pt x="4970612" y="177197"/>
                </a:lnTo>
                <a:cubicBezTo>
                  <a:pt x="4970612" y="79334"/>
                  <a:pt x="5049946" y="0"/>
                  <a:pt x="5147809" y="0"/>
                </a:cubicBezTo>
                <a:close/>
              </a:path>
            </a:pathLst>
          </a:custGeom>
          <a:solidFill>
            <a:schemeClr val="accent1"/>
          </a:solidFill>
          <a:ln>
            <a:noFill/>
          </a:ln>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dirty="0">
              <a:solidFill>
                <a:schemeClr val="tx1"/>
              </a:solidFill>
            </a:endParaRPr>
          </a:p>
        </p:txBody>
      </p:sp>
      <p:sp>
        <p:nvSpPr>
          <p:cNvPr id="29" name="矩形 28" descr="#clear#"/>
          <p:cNvSpPr/>
          <p:nvPr/>
        </p:nvSpPr>
        <p:spPr>
          <a:xfrm>
            <a:off x="4394810" y="2789218"/>
            <a:ext cx="3402380" cy="110799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6600" dirty="0">
                <a:solidFill>
                  <a:srgbClr val="FFFFFF"/>
                </a:solidFill>
                <a:latin typeface="微软雅黑" panose="020B0503020204020204" pitchFamily="34" charset="-122"/>
                <a:ea typeface="微软雅黑" panose="020B0503020204020204" pitchFamily="34" charset="-122"/>
                <a:cs typeface="Segoe UI Light" panose="020B0502040204020203" pitchFamily="34" charset="0"/>
              </a:rPr>
              <a:t>+23</a:t>
            </a:r>
            <a:r>
              <a:rPr lang="en-US" altLang="zh-CN" sz="4000" dirty="0">
                <a:solidFill>
                  <a:srgbClr val="FFFFFF"/>
                </a:solidFill>
                <a:latin typeface="微软雅黑" panose="020B0503020204020204" pitchFamily="34" charset="-122"/>
                <a:ea typeface="微软雅黑" panose="020B0503020204020204" pitchFamily="34" charset="-122"/>
                <a:cs typeface="Segoe UI Light" panose="020B0502040204020203" pitchFamily="34" charset="0"/>
              </a:rPr>
              <a:t>%</a:t>
            </a:r>
            <a:endParaRPr lang="en-US" altLang="zh-CN" sz="4800" dirty="0">
              <a:solidFill>
                <a:srgbClr val="FFFFFF"/>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30" name="文本框 29" descr="#clear#"/>
          <p:cNvSpPr txBox="1"/>
          <p:nvPr/>
        </p:nvSpPr>
        <p:spPr>
          <a:xfrm>
            <a:off x="507177" y="3063468"/>
            <a:ext cx="3434862" cy="253640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31" name="文本框 30" descr="#clear#"/>
          <p:cNvSpPr txBox="1"/>
          <p:nvPr/>
        </p:nvSpPr>
        <p:spPr>
          <a:xfrm>
            <a:off x="507177" y="2169591"/>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34" name="文本框 33" descr="#clear#"/>
          <p:cNvSpPr txBox="1"/>
          <p:nvPr/>
        </p:nvSpPr>
        <p:spPr>
          <a:xfrm>
            <a:off x="8249961" y="3063468"/>
            <a:ext cx="3434862" cy="253640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a:t>
            </a:r>
          </a:p>
        </p:txBody>
      </p:sp>
      <p:sp>
        <p:nvSpPr>
          <p:cNvPr id="35" name="文本框 34" descr="#clear#"/>
          <p:cNvSpPr txBox="1"/>
          <p:nvPr/>
        </p:nvSpPr>
        <p:spPr>
          <a:xfrm>
            <a:off x="8249961" y="2169591"/>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矩形 59" descr="#clear#"/>
          <p:cNvSpPr/>
          <p:nvPr>
            <p:custDataLst>
              <p:tags r:id="rId1"/>
            </p:custDataLst>
          </p:nvPr>
        </p:nvSpPr>
        <p:spPr>
          <a:xfrm>
            <a:off x="3760837" y="1941343"/>
            <a:ext cx="4670326" cy="1487658"/>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6000" dirty="0">
                <a:solidFill>
                  <a:srgbClr val="FFFFFF"/>
                </a:solidFill>
                <a:latin typeface="微软雅黑" panose="020B0503020204020204" pitchFamily="34" charset="-122"/>
                <a:ea typeface="微软雅黑" panose="020B0503020204020204" pitchFamily="34" charset="-122"/>
              </a:rPr>
              <a:t>谢谢观看</a:t>
            </a:r>
          </a:p>
        </p:txBody>
      </p:sp>
      <p:sp>
        <p:nvSpPr>
          <p:cNvPr id="61" name="矩形 60" descr="#clear#"/>
          <p:cNvSpPr/>
          <p:nvPr>
            <p:custDataLst>
              <p:tags r:id="rId2"/>
            </p:custDataLst>
          </p:nvPr>
        </p:nvSpPr>
        <p:spPr>
          <a:xfrm>
            <a:off x="3953169" y="4072451"/>
            <a:ext cx="4285663" cy="759639"/>
          </a:xfrm>
          <a:prstGeom prst="rect">
            <a:avLst/>
          </a:prstGeom>
          <a:noFill/>
          <a:ln w="3175">
            <a:noFill/>
          </a:ln>
          <a:effectLst>
            <a:outerShdw blurRad="25400" dist="12700" dir="189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000">
                <a:solidFill>
                  <a:schemeClr val="accent1"/>
                </a:solidFill>
                <a:latin typeface="微软雅黑" panose="020B0503020204020204" pitchFamily="34" charset="-122"/>
                <a:ea typeface="微软雅黑" panose="020B0503020204020204" pitchFamily="34" charset="-122"/>
              </a:rPr>
              <a:t>汇报人：</a:t>
            </a:r>
            <a:r>
              <a:rPr lang="en-US" altLang="zh-CN" sz="2000">
                <a:solidFill>
                  <a:schemeClr val="accent1"/>
                </a:solidFill>
                <a:latin typeface="微软雅黑" panose="020B0503020204020204" pitchFamily="34" charset="-122"/>
                <a:ea typeface="微软雅黑" panose="020B0503020204020204" pitchFamily="34" charset="-122"/>
              </a:rPr>
              <a:t>xiazaii</a:t>
            </a:r>
            <a:endParaRPr lang="zh-CN" altLang="en-US" sz="20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请在此添加第一节标题</a:t>
            </a:r>
            <a:endParaRPr lang="zh-CN" altLang="en-US" dirty="0"/>
          </a:p>
        </p:txBody>
      </p:sp>
      <p:sp>
        <p:nvSpPr>
          <p:cNvPr id="9219" name="文本占位符 2" descr="#clear#"/>
          <p:cNvSpPr>
            <a:spLocks noGrp="1"/>
          </p:cNvSpPr>
          <p:nvPr>
            <p:ph type="body" idx="1"/>
          </p:nvPr>
        </p:nvSpPr>
        <p:spPr/>
        <p:txBody>
          <a:bodyPr/>
          <a:lstStyle/>
          <a:p>
            <a:r>
              <a:rPr lang="zh-CN" altLang="en-US"/>
              <a:t>请输入第一节的小标题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9" name="任意多边形: 形状 8"/>
          <p:cNvSpPr/>
          <p:nvPr/>
        </p:nvSpPr>
        <p:spPr>
          <a:xfrm rot="10800000" flipH="1" flipV="1">
            <a:off x="2414017" y="3779850"/>
            <a:ext cx="1482830" cy="1555321"/>
          </a:xfrm>
          <a:custGeom>
            <a:avLst/>
            <a:gdLst>
              <a:gd name="connsiteX0" fmla="*/ 0 w 1482830"/>
              <a:gd name="connsiteY0" fmla="*/ 0 h 1555321"/>
              <a:gd name="connsiteX1" fmla="*/ 361841 w 1482830"/>
              <a:gd name="connsiteY1" fmla="*/ 0 h 1555321"/>
              <a:gd name="connsiteX2" fmla="*/ 382494 w 1482830"/>
              <a:gd name="connsiteY2" fmla="*/ 11385 h 1555321"/>
              <a:gd name="connsiteX3" fmla="*/ 409754 w 1482830"/>
              <a:gd name="connsiteY3" fmla="*/ 33668 h 1555321"/>
              <a:gd name="connsiteX4" fmla="*/ 409754 w 1482830"/>
              <a:gd name="connsiteY4" fmla="*/ 33475 h 1555321"/>
              <a:gd name="connsiteX5" fmla="*/ 1302500 w 1482830"/>
              <a:gd name="connsiteY5" fmla="*/ 659071 h 1555321"/>
              <a:gd name="connsiteX6" fmla="*/ 1302500 w 1482830"/>
              <a:gd name="connsiteY6" fmla="*/ 1269226 h 1555321"/>
              <a:gd name="connsiteX7" fmla="*/ 894233 w 1482830"/>
              <a:gd name="connsiteY7" fmla="*/ 1555321 h 1555321"/>
              <a:gd name="connsiteX8" fmla="*/ 532392 w 1482830"/>
              <a:gd name="connsiteY8" fmla="*/ 1555321 h 1555321"/>
              <a:gd name="connsiteX9" fmla="*/ 940659 w 1482830"/>
              <a:gd name="connsiteY9" fmla="*/ 1269226 h 1555321"/>
              <a:gd name="connsiteX10" fmla="*/ 940659 w 1482830"/>
              <a:gd name="connsiteY10" fmla="*/ 659071 h 1555321"/>
              <a:gd name="connsiteX11" fmla="*/ 47913 w 1482830"/>
              <a:gd name="connsiteY11" fmla="*/ 33475 h 1555321"/>
              <a:gd name="connsiteX12" fmla="*/ 47913 w 1482830"/>
              <a:gd name="connsiteY12" fmla="*/ 33668 h 1555321"/>
              <a:gd name="connsiteX13" fmla="*/ 20653 w 1482830"/>
              <a:gd name="connsiteY13" fmla="*/ 11385 h 1555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830" h="1555321">
                <a:moveTo>
                  <a:pt x="0" y="0"/>
                </a:moveTo>
                <a:lnTo>
                  <a:pt x="361841" y="0"/>
                </a:lnTo>
                <a:lnTo>
                  <a:pt x="382494" y="11385"/>
                </a:lnTo>
                <a:lnTo>
                  <a:pt x="409754" y="33668"/>
                </a:lnTo>
                <a:lnTo>
                  <a:pt x="409754" y="33475"/>
                </a:lnTo>
                <a:lnTo>
                  <a:pt x="1302500" y="659071"/>
                </a:lnTo>
                <a:cubicBezTo>
                  <a:pt x="1542940" y="827561"/>
                  <a:pt x="1542940" y="1100736"/>
                  <a:pt x="1302500" y="1269226"/>
                </a:cubicBezTo>
                <a:lnTo>
                  <a:pt x="894233" y="1555321"/>
                </a:lnTo>
                <a:lnTo>
                  <a:pt x="532392" y="1555321"/>
                </a:lnTo>
                <a:lnTo>
                  <a:pt x="940659" y="1269226"/>
                </a:lnTo>
                <a:cubicBezTo>
                  <a:pt x="1181099" y="1100736"/>
                  <a:pt x="1181099" y="827561"/>
                  <a:pt x="940659" y="659071"/>
                </a:cubicBezTo>
                <a:lnTo>
                  <a:pt x="47913" y="33475"/>
                </a:lnTo>
                <a:lnTo>
                  <a:pt x="47913" y="33668"/>
                </a:lnTo>
                <a:lnTo>
                  <a:pt x="20653" y="1138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文本框 9" descr="#clear#"/>
          <p:cNvSpPr txBox="1"/>
          <p:nvPr/>
        </p:nvSpPr>
        <p:spPr>
          <a:xfrm>
            <a:off x="1424089" y="2239328"/>
            <a:ext cx="1848504"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11" name="矩形 10"/>
          <p:cNvSpPr/>
          <p:nvPr/>
        </p:nvSpPr>
        <p:spPr>
          <a:xfrm>
            <a:off x="1424089" y="3685735"/>
            <a:ext cx="1848504"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60" descr="#clear#"/>
          <p:cNvSpPr/>
          <p:nvPr/>
        </p:nvSpPr>
        <p:spPr>
          <a:xfrm>
            <a:off x="1957819" y="5335171"/>
            <a:ext cx="2395224" cy="7273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latin typeface="微软雅黑" panose="020B0503020204020204" pitchFamily="34" charset="-122"/>
                <a:ea typeface="微软雅黑" panose="020B0503020204020204" pitchFamily="34" charset="-122"/>
              </a:rPr>
              <a:t>小标题</a:t>
            </a:r>
          </a:p>
        </p:txBody>
      </p:sp>
      <p:sp>
        <p:nvSpPr>
          <p:cNvPr id="13" name="任意多边形: 形状 12"/>
          <p:cNvSpPr/>
          <p:nvPr/>
        </p:nvSpPr>
        <p:spPr>
          <a:xfrm rot="10800000" flipH="1" flipV="1">
            <a:off x="5621451" y="3779850"/>
            <a:ext cx="1482830" cy="1555321"/>
          </a:xfrm>
          <a:custGeom>
            <a:avLst/>
            <a:gdLst>
              <a:gd name="connsiteX0" fmla="*/ 0 w 1482830"/>
              <a:gd name="connsiteY0" fmla="*/ 0 h 1555321"/>
              <a:gd name="connsiteX1" fmla="*/ 361841 w 1482830"/>
              <a:gd name="connsiteY1" fmla="*/ 0 h 1555321"/>
              <a:gd name="connsiteX2" fmla="*/ 382494 w 1482830"/>
              <a:gd name="connsiteY2" fmla="*/ 11385 h 1555321"/>
              <a:gd name="connsiteX3" fmla="*/ 409754 w 1482830"/>
              <a:gd name="connsiteY3" fmla="*/ 33668 h 1555321"/>
              <a:gd name="connsiteX4" fmla="*/ 409754 w 1482830"/>
              <a:gd name="connsiteY4" fmla="*/ 33475 h 1555321"/>
              <a:gd name="connsiteX5" fmla="*/ 1302500 w 1482830"/>
              <a:gd name="connsiteY5" fmla="*/ 659071 h 1555321"/>
              <a:gd name="connsiteX6" fmla="*/ 1302500 w 1482830"/>
              <a:gd name="connsiteY6" fmla="*/ 1269226 h 1555321"/>
              <a:gd name="connsiteX7" fmla="*/ 894233 w 1482830"/>
              <a:gd name="connsiteY7" fmla="*/ 1555321 h 1555321"/>
              <a:gd name="connsiteX8" fmla="*/ 532392 w 1482830"/>
              <a:gd name="connsiteY8" fmla="*/ 1555321 h 1555321"/>
              <a:gd name="connsiteX9" fmla="*/ 940659 w 1482830"/>
              <a:gd name="connsiteY9" fmla="*/ 1269226 h 1555321"/>
              <a:gd name="connsiteX10" fmla="*/ 940659 w 1482830"/>
              <a:gd name="connsiteY10" fmla="*/ 659071 h 1555321"/>
              <a:gd name="connsiteX11" fmla="*/ 47913 w 1482830"/>
              <a:gd name="connsiteY11" fmla="*/ 33475 h 1555321"/>
              <a:gd name="connsiteX12" fmla="*/ 47913 w 1482830"/>
              <a:gd name="connsiteY12" fmla="*/ 33668 h 1555321"/>
              <a:gd name="connsiteX13" fmla="*/ 20653 w 1482830"/>
              <a:gd name="connsiteY13" fmla="*/ 11385 h 1555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830" h="1555321">
                <a:moveTo>
                  <a:pt x="0" y="0"/>
                </a:moveTo>
                <a:lnTo>
                  <a:pt x="361841" y="0"/>
                </a:lnTo>
                <a:lnTo>
                  <a:pt x="382494" y="11385"/>
                </a:lnTo>
                <a:lnTo>
                  <a:pt x="409754" y="33668"/>
                </a:lnTo>
                <a:lnTo>
                  <a:pt x="409754" y="33475"/>
                </a:lnTo>
                <a:lnTo>
                  <a:pt x="1302500" y="659071"/>
                </a:lnTo>
                <a:cubicBezTo>
                  <a:pt x="1542940" y="827561"/>
                  <a:pt x="1542940" y="1100736"/>
                  <a:pt x="1302500" y="1269226"/>
                </a:cubicBezTo>
                <a:lnTo>
                  <a:pt x="894233" y="1555321"/>
                </a:lnTo>
                <a:lnTo>
                  <a:pt x="532392" y="1555321"/>
                </a:lnTo>
                <a:lnTo>
                  <a:pt x="940659" y="1269226"/>
                </a:lnTo>
                <a:cubicBezTo>
                  <a:pt x="1181099" y="1100736"/>
                  <a:pt x="1181099" y="827561"/>
                  <a:pt x="940659" y="659071"/>
                </a:cubicBezTo>
                <a:lnTo>
                  <a:pt x="47913" y="33475"/>
                </a:lnTo>
                <a:lnTo>
                  <a:pt x="47913" y="33668"/>
                </a:lnTo>
                <a:lnTo>
                  <a:pt x="20653" y="1138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文本框 13" descr="#clear#"/>
          <p:cNvSpPr txBox="1"/>
          <p:nvPr/>
        </p:nvSpPr>
        <p:spPr>
          <a:xfrm>
            <a:off x="4631523" y="2239328"/>
            <a:ext cx="1848504"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15" name="矩形 14"/>
          <p:cNvSpPr/>
          <p:nvPr/>
        </p:nvSpPr>
        <p:spPr>
          <a:xfrm>
            <a:off x="4631523" y="3685735"/>
            <a:ext cx="1848504"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60" descr="#clear#"/>
          <p:cNvSpPr/>
          <p:nvPr/>
        </p:nvSpPr>
        <p:spPr>
          <a:xfrm>
            <a:off x="5165253" y="5335171"/>
            <a:ext cx="2395224" cy="7273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latin typeface="微软雅黑" panose="020B0503020204020204" pitchFamily="34" charset="-122"/>
                <a:ea typeface="微软雅黑" panose="020B0503020204020204" pitchFamily="34" charset="-122"/>
              </a:rPr>
              <a:t>小标题</a:t>
            </a:r>
          </a:p>
        </p:txBody>
      </p:sp>
      <p:sp>
        <p:nvSpPr>
          <p:cNvPr id="21" name="任意多边形: 形状 20"/>
          <p:cNvSpPr/>
          <p:nvPr/>
        </p:nvSpPr>
        <p:spPr>
          <a:xfrm rot="10800000" flipH="1" flipV="1">
            <a:off x="8828885" y="3779850"/>
            <a:ext cx="1482830" cy="1555321"/>
          </a:xfrm>
          <a:custGeom>
            <a:avLst/>
            <a:gdLst>
              <a:gd name="connsiteX0" fmla="*/ 0 w 1482830"/>
              <a:gd name="connsiteY0" fmla="*/ 0 h 1555321"/>
              <a:gd name="connsiteX1" fmla="*/ 361841 w 1482830"/>
              <a:gd name="connsiteY1" fmla="*/ 0 h 1555321"/>
              <a:gd name="connsiteX2" fmla="*/ 382494 w 1482830"/>
              <a:gd name="connsiteY2" fmla="*/ 11385 h 1555321"/>
              <a:gd name="connsiteX3" fmla="*/ 409754 w 1482830"/>
              <a:gd name="connsiteY3" fmla="*/ 33668 h 1555321"/>
              <a:gd name="connsiteX4" fmla="*/ 409754 w 1482830"/>
              <a:gd name="connsiteY4" fmla="*/ 33475 h 1555321"/>
              <a:gd name="connsiteX5" fmla="*/ 1302500 w 1482830"/>
              <a:gd name="connsiteY5" fmla="*/ 659071 h 1555321"/>
              <a:gd name="connsiteX6" fmla="*/ 1302500 w 1482830"/>
              <a:gd name="connsiteY6" fmla="*/ 1269226 h 1555321"/>
              <a:gd name="connsiteX7" fmla="*/ 894233 w 1482830"/>
              <a:gd name="connsiteY7" fmla="*/ 1555321 h 1555321"/>
              <a:gd name="connsiteX8" fmla="*/ 532392 w 1482830"/>
              <a:gd name="connsiteY8" fmla="*/ 1555321 h 1555321"/>
              <a:gd name="connsiteX9" fmla="*/ 940659 w 1482830"/>
              <a:gd name="connsiteY9" fmla="*/ 1269226 h 1555321"/>
              <a:gd name="connsiteX10" fmla="*/ 940659 w 1482830"/>
              <a:gd name="connsiteY10" fmla="*/ 659071 h 1555321"/>
              <a:gd name="connsiteX11" fmla="*/ 47913 w 1482830"/>
              <a:gd name="connsiteY11" fmla="*/ 33475 h 1555321"/>
              <a:gd name="connsiteX12" fmla="*/ 47913 w 1482830"/>
              <a:gd name="connsiteY12" fmla="*/ 33668 h 1555321"/>
              <a:gd name="connsiteX13" fmla="*/ 20653 w 1482830"/>
              <a:gd name="connsiteY13" fmla="*/ 11385 h 1555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830" h="1555321">
                <a:moveTo>
                  <a:pt x="0" y="0"/>
                </a:moveTo>
                <a:lnTo>
                  <a:pt x="361841" y="0"/>
                </a:lnTo>
                <a:lnTo>
                  <a:pt x="382494" y="11385"/>
                </a:lnTo>
                <a:lnTo>
                  <a:pt x="409754" y="33668"/>
                </a:lnTo>
                <a:lnTo>
                  <a:pt x="409754" y="33475"/>
                </a:lnTo>
                <a:lnTo>
                  <a:pt x="1302500" y="659071"/>
                </a:lnTo>
                <a:cubicBezTo>
                  <a:pt x="1542940" y="827561"/>
                  <a:pt x="1542940" y="1100736"/>
                  <a:pt x="1302500" y="1269226"/>
                </a:cubicBezTo>
                <a:lnTo>
                  <a:pt x="894233" y="1555321"/>
                </a:lnTo>
                <a:lnTo>
                  <a:pt x="532392" y="1555321"/>
                </a:lnTo>
                <a:lnTo>
                  <a:pt x="940659" y="1269226"/>
                </a:lnTo>
                <a:cubicBezTo>
                  <a:pt x="1181099" y="1100736"/>
                  <a:pt x="1181099" y="827561"/>
                  <a:pt x="940659" y="659071"/>
                </a:cubicBezTo>
                <a:lnTo>
                  <a:pt x="47913" y="33475"/>
                </a:lnTo>
                <a:lnTo>
                  <a:pt x="47913" y="33668"/>
                </a:lnTo>
                <a:lnTo>
                  <a:pt x="20653" y="1138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2" name="文本框 21" descr="#clear#"/>
          <p:cNvSpPr txBox="1"/>
          <p:nvPr/>
        </p:nvSpPr>
        <p:spPr>
          <a:xfrm>
            <a:off x="7838957" y="2239328"/>
            <a:ext cx="1848504"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24" name="矩形 23"/>
          <p:cNvSpPr/>
          <p:nvPr/>
        </p:nvSpPr>
        <p:spPr>
          <a:xfrm>
            <a:off x="7838957" y="3685735"/>
            <a:ext cx="1848504"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60" descr="#clear#"/>
          <p:cNvSpPr/>
          <p:nvPr/>
        </p:nvSpPr>
        <p:spPr>
          <a:xfrm>
            <a:off x="8372687" y="5335171"/>
            <a:ext cx="2395224" cy="7273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solidFill>
                  <a:srgbClr val="FEFFFF"/>
                </a:solidFill>
                <a:latin typeface="微软雅黑" panose="020B0503020204020204" pitchFamily="34" charset="-122"/>
                <a:ea typeface="微软雅黑" panose="020B0503020204020204" pitchFamily="34" charset="-122"/>
              </a:rPr>
              <a:t>小标题</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50" name="稻壳儿小白白(http://dwz.cn/Wu2UP)@|1FFC:0|FBC:0|LFC:16777215|LBC:16777215"/>
          <p:cNvSpPr/>
          <p:nvPr/>
        </p:nvSpPr>
        <p:spPr>
          <a:xfrm>
            <a:off x="4312562" y="2383298"/>
            <a:ext cx="2311443" cy="1816134"/>
          </a:xfrm>
          <a:prstGeom prst="wave">
            <a:avLst>
              <a:gd name="adj1" fmla="val 6364"/>
              <a:gd name="adj2" fmla="val -9063"/>
            </a:avLst>
          </a:prstGeom>
          <a:solidFill>
            <a:schemeClr val="accent1">
              <a:lumMod val="75000"/>
            </a:schemeClr>
          </a:solidFill>
          <a:ln w="25400" cap="flat" cmpd="sng" algn="ctr">
            <a:noFill/>
            <a:prstDash val="solid"/>
          </a:ln>
          <a:effectLst/>
        </p:spPr>
        <p:txBody>
          <a:bodyPr anchor="ctr"/>
          <a:lstStyle/>
          <a:p>
            <a:pPr algn="ctr" defTabSz="1373505" eaLnBrk="1" fontAlgn="auto" hangingPunct="1">
              <a:spcBef>
                <a:spcPts val="0"/>
              </a:spcBef>
              <a:spcAft>
                <a:spcPts val="0"/>
              </a:spcAft>
              <a:defRPr/>
            </a:pPr>
            <a:endParaRPr lang="en-US" sz="3545" kern="0">
              <a:solidFill>
                <a:srgbClr val="FFFFFF"/>
              </a:solidFill>
              <a:cs typeface="+mn-ea"/>
              <a:sym typeface="Arial" panose="020B0604020202020204" pitchFamily="34" charset="0"/>
            </a:endParaRPr>
          </a:p>
        </p:txBody>
      </p:sp>
      <p:sp>
        <p:nvSpPr>
          <p:cNvPr id="51" name="稻壳儿小白白(http://dwz.cn/Wu2UP)@|1FFC:0|FBC:0|LFC:16777215|LBC:16777215"/>
          <p:cNvSpPr/>
          <p:nvPr/>
        </p:nvSpPr>
        <p:spPr>
          <a:xfrm>
            <a:off x="6381745" y="2908259"/>
            <a:ext cx="1707473" cy="1341586"/>
          </a:xfrm>
          <a:prstGeom prst="wave">
            <a:avLst>
              <a:gd name="adj1" fmla="val 6364"/>
              <a:gd name="adj2" fmla="val -9063"/>
            </a:avLst>
          </a:prstGeom>
          <a:solidFill>
            <a:schemeClr val="accent1"/>
          </a:solidFill>
          <a:ln w="25400" cap="flat" cmpd="sng" algn="ctr">
            <a:noFill/>
            <a:prstDash val="solid"/>
          </a:ln>
          <a:effectLst/>
        </p:spPr>
        <p:txBody>
          <a:bodyPr anchor="ctr"/>
          <a:lstStyle/>
          <a:p>
            <a:pPr algn="ctr" defTabSz="1373505" eaLnBrk="1" fontAlgn="auto" hangingPunct="1">
              <a:spcBef>
                <a:spcPts val="0"/>
              </a:spcBef>
              <a:spcAft>
                <a:spcPts val="0"/>
              </a:spcAft>
              <a:defRPr/>
            </a:pPr>
            <a:endParaRPr lang="en-US" sz="3545" kern="0">
              <a:solidFill>
                <a:srgbClr val="FFFFFF"/>
              </a:solidFill>
              <a:cs typeface="+mn-ea"/>
              <a:sym typeface="Arial" panose="020B0604020202020204" pitchFamily="34" charset="0"/>
            </a:endParaRPr>
          </a:p>
        </p:txBody>
      </p:sp>
      <p:sp>
        <p:nvSpPr>
          <p:cNvPr id="52" name="稻壳儿小白白(http://dwz.cn/Wu2UP)@|1FFC:0|FBC:0|LFC:16777215|LBC:16777215"/>
          <p:cNvSpPr/>
          <p:nvPr/>
        </p:nvSpPr>
        <p:spPr>
          <a:xfrm>
            <a:off x="4496676" y="4199432"/>
            <a:ext cx="1707473" cy="1341586"/>
          </a:xfrm>
          <a:prstGeom prst="wave">
            <a:avLst>
              <a:gd name="adj1" fmla="val 6364"/>
              <a:gd name="adj2" fmla="val -9063"/>
            </a:avLst>
          </a:prstGeom>
          <a:solidFill>
            <a:schemeClr val="accent1"/>
          </a:solidFill>
          <a:ln w="25400" cap="flat" cmpd="sng" algn="ctr">
            <a:noFill/>
            <a:prstDash val="solid"/>
          </a:ln>
          <a:effectLst/>
        </p:spPr>
        <p:txBody>
          <a:bodyPr anchor="ctr"/>
          <a:lstStyle/>
          <a:p>
            <a:pPr algn="ctr" defTabSz="1373505" eaLnBrk="1" fontAlgn="auto" hangingPunct="1">
              <a:spcBef>
                <a:spcPts val="0"/>
              </a:spcBef>
              <a:spcAft>
                <a:spcPts val="0"/>
              </a:spcAft>
              <a:defRPr/>
            </a:pPr>
            <a:endParaRPr lang="en-US" sz="3545" kern="0">
              <a:solidFill>
                <a:srgbClr val="FFFFFF"/>
              </a:solidFill>
              <a:cs typeface="+mn-ea"/>
              <a:sym typeface="Arial" panose="020B0604020202020204" pitchFamily="34" charset="0"/>
            </a:endParaRPr>
          </a:p>
        </p:txBody>
      </p:sp>
      <p:sp>
        <p:nvSpPr>
          <p:cNvPr id="53" name="稻壳儿小白白(http://dwz.cn/Wu2UP)@|1FFC:0|FBC:0|LFC:16777215|LBC:16777215"/>
          <p:cNvSpPr/>
          <p:nvPr/>
        </p:nvSpPr>
        <p:spPr>
          <a:xfrm>
            <a:off x="6015986" y="4199432"/>
            <a:ext cx="1707473" cy="1341586"/>
          </a:xfrm>
          <a:prstGeom prst="wave">
            <a:avLst>
              <a:gd name="adj1" fmla="val 6364"/>
              <a:gd name="adj2" fmla="val -9063"/>
            </a:avLst>
          </a:prstGeom>
          <a:solidFill>
            <a:schemeClr val="accent1"/>
          </a:solidFill>
          <a:ln w="25400" cap="flat" cmpd="sng" algn="ctr">
            <a:noFill/>
            <a:prstDash val="solid"/>
          </a:ln>
          <a:effectLst/>
        </p:spPr>
        <p:txBody>
          <a:bodyPr anchor="ctr"/>
          <a:lstStyle/>
          <a:p>
            <a:pPr algn="ctr" defTabSz="1373505" eaLnBrk="1" fontAlgn="auto" hangingPunct="1">
              <a:spcBef>
                <a:spcPts val="0"/>
              </a:spcBef>
              <a:spcAft>
                <a:spcPts val="0"/>
              </a:spcAft>
              <a:defRPr/>
            </a:pPr>
            <a:endParaRPr lang="en-US" sz="3545" kern="0">
              <a:solidFill>
                <a:srgbClr val="FFFFFF"/>
              </a:solidFill>
              <a:cs typeface="+mn-ea"/>
              <a:sym typeface="Arial" panose="020B0604020202020204" pitchFamily="34" charset="0"/>
            </a:endParaRPr>
          </a:p>
        </p:txBody>
      </p:sp>
      <p:sp>
        <p:nvSpPr>
          <p:cNvPr id="54" name="文本框 53" descr="#clear#"/>
          <p:cNvSpPr txBox="1"/>
          <p:nvPr/>
        </p:nvSpPr>
        <p:spPr>
          <a:xfrm>
            <a:off x="1494515" y="5079353"/>
            <a:ext cx="2818047"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55" name="文本框 54" descr="#clear#"/>
          <p:cNvSpPr txBox="1"/>
          <p:nvPr/>
        </p:nvSpPr>
        <p:spPr>
          <a:xfrm>
            <a:off x="7833745" y="5079353"/>
            <a:ext cx="2818047"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56" name="文本框 55" descr="#clear#"/>
          <p:cNvSpPr txBox="1"/>
          <p:nvPr/>
        </p:nvSpPr>
        <p:spPr>
          <a:xfrm>
            <a:off x="7833745" y="1984929"/>
            <a:ext cx="2818047"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57" name="文本框 56" descr="#clear#"/>
          <p:cNvSpPr txBox="1"/>
          <p:nvPr/>
        </p:nvSpPr>
        <p:spPr>
          <a:xfrm>
            <a:off x="689317" y="1984929"/>
            <a:ext cx="3262235" cy="961289"/>
          </a:xfrm>
          <a:prstGeom prst="rect">
            <a:avLst/>
          </a:prstGeom>
          <a:noFill/>
        </p:spPr>
        <p:txBody>
          <a:bodyPr wrap="square" rtlCol="0">
            <a:spAutoFit/>
          </a:bodyPr>
          <a:lstStyle/>
          <a:p>
            <a:pPr algn="ctr">
              <a:lnSpc>
                <a:spcPct val="150000"/>
              </a:lnSpc>
            </a:pPr>
            <a:r>
              <a:rPr lang="zh-CN" altLang="en-US" sz="2000" b="1" i="1" dirty="0">
                <a:solidFill>
                  <a:schemeClr val="accent1"/>
                </a:solidFill>
                <a:latin typeface="微软雅黑" panose="020B0503020204020204" pitchFamily="34" charset="-122"/>
                <a:ea typeface="微软雅黑" panose="020B0503020204020204" pitchFamily="34" charset="-122"/>
              </a:rPr>
              <a:t>请在此添加文本请在此添加文本请在此添加文本</a:t>
            </a:r>
          </a:p>
        </p:txBody>
      </p:sp>
      <p:sp>
        <p:nvSpPr>
          <p:cNvPr id="58" name="Shape 2539"/>
          <p:cNvSpPr/>
          <p:nvPr/>
        </p:nvSpPr>
        <p:spPr>
          <a:xfrm>
            <a:off x="4983842" y="2908259"/>
            <a:ext cx="1032144" cy="703734"/>
          </a:xfrm>
          <a:custGeom>
            <a:avLst/>
            <a:gdLst/>
            <a:ahLst/>
            <a:cxnLst>
              <a:cxn ang="0">
                <a:pos x="wd2" y="hd2"/>
              </a:cxn>
              <a:cxn ang="5400000">
                <a:pos x="wd2" y="hd2"/>
              </a:cxn>
              <a:cxn ang="10800000">
                <a:pos x="wd2" y="hd2"/>
              </a:cxn>
              <a:cxn ang="16200000">
                <a:pos x="wd2" y="hd2"/>
              </a:cxn>
            </a:cxnLst>
            <a:rect l="0" t="0" r="r" b="b"/>
            <a:pathLst>
              <a:path w="21600" h="21600" extrusionOk="0">
                <a:moveTo>
                  <a:pt x="21600" y="720"/>
                </a:moveTo>
                <a:cubicBezTo>
                  <a:pt x="21600" y="323"/>
                  <a:pt x="21380" y="0"/>
                  <a:pt x="21109" y="0"/>
                </a:cubicBezTo>
                <a:cubicBezTo>
                  <a:pt x="20969" y="0"/>
                  <a:pt x="20845" y="88"/>
                  <a:pt x="20756" y="226"/>
                </a:cubicBezTo>
                <a:lnTo>
                  <a:pt x="20754" y="223"/>
                </a:lnTo>
                <a:lnTo>
                  <a:pt x="7848" y="19853"/>
                </a:lnTo>
                <a:lnTo>
                  <a:pt x="838" y="9571"/>
                </a:lnTo>
                <a:cubicBezTo>
                  <a:pt x="749" y="9441"/>
                  <a:pt x="626" y="9360"/>
                  <a:pt x="491" y="9360"/>
                </a:cubicBezTo>
                <a:cubicBezTo>
                  <a:pt x="220" y="9360"/>
                  <a:pt x="0" y="9683"/>
                  <a:pt x="0" y="10080"/>
                </a:cubicBezTo>
                <a:cubicBezTo>
                  <a:pt x="0" y="10279"/>
                  <a:pt x="55" y="10459"/>
                  <a:pt x="144" y="10589"/>
                </a:cubicBezTo>
                <a:lnTo>
                  <a:pt x="7507" y="21390"/>
                </a:lnTo>
                <a:cubicBezTo>
                  <a:pt x="7596" y="21520"/>
                  <a:pt x="7719" y="21600"/>
                  <a:pt x="7855" y="21600"/>
                </a:cubicBezTo>
                <a:cubicBezTo>
                  <a:pt x="7995" y="21600"/>
                  <a:pt x="8119" y="21513"/>
                  <a:pt x="8208" y="21376"/>
                </a:cubicBezTo>
                <a:lnTo>
                  <a:pt x="8210" y="21377"/>
                </a:lnTo>
                <a:lnTo>
                  <a:pt x="21465" y="1217"/>
                </a:lnTo>
                <a:lnTo>
                  <a:pt x="21462" y="1215"/>
                </a:lnTo>
                <a:cubicBezTo>
                  <a:pt x="21547" y="1087"/>
                  <a:pt x="21600" y="913"/>
                  <a:pt x="21600" y="720"/>
                </a:cubicBezTo>
              </a:path>
            </a:pathLst>
          </a:custGeom>
          <a:solidFill>
            <a:srgbClr val="FFFFFE"/>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5" name="MH_Other_1"/>
          <p:cNvSpPr/>
          <p:nvPr>
            <p:custDataLst>
              <p:tags r:id="rId1"/>
            </p:custDataLst>
          </p:nvPr>
        </p:nvSpPr>
        <p:spPr>
          <a:xfrm>
            <a:off x="2939245" y="1496133"/>
            <a:ext cx="881273" cy="1836921"/>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6" name="MH_Other_2"/>
          <p:cNvSpPr/>
          <p:nvPr>
            <p:custDataLst>
              <p:tags r:id="rId2"/>
            </p:custDataLst>
          </p:nvPr>
        </p:nvSpPr>
        <p:spPr>
          <a:xfrm rot="3600000">
            <a:off x="3876864" y="2037067"/>
            <a:ext cx="881271" cy="1836923"/>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7" name="MH_Other_3"/>
          <p:cNvSpPr/>
          <p:nvPr>
            <p:custDataLst>
              <p:tags r:id="rId3"/>
            </p:custDataLst>
          </p:nvPr>
        </p:nvSpPr>
        <p:spPr>
          <a:xfrm rot="7200000">
            <a:off x="3876864" y="3118935"/>
            <a:ext cx="881271" cy="1836923"/>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MH_Other_4"/>
          <p:cNvSpPr/>
          <p:nvPr>
            <p:custDataLst>
              <p:tags r:id="rId4"/>
            </p:custDataLst>
          </p:nvPr>
        </p:nvSpPr>
        <p:spPr>
          <a:xfrm rot="10800000">
            <a:off x="2939245" y="3659870"/>
            <a:ext cx="881273" cy="1836921"/>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9" name="MH_Other_5"/>
          <p:cNvSpPr/>
          <p:nvPr>
            <p:custDataLst>
              <p:tags r:id="rId5"/>
            </p:custDataLst>
          </p:nvPr>
        </p:nvSpPr>
        <p:spPr>
          <a:xfrm rot="14400000">
            <a:off x="2002751" y="3117808"/>
            <a:ext cx="881271" cy="1839176"/>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0" name="MH_Other_6"/>
          <p:cNvSpPr/>
          <p:nvPr>
            <p:custDataLst>
              <p:tags r:id="rId6"/>
            </p:custDataLst>
          </p:nvPr>
        </p:nvSpPr>
        <p:spPr>
          <a:xfrm rot="18000000">
            <a:off x="2002751" y="2035940"/>
            <a:ext cx="881271" cy="1839176"/>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文本框 20" descr="#clear#"/>
          <p:cNvSpPr txBox="1"/>
          <p:nvPr/>
        </p:nvSpPr>
        <p:spPr>
          <a:xfrm>
            <a:off x="2025141" y="2726074"/>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22" name="文本框 21" descr="#clear#"/>
          <p:cNvSpPr txBox="1"/>
          <p:nvPr/>
        </p:nvSpPr>
        <p:spPr>
          <a:xfrm>
            <a:off x="2961711" y="2181514"/>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23" name="文本框 22" descr="#clear#"/>
          <p:cNvSpPr txBox="1"/>
          <p:nvPr/>
        </p:nvSpPr>
        <p:spPr>
          <a:xfrm>
            <a:off x="3955949" y="2726533"/>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24" name="文本框 23" descr="#clear#"/>
          <p:cNvSpPr txBox="1"/>
          <p:nvPr/>
        </p:nvSpPr>
        <p:spPr>
          <a:xfrm>
            <a:off x="3899254" y="3808401"/>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25" name="文本框 24" descr="#clear#"/>
          <p:cNvSpPr txBox="1"/>
          <p:nvPr/>
        </p:nvSpPr>
        <p:spPr>
          <a:xfrm>
            <a:off x="2961636" y="4351939"/>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26" name="文本框 25" descr="#clear#"/>
          <p:cNvSpPr txBox="1"/>
          <p:nvPr/>
        </p:nvSpPr>
        <p:spPr>
          <a:xfrm>
            <a:off x="2007667" y="3835369"/>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28" name="稻壳儿小白白(http://dwz.cn/Wu2UP)" descr="#clear#"/>
          <p:cNvSpPr>
            <a:spLocks noChangeArrowheads="1"/>
          </p:cNvSpPr>
          <p:nvPr/>
        </p:nvSpPr>
        <p:spPr bwMode="auto">
          <a:xfrm>
            <a:off x="2791582" y="2913324"/>
            <a:ext cx="1178435" cy="1180494"/>
          </a:xfrm>
          <a:prstGeom prst="ellipse">
            <a:avLst/>
          </a:prstGeom>
          <a:solidFill>
            <a:schemeClr val="accent1">
              <a:lumMod val="50000"/>
            </a:schemeClr>
          </a:solidFill>
          <a:ln>
            <a:solidFill>
              <a:srgbClr val="FFFFFF"/>
            </a:solidFill>
          </a:ln>
          <a:effectLst>
            <a:outerShdw blurRad="63500" sx="102000" sy="102000" algn="ctr" rotWithShape="0">
              <a:prstClr val="black">
                <a:alpha val="40000"/>
              </a:prstClr>
            </a:outerShdw>
          </a:effectLst>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000" dirty="0">
                <a:solidFill>
                  <a:srgbClr val="FFFFFE"/>
                </a:solidFill>
                <a:sym typeface="Arial" panose="020B0604020202020204" pitchFamily="34" charset="0"/>
              </a:rPr>
              <a:t>89%</a:t>
            </a:r>
          </a:p>
          <a:p>
            <a:pPr algn="ctr" eaLnBrk="1" hangingPunct="1"/>
            <a:r>
              <a:rPr lang="zh-CN" altLang="en-US" sz="1800" dirty="0">
                <a:solidFill>
                  <a:srgbClr val="FFFFFE"/>
                </a:solidFill>
                <a:sym typeface="Arial" panose="020B0604020202020204" pitchFamily="34" charset="0"/>
              </a:rPr>
              <a:t>文本</a:t>
            </a:r>
            <a:endParaRPr lang="en-US" altLang="zh-CN" sz="1800" dirty="0">
              <a:solidFill>
                <a:srgbClr val="FFFFFE"/>
              </a:solidFill>
              <a:sym typeface="Arial" panose="020B0604020202020204" pitchFamily="34" charset="0"/>
            </a:endParaRPr>
          </a:p>
        </p:txBody>
      </p:sp>
      <p:sp>
        <p:nvSpPr>
          <p:cNvPr id="29" name="文本框 28" descr="#clear#"/>
          <p:cNvSpPr txBox="1"/>
          <p:nvPr/>
        </p:nvSpPr>
        <p:spPr>
          <a:xfrm>
            <a:off x="2051067" y="5657811"/>
            <a:ext cx="2818047" cy="874407"/>
          </a:xfrm>
          <a:prstGeom prst="rect">
            <a:avLst/>
          </a:prstGeom>
          <a:noFill/>
        </p:spPr>
        <p:txBody>
          <a:bodyPr wrap="square" rtlCol="0">
            <a:spAutoFit/>
          </a:bodyPr>
          <a:lstStyle/>
          <a:p>
            <a:pPr algn="ct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30" name="MH_Other_1"/>
          <p:cNvSpPr/>
          <p:nvPr>
            <p:custDataLst>
              <p:tags r:id="rId7"/>
            </p:custDataLst>
          </p:nvPr>
        </p:nvSpPr>
        <p:spPr>
          <a:xfrm>
            <a:off x="8371486" y="1496133"/>
            <a:ext cx="881273" cy="1836921"/>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1" name="MH_Other_2"/>
          <p:cNvSpPr/>
          <p:nvPr>
            <p:custDataLst>
              <p:tags r:id="rId8"/>
            </p:custDataLst>
          </p:nvPr>
        </p:nvSpPr>
        <p:spPr>
          <a:xfrm rot="3600000">
            <a:off x="9309105" y="2037067"/>
            <a:ext cx="881271" cy="1836923"/>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MH_Other_3"/>
          <p:cNvSpPr/>
          <p:nvPr>
            <p:custDataLst>
              <p:tags r:id="rId9"/>
            </p:custDataLst>
          </p:nvPr>
        </p:nvSpPr>
        <p:spPr>
          <a:xfrm rot="7200000">
            <a:off x="9309105" y="3118935"/>
            <a:ext cx="881271" cy="1836923"/>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MH_Other_4"/>
          <p:cNvSpPr/>
          <p:nvPr>
            <p:custDataLst>
              <p:tags r:id="rId10"/>
            </p:custDataLst>
          </p:nvPr>
        </p:nvSpPr>
        <p:spPr>
          <a:xfrm rot="10800000">
            <a:off x="8371486" y="3659870"/>
            <a:ext cx="881273" cy="1836921"/>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MH_Other_5"/>
          <p:cNvSpPr/>
          <p:nvPr>
            <p:custDataLst>
              <p:tags r:id="rId11"/>
            </p:custDataLst>
          </p:nvPr>
        </p:nvSpPr>
        <p:spPr>
          <a:xfrm rot="14400000">
            <a:off x="7434992" y="3117808"/>
            <a:ext cx="881271" cy="1839176"/>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MH_Other_6"/>
          <p:cNvSpPr/>
          <p:nvPr>
            <p:custDataLst>
              <p:tags r:id="rId12"/>
            </p:custDataLst>
          </p:nvPr>
        </p:nvSpPr>
        <p:spPr>
          <a:xfrm rot="18000000">
            <a:off x="7434992" y="2035940"/>
            <a:ext cx="881271" cy="1839176"/>
          </a:xfrm>
          <a:custGeom>
            <a:avLst/>
            <a:gdLst>
              <a:gd name="connsiteX0" fmla="*/ 282575 w 565150"/>
              <a:gd name="connsiteY0" fmla="*/ 0 h 1202235"/>
              <a:gd name="connsiteX1" fmla="*/ 333596 w 565150"/>
              <a:gd name="connsiteY1" fmla="*/ 42096 h 1202235"/>
              <a:gd name="connsiteX2" fmla="*/ 565150 w 565150"/>
              <a:gd name="connsiteY2" fmla="*/ 601117 h 1202235"/>
              <a:gd name="connsiteX3" fmla="*/ 333596 w 565150"/>
              <a:gd name="connsiteY3" fmla="*/ 1160138 h 1202235"/>
              <a:gd name="connsiteX4" fmla="*/ 282575 w 565150"/>
              <a:gd name="connsiteY4" fmla="*/ 1202235 h 1202235"/>
              <a:gd name="connsiteX5" fmla="*/ 231554 w 565150"/>
              <a:gd name="connsiteY5" fmla="*/ 1160138 h 1202235"/>
              <a:gd name="connsiteX6" fmla="*/ 0 w 565150"/>
              <a:gd name="connsiteY6" fmla="*/ 601117 h 1202235"/>
              <a:gd name="connsiteX7" fmla="*/ 231554 w 565150"/>
              <a:gd name="connsiteY7" fmla="*/ 42096 h 1202235"/>
              <a:gd name="connsiteX0-1" fmla="*/ 282575 w 565150"/>
              <a:gd name="connsiteY0-2" fmla="*/ 0 h 1202235"/>
              <a:gd name="connsiteX1-3" fmla="*/ 333596 w 565150"/>
              <a:gd name="connsiteY1-4" fmla="*/ 42096 h 1202235"/>
              <a:gd name="connsiteX2-5" fmla="*/ 565150 w 565150"/>
              <a:gd name="connsiteY2-6" fmla="*/ 601117 h 1202235"/>
              <a:gd name="connsiteX3-7" fmla="*/ 333596 w 565150"/>
              <a:gd name="connsiteY3-8" fmla="*/ 1160138 h 1202235"/>
              <a:gd name="connsiteX4-9" fmla="*/ 282575 w 565150"/>
              <a:gd name="connsiteY4-10" fmla="*/ 1202235 h 1202235"/>
              <a:gd name="connsiteX5-11" fmla="*/ 0 w 565150"/>
              <a:gd name="connsiteY5-12" fmla="*/ 601117 h 1202235"/>
              <a:gd name="connsiteX6-13" fmla="*/ 231554 w 565150"/>
              <a:gd name="connsiteY6-14" fmla="*/ 42096 h 1202235"/>
              <a:gd name="connsiteX7-15" fmla="*/ 282575 w 565150"/>
              <a:gd name="connsiteY7-16" fmla="*/ 0 h 1202235"/>
              <a:gd name="connsiteX0-17" fmla="*/ 291374 w 573949"/>
              <a:gd name="connsiteY0-18" fmla="*/ 0 h 1202235"/>
              <a:gd name="connsiteX1-19" fmla="*/ 342395 w 573949"/>
              <a:gd name="connsiteY1-20" fmla="*/ 42096 h 1202235"/>
              <a:gd name="connsiteX2-21" fmla="*/ 573949 w 573949"/>
              <a:gd name="connsiteY2-22" fmla="*/ 601117 h 1202235"/>
              <a:gd name="connsiteX3-23" fmla="*/ 342395 w 573949"/>
              <a:gd name="connsiteY3-24" fmla="*/ 1160138 h 1202235"/>
              <a:gd name="connsiteX4-25" fmla="*/ 291374 w 573949"/>
              <a:gd name="connsiteY4-26" fmla="*/ 1202235 h 1202235"/>
              <a:gd name="connsiteX5-27" fmla="*/ 8799 w 573949"/>
              <a:gd name="connsiteY5-28" fmla="*/ 601117 h 1202235"/>
              <a:gd name="connsiteX6-29" fmla="*/ 240353 w 573949"/>
              <a:gd name="connsiteY6-30" fmla="*/ 42096 h 1202235"/>
              <a:gd name="connsiteX7-31" fmla="*/ 291374 w 573949"/>
              <a:gd name="connsiteY7-32" fmla="*/ 0 h 1202235"/>
              <a:gd name="connsiteX0-33" fmla="*/ 291374 w 573949"/>
              <a:gd name="connsiteY0-34" fmla="*/ 0 h 1202235"/>
              <a:gd name="connsiteX1-35" fmla="*/ 573949 w 573949"/>
              <a:gd name="connsiteY1-36" fmla="*/ 601117 h 1202235"/>
              <a:gd name="connsiteX2-37" fmla="*/ 342395 w 573949"/>
              <a:gd name="connsiteY2-38" fmla="*/ 1160138 h 1202235"/>
              <a:gd name="connsiteX3-39" fmla="*/ 291374 w 573949"/>
              <a:gd name="connsiteY3-40" fmla="*/ 1202235 h 1202235"/>
              <a:gd name="connsiteX4-41" fmla="*/ 8799 w 573949"/>
              <a:gd name="connsiteY4-42" fmla="*/ 601117 h 1202235"/>
              <a:gd name="connsiteX5-43" fmla="*/ 240353 w 573949"/>
              <a:gd name="connsiteY5-44" fmla="*/ 42096 h 1202235"/>
              <a:gd name="connsiteX6-45" fmla="*/ 291374 w 573949"/>
              <a:gd name="connsiteY6-46" fmla="*/ 0 h 1202235"/>
              <a:gd name="connsiteX0-47" fmla="*/ 291374 w 578600"/>
              <a:gd name="connsiteY0-48" fmla="*/ 0 h 1202235"/>
              <a:gd name="connsiteX1-49" fmla="*/ 573949 w 578600"/>
              <a:gd name="connsiteY1-50" fmla="*/ 601117 h 1202235"/>
              <a:gd name="connsiteX2-51" fmla="*/ 342395 w 578600"/>
              <a:gd name="connsiteY2-52" fmla="*/ 1160138 h 1202235"/>
              <a:gd name="connsiteX3-53" fmla="*/ 291374 w 578600"/>
              <a:gd name="connsiteY3-54" fmla="*/ 1202235 h 1202235"/>
              <a:gd name="connsiteX4-55" fmla="*/ 8799 w 578600"/>
              <a:gd name="connsiteY4-56" fmla="*/ 601117 h 1202235"/>
              <a:gd name="connsiteX5-57" fmla="*/ 240353 w 578600"/>
              <a:gd name="connsiteY5-58" fmla="*/ 42096 h 1202235"/>
              <a:gd name="connsiteX6-59" fmla="*/ 291374 w 578600"/>
              <a:gd name="connsiteY6-60" fmla="*/ 0 h 1202235"/>
              <a:gd name="connsiteX0-61" fmla="*/ 291374 w 583571"/>
              <a:gd name="connsiteY0-62" fmla="*/ 0 h 1202235"/>
              <a:gd name="connsiteX1-63" fmla="*/ 573949 w 583571"/>
              <a:gd name="connsiteY1-64" fmla="*/ 601117 h 1202235"/>
              <a:gd name="connsiteX2-65" fmla="*/ 342395 w 583571"/>
              <a:gd name="connsiteY2-66" fmla="*/ 1160138 h 1202235"/>
              <a:gd name="connsiteX3-67" fmla="*/ 291374 w 583571"/>
              <a:gd name="connsiteY3-68" fmla="*/ 1202235 h 1202235"/>
              <a:gd name="connsiteX4-69" fmla="*/ 8799 w 583571"/>
              <a:gd name="connsiteY4-70" fmla="*/ 601117 h 1202235"/>
              <a:gd name="connsiteX5-71" fmla="*/ 240353 w 583571"/>
              <a:gd name="connsiteY5-72" fmla="*/ 42096 h 1202235"/>
              <a:gd name="connsiteX6-73" fmla="*/ 291374 w 583571"/>
              <a:gd name="connsiteY6-74" fmla="*/ 0 h 1202235"/>
              <a:gd name="connsiteX0-75" fmla="*/ 291374 w 575217"/>
              <a:gd name="connsiteY0-76" fmla="*/ 0 h 1202235"/>
              <a:gd name="connsiteX1-77" fmla="*/ 573949 w 575217"/>
              <a:gd name="connsiteY1-78" fmla="*/ 601117 h 1202235"/>
              <a:gd name="connsiteX2-79" fmla="*/ 365278 w 575217"/>
              <a:gd name="connsiteY2-80" fmla="*/ 1177869 h 1202235"/>
              <a:gd name="connsiteX3-81" fmla="*/ 291374 w 575217"/>
              <a:gd name="connsiteY3-82" fmla="*/ 1202235 h 1202235"/>
              <a:gd name="connsiteX4-83" fmla="*/ 8799 w 575217"/>
              <a:gd name="connsiteY4-84" fmla="*/ 601117 h 1202235"/>
              <a:gd name="connsiteX5-85" fmla="*/ 240353 w 575217"/>
              <a:gd name="connsiteY5-86" fmla="*/ 42096 h 1202235"/>
              <a:gd name="connsiteX6-87" fmla="*/ 291374 w 575217"/>
              <a:gd name="connsiteY6-88" fmla="*/ 0 h 1202235"/>
              <a:gd name="connsiteX0-89" fmla="*/ 291374 w 578093"/>
              <a:gd name="connsiteY0-90" fmla="*/ 0 h 1202235"/>
              <a:gd name="connsiteX1-91" fmla="*/ 573949 w 578093"/>
              <a:gd name="connsiteY1-92" fmla="*/ 601117 h 1202235"/>
              <a:gd name="connsiteX2-93" fmla="*/ 365278 w 578093"/>
              <a:gd name="connsiteY2-94" fmla="*/ 1177869 h 1202235"/>
              <a:gd name="connsiteX3-95" fmla="*/ 291374 w 578093"/>
              <a:gd name="connsiteY3-96" fmla="*/ 1202235 h 1202235"/>
              <a:gd name="connsiteX4-97" fmla="*/ 8799 w 578093"/>
              <a:gd name="connsiteY4-98" fmla="*/ 601117 h 1202235"/>
              <a:gd name="connsiteX5-99" fmla="*/ 240353 w 578093"/>
              <a:gd name="connsiteY5-100" fmla="*/ 42096 h 1202235"/>
              <a:gd name="connsiteX6-101" fmla="*/ 291374 w 578093"/>
              <a:gd name="connsiteY6-102" fmla="*/ 0 h 1202235"/>
              <a:gd name="connsiteX0-103" fmla="*/ 291374 w 581161"/>
              <a:gd name="connsiteY0-104" fmla="*/ 0 h 1202235"/>
              <a:gd name="connsiteX1-105" fmla="*/ 577313 w 581161"/>
              <a:gd name="connsiteY1-106" fmla="*/ 608118 h 1202235"/>
              <a:gd name="connsiteX2-107" fmla="*/ 365278 w 581161"/>
              <a:gd name="connsiteY2-108" fmla="*/ 1177869 h 1202235"/>
              <a:gd name="connsiteX3-109" fmla="*/ 291374 w 581161"/>
              <a:gd name="connsiteY3-110" fmla="*/ 1202235 h 1202235"/>
              <a:gd name="connsiteX4-111" fmla="*/ 8799 w 581161"/>
              <a:gd name="connsiteY4-112" fmla="*/ 601117 h 1202235"/>
              <a:gd name="connsiteX5-113" fmla="*/ 240353 w 581161"/>
              <a:gd name="connsiteY5-114" fmla="*/ 42096 h 1202235"/>
              <a:gd name="connsiteX6-115" fmla="*/ 291374 w 581161"/>
              <a:gd name="connsiteY6-116" fmla="*/ 0 h 1202235"/>
              <a:gd name="connsiteX0-117" fmla="*/ 291374 w 586503"/>
              <a:gd name="connsiteY0-118" fmla="*/ 0 h 1202235"/>
              <a:gd name="connsiteX1-119" fmla="*/ 577313 w 586503"/>
              <a:gd name="connsiteY1-120" fmla="*/ 608118 h 1202235"/>
              <a:gd name="connsiteX2-121" fmla="*/ 365278 w 586503"/>
              <a:gd name="connsiteY2-122" fmla="*/ 1177869 h 1202235"/>
              <a:gd name="connsiteX3-123" fmla="*/ 291374 w 586503"/>
              <a:gd name="connsiteY3-124" fmla="*/ 1202235 h 1202235"/>
              <a:gd name="connsiteX4-125" fmla="*/ 8799 w 586503"/>
              <a:gd name="connsiteY4-126" fmla="*/ 601117 h 1202235"/>
              <a:gd name="connsiteX5-127" fmla="*/ 240353 w 586503"/>
              <a:gd name="connsiteY5-128" fmla="*/ 42096 h 1202235"/>
              <a:gd name="connsiteX6-129" fmla="*/ 291374 w 586503"/>
              <a:gd name="connsiteY6-130" fmla="*/ 0 h 1202235"/>
              <a:gd name="connsiteX0-131" fmla="*/ 291374 w 586503"/>
              <a:gd name="connsiteY0-132" fmla="*/ 0 h 1202235"/>
              <a:gd name="connsiteX1-133" fmla="*/ 577313 w 586503"/>
              <a:gd name="connsiteY1-134" fmla="*/ 608118 h 1202235"/>
              <a:gd name="connsiteX2-135" fmla="*/ 365278 w 586503"/>
              <a:gd name="connsiteY2-136" fmla="*/ 1177869 h 1202235"/>
              <a:gd name="connsiteX3-137" fmla="*/ 291374 w 586503"/>
              <a:gd name="connsiteY3-138" fmla="*/ 1202235 h 1202235"/>
              <a:gd name="connsiteX4-139" fmla="*/ 8799 w 586503"/>
              <a:gd name="connsiteY4-140" fmla="*/ 601117 h 1202235"/>
              <a:gd name="connsiteX5-141" fmla="*/ 240353 w 586503"/>
              <a:gd name="connsiteY5-142" fmla="*/ 42096 h 1202235"/>
              <a:gd name="connsiteX6-143" fmla="*/ 291374 w 586503"/>
              <a:gd name="connsiteY6-144" fmla="*/ 0 h 1202235"/>
              <a:gd name="connsiteX0-145" fmla="*/ 284738 w 579867"/>
              <a:gd name="connsiteY0-146" fmla="*/ 0 h 1202235"/>
              <a:gd name="connsiteX1-147" fmla="*/ 570677 w 579867"/>
              <a:gd name="connsiteY1-148" fmla="*/ 608118 h 1202235"/>
              <a:gd name="connsiteX2-149" fmla="*/ 358642 w 579867"/>
              <a:gd name="connsiteY2-150" fmla="*/ 1177869 h 1202235"/>
              <a:gd name="connsiteX3-151" fmla="*/ 284738 w 579867"/>
              <a:gd name="connsiteY3-152" fmla="*/ 1202235 h 1202235"/>
              <a:gd name="connsiteX4-153" fmla="*/ 2163 w 579867"/>
              <a:gd name="connsiteY4-154" fmla="*/ 601117 h 1202235"/>
              <a:gd name="connsiteX5-155" fmla="*/ 194132 w 579867"/>
              <a:gd name="connsiteY5-156" fmla="*/ 55370 h 1202235"/>
              <a:gd name="connsiteX6-157" fmla="*/ 284738 w 579867"/>
              <a:gd name="connsiteY6-158" fmla="*/ 0 h 1202235"/>
              <a:gd name="connsiteX0-159" fmla="*/ 294845 w 589974"/>
              <a:gd name="connsiteY0-160" fmla="*/ 0 h 1202235"/>
              <a:gd name="connsiteX1-161" fmla="*/ 580784 w 589974"/>
              <a:gd name="connsiteY1-162" fmla="*/ 608118 h 1202235"/>
              <a:gd name="connsiteX2-163" fmla="*/ 368749 w 589974"/>
              <a:gd name="connsiteY2-164" fmla="*/ 1177869 h 1202235"/>
              <a:gd name="connsiteX3-165" fmla="*/ 294845 w 589974"/>
              <a:gd name="connsiteY3-166" fmla="*/ 1202235 h 1202235"/>
              <a:gd name="connsiteX4-167" fmla="*/ 12270 w 589974"/>
              <a:gd name="connsiteY4-168" fmla="*/ 601117 h 1202235"/>
              <a:gd name="connsiteX5-169" fmla="*/ 204239 w 589974"/>
              <a:gd name="connsiteY5-170" fmla="*/ 55370 h 1202235"/>
              <a:gd name="connsiteX6-171" fmla="*/ 294845 w 589974"/>
              <a:gd name="connsiteY6-172" fmla="*/ 0 h 1202235"/>
              <a:gd name="connsiteX0-173" fmla="*/ 296305 w 591434"/>
              <a:gd name="connsiteY0-174" fmla="*/ 0 h 1202235"/>
              <a:gd name="connsiteX1-175" fmla="*/ 582244 w 591434"/>
              <a:gd name="connsiteY1-176" fmla="*/ 608118 h 1202235"/>
              <a:gd name="connsiteX2-177" fmla="*/ 370209 w 591434"/>
              <a:gd name="connsiteY2-178" fmla="*/ 1177869 h 1202235"/>
              <a:gd name="connsiteX3-179" fmla="*/ 296305 w 591434"/>
              <a:gd name="connsiteY3-180" fmla="*/ 1202235 h 1202235"/>
              <a:gd name="connsiteX4-181" fmla="*/ 13730 w 591434"/>
              <a:gd name="connsiteY4-182" fmla="*/ 601117 h 1202235"/>
              <a:gd name="connsiteX5-183" fmla="*/ 205699 w 591434"/>
              <a:gd name="connsiteY5-184" fmla="*/ 55370 h 1202235"/>
              <a:gd name="connsiteX6-185" fmla="*/ 296305 w 591434"/>
              <a:gd name="connsiteY6-186" fmla="*/ 0 h 1202235"/>
              <a:gd name="connsiteX0-187" fmla="*/ 296305 w 586804"/>
              <a:gd name="connsiteY0-188" fmla="*/ 0 h 1202235"/>
              <a:gd name="connsiteX1-189" fmla="*/ 582244 w 586804"/>
              <a:gd name="connsiteY1-190" fmla="*/ 608118 h 1202235"/>
              <a:gd name="connsiteX2-191" fmla="*/ 374876 w 586804"/>
              <a:gd name="connsiteY2-192" fmla="*/ 1175626 h 1202235"/>
              <a:gd name="connsiteX3-193" fmla="*/ 296305 w 586804"/>
              <a:gd name="connsiteY3-194" fmla="*/ 1202235 h 1202235"/>
              <a:gd name="connsiteX4-195" fmla="*/ 13730 w 586804"/>
              <a:gd name="connsiteY4-196" fmla="*/ 601117 h 1202235"/>
              <a:gd name="connsiteX5-197" fmla="*/ 205699 w 586804"/>
              <a:gd name="connsiteY5-198" fmla="*/ 55370 h 1202235"/>
              <a:gd name="connsiteX6-199" fmla="*/ 296305 w 586804"/>
              <a:gd name="connsiteY6-200" fmla="*/ 0 h 1202235"/>
              <a:gd name="connsiteX0-201" fmla="*/ 296305 w 588064"/>
              <a:gd name="connsiteY0-202" fmla="*/ 0 h 1202235"/>
              <a:gd name="connsiteX1-203" fmla="*/ 582244 w 588064"/>
              <a:gd name="connsiteY1-204" fmla="*/ 608118 h 1202235"/>
              <a:gd name="connsiteX2-205" fmla="*/ 382060 w 588064"/>
              <a:gd name="connsiteY2-206" fmla="*/ 1160685 h 1202235"/>
              <a:gd name="connsiteX3-207" fmla="*/ 296305 w 588064"/>
              <a:gd name="connsiteY3-208" fmla="*/ 1202235 h 1202235"/>
              <a:gd name="connsiteX4-209" fmla="*/ 13730 w 588064"/>
              <a:gd name="connsiteY4-210" fmla="*/ 601117 h 1202235"/>
              <a:gd name="connsiteX5-211" fmla="*/ 205699 w 588064"/>
              <a:gd name="connsiteY5-212" fmla="*/ 55370 h 1202235"/>
              <a:gd name="connsiteX6-213" fmla="*/ 296305 w 588064"/>
              <a:gd name="connsiteY6-214" fmla="*/ 0 h 1202235"/>
              <a:gd name="connsiteX0-215" fmla="*/ 284824 w 576583"/>
              <a:gd name="connsiteY0-216" fmla="*/ 0 h 1202235"/>
              <a:gd name="connsiteX1-217" fmla="*/ 570763 w 576583"/>
              <a:gd name="connsiteY1-218" fmla="*/ 608118 h 1202235"/>
              <a:gd name="connsiteX2-219" fmla="*/ 370579 w 576583"/>
              <a:gd name="connsiteY2-220" fmla="*/ 1160685 h 1202235"/>
              <a:gd name="connsiteX3-221" fmla="*/ 284824 w 576583"/>
              <a:gd name="connsiteY3-222" fmla="*/ 1202235 h 1202235"/>
              <a:gd name="connsiteX4-223" fmla="*/ 2249 w 576583"/>
              <a:gd name="connsiteY4-224" fmla="*/ 601117 h 1202235"/>
              <a:gd name="connsiteX5-225" fmla="*/ 199825 w 576583"/>
              <a:gd name="connsiteY5-226" fmla="*/ 67039 h 1202235"/>
              <a:gd name="connsiteX6-227" fmla="*/ 284824 w 576583"/>
              <a:gd name="connsiteY6-228" fmla="*/ 0 h 12022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76583" h="1202235">
                <a:moveTo>
                  <a:pt x="284824" y="0"/>
                </a:moveTo>
                <a:cubicBezTo>
                  <a:pt x="379016" y="200372"/>
                  <a:pt x="556471" y="414671"/>
                  <a:pt x="570763" y="608118"/>
                </a:cubicBezTo>
                <a:cubicBezTo>
                  <a:pt x="585056" y="801566"/>
                  <a:pt x="590296" y="1003771"/>
                  <a:pt x="370579" y="1160685"/>
                </a:cubicBezTo>
                <a:lnTo>
                  <a:pt x="284824" y="1202235"/>
                </a:lnTo>
                <a:cubicBezTo>
                  <a:pt x="190632" y="1001862"/>
                  <a:pt x="16415" y="790316"/>
                  <a:pt x="2249" y="601117"/>
                </a:cubicBezTo>
                <a:cubicBezTo>
                  <a:pt x="-11917" y="411918"/>
                  <a:pt x="39302" y="215620"/>
                  <a:pt x="199825" y="67039"/>
                </a:cubicBezTo>
                <a:lnTo>
                  <a:pt x="284824"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文本框 35" descr="#clear#"/>
          <p:cNvSpPr txBox="1"/>
          <p:nvPr/>
        </p:nvSpPr>
        <p:spPr>
          <a:xfrm>
            <a:off x="7457382" y="2726074"/>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37" name="文本框 36" descr="#clear#"/>
          <p:cNvSpPr txBox="1"/>
          <p:nvPr/>
        </p:nvSpPr>
        <p:spPr>
          <a:xfrm>
            <a:off x="8393952" y="2181514"/>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38" name="文本框 37" descr="#clear#"/>
          <p:cNvSpPr txBox="1"/>
          <p:nvPr/>
        </p:nvSpPr>
        <p:spPr>
          <a:xfrm>
            <a:off x="9388190" y="2726533"/>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39" name="文本框 38" descr="#clear#"/>
          <p:cNvSpPr txBox="1"/>
          <p:nvPr/>
        </p:nvSpPr>
        <p:spPr>
          <a:xfrm>
            <a:off x="9331495" y="3808401"/>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40" name="文本框 39" descr="#clear#"/>
          <p:cNvSpPr txBox="1"/>
          <p:nvPr/>
        </p:nvSpPr>
        <p:spPr>
          <a:xfrm>
            <a:off x="8393877" y="4351939"/>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41" name="文本框 40" descr="#clear#"/>
          <p:cNvSpPr txBox="1"/>
          <p:nvPr/>
        </p:nvSpPr>
        <p:spPr>
          <a:xfrm>
            <a:off x="7439908" y="3835369"/>
            <a:ext cx="836490" cy="458908"/>
          </a:xfrm>
          <a:prstGeom prst="rect">
            <a:avLst/>
          </a:prstGeom>
          <a:noFill/>
        </p:spPr>
        <p:txBody>
          <a:bodyPr wrap="square" rtlCol="0">
            <a:spAutoFit/>
          </a:bodyPr>
          <a:lstStyle/>
          <a:p>
            <a:pPr algn="ctr">
              <a:lnSpc>
                <a:spcPct val="150000"/>
              </a:lnSpc>
            </a:pPr>
            <a:r>
              <a:rPr lang="zh-CN" altLang="en-US" dirty="0">
                <a:solidFill>
                  <a:srgbClr val="FFFFFE"/>
                </a:solidFill>
                <a:latin typeface="微软雅黑" panose="020B0503020204020204" pitchFamily="34" charset="-122"/>
                <a:ea typeface="微软雅黑" panose="020B0503020204020204" pitchFamily="34" charset="-122"/>
              </a:rPr>
              <a:t>文本</a:t>
            </a:r>
            <a:endParaRPr lang="zh-CN" altLang="en-US" sz="1800" dirty="0">
              <a:solidFill>
                <a:srgbClr val="FFFFFE"/>
              </a:solidFill>
              <a:latin typeface="微软雅黑" panose="020B0503020204020204" pitchFamily="34" charset="-122"/>
              <a:ea typeface="微软雅黑" panose="020B0503020204020204" pitchFamily="34" charset="-122"/>
            </a:endParaRPr>
          </a:p>
        </p:txBody>
      </p:sp>
      <p:sp>
        <p:nvSpPr>
          <p:cNvPr id="42" name="稻壳儿小白白(http://dwz.cn/Wu2UP)" descr="#clear#"/>
          <p:cNvSpPr>
            <a:spLocks noChangeArrowheads="1"/>
          </p:cNvSpPr>
          <p:nvPr/>
        </p:nvSpPr>
        <p:spPr bwMode="auto">
          <a:xfrm>
            <a:off x="8223823" y="2913324"/>
            <a:ext cx="1178435" cy="1180494"/>
          </a:xfrm>
          <a:prstGeom prst="ellipse">
            <a:avLst/>
          </a:prstGeom>
          <a:solidFill>
            <a:schemeClr val="accent1">
              <a:lumMod val="50000"/>
            </a:schemeClr>
          </a:solidFill>
          <a:ln>
            <a:solidFill>
              <a:srgbClr val="FFFFFF"/>
            </a:solidFill>
          </a:ln>
          <a:effectLst>
            <a:outerShdw blurRad="63500" sx="102000" sy="102000" algn="ctr" rotWithShape="0">
              <a:prstClr val="black">
                <a:alpha val="40000"/>
              </a:prstClr>
            </a:outerShdw>
          </a:effectLst>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000" dirty="0">
                <a:solidFill>
                  <a:srgbClr val="FFFFFE"/>
                </a:solidFill>
                <a:sym typeface="Arial" panose="020B0604020202020204" pitchFamily="34" charset="0"/>
              </a:rPr>
              <a:t>89%</a:t>
            </a:r>
          </a:p>
          <a:p>
            <a:pPr algn="ctr" eaLnBrk="1" hangingPunct="1"/>
            <a:r>
              <a:rPr lang="zh-CN" altLang="en-US" sz="1800" dirty="0">
                <a:solidFill>
                  <a:srgbClr val="FFFFFE"/>
                </a:solidFill>
                <a:sym typeface="Arial" panose="020B0604020202020204" pitchFamily="34" charset="0"/>
              </a:rPr>
              <a:t>文本</a:t>
            </a:r>
            <a:endParaRPr lang="en-US" altLang="zh-CN" sz="1800" dirty="0">
              <a:solidFill>
                <a:srgbClr val="FFFFFE"/>
              </a:solidFill>
              <a:sym typeface="Arial" panose="020B0604020202020204" pitchFamily="34" charset="0"/>
            </a:endParaRPr>
          </a:p>
        </p:txBody>
      </p:sp>
      <p:sp>
        <p:nvSpPr>
          <p:cNvPr id="43" name="文本框 42" descr="#clear#"/>
          <p:cNvSpPr txBox="1"/>
          <p:nvPr/>
        </p:nvSpPr>
        <p:spPr>
          <a:xfrm>
            <a:off x="7483308" y="5657811"/>
            <a:ext cx="2818047" cy="874407"/>
          </a:xfrm>
          <a:prstGeom prst="rect">
            <a:avLst/>
          </a:prstGeom>
          <a:noFill/>
        </p:spPr>
        <p:txBody>
          <a:bodyPr wrap="square" rtlCol="0">
            <a:spAutoFit/>
          </a:bodyPr>
          <a:lstStyle/>
          <a:p>
            <a:pPr algn="ct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5" name="对角圆角矩形 12"/>
          <p:cNvSpPr/>
          <p:nvPr/>
        </p:nvSpPr>
        <p:spPr>
          <a:xfrm>
            <a:off x="1447022" y="3851388"/>
            <a:ext cx="2088382" cy="2048350"/>
          </a:xfrm>
          <a:prstGeom prst="round2Diag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bg1"/>
              </a:solidFill>
            </a:endParaRPr>
          </a:p>
        </p:txBody>
      </p:sp>
      <p:sp>
        <p:nvSpPr>
          <p:cNvPr id="16" name="对角圆角矩形 13" descr="#clear#"/>
          <p:cNvSpPr/>
          <p:nvPr/>
        </p:nvSpPr>
        <p:spPr>
          <a:xfrm>
            <a:off x="1233096" y="4158977"/>
            <a:ext cx="1963816" cy="1990758"/>
          </a:xfrm>
          <a:prstGeom prst="round2DiagRect">
            <a:avLst>
              <a:gd name="adj1" fmla="val 50000"/>
              <a:gd name="adj2" fmla="val 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17" name="对角圆角矩形 12"/>
          <p:cNvSpPr/>
          <p:nvPr/>
        </p:nvSpPr>
        <p:spPr>
          <a:xfrm>
            <a:off x="3410838" y="1860630"/>
            <a:ext cx="2088382" cy="2048350"/>
          </a:xfrm>
          <a:prstGeom prst="round2Diag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bg1"/>
              </a:solidFill>
            </a:endParaRPr>
          </a:p>
        </p:txBody>
      </p:sp>
      <p:sp>
        <p:nvSpPr>
          <p:cNvPr id="18" name="对角圆角矩形 13" descr="#clear#"/>
          <p:cNvSpPr/>
          <p:nvPr/>
        </p:nvSpPr>
        <p:spPr>
          <a:xfrm>
            <a:off x="3196912" y="2168219"/>
            <a:ext cx="1963816" cy="1990758"/>
          </a:xfrm>
          <a:prstGeom prst="round2DiagRect">
            <a:avLst>
              <a:gd name="adj1" fmla="val 50000"/>
              <a:gd name="adj2" fmla="val 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19" name="椭圆 18" descr="#clear#"/>
          <p:cNvSpPr/>
          <p:nvPr/>
        </p:nvSpPr>
        <p:spPr>
          <a:xfrm>
            <a:off x="2827339" y="3727420"/>
            <a:ext cx="739146" cy="739146"/>
          </a:xfrm>
          <a:prstGeom prst="ellipse">
            <a:avLst/>
          </a:prstGeom>
          <a:solidFill>
            <a:srgbClr val="FFFFFE"/>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accent1"/>
                </a:solidFill>
                <a:latin typeface="微软雅黑" panose="020B0503020204020204" pitchFamily="34" charset="-122"/>
                <a:ea typeface="微软雅黑" panose="020B0503020204020204" pitchFamily="34" charset="-122"/>
              </a:rPr>
              <a:t>1</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
        <p:nvSpPr>
          <p:cNvPr id="20" name="对角圆角矩形 12"/>
          <p:cNvSpPr/>
          <p:nvPr/>
        </p:nvSpPr>
        <p:spPr>
          <a:xfrm>
            <a:off x="6906707" y="3851388"/>
            <a:ext cx="2088382" cy="2048350"/>
          </a:xfrm>
          <a:prstGeom prst="round2Diag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bg1"/>
              </a:solidFill>
            </a:endParaRPr>
          </a:p>
        </p:txBody>
      </p:sp>
      <p:sp>
        <p:nvSpPr>
          <p:cNvPr id="24" name="对角圆角矩形 13" descr="#clear#"/>
          <p:cNvSpPr/>
          <p:nvPr/>
        </p:nvSpPr>
        <p:spPr>
          <a:xfrm>
            <a:off x="6692781" y="4158977"/>
            <a:ext cx="1963816" cy="1990758"/>
          </a:xfrm>
          <a:prstGeom prst="round2DiagRect">
            <a:avLst>
              <a:gd name="adj1" fmla="val 50000"/>
              <a:gd name="adj2" fmla="val 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25" name="对角圆角矩形 12"/>
          <p:cNvSpPr/>
          <p:nvPr/>
        </p:nvSpPr>
        <p:spPr>
          <a:xfrm>
            <a:off x="8870523" y="1860630"/>
            <a:ext cx="2088382" cy="2048350"/>
          </a:xfrm>
          <a:prstGeom prst="round2DiagRect">
            <a:avLst>
              <a:gd name="adj1" fmla="val 50000"/>
              <a:gd name="adj2" fmla="val 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solidFill>
                <a:schemeClr val="bg1"/>
              </a:solidFill>
            </a:endParaRPr>
          </a:p>
        </p:txBody>
      </p:sp>
      <p:sp>
        <p:nvSpPr>
          <p:cNvPr id="26" name="对角圆角矩形 13" descr="#clear#"/>
          <p:cNvSpPr/>
          <p:nvPr/>
        </p:nvSpPr>
        <p:spPr>
          <a:xfrm>
            <a:off x="8656597" y="2168219"/>
            <a:ext cx="1963816" cy="1990758"/>
          </a:xfrm>
          <a:prstGeom prst="round2DiagRect">
            <a:avLst>
              <a:gd name="adj1" fmla="val 50000"/>
              <a:gd name="adj2" fmla="val 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27" name="椭圆 26" descr="#clear#"/>
          <p:cNvSpPr/>
          <p:nvPr/>
        </p:nvSpPr>
        <p:spPr>
          <a:xfrm>
            <a:off x="8287024" y="3727420"/>
            <a:ext cx="739146" cy="739146"/>
          </a:xfrm>
          <a:prstGeom prst="ellipse">
            <a:avLst/>
          </a:prstGeom>
          <a:solidFill>
            <a:srgbClr val="FFFFFE"/>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accent1"/>
                </a:solidFill>
                <a:latin typeface="微软雅黑" panose="020B0503020204020204" pitchFamily="34" charset="-122"/>
                <a:ea typeface="微软雅黑" panose="020B0503020204020204" pitchFamily="34" charset="-122"/>
              </a:rPr>
              <a:t>2</a:t>
            </a:r>
            <a:endParaRPr lang="zh-CN" altLang="en-US" sz="2400"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请在此添加第二节标题</a:t>
            </a:r>
          </a:p>
        </p:txBody>
      </p:sp>
      <p:sp>
        <p:nvSpPr>
          <p:cNvPr id="9219" name="文本占位符 2" descr="#clear#"/>
          <p:cNvSpPr>
            <a:spLocks noGrp="1"/>
          </p:cNvSpPr>
          <p:nvPr>
            <p:ph type="body" idx="1"/>
          </p:nvPr>
        </p:nvSpPr>
        <p:spPr/>
        <p:txBody>
          <a:bodyPr/>
          <a:lstStyle/>
          <a:p>
            <a:r>
              <a:rPr lang="zh-CN" altLang="en-US" dirty="0"/>
              <a:t>请输入第二节的小标题</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1" name="MH_SubTitle_3" descr="#clear#"/>
          <p:cNvSpPr/>
          <p:nvPr>
            <p:custDataLst>
              <p:tags r:id="rId1"/>
            </p:custDataLst>
          </p:nvPr>
        </p:nvSpPr>
        <p:spPr>
          <a:xfrm>
            <a:off x="5508626" y="3637669"/>
            <a:ext cx="1096963" cy="1096963"/>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rPr>
              <a:t>2017</a:t>
            </a:r>
            <a:endParaRPr lang="zh-CN" altLang="en-US" dirty="0">
              <a:solidFill>
                <a:srgbClr val="FFFFFF"/>
              </a:solidFill>
            </a:endParaRPr>
          </a:p>
        </p:txBody>
      </p:sp>
      <p:sp>
        <p:nvSpPr>
          <p:cNvPr id="12" name="MH_SubTitle_2" descr="#clear#"/>
          <p:cNvSpPr/>
          <p:nvPr>
            <p:custDataLst>
              <p:tags r:id="rId2"/>
            </p:custDataLst>
          </p:nvPr>
        </p:nvSpPr>
        <p:spPr>
          <a:xfrm>
            <a:off x="3879851" y="3637669"/>
            <a:ext cx="1096963" cy="1096963"/>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rPr>
              <a:t>2016</a:t>
            </a:r>
            <a:endParaRPr lang="zh-CN" altLang="en-US" dirty="0">
              <a:solidFill>
                <a:srgbClr val="FFFFFF"/>
              </a:solidFill>
            </a:endParaRPr>
          </a:p>
        </p:txBody>
      </p:sp>
      <p:sp>
        <p:nvSpPr>
          <p:cNvPr id="13" name="MH_SubTitle_1" descr="#clear#"/>
          <p:cNvSpPr/>
          <p:nvPr>
            <p:custDataLst>
              <p:tags r:id="rId3"/>
            </p:custDataLst>
          </p:nvPr>
        </p:nvSpPr>
        <p:spPr>
          <a:xfrm>
            <a:off x="2260600" y="3626556"/>
            <a:ext cx="1098550" cy="1098550"/>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rPr>
              <a:t>2015</a:t>
            </a:r>
            <a:endParaRPr lang="zh-CN" altLang="en-US" dirty="0">
              <a:solidFill>
                <a:srgbClr val="FFFFFF"/>
              </a:solidFill>
            </a:endParaRPr>
          </a:p>
        </p:txBody>
      </p:sp>
      <p:sp>
        <p:nvSpPr>
          <p:cNvPr id="14" name="MH_Other_1"/>
          <p:cNvSpPr/>
          <p:nvPr>
            <p:custDataLst>
              <p:tags r:id="rId4"/>
            </p:custDataLst>
          </p:nvPr>
        </p:nvSpPr>
        <p:spPr bwMode="auto">
          <a:xfrm>
            <a:off x="2011364" y="3375731"/>
            <a:ext cx="3095625" cy="1617662"/>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chemeClr val="accent1">
                <a:lumMod val="75000"/>
              </a:schemeClr>
            </a:solidFill>
            <a:prstDash val="solid"/>
            <a:round/>
          </a:ln>
          <a:effectLst/>
        </p:spPr>
        <p:txBody>
          <a:bodyPr wrap="none"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75"/>
          </a:p>
        </p:txBody>
      </p:sp>
      <p:sp>
        <p:nvSpPr>
          <p:cNvPr id="15" name="MH_Other_2"/>
          <p:cNvSpPr/>
          <p:nvPr>
            <p:custDataLst>
              <p:tags r:id="rId5"/>
            </p:custDataLst>
          </p:nvPr>
        </p:nvSpPr>
        <p:spPr>
          <a:xfrm>
            <a:off x="3757613" y="3372557"/>
            <a:ext cx="2970212" cy="1627187"/>
          </a:xfrm>
          <a:custGeom>
            <a:avLst/>
            <a:gdLst>
              <a:gd name="connsiteX0" fmla="*/ 0 w 3902075"/>
              <a:gd name="connsiteY0" fmla="*/ 1047871 h 2096659"/>
              <a:gd name="connsiteX1" fmla="*/ 1019175 w 3902075"/>
              <a:gd name="connsiteY1" fmla="*/ 2067046 h 2096659"/>
              <a:gd name="connsiteX2" fmla="*/ 3063875 w 3902075"/>
              <a:gd name="connsiteY2" fmla="*/ 25521 h 2096659"/>
              <a:gd name="connsiteX3" fmla="*/ 3902075 w 3902075"/>
              <a:gd name="connsiteY3" fmla="*/ 866896 h 2096659"/>
              <a:gd name="connsiteX4" fmla="*/ 3902075 w 3902075"/>
              <a:gd name="connsiteY4" fmla="*/ 866896 h 2096659"/>
              <a:gd name="connsiteX0-1" fmla="*/ 0 w 3902075"/>
              <a:gd name="connsiteY0-2" fmla="*/ 1047871 h 2096659"/>
              <a:gd name="connsiteX1-3" fmla="*/ 1019175 w 3902075"/>
              <a:gd name="connsiteY1-4" fmla="*/ 2067046 h 2096659"/>
              <a:gd name="connsiteX2-5" fmla="*/ 3063875 w 3902075"/>
              <a:gd name="connsiteY2-6" fmla="*/ 25521 h 2096659"/>
              <a:gd name="connsiteX3-7" fmla="*/ 3902075 w 3902075"/>
              <a:gd name="connsiteY3-8" fmla="*/ 866896 h 2096659"/>
              <a:gd name="connsiteX4-9" fmla="*/ 3902075 w 3902075"/>
              <a:gd name="connsiteY4-10" fmla="*/ 866896 h 2096659"/>
              <a:gd name="connsiteX0-11" fmla="*/ 0 w 3902075"/>
              <a:gd name="connsiteY0-12" fmla="*/ 1047871 h 2067046"/>
              <a:gd name="connsiteX1-13" fmla="*/ 1019175 w 3902075"/>
              <a:gd name="connsiteY1-14" fmla="*/ 2067046 h 2067046"/>
              <a:gd name="connsiteX2-15" fmla="*/ 3063875 w 3902075"/>
              <a:gd name="connsiteY2-16" fmla="*/ 25521 h 2067046"/>
              <a:gd name="connsiteX3-17" fmla="*/ 3902075 w 3902075"/>
              <a:gd name="connsiteY3-18" fmla="*/ 866896 h 2067046"/>
              <a:gd name="connsiteX4-19" fmla="*/ 3902075 w 3902075"/>
              <a:gd name="connsiteY4-20" fmla="*/ 866896 h 2067046"/>
              <a:gd name="connsiteX0-21" fmla="*/ 0 w 3902075"/>
              <a:gd name="connsiteY0-22" fmla="*/ 1047871 h 2067046"/>
              <a:gd name="connsiteX1-23" fmla="*/ 1019175 w 3902075"/>
              <a:gd name="connsiteY1-24" fmla="*/ 2067046 h 2067046"/>
              <a:gd name="connsiteX2-25" fmla="*/ 3063875 w 3902075"/>
              <a:gd name="connsiteY2-26" fmla="*/ 25521 h 2067046"/>
              <a:gd name="connsiteX3-27" fmla="*/ 3902075 w 3902075"/>
              <a:gd name="connsiteY3-28" fmla="*/ 866896 h 2067046"/>
              <a:gd name="connsiteX4-29" fmla="*/ 3902075 w 3902075"/>
              <a:gd name="connsiteY4-30" fmla="*/ 866896 h 2067046"/>
              <a:gd name="connsiteX0-31" fmla="*/ 0 w 3902075"/>
              <a:gd name="connsiteY0-32" fmla="*/ 1047871 h 2067046"/>
              <a:gd name="connsiteX1-33" fmla="*/ 1019175 w 3902075"/>
              <a:gd name="connsiteY1-34" fmla="*/ 2067046 h 2067046"/>
              <a:gd name="connsiteX2-35" fmla="*/ 3063875 w 3902075"/>
              <a:gd name="connsiteY2-36" fmla="*/ 25521 h 2067046"/>
              <a:gd name="connsiteX3-37" fmla="*/ 3902075 w 3902075"/>
              <a:gd name="connsiteY3-38" fmla="*/ 866896 h 2067046"/>
              <a:gd name="connsiteX4-39" fmla="*/ 3902075 w 3902075"/>
              <a:gd name="connsiteY4-40" fmla="*/ 866896 h 2067046"/>
              <a:gd name="connsiteX0-41" fmla="*/ 0 w 3902075"/>
              <a:gd name="connsiteY0-42" fmla="*/ 1047871 h 2067046"/>
              <a:gd name="connsiteX1-43" fmla="*/ 1019175 w 3902075"/>
              <a:gd name="connsiteY1-44" fmla="*/ 2067046 h 2067046"/>
              <a:gd name="connsiteX2-45" fmla="*/ 3063875 w 3902075"/>
              <a:gd name="connsiteY2-46" fmla="*/ 25521 h 2067046"/>
              <a:gd name="connsiteX3-47" fmla="*/ 3902075 w 3902075"/>
              <a:gd name="connsiteY3-48" fmla="*/ 866896 h 2067046"/>
              <a:gd name="connsiteX4-49" fmla="*/ 3902075 w 3902075"/>
              <a:gd name="connsiteY4-50" fmla="*/ 866896 h 2067046"/>
              <a:gd name="connsiteX0-51" fmla="*/ 0 w 3902075"/>
              <a:gd name="connsiteY0-52" fmla="*/ 1047871 h 2067046"/>
              <a:gd name="connsiteX1-53" fmla="*/ 1019175 w 3902075"/>
              <a:gd name="connsiteY1-54" fmla="*/ 2067046 h 2067046"/>
              <a:gd name="connsiteX2-55" fmla="*/ 3063875 w 3902075"/>
              <a:gd name="connsiteY2-56" fmla="*/ 25521 h 2067046"/>
              <a:gd name="connsiteX3-57" fmla="*/ 3902075 w 3902075"/>
              <a:gd name="connsiteY3-58" fmla="*/ 866896 h 2067046"/>
              <a:gd name="connsiteX4-59" fmla="*/ 3902075 w 3902075"/>
              <a:gd name="connsiteY4-60" fmla="*/ 866896 h 2067046"/>
              <a:gd name="connsiteX0-61" fmla="*/ 0 w 3902075"/>
              <a:gd name="connsiteY0-62" fmla="*/ 1047871 h 2067046"/>
              <a:gd name="connsiteX1-63" fmla="*/ 1019175 w 3902075"/>
              <a:gd name="connsiteY1-64" fmla="*/ 2067046 h 2067046"/>
              <a:gd name="connsiteX2-65" fmla="*/ 3063875 w 3902075"/>
              <a:gd name="connsiteY2-66" fmla="*/ 25521 h 2067046"/>
              <a:gd name="connsiteX3-67" fmla="*/ 3902075 w 3902075"/>
              <a:gd name="connsiteY3-68" fmla="*/ 866896 h 2067046"/>
              <a:gd name="connsiteX4-69" fmla="*/ 3902075 w 3902075"/>
              <a:gd name="connsiteY4-70" fmla="*/ 866896 h 2067046"/>
              <a:gd name="connsiteX0-71" fmla="*/ 0 w 3902075"/>
              <a:gd name="connsiteY0-72" fmla="*/ 1022350 h 2041525"/>
              <a:gd name="connsiteX1-73" fmla="*/ 1019175 w 3902075"/>
              <a:gd name="connsiteY1-74" fmla="*/ 2041525 h 2041525"/>
              <a:gd name="connsiteX2-75" fmla="*/ 3063875 w 3902075"/>
              <a:gd name="connsiteY2-76" fmla="*/ 0 h 2041525"/>
              <a:gd name="connsiteX3-77" fmla="*/ 3902075 w 3902075"/>
              <a:gd name="connsiteY3-78" fmla="*/ 841375 h 2041525"/>
              <a:gd name="connsiteX4-79" fmla="*/ 3902075 w 3902075"/>
              <a:gd name="connsiteY4-80" fmla="*/ 841375 h 2041525"/>
              <a:gd name="connsiteX0-81" fmla="*/ 0 w 3902075"/>
              <a:gd name="connsiteY0-82" fmla="*/ 1022350 h 1879600"/>
              <a:gd name="connsiteX1-83" fmla="*/ 847725 w 3902075"/>
              <a:gd name="connsiteY1-84" fmla="*/ 1879600 h 1879600"/>
              <a:gd name="connsiteX2-85" fmla="*/ 3063875 w 3902075"/>
              <a:gd name="connsiteY2-86" fmla="*/ 0 h 1879600"/>
              <a:gd name="connsiteX3-87" fmla="*/ 3902075 w 3902075"/>
              <a:gd name="connsiteY3-88" fmla="*/ 841375 h 1879600"/>
              <a:gd name="connsiteX4-89" fmla="*/ 3902075 w 3902075"/>
              <a:gd name="connsiteY4-90" fmla="*/ 841375 h 1879600"/>
              <a:gd name="connsiteX0-91" fmla="*/ 0 w 3902075"/>
              <a:gd name="connsiteY0-92" fmla="*/ 1196975 h 2054225"/>
              <a:gd name="connsiteX1-93" fmla="*/ 847725 w 3902075"/>
              <a:gd name="connsiteY1-94" fmla="*/ 2054225 h 2054225"/>
              <a:gd name="connsiteX2-95" fmla="*/ 2895600 w 3902075"/>
              <a:gd name="connsiteY2-96" fmla="*/ 0 h 2054225"/>
              <a:gd name="connsiteX3-97" fmla="*/ 3902075 w 3902075"/>
              <a:gd name="connsiteY3-98" fmla="*/ 1016000 h 2054225"/>
              <a:gd name="connsiteX4-99" fmla="*/ 3902075 w 3902075"/>
              <a:gd name="connsiteY4-100" fmla="*/ 1016000 h 2054225"/>
              <a:gd name="connsiteX0-101" fmla="*/ 0 w 3902075"/>
              <a:gd name="connsiteY0-102" fmla="*/ 1196975 h 2054225"/>
              <a:gd name="connsiteX1-103" fmla="*/ 847725 w 3902075"/>
              <a:gd name="connsiteY1-104" fmla="*/ 2054225 h 2054225"/>
              <a:gd name="connsiteX2-105" fmla="*/ 2895600 w 3902075"/>
              <a:gd name="connsiteY2-106" fmla="*/ 0 h 2054225"/>
              <a:gd name="connsiteX3-107" fmla="*/ 3751060 w 3902075"/>
              <a:gd name="connsiteY3-108" fmla="*/ 864864 h 2054225"/>
              <a:gd name="connsiteX4-109" fmla="*/ 3902075 w 3902075"/>
              <a:gd name="connsiteY4-110" fmla="*/ 1016000 h 2054225"/>
              <a:gd name="connsiteX5" fmla="*/ 3902075 w 3902075"/>
              <a:gd name="connsiteY5" fmla="*/ 1016000 h 2054225"/>
              <a:gd name="connsiteX0-111" fmla="*/ 0 w 3902075"/>
              <a:gd name="connsiteY0-112" fmla="*/ 1196975 h 2054225"/>
              <a:gd name="connsiteX1-113" fmla="*/ 847725 w 3902075"/>
              <a:gd name="connsiteY1-114" fmla="*/ 2054225 h 2054225"/>
              <a:gd name="connsiteX2-115" fmla="*/ 2895600 w 3902075"/>
              <a:gd name="connsiteY2-116" fmla="*/ 0 h 2054225"/>
              <a:gd name="connsiteX3-117" fmla="*/ 3751060 w 3902075"/>
              <a:gd name="connsiteY3-118" fmla="*/ 864864 h 2054225"/>
              <a:gd name="connsiteX4-119" fmla="*/ 3902075 w 3902075"/>
              <a:gd name="connsiteY4-120" fmla="*/ 1016000 h 2054225"/>
              <a:gd name="connsiteX0-121" fmla="*/ 0 w 3751060"/>
              <a:gd name="connsiteY0-122" fmla="*/ 1196975 h 2054225"/>
              <a:gd name="connsiteX1-123" fmla="*/ 847725 w 3751060"/>
              <a:gd name="connsiteY1-124" fmla="*/ 2054225 h 2054225"/>
              <a:gd name="connsiteX2-125" fmla="*/ 2895600 w 3751060"/>
              <a:gd name="connsiteY2-126" fmla="*/ 0 h 2054225"/>
              <a:gd name="connsiteX3-127" fmla="*/ 3751060 w 3751060"/>
              <a:gd name="connsiteY3-128" fmla="*/ 864864 h 2054225"/>
            </a:gdLst>
            <a:ahLst/>
            <a:cxnLst>
              <a:cxn ang="0">
                <a:pos x="connsiteX0-1" y="connsiteY0-2"/>
              </a:cxn>
              <a:cxn ang="0">
                <a:pos x="connsiteX1-3" y="connsiteY1-4"/>
              </a:cxn>
              <a:cxn ang="0">
                <a:pos x="connsiteX2-5" y="connsiteY2-6"/>
              </a:cxn>
              <a:cxn ang="0">
                <a:pos x="connsiteX3-7" y="connsiteY3-8"/>
              </a:cxn>
            </a:cxnLst>
            <a:rect l="l" t="t" r="r" b="b"/>
            <a:pathLst>
              <a:path w="3751060" h="2054225">
                <a:moveTo>
                  <a:pt x="0" y="1196975"/>
                </a:moveTo>
                <a:cubicBezTo>
                  <a:pt x="339725" y="1536700"/>
                  <a:pt x="508000" y="1714500"/>
                  <a:pt x="847725" y="2054225"/>
                </a:cubicBezTo>
                <a:lnTo>
                  <a:pt x="2895600" y="0"/>
                </a:lnTo>
                <a:lnTo>
                  <a:pt x="3751060" y="864864"/>
                </a:lnTo>
              </a:path>
            </a:pathLst>
          </a:custGeom>
          <a:no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p>
        </p:txBody>
      </p:sp>
      <p:sp>
        <p:nvSpPr>
          <p:cNvPr id="16" name="MH_Other_3"/>
          <p:cNvSpPr/>
          <p:nvPr>
            <p:custDataLst>
              <p:tags r:id="rId6"/>
            </p:custDataLst>
          </p:nvPr>
        </p:nvSpPr>
        <p:spPr bwMode="auto">
          <a:xfrm flipH="1" flipV="1">
            <a:off x="7024688" y="3380494"/>
            <a:ext cx="3097212" cy="1616075"/>
          </a:xfrm>
          <a:custGeom>
            <a:avLst/>
            <a:gdLst/>
            <a:ahLst/>
            <a:cxnLst>
              <a:cxn ang="0">
                <a:pos x="1558" y="337"/>
              </a:cxn>
              <a:cxn ang="0">
                <a:pos x="1221" y="0"/>
              </a:cxn>
              <a:cxn ang="0">
                <a:pos x="407" y="814"/>
              </a:cxn>
              <a:cxn ang="0">
                <a:pos x="0" y="407"/>
              </a:cxn>
              <a:cxn ang="0">
                <a:pos x="402" y="5"/>
              </a:cxn>
              <a:cxn ang="0">
                <a:pos x="734" y="337"/>
              </a:cxn>
            </a:cxnLst>
            <a:rect l="0" t="0" r="r" b="b"/>
            <a:pathLst>
              <a:path w="1558" h="814">
                <a:moveTo>
                  <a:pt x="1558" y="337"/>
                </a:moveTo>
                <a:lnTo>
                  <a:pt x="1221" y="0"/>
                </a:lnTo>
                <a:lnTo>
                  <a:pt x="407" y="814"/>
                </a:lnTo>
                <a:lnTo>
                  <a:pt x="0" y="407"/>
                </a:lnTo>
                <a:lnTo>
                  <a:pt x="402" y="5"/>
                </a:lnTo>
                <a:lnTo>
                  <a:pt x="734" y="337"/>
                </a:lnTo>
              </a:path>
            </a:pathLst>
          </a:custGeom>
          <a:noFill/>
          <a:ln w="25400" cap="flat" cmpd="sng">
            <a:solidFill>
              <a:schemeClr val="accent1">
                <a:lumMod val="75000"/>
              </a:schemeClr>
            </a:solidFill>
            <a:prstDash val="solid"/>
            <a:round/>
          </a:ln>
          <a:effectLst/>
        </p:spPr>
        <p:txBody>
          <a:bodyPr wrap="none"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75" dirty="0"/>
          </a:p>
        </p:txBody>
      </p:sp>
      <p:sp>
        <p:nvSpPr>
          <p:cNvPr id="17" name="MH_SubTitle_4" descr="#clear#"/>
          <p:cNvSpPr/>
          <p:nvPr>
            <p:custDataLst>
              <p:tags r:id="rId7"/>
            </p:custDataLst>
          </p:nvPr>
        </p:nvSpPr>
        <p:spPr>
          <a:xfrm>
            <a:off x="7146926" y="3637669"/>
            <a:ext cx="1096963" cy="1096963"/>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rPr>
              <a:t>2018</a:t>
            </a:r>
            <a:endParaRPr lang="zh-CN" altLang="en-US" dirty="0">
              <a:solidFill>
                <a:srgbClr val="FFFFFF"/>
              </a:solidFill>
            </a:endParaRPr>
          </a:p>
        </p:txBody>
      </p:sp>
      <p:sp>
        <p:nvSpPr>
          <p:cNvPr id="18" name="MH_Other_4"/>
          <p:cNvSpPr/>
          <p:nvPr>
            <p:custDataLst>
              <p:tags r:id="rId8"/>
            </p:custDataLst>
          </p:nvPr>
        </p:nvSpPr>
        <p:spPr>
          <a:xfrm>
            <a:off x="5386388" y="3372557"/>
            <a:ext cx="2970212" cy="1627187"/>
          </a:xfrm>
          <a:custGeom>
            <a:avLst/>
            <a:gdLst>
              <a:gd name="connsiteX0" fmla="*/ 0 w 3902075"/>
              <a:gd name="connsiteY0" fmla="*/ 1047871 h 2096659"/>
              <a:gd name="connsiteX1" fmla="*/ 1019175 w 3902075"/>
              <a:gd name="connsiteY1" fmla="*/ 2067046 h 2096659"/>
              <a:gd name="connsiteX2" fmla="*/ 3063875 w 3902075"/>
              <a:gd name="connsiteY2" fmla="*/ 25521 h 2096659"/>
              <a:gd name="connsiteX3" fmla="*/ 3902075 w 3902075"/>
              <a:gd name="connsiteY3" fmla="*/ 866896 h 2096659"/>
              <a:gd name="connsiteX4" fmla="*/ 3902075 w 3902075"/>
              <a:gd name="connsiteY4" fmla="*/ 866896 h 2096659"/>
              <a:gd name="connsiteX0-1" fmla="*/ 0 w 3902075"/>
              <a:gd name="connsiteY0-2" fmla="*/ 1047871 h 2096659"/>
              <a:gd name="connsiteX1-3" fmla="*/ 1019175 w 3902075"/>
              <a:gd name="connsiteY1-4" fmla="*/ 2067046 h 2096659"/>
              <a:gd name="connsiteX2-5" fmla="*/ 3063875 w 3902075"/>
              <a:gd name="connsiteY2-6" fmla="*/ 25521 h 2096659"/>
              <a:gd name="connsiteX3-7" fmla="*/ 3902075 w 3902075"/>
              <a:gd name="connsiteY3-8" fmla="*/ 866896 h 2096659"/>
              <a:gd name="connsiteX4-9" fmla="*/ 3902075 w 3902075"/>
              <a:gd name="connsiteY4-10" fmla="*/ 866896 h 2096659"/>
              <a:gd name="connsiteX0-11" fmla="*/ 0 w 3902075"/>
              <a:gd name="connsiteY0-12" fmla="*/ 1047871 h 2067046"/>
              <a:gd name="connsiteX1-13" fmla="*/ 1019175 w 3902075"/>
              <a:gd name="connsiteY1-14" fmla="*/ 2067046 h 2067046"/>
              <a:gd name="connsiteX2-15" fmla="*/ 3063875 w 3902075"/>
              <a:gd name="connsiteY2-16" fmla="*/ 25521 h 2067046"/>
              <a:gd name="connsiteX3-17" fmla="*/ 3902075 w 3902075"/>
              <a:gd name="connsiteY3-18" fmla="*/ 866896 h 2067046"/>
              <a:gd name="connsiteX4-19" fmla="*/ 3902075 w 3902075"/>
              <a:gd name="connsiteY4-20" fmla="*/ 866896 h 2067046"/>
              <a:gd name="connsiteX0-21" fmla="*/ 0 w 3902075"/>
              <a:gd name="connsiteY0-22" fmla="*/ 1047871 h 2067046"/>
              <a:gd name="connsiteX1-23" fmla="*/ 1019175 w 3902075"/>
              <a:gd name="connsiteY1-24" fmla="*/ 2067046 h 2067046"/>
              <a:gd name="connsiteX2-25" fmla="*/ 3063875 w 3902075"/>
              <a:gd name="connsiteY2-26" fmla="*/ 25521 h 2067046"/>
              <a:gd name="connsiteX3-27" fmla="*/ 3902075 w 3902075"/>
              <a:gd name="connsiteY3-28" fmla="*/ 866896 h 2067046"/>
              <a:gd name="connsiteX4-29" fmla="*/ 3902075 w 3902075"/>
              <a:gd name="connsiteY4-30" fmla="*/ 866896 h 2067046"/>
              <a:gd name="connsiteX0-31" fmla="*/ 0 w 3902075"/>
              <a:gd name="connsiteY0-32" fmla="*/ 1047871 h 2067046"/>
              <a:gd name="connsiteX1-33" fmla="*/ 1019175 w 3902075"/>
              <a:gd name="connsiteY1-34" fmla="*/ 2067046 h 2067046"/>
              <a:gd name="connsiteX2-35" fmla="*/ 3063875 w 3902075"/>
              <a:gd name="connsiteY2-36" fmla="*/ 25521 h 2067046"/>
              <a:gd name="connsiteX3-37" fmla="*/ 3902075 w 3902075"/>
              <a:gd name="connsiteY3-38" fmla="*/ 866896 h 2067046"/>
              <a:gd name="connsiteX4-39" fmla="*/ 3902075 w 3902075"/>
              <a:gd name="connsiteY4-40" fmla="*/ 866896 h 2067046"/>
              <a:gd name="connsiteX0-41" fmla="*/ 0 w 3902075"/>
              <a:gd name="connsiteY0-42" fmla="*/ 1047871 h 2067046"/>
              <a:gd name="connsiteX1-43" fmla="*/ 1019175 w 3902075"/>
              <a:gd name="connsiteY1-44" fmla="*/ 2067046 h 2067046"/>
              <a:gd name="connsiteX2-45" fmla="*/ 3063875 w 3902075"/>
              <a:gd name="connsiteY2-46" fmla="*/ 25521 h 2067046"/>
              <a:gd name="connsiteX3-47" fmla="*/ 3902075 w 3902075"/>
              <a:gd name="connsiteY3-48" fmla="*/ 866896 h 2067046"/>
              <a:gd name="connsiteX4-49" fmla="*/ 3902075 w 3902075"/>
              <a:gd name="connsiteY4-50" fmla="*/ 866896 h 2067046"/>
              <a:gd name="connsiteX0-51" fmla="*/ 0 w 3902075"/>
              <a:gd name="connsiteY0-52" fmla="*/ 1047871 h 2067046"/>
              <a:gd name="connsiteX1-53" fmla="*/ 1019175 w 3902075"/>
              <a:gd name="connsiteY1-54" fmla="*/ 2067046 h 2067046"/>
              <a:gd name="connsiteX2-55" fmla="*/ 3063875 w 3902075"/>
              <a:gd name="connsiteY2-56" fmla="*/ 25521 h 2067046"/>
              <a:gd name="connsiteX3-57" fmla="*/ 3902075 w 3902075"/>
              <a:gd name="connsiteY3-58" fmla="*/ 866896 h 2067046"/>
              <a:gd name="connsiteX4-59" fmla="*/ 3902075 w 3902075"/>
              <a:gd name="connsiteY4-60" fmla="*/ 866896 h 2067046"/>
              <a:gd name="connsiteX0-61" fmla="*/ 0 w 3902075"/>
              <a:gd name="connsiteY0-62" fmla="*/ 1047871 h 2067046"/>
              <a:gd name="connsiteX1-63" fmla="*/ 1019175 w 3902075"/>
              <a:gd name="connsiteY1-64" fmla="*/ 2067046 h 2067046"/>
              <a:gd name="connsiteX2-65" fmla="*/ 3063875 w 3902075"/>
              <a:gd name="connsiteY2-66" fmla="*/ 25521 h 2067046"/>
              <a:gd name="connsiteX3-67" fmla="*/ 3902075 w 3902075"/>
              <a:gd name="connsiteY3-68" fmla="*/ 866896 h 2067046"/>
              <a:gd name="connsiteX4-69" fmla="*/ 3902075 w 3902075"/>
              <a:gd name="connsiteY4-70" fmla="*/ 866896 h 2067046"/>
              <a:gd name="connsiteX0-71" fmla="*/ 0 w 3902075"/>
              <a:gd name="connsiteY0-72" fmla="*/ 1022350 h 2041525"/>
              <a:gd name="connsiteX1-73" fmla="*/ 1019175 w 3902075"/>
              <a:gd name="connsiteY1-74" fmla="*/ 2041525 h 2041525"/>
              <a:gd name="connsiteX2-75" fmla="*/ 3063875 w 3902075"/>
              <a:gd name="connsiteY2-76" fmla="*/ 0 h 2041525"/>
              <a:gd name="connsiteX3-77" fmla="*/ 3902075 w 3902075"/>
              <a:gd name="connsiteY3-78" fmla="*/ 841375 h 2041525"/>
              <a:gd name="connsiteX4-79" fmla="*/ 3902075 w 3902075"/>
              <a:gd name="connsiteY4-80" fmla="*/ 841375 h 2041525"/>
              <a:gd name="connsiteX0-81" fmla="*/ 0 w 3902075"/>
              <a:gd name="connsiteY0-82" fmla="*/ 1022350 h 1879600"/>
              <a:gd name="connsiteX1-83" fmla="*/ 847725 w 3902075"/>
              <a:gd name="connsiteY1-84" fmla="*/ 1879600 h 1879600"/>
              <a:gd name="connsiteX2-85" fmla="*/ 3063875 w 3902075"/>
              <a:gd name="connsiteY2-86" fmla="*/ 0 h 1879600"/>
              <a:gd name="connsiteX3-87" fmla="*/ 3902075 w 3902075"/>
              <a:gd name="connsiteY3-88" fmla="*/ 841375 h 1879600"/>
              <a:gd name="connsiteX4-89" fmla="*/ 3902075 w 3902075"/>
              <a:gd name="connsiteY4-90" fmla="*/ 841375 h 1879600"/>
              <a:gd name="connsiteX0-91" fmla="*/ 0 w 3902075"/>
              <a:gd name="connsiteY0-92" fmla="*/ 1196975 h 2054225"/>
              <a:gd name="connsiteX1-93" fmla="*/ 847725 w 3902075"/>
              <a:gd name="connsiteY1-94" fmla="*/ 2054225 h 2054225"/>
              <a:gd name="connsiteX2-95" fmla="*/ 2895600 w 3902075"/>
              <a:gd name="connsiteY2-96" fmla="*/ 0 h 2054225"/>
              <a:gd name="connsiteX3-97" fmla="*/ 3902075 w 3902075"/>
              <a:gd name="connsiteY3-98" fmla="*/ 1016000 h 2054225"/>
              <a:gd name="connsiteX4-99" fmla="*/ 3902075 w 3902075"/>
              <a:gd name="connsiteY4-100" fmla="*/ 1016000 h 2054225"/>
              <a:gd name="connsiteX0-101" fmla="*/ 0 w 3902075"/>
              <a:gd name="connsiteY0-102" fmla="*/ 1196975 h 2054225"/>
              <a:gd name="connsiteX1-103" fmla="*/ 847725 w 3902075"/>
              <a:gd name="connsiteY1-104" fmla="*/ 2054225 h 2054225"/>
              <a:gd name="connsiteX2-105" fmla="*/ 2895600 w 3902075"/>
              <a:gd name="connsiteY2-106" fmla="*/ 0 h 2054225"/>
              <a:gd name="connsiteX3-107" fmla="*/ 3751060 w 3902075"/>
              <a:gd name="connsiteY3-108" fmla="*/ 864864 h 2054225"/>
              <a:gd name="connsiteX4-109" fmla="*/ 3902075 w 3902075"/>
              <a:gd name="connsiteY4-110" fmla="*/ 1016000 h 2054225"/>
              <a:gd name="connsiteX5" fmla="*/ 3902075 w 3902075"/>
              <a:gd name="connsiteY5" fmla="*/ 1016000 h 2054225"/>
              <a:gd name="connsiteX0-111" fmla="*/ 0 w 3902075"/>
              <a:gd name="connsiteY0-112" fmla="*/ 1196975 h 2054225"/>
              <a:gd name="connsiteX1-113" fmla="*/ 847725 w 3902075"/>
              <a:gd name="connsiteY1-114" fmla="*/ 2054225 h 2054225"/>
              <a:gd name="connsiteX2-115" fmla="*/ 2895600 w 3902075"/>
              <a:gd name="connsiteY2-116" fmla="*/ 0 h 2054225"/>
              <a:gd name="connsiteX3-117" fmla="*/ 3751060 w 3902075"/>
              <a:gd name="connsiteY3-118" fmla="*/ 864864 h 2054225"/>
              <a:gd name="connsiteX4-119" fmla="*/ 3902075 w 3902075"/>
              <a:gd name="connsiteY4-120" fmla="*/ 1016000 h 2054225"/>
              <a:gd name="connsiteX0-121" fmla="*/ 0 w 3751060"/>
              <a:gd name="connsiteY0-122" fmla="*/ 1196975 h 2054225"/>
              <a:gd name="connsiteX1-123" fmla="*/ 847725 w 3751060"/>
              <a:gd name="connsiteY1-124" fmla="*/ 2054225 h 2054225"/>
              <a:gd name="connsiteX2-125" fmla="*/ 2895600 w 3751060"/>
              <a:gd name="connsiteY2-126" fmla="*/ 0 h 2054225"/>
              <a:gd name="connsiteX3-127" fmla="*/ 3751060 w 3751060"/>
              <a:gd name="connsiteY3-128" fmla="*/ 864864 h 2054225"/>
            </a:gdLst>
            <a:ahLst/>
            <a:cxnLst>
              <a:cxn ang="0">
                <a:pos x="connsiteX0-1" y="connsiteY0-2"/>
              </a:cxn>
              <a:cxn ang="0">
                <a:pos x="connsiteX1-3" y="connsiteY1-4"/>
              </a:cxn>
              <a:cxn ang="0">
                <a:pos x="connsiteX2-5" y="connsiteY2-6"/>
              </a:cxn>
              <a:cxn ang="0">
                <a:pos x="connsiteX3-7" y="connsiteY3-8"/>
              </a:cxn>
            </a:cxnLst>
            <a:rect l="l" t="t" r="r" b="b"/>
            <a:pathLst>
              <a:path w="3751060" h="2054225">
                <a:moveTo>
                  <a:pt x="0" y="1196975"/>
                </a:moveTo>
                <a:cubicBezTo>
                  <a:pt x="339725" y="1536700"/>
                  <a:pt x="508000" y="1714500"/>
                  <a:pt x="847725" y="2054225"/>
                </a:cubicBezTo>
                <a:lnTo>
                  <a:pt x="2895600" y="0"/>
                </a:lnTo>
                <a:lnTo>
                  <a:pt x="3751060" y="864864"/>
                </a:lnTo>
              </a:path>
            </a:pathLst>
          </a:custGeom>
          <a:no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zh-CN" altLang="en-US"/>
          </a:p>
        </p:txBody>
      </p:sp>
      <p:sp>
        <p:nvSpPr>
          <p:cNvPr id="21" name="MH_SubTitle_5" descr="#clear#"/>
          <p:cNvSpPr/>
          <p:nvPr>
            <p:custDataLst>
              <p:tags r:id="rId9"/>
            </p:custDataLst>
          </p:nvPr>
        </p:nvSpPr>
        <p:spPr>
          <a:xfrm>
            <a:off x="8793163" y="3637669"/>
            <a:ext cx="1096962" cy="1096963"/>
          </a:xfrm>
          <a:custGeom>
            <a:avLst/>
            <a:gdLst>
              <a:gd name="connsiteX0" fmla="*/ 692680 w 1385360"/>
              <a:gd name="connsiteY0" fmla="*/ 0 h 1385360"/>
              <a:gd name="connsiteX1" fmla="*/ 1385360 w 1385360"/>
              <a:gd name="connsiteY1" fmla="*/ 692679 h 1385360"/>
              <a:gd name="connsiteX2" fmla="*/ 692680 w 1385360"/>
              <a:gd name="connsiteY2" fmla="*/ 1385360 h 1385360"/>
              <a:gd name="connsiteX3" fmla="*/ 0 w 1385360"/>
              <a:gd name="connsiteY3" fmla="*/ 692680 h 1385360"/>
            </a:gdLst>
            <a:ahLst/>
            <a:cxnLst>
              <a:cxn ang="0">
                <a:pos x="connsiteX0" y="connsiteY0"/>
              </a:cxn>
              <a:cxn ang="0">
                <a:pos x="connsiteX1" y="connsiteY1"/>
              </a:cxn>
              <a:cxn ang="0">
                <a:pos x="connsiteX2" y="connsiteY2"/>
              </a:cxn>
              <a:cxn ang="0">
                <a:pos x="connsiteX3" y="connsiteY3"/>
              </a:cxn>
            </a:cxnLst>
            <a:rect l="l" t="t" r="r" b="b"/>
            <a:pathLst>
              <a:path w="1385360" h="1385360">
                <a:moveTo>
                  <a:pt x="692680" y="0"/>
                </a:moveTo>
                <a:lnTo>
                  <a:pt x="1385360" y="692679"/>
                </a:lnTo>
                <a:lnTo>
                  <a:pt x="692680" y="1385360"/>
                </a:lnTo>
                <a:lnTo>
                  <a:pt x="0" y="69268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dirty="0">
                <a:solidFill>
                  <a:srgbClr val="FFFFFF"/>
                </a:solidFill>
              </a:rPr>
              <a:t>2019</a:t>
            </a:r>
            <a:endParaRPr lang="zh-CN" altLang="en-US" dirty="0">
              <a:solidFill>
                <a:srgbClr val="FFFFFF"/>
              </a:solidFill>
            </a:endParaRPr>
          </a:p>
        </p:txBody>
      </p:sp>
      <p:sp>
        <p:nvSpPr>
          <p:cNvPr id="22" name="椭圆 21"/>
          <p:cNvSpPr/>
          <p:nvPr/>
        </p:nvSpPr>
        <p:spPr>
          <a:xfrm>
            <a:off x="2669198" y="4999744"/>
            <a:ext cx="281353" cy="2813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906112" y="4999744"/>
            <a:ext cx="281353" cy="2813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9185230" y="4999744"/>
            <a:ext cx="281353" cy="2813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4287655" y="3100107"/>
            <a:ext cx="281353" cy="2813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538637" y="3100107"/>
            <a:ext cx="281353" cy="2813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descr="#clear#"/>
          <p:cNvSpPr txBox="1"/>
          <p:nvPr/>
        </p:nvSpPr>
        <p:spPr>
          <a:xfrm>
            <a:off x="1847781" y="5357788"/>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
        <p:nvSpPr>
          <p:cNvPr id="34" name="文本框 33" descr="#clear#"/>
          <p:cNvSpPr txBox="1"/>
          <p:nvPr/>
        </p:nvSpPr>
        <p:spPr>
          <a:xfrm>
            <a:off x="3457831" y="2048673"/>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
        <p:nvSpPr>
          <p:cNvPr id="35" name="文本框 34" descr="#clear#"/>
          <p:cNvSpPr txBox="1"/>
          <p:nvPr/>
        </p:nvSpPr>
        <p:spPr>
          <a:xfrm>
            <a:off x="5089342" y="5357788"/>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
        <p:nvSpPr>
          <p:cNvPr id="36" name="文本框 35" descr="#clear#"/>
          <p:cNvSpPr txBox="1"/>
          <p:nvPr/>
        </p:nvSpPr>
        <p:spPr>
          <a:xfrm>
            <a:off x="6699392" y="2048673"/>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
        <p:nvSpPr>
          <p:cNvPr id="37" name="文本框 36" descr="#clear#"/>
          <p:cNvSpPr txBox="1"/>
          <p:nvPr/>
        </p:nvSpPr>
        <p:spPr>
          <a:xfrm>
            <a:off x="8373107" y="5357788"/>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5"/>
</p:tagLst>
</file>

<file path=ppt/tags/tag12.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6"/>
</p:tagLst>
</file>

<file path=ppt/tags/tag13.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SubTitle"/>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SubTitle"/>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SubTitle"/>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Other"/>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Other"/>
  <p:tag name="MH_ORDER" val="2"/>
</p:tagLst>
</file>

<file path=ppt/tags/tag18.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Other"/>
  <p:tag name="MH_ORDER" val="3"/>
</p:tagLst>
</file>

<file path=ppt/tags/tag19.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SubTitle"/>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2"/>
</p:tagLst>
</file>

<file path=ppt/tags/tag20.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Other"/>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SubTitle"/>
  <p:tag name="MH_ORDER" val="5"/>
</p:tagLst>
</file>

<file path=ppt/tags/tag22.xml><?xml version="1.0" encoding="utf-8"?>
<p:tagLst xmlns:a="http://schemas.openxmlformats.org/drawingml/2006/main" xmlns:r="http://schemas.openxmlformats.org/officeDocument/2006/relationships" xmlns:p="http://schemas.openxmlformats.org/presentationml/2006/main">
  <p:tag name="MH" val="20170816142955"/>
  <p:tag name="MH_LIBRARY" val="GRAPHIC"/>
  <p:tag name="MH_TYPE" val="Other"/>
  <p:tag name="MH_ORDER" val="3"/>
</p:tagLst>
</file>

<file path=ppt/tags/tag23.xml><?xml version="1.0" encoding="utf-8"?>
<p:tagLst xmlns:a="http://schemas.openxmlformats.org/drawingml/2006/main" xmlns:r="http://schemas.openxmlformats.org/officeDocument/2006/relationships" xmlns:p="http://schemas.openxmlformats.org/presentationml/2006/main">
  <p:tag name="MH" val="20171129232538"/>
  <p:tag name="MH_LIBRARY" val="GRAPHIC"/>
  <p:tag name="MH_TYPE" val="Other"/>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71129232538"/>
  <p:tag name="MH_LIBRARY" val="GRAPHIC"/>
  <p:tag name="MH_TYPE" val="Other"/>
  <p:tag name="MH_ORDER" val="3"/>
</p:tagLst>
</file>

<file path=ppt/tags/tag25.xml><?xml version="1.0" encoding="utf-8"?>
<p:tagLst xmlns:a="http://schemas.openxmlformats.org/drawingml/2006/main" xmlns:r="http://schemas.openxmlformats.org/officeDocument/2006/relationships" xmlns:p="http://schemas.openxmlformats.org/presentationml/2006/main">
  <p:tag name="MH" val="20171129232538"/>
  <p:tag name="MH_LIBRARY" val="GRAPHIC"/>
  <p:tag name="MH_TYPE" val="Other"/>
  <p:tag name="MH_ORDER" val="2"/>
</p:tagLst>
</file>

<file path=ppt/tags/tag26.xml><?xml version="1.0" encoding="utf-8"?>
<p:tagLst xmlns:a="http://schemas.openxmlformats.org/drawingml/2006/main" xmlns:r="http://schemas.openxmlformats.org/officeDocument/2006/relationships" xmlns:p="http://schemas.openxmlformats.org/presentationml/2006/main">
  <p:tag name="MH" val="20170804113700"/>
  <p:tag name="MH_LIBRARY" val="GRAPHIC"/>
  <p:tag name="MH_TYPE" val="Other"/>
  <p:tag name="MH_ORDER" val="2"/>
</p:tagLst>
</file>

<file path=ppt/tags/tag27.xml><?xml version="1.0" encoding="utf-8"?>
<p:tagLst xmlns:a="http://schemas.openxmlformats.org/drawingml/2006/main" xmlns:r="http://schemas.openxmlformats.org/officeDocument/2006/relationships" xmlns:p="http://schemas.openxmlformats.org/presentationml/2006/main">
  <p:tag name="MH" val="20170804113700"/>
  <p:tag name="MH_LIBRARY" val="GRAPHIC"/>
  <p:tag name="MH_TYPE" val="Other"/>
  <p:tag name="MH_ORDER" val="2"/>
</p:tagLst>
</file>

<file path=ppt/tags/tag28.xml><?xml version="1.0" encoding="utf-8"?>
<p:tagLst xmlns:a="http://schemas.openxmlformats.org/drawingml/2006/main" xmlns:r="http://schemas.openxmlformats.org/officeDocument/2006/relationships" xmlns:p="http://schemas.openxmlformats.org/presentationml/2006/main">
  <p:tag name="MH" val="20170804113700"/>
  <p:tag name="MH_LIBRARY" val="GRAPHIC"/>
  <p:tag name="MH_TYPE" val="Other"/>
  <p:tag name="MH_ORDER" val="2"/>
</p:tagLst>
</file>

<file path=ppt/tags/tag29.xml><?xml version="1.0" encoding="utf-8"?>
<p:tagLst xmlns:a="http://schemas.openxmlformats.org/drawingml/2006/main" xmlns:r="http://schemas.openxmlformats.org/officeDocument/2006/relationships" xmlns:p="http://schemas.openxmlformats.org/presentationml/2006/main">
  <p:tag name="MH" val="20170831214316"/>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3"/>
</p:tagLst>
</file>

<file path=ppt/tags/tag30.xml><?xml version="1.0" encoding="utf-8"?>
<p:tagLst xmlns:a="http://schemas.openxmlformats.org/drawingml/2006/main" xmlns:r="http://schemas.openxmlformats.org/officeDocument/2006/relationships" xmlns:p="http://schemas.openxmlformats.org/presentationml/2006/main">
  <p:tag name="MH" val="20170831214316"/>
  <p:tag name="MH_LIBRARY" val="GRAPHIC"/>
  <p:tag name="MH_TYPE" val="SubTitle"/>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70831214316"/>
  <p:tag name="MH_LIBRARY" val="GRAPHIC"/>
  <p:tag name="MH_TYPE" val="Other"/>
  <p:tag name="MH_ORDER" val="2"/>
</p:tagLst>
</file>

<file path=ppt/tags/tag32.xml><?xml version="1.0" encoding="utf-8"?>
<p:tagLst xmlns:a="http://schemas.openxmlformats.org/drawingml/2006/main" xmlns:r="http://schemas.openxmlformats.org/officeDocument/2006/relationships" xmlns:p="http://schemas.openxmlformats.org/presentationml/2006/main">
  <p:tag name="MH" val="20170831214316"/>
  <p:tag name="MH_LIBRARY" val="GRAPHIC"/>
  <p:tag name="MH_TYPE" val="SubTitle"/>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SubTitle"/>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Other"/>
  <p:tag name="MH_ORDER" val="1"/>
</p:tagLst>
</file>

<file path=ppt/tags/tag35.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SubTitle"/>
  <p:tag name="MH_ORDER" val="1"/>
</p:tagLst>
</file>

<file path=ppt/tags/tag36.xml><?xml version="1.0" encoding="utf-8"?>
<p:tagLst xmlns:a="http://schemas.openxmlformats.org/drawingml/2006/main" xmlns:r="http://schemas.openxmlformats.org/officeDocument/2006/relationships" xmlns:p="http://schemas.openxmlformats.org/presentationml/2006/main">
  <p:tag name="MH" val="20170816144042"/>
  <p:tag name="MH_LIBRARY" val="GRAPHIC"/>
  <p:tag name="MH_TYPE" val="Other"/>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4"/>
</p:tagLst>
</file>

<file path=ppt/tags/tag38.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7"/>
</p:tagLst>
</file>

<file path=ppt/tags/tag4.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5"/>
</p:tagLst>
</file>

<file path=ppt/tags/tag6.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6"/>
</p:tagLst>
</file>

<file path=ppt/tags/tag7.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70728121903"/>
  <p:tag name="MH_LIBRARY" val="GRAPHIC"/>
  <p:tag name="MH_TYPE" val="Other"/>
  <p:tag name="MH_ORDER" val="3"/>
</p:tagLst>
</file>

<file path=ppt/theme/theme1.xml><?xml version="1.0" encoding="utf-8"?>
<a:theme xmlns:a="http://schemas.openxmlformats.org/drawingml/2006/main" name="A000120141119A01PPBG">
  <a:themeElements>
    <a:clrScheme name="二1">
      <a:dk1>
        <a:srgbClr val="393939"/>
      </a:dk1>
      <a:lt1>
        <a:srgbClr val="FFFFFF"/>
      </a:lt1>
      <a:dk2>
        <a:srgbClr val="393939"/>
      </a:dk2>
      <a:lt2>
        <a:srgbClr val="FFFFFF"/>
      </a:lt2>
      <a:accent1>
        <a:srgbClr val="D63434"/>
      </a:accent1>
      <a:accent2>
        <a:srgbClr val="BB6843"/>
      </a:accent2>
      <a:accent3>
        <a:srgbClr val="A66A96"/>
      </a:accent3>
      <a:accent4>
        <a:srgbClr val="0FB4E7"/>
      </a:accent4>
      <a:accent5>
        <a:srgbClr val="8EA6D3"/>
      </a:accent5>
      <a:accent6>
        <a:srgbClr val="6C79A4"/>
      </a:accent6>
      <a:hlink>
        <a:srgbClr val="FFC00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毕业答辩博士帽模板</Template>
  <TotalTime>0</TotalTime>
  <Words>1064</Words>
  <Application>Microsoft Office PowerPoint</Application>
  <PresentationFormat>宽屏</PresentationFormat>
  <Paragraphs>161</Paragraphs>
  <Slides>23</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FontAwesome</vt:lpstr>
      <vt:lpstr>Gill Sans</vt:lpstr>
      <vt:lpstr>等线</vt:lpstr>
      <vt:lpstr>等线 Light</vt:lpstr>
      <vt:lpstr>微软雅黑</vt:lpstr>
      <vt:lpstr>Arial</vt:lpstr>
      <vt:lpstr>Calibri</vt:lpstr>
      <vt:lpstr>Tempus Sans ITC</vt:lpstr>
      <vt:lpstr>Wingdings</vt:lpstr>
      <vt:lpstr>A000120141119A01PPBG</vt:lpstr>
      <vt:lpstr>工作总结水彩唯美 手绘模板</vt:lpstr>
      <vt:lpstr>PowerPoint 演示文稿</vt:lpstr>
      <vt:lpstr>请在此添加第一节标题</vt:lpstr>
      <vt:lpstr>请在此添加大标题</vt:lpstr>
      <vt:lpstr>请在此添加大标题</vt:lpstr>
      <vt:lpstr>请在此添加大标题</vt:lpstr>
      <vt:lpstr>请在此添加大标题</vt:lpstr>
      <vt:lpstr>请在此添加第二节标题</vt:lpstr>
      <vt:lpstr>请在此添加大标题</vt:lpstr>
      <vt:lpstr>请在此添加大标题</vt:lpstr>
      <vt:lpstr>请在此添加大标题</vt:lpstr>
      <vt:lpstr>请在此添加大标题</vt:lpstr>
      <vt:lpstr>请在此添加第三节标题</vt:lpstr>
      <vt:lpstr>请在此添加大标题</vt:lpstr>
      <vt:lpstr>请在此添加大标题</vt:lpstr>
      <vt:lpstr>请在此添加大标题</vt:lpstr>
      <vt:lpstr>请在此添加大标题</vt:lpstr>
      <vt:lpstr>请在此添加第四节标题</vt:lpstr>
      <vt:lpstr>请在此添加大标题</vt:lpstr>
      <vt:lpstr>请在此添加大标题</vt:lpstr>
      <vt:lpstr>请在此添加大标题</vt:lpstr>
      <vt:lpstr>请在此添加大标题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工作总结水彩唯美 手绘模板</dc:title>
  <dc:creator/>
  <cp:lastModifiedBy>天 下</cp:lastModifiedBy>
  <cp:revision>5</cp:revision>
  <dcterms:created xsi:type="dcterms:W3CDTF">2018-04-23T02:37:00Z</dcterms:created>
  <dcterms:modified xsi:type="dcterms:W3CDTF">2021-01-06T03:10:43Z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