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handoutMasterIdLst>
    <p:handoutMasterId r:id="rId47"/>
  </p:handoutMasterIdLst>
  <p:sldIdLst>
    <p:sldId id="256" r:id="rId2"/>
    <p:sldId id="302" r:id="rId3"/>
    <p:sldId id="258" r:id="rId4"/>
    <p:sldId id="273" r:id="rId5"/>
    <p:sldId id="268" r:id="rId6"/>
    <p:sldId id="263" r:id="rId7"/>
    <p:sldId id="272" r:id="rId8"/>
    <p:sldId id="271" r:id="rId9"/>
    <p:sldId id="269" r:id="rId10"/>
    <p:sldId id="270" r:id="rId11"/>
    <p:sldId id="259" r:id="rId12"/>
    <p:sldId id="279" r:id="rId13"/>
    <p:sldId id="264" r:id="rId14"/>
    <p:sldId id="278" r:id="rId15"/>
    <p:sldId id="277" r:id="rId16"/>
    <p:sldId id="274" r:id="rId17"/>
    <p:sldId id="276" r:id="rId18"/>
    <p:sldId id="275" r:id="rId19"/>
    <p:sldId id="260" r:id="rId20"/>
    <p:sldId id="265" r:id="rId21"/>
    <p:sldId id="284" r:id="rId22"/>
    <p:sldId id="283" r:id="rId23"/>
    <p:sldId id="285" r:id="rId24"/>
    <p:sldId id="282" r:id="rId25"/>
    <p:sldId id="281" r:id="rId26"/>
    <p:sldId id="280" r:id="rId27"/>
    <p:sldId id="261" r:id="rId28"/>
    <p:sldId id="266" r:id="rId29"/>
    <p:sldId id="291" r:id="rId30"/>
    <p:sldId id="290" r:id="rId31"/>
    <p:sldId id="289" r:id="rId32"/>
    <p:sldId id="288" r:id="rId33"/>
    <p:sldId id="287" r:id="rId34"/>
    <p:sldId id="286" r:id="rId35"/>
    <p:sldId id="262" r:id="rId36"/>
    <p:sldId id="267" r:id="rId37"/>
    <p:sldId id="297" r:id="rId38"/>
    <p:sldId id="296" r:id="rId39"/>
    <p:sldId id="295" r:id="rId40"/>
    <p:sldId id="294" r:id="rId41"/>
    <p:sldId id="300" r:id="rId42"/>
    <p:sldId id="293" r:id="rId43"/>
    <p:sldId id="292" r:id="rId44"/>
    <p:sldId id="301" r:id="rId45"/>
  </p:sldIdLst>
  <p:sldSz cx="9144000" cy="5143500" type="screen16x9"/>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a:srgbClr val="FF9F9F"/>
    <a:srgbClr val="960000"/>
    <a:srgbClr val="A80000"/>
    <a:srgbClr val="9A0000"/>
    <a:srgbClr val="AC0000"/>
    <a:srgbClr val="640000"/>
    <a:srgbClr val="FF6969"/>
    <a:srgbClr val="FF2929"/>
    <a:srgbClr val="005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93956" autoAdjust="0"/>
  </p:normalViewPr>
  <p:slideViewPr>
    <p:cSldViewPr>
      <p:cViewPr>
        <p:scale>
          <a:sx n="80" d="100"/>
          <a:sy n="80" d="100"/>
        </p:scale>
        <p:origin x="-582" y="174"/>
      </p:cViewPr>
      <p:guideLst>
        <p:guide orient="horz" pos="1620"/>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varScale="1">
        <p:scale>
          <a:sx n="53" d="100"/>
          <a:sy n="53" d="100"/>
        </p:scale>
        <p:origin x="284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A98BFC-2FA1-4012-8826-E9F404CA60C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0A86F1-28C8-4D96-B030-4ED12DFC128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A1C00-04F4-47C1-9CCA-AC5D5DBC22B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D2A72-4B10-4329-8D3B-3D8D0446BBD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9D2A72-4B10-4329-8D3B-3D8D0446BBDE}" type="slidenum">
              <a:rPr lang="zh-CN" altLang="en-US" smtClean="0"/>
              <a:t>41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4" name="Rectangle 13"/>
          <p:cNvSpPr/>
          <p:nvPr userDrawn="1"/>
        </p:nvSpPr>
        <p:spPr>
          <a:xfrm>
            <a:off x="7826321" y="0"/>
            <a:ext cx="514216" cy="85725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algn="ctr"/>
            <a:endParaRPr lang="en-US"/>
          </a:p>
        </p:txBody>
      </p:sp>
      <p:sp>
        <p:nvSpPr>
          <p:cNvPr id="15" name="TextBox 15"/>
          <p:cNvSpPr txBox="1"/>
          <p:nvPr userDrawn="1"/>
        </p:nvSpPr>
        <p:spPr>
          <a:xfrm>
            <a:off x="7826321" y="453786"/>
            <a:ext cx="514216"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1211006" y="1"/>
            <a:ext cx="80979" cy="51435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Rectangle 13"/>
          <p:cNvSpPr/>
          <p:nvPr userDrawn="1"/>
        </p:nvSpPr>
        <p:spPr>
          <a:xfrm>
            <a:off x="7826321" y="0"/>
            <a:ext cx="514216" cy="85725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algn="ctr"/>
            <a:endParaRPr lang="en-US"/>
          </a:p>
        </p:txBody>
      </p:sp>
      <p:sp>
        <p:nvSpPr>
          <p:cNvPr id="10" name="TextBox 15"/>
          <p:cNvSpPr txBox="1"/>
          <p:nvPr userDrawn="1"/>
        </p:nvSpPr>
        <p:spPr>
          <a:xfrm>
            <a:off x="7826321" y="453786"/>
            <a:ext cx="514216"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 name="矩形 13"/>
          <p:cNvSpPr/>
          <p:nvPr userDrawn="1"/>
        </p:nvSpPr>
        <p:spPr>
          <a:xfrm>
            <a:off x="0" y="1437624"/>
            <a:ext cx="9144000" cy="151216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ct val="0"/>
              </a:spcBef>
              <a:spcAft>
                <a:spcPct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矩形 7"/>
          <p:cNvSpPr/>
          <p:nvPr userDrawn="1"/>
        </p:nvSpPr>
        <p:spPr>
          <a:xfrm>
            <a:off x="933207" y="194184"/>
            <a:ext cx="8210793" cy="297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Rectangle 5"/>
          <p:cNvSpPr>
            <a:spLocks noChangeArrowheads="1"/>
          </p:cNvSpPr>
          <p:nvPr userDrawn="1"/>
        </p:nvSpPr>
        <p:spPr bwMode="auto">
          <a:xfrm rot="16200000">
            <a:off x="8346989" y="135858"/>
            <a:ext cx="475590"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ct val="0"/>
              </a:spcBef>
              <a:spcAft>
                <a:spcPct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10" name="TextBox 15"/>
          <p:cNvSpPr txBox="1"/>
          <p:nvPr userDrawn="1"/>
        </p:nvSpPr>
        <p:spPr>
          <a:xfrm>
            <a:off x="8332205" y="225977"/>
            <a:ext cx="505158"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ct val="0"/>
              </a:spcBef>
              <a:spcAft>
                <a:spcPct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矩形 7"/>
          <p:cNvSpPr/>
          <p:nvPr userDrawn="1"/>
        </p:nvSpPr>
        <p:spPr>
          <a:xfrm>
            <a:off x="933207" y="194184"/>
            <a:ext cx="8210793" cy="297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p>
        </p:txBody>
      </p:sp>
      <p:sp>
        <p:nvSpPr>
          <p:cNvPr id="9" name="Rectangle 5"/>
          <p:cNvSpPr>
            <a:spLocks noChangeArrowheads="1"/>
          </p:cNvSpPr>
          <p:nvPr userDrawn="1"/>
        </p:nvSpPr>
        <p:spPr bwMode="auto">
          <a:xfrm rot="16200000">
            <a:off x="8346989" y="135858"/>
            <a:ext cx="475590"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ct val="0"/>
              </a:spcBef>
              <a:spcAft>
                <a:spcPct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10" name="TextBox 15"/>
          <p:cNvSpPr txBox="1"/>
          <p:nvPr userDrawn="1"/>
        </p:nvSpPr>
        <p:spPr>
          <a:xfrm>
            <a:off x="8332205" y="225977"/>
            <a:ext cx="505158"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ct val="0"/>
              </a:spcBef>
              <a:spcAft>
                <a:spcPct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矩形 7"/>
          <p:cNvSpPr/>
          <p:nvPr userDrawn="1"/>
        </p:nvSpPr>
        <p:spPr>
          <a:xfrm>
            <a:off x="933207" y="194184"/>
            <a:ext cx="8210793" cy="297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p>
        </p:txBody>
      </p:sp>
      <p:sp>
        <p:nvSpPr>
          <p:cNvPr id="9" name="Rectangle 5"/>
          <p:cNvSpPr>
            <a:spLocks noChangeArrowheads="1"/>
          </p:cNvSpPr>
          <p:nvPr userDrawn="1"/>
        </p:nvSpPr>
        <p:spPr bwMode="auto">
          <a:xfrm rot="16200000">
            <a:off x="8346989" y="135858"/>
            <a:ext cx="475590"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ct val="0"/>
              </a:spcBef>
              <a:spcAft>
                <a:spcPct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10" name="TextBox 15"/>
          <p:cNvSpPr txBox="1"/>
          <p:nvPr userDrawn="1"/>
        </p:nvSpPr>
        <p:spPr>
          <a:xfrm>
            <a:off x="8332205" y="225977"/>
            <a:ext cx="505158"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ct val="0"/>
              </a:spcBef>
              <a:spcAft>
                <a:spcPct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矩形 7"/>
          <p:cNvSpPr/>
          <p:nvPr userDrawn="1"/>
        </p:nvSpPr>
        <p:spPr>
          <a:xfrm>
            <a:off x="933207" y="194184"/>
            <a:ext cx="8210793" cy="297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p>
        </p:txBody>
      </p:sp>
      <p:sp>
        <p:nvSpPr>
          <p:cNvPr id="9" name="Rectangle 5"/>
          <p:cNvSpPr>
            <a:spLocks noChangeArrowheads="1"/>
          </p:cNvSpPr>
          <p:nvPr userDrawn="1"/>
        </p:nvSpPr>
        <p:spPr bwMode="auto">
          <a:xfrm rot="16200000">
            <a:off x="8346989" y="135858"/>
            <a:ext cx="475590"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ct val="0"/>
              </a:spcBef>
              <a:spcAft>
                <a:spcPct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10" name="TextBox 15"/>
          <p:cNvSpPr txBox="1"/>
          <p:nvPr userDrawn="1"/>
        </p:nvSpPr>
        <p:spPr>
          <a:xfrm>
            <a:off x="8332205" y="225977"/>
            <a:ext cx="505158"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ct val="0"/>
              </a:spcBef>
              <a:spcAft>
                <a:spcPct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矩形 7"/>
          <p:cNvSpPr/>
          <p:nvPr userDrawn="1"/>
        </p:nvSpPr>
        <p:spPr>
          <a:xfrm>
            <a:off x="964849" y="194184"/>
            <a:ext cx="8210793" cy="297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p>
        </p:txBody>
      </p:sp>
      <p:sp>
        <p:nvSpPr>
          <p:cNvPr id="9" name="Rectangle 5"/>
          <p:cNvSpPr>
            <a:spLocks noChangeArrowheads="1"/>
          </p:cNvSpPr>
          <p:nvPr userDrawn="1"/>
        </p:nvSpPr>
        <p:spPr bwMode="auto">
          <a:xfrm rot="16200000">
            <a:off x="8346989" y="135858"/>
            <a:ext cx="475590"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ct val="0"/>
              </a:spcBef>
              <a:spcAft>
                <a:spcPct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10" name="TextBox 15"/>
          <p:cNvSpPr txBox="1"/>
          <p:nvPr userDrawn="1"/>
        </p:nvSpPr>
        <p:spPr>
          <a:xfrm>
            <a:off x="8332205" y="225977"/>
            <a:ext cx="505158"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1"/>
          <a:stretch>
            <a:fillRect/>
          </a:stretch>
        </p:blipFill>
        <p:spPr>
          <a:xfrm>
            <a:off x="0" y="0"/>
            <a:ext cx="9144000" cy="51409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70888" y="348628"/>
            <a:ext cx="1395386" cy="432048"/>
            <a:chOff x="70888" y="348628"/>
            <a:chExt cx="1395386" cy="432048"/>
          </a:xfrm>
        </p:grpSpPr>
        <p:sp>
          <p:nvSpPr>
            <p:cNvPr id="31" name="五边形 30"/>
            <p:cNvSpPr/>
            <p:nvPr/>
          </p:nvSpPr>
          <p:spPr>
            <a:xfrm>
              <a:off x="70888" y="348628"/>
              <a:ext cx="1395386" cy="432048"/>
            </a:xfrm>
            <a:prstGeom prst="homePlate">
              <a:avLst>
                <a:gd name="adj" fmla="val 0"/>
              </a:avLst>
            </a:prstGeom>
            <a:noFill/>
            <a:ln w="50800">
              <a:solidFill>
                <a:schemeClr val="bg1"/>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2" name="TextBox 31"/>
            <p:cNvSpPr txBox="1"/>
            <p:nvPr/>
          </p:nvSpPr>
          <p:spPr>
            <a:xfrm>
              <a:off x="181461" y="459149"/>
              <a:ext cx="1174240" cy="276999"/>
            </a:xfrm>
            <a:prstGeom prst="rect">
              <a:avLst/>
            </a:prstGeom>
            <a:noFill/>
          </p:spPr>
          <p:txBody>
            <a:bodyPr wrap="square" lIns="0" tIns="0" rIns="0" bIns="0" rtlCol="0">
              <a:spAutoFit/>
            </a:bodyPr>
            <a:lstStyle/>
            <a:p>
              <a:pPr algn="ctr"/>
              <a:r>
                <a:rPr lang="en-US" altLang="zh-CN" b="1">
                  <a:solidFill>
                    <a:srgbClr val="C00000"/>
                  </a:solidFill>
                  <a:latin typeface="微软雅黑" panose="020B0503020204020204" pitchFamily="34" charset="-122"/>
                  <a:ea typeface="微软雅黑" panose="020B0503020204020204" pitchFamily="34" charset="-122"/>
                </a:rPr>
                <a:t>LOGO</a:t>
              </a:r>
              <a:endParaRPr lang="zh-CN" altLang="en-US" b="1">
                <a:solidFill>
                  <a:srgbClr val="C00000"/>
                </a:solidFill>
                <a:latin typeface="微软雅黑" panose="020B0503020204020204" pitchFamily="34" charset="-122"/>
                <a:ea typeface="微软雅黑" panose="020B0503020204020204" pitchFamily="34" charset="-122"/>
              </a:endParaRPr>
            </a:p>
          </p:txBody>
        </p:sp>
      </p:grpSp>
      <p:sp>
        <p:nvSpPr>
          <p:cNvPr id="33" name="椭圆 32"/>
          <p:cNvSpPr/>
          <p:nvPr/>
        </p:nvSpPr>
        <p:spPr>
          <a:xfrm>
            <a:off x="7499691" y="2042890"/>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a typeface="微软雅黑" panose="020B0503020204020204" pitchFamily="34" charset="-122"/>
            </a:endParaRPr>
          </a:p>
        </p:txBody>
      </p:sp>
      <p:sp>
        <p:nvSpPr>
          <p:cNvPr id="34" name="椭圆 33"/>
          <p:cNvSpPr/>
          <p:nvPr/>
        </p:nvSpPr>
        <p:spPr>
          <a:xfrm>
            <a:off x="1547664" y="2339079"/>
            <a:ext cx="476273" cy="476273"/>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a typeface="微软雅黑" panose="020B0503020204020204" pitchFamily="34" charset="-122"/>
            </a:endParaRPr>
          </a:p>
        </p:txBody>
      </p:sp>
      <p:sp>
        <p:nvSpPr>
          <p:cNvPr id="35" name="椭圆 34"/>
          <p:cNvSpPr/>
          <p:nvPr/>
        </p:nvSpPr>
        <p:spPr>
          <a:xfrm>
            <a:off x="8316416" y="2843710"/>
            <a:ext cx="232095" cy="232095"/>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a typeface="微软雅黑" panose="020B0503020204020204" pitchFamily="34" charset="-122"/>
            </a:endParaRPr>
          </a:p>
        </p:txBody>
      </p:sp>
      <p:grpSp>
        <p:nvGrpSpPr>
          <p:cNvPr id="36" name="组合 35"/>
          <p:cNvGrpSpPr/>
          <p:nvPr/>
        </p:nvGrpSpPr>
        <p:grpSpPr>
          <a:xfrm>
            <a:off x="2972223" y="2180279"/>
            <a:ext cx="354431" cy="354431"/>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a typeface="微软雅黑" panose="020B0503020204020204" pitchFamily="34" charset="-122"/>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a typeface="微软雅黑" panose="020B0503020204020204" pitchFamily="34" charset="-122"/>
              </a:endParaRPr>
            </a:p>
          </p:txBody>
        </p:sp>
      </p:grpSp>
      <p:grpSp>
        <p:nvGrpSpPr>
          <p:cNvPr id="39" name="组合 38"/>
          <p:cNvGrpSpPr/>
          <p:nvPr/>
        </p:nvGrpSpPr>
        <p:grpSpPr>
          <a:xfrm>
            <a:off x="3545016" y="2326946"/>
            <a:ext cx="217043" cy="217043"/>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a typeface="微软雅黑" panose="020B0503020204020204" pitchFamily="34" charset="-122"/>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a typeface="微软雅黑" panose="020B0503020204020204" pitchFamily="34" charset="-122"/>
              </a:endParaRPr>
            </a:p>
          </p:txBody>
        </p:sp>
      </p:grpSp>
      <p:sp>
        <p:nvSpPr>
          <p:cNvPr id="57" name="TextBox 7"/>
          <p:cNvSpPr>
            <a:spLocks noChangeArrowheads="1"/>
          </p:cNvSpPr>
          <p:nvPr/>
        </p:nvSpPr>
        <p:spPr bwMode="auto">
          <a:xfrm>
            <a:off x="2055361" y="3795886"/>
            <a:ext cx="51845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ct val="0"/>
              </a:spcBef>
              <a:spcAft>
                <a:spcPct val="0"/>
              </a:spcAft>
              <a:defRPr/>
            </a:pP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框架完整</a:t>
            </a:r>
            <a:r>
              <a:rPr lang="en-US" altLang="zh-CN" sz="15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模板，适用于计划总结述职报告等</a:t>
            </a:r>
          </a:p>
        </p:txBody>
      </p:sp>
      <p:sp>
        <p:nvSpPr>
          <p:cNvPr id="58" name="TextBox 57"/>
          <p:cNvSpPr txBox="1"/>
          <p:nvPr/>
        </p:nvSpPr>
        <p:spPr>
          <a:xfrm>
            <a:off x="1293748" y="3075805"/>
            <a:ext cx="6480720"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zh-CN" altLang="en-US" sz="3600" b="1">
                <a:solidFill>
                  <a:srgbClr val="C00000"/>
                </a:solidFill>
                <a:latin typeface="微软雅黑" panose="020B0503020204020204" pitchFamily="34" charset="-122"/>
                <a:ea typeface="微软雅黑" panose="020B0503020204020204" pitchFamily="34" charset="-122"/>
              </a:rPr>
              <a:t>工作总结商务通用汇报</a:t>
            </a:r>
            <a:r>
              <a:rPr lang="en-US" altLang="zh-CN" sz="3600" b="1">
                <a:solidFill>
                  <a:srgbClr val="C00000"/>
                </a:solidFill>
                <a:latin typeface="微软雅黑" panose="020B0503020204020204" pitchFamily="34" charset="-122"/>
                <a:ea typeface="微软雅黑" panose="020B0503020204020204" pitchFamily="34" charset="-122"/>
              </a:rPr>
              <a:t>PPT</a:t>
            </a:r>
            <a:endParaRPr lang="zh-CN" altLang="en-US" sz="3600" b="1">
              <a:solidFill>
                <a:srgbClr val="C00000"/>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3579221" y="575971"/>
            <a:ext cx="1985559" cy="1985559"/>
            <a:chOff x="4165600" y="1852139"/>
            <a:chExt cx="2902858" cy="2902858"/>
          </a:xfrm>
        </p:grpSpPr>
        <p:sp>
          <p:nvSpPr>
            <p:cNvPr id="60" name="圆角矩形 59"/>
            <p:cNvSpPr/>
            <p:nvPr/>
          </p:nvSpPr>
          <p:spPr>
            <a:xfrm>
              <a:off x="4165600" y="1852139"/>
              <a:ext cx="2902858" cy="2902858"/>
            </a:xfrm>
            <a:prstGeom prst="roundRect">
              <a:avLst>
                <a:gd name="adj" fmla="val 18269"/>
              </a:avLst>
            </a:prstGeom>
            <a:gradFill>
              <a:gsLst>
                <a:gs pos="100000">
                  <a:srgbClr val="FF9F9F"/>
                </a:gs>
                <a:gs pos="0">
                  <a:srgbClr val="D60000"/>
                </a:gs>
              </a:gsLst>
              <a:lin ang="2700000" scaled="1"/>
            </a:gradFill>
            <a:ln w="22225">
              <a:solidFill>
                <a:srgbClr val="C00000"/>
              </a:solidFill>
            </a:ln>
            <a:effectLst>
              <a:outerShdw blurRad="469900" dist="152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60"/>
            <p:cNvSpPr/>
            <p:nvPr/>
          </p:nvSpPr>
          <p:spPr>
            <a:xfrm>
              <a:off x="4321814" y="2008353"/>
              <a:ext cx="2590430" cy="2590430"/>
            </a:xfrm>
            <a:prstGeom prst="roundRect">
              <a:avLst>
                <a:gd name="adj" fmla="val 18269"/>
              </a:avLst>
            </a:prstGeom>
            <a:gradFill>
              <a:gsLst>
                <a:gs pos="100000">
                  <a:srgbClr val="FF6969"/>
                </a:gs>
                <a:gs pos="0">
                  <a:srgbClr val="9A0000"/>
                </a:gs>
              </a:gsLst>
              <a:lin ang="2700000" scaled="1"/>
            </a:gradFill>
            <a:ln w="22225">
              <a:solidFill>
                <a:srgbClr val="C00000"/>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905926" y="1158799"/>
            <a:ext cx="1332148" cy="768350"/>
          </a:xfrm>
          <a:prstGeom prst="rect">
            <a:avLst/>
          </a:prstGeom>
          <a:noFill/>
        </p:spPr>
        <p:txBody>
          <a:bodyPr wrap="square" rtlCol="0">
            <a:spAutoFit/>
          </a:bodyPr>
          <a:lstStyle/>
          <a:p>
            <a:r>
              <a:rPr lang="en-US" altLang="zh-CN" sz="4400">
                <a:solidFill>
                  <a:schemeClr val="bg1"/>
                </a:solidFill>
              </a:rPr>
              <a:t>202X</a:t>
            </a: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39"/>
                                        </p:tgtEl>
                                        <p:attrNameLst>
                                          <p:attrName>style.visibility</p:attrName>
                                        </p:attrNameLst>
                                      </p:cBhvr>
                                      <p:to>
                                        <p:strVal val="visible"/>
                                      </p:to>
                                    </p:set>
                                    <p:anim calcmode="lin" valueType="num">
                                      <p:cBhvr>
                                        <p:cTn id="9" dur="1500" fill="hold"/>
                                        <p:tgtEl>
                                          <p:spTgt spid="39"/>
                                        </p:tgtEl>
                                        <p:attrNameLst>
                                          <p:attrName>ppt_w</p:attrName>
                                        </p:attrNameLst>
                                      </p:cBhvr>
                                      <p:tavLst>
                                        <p:tav tm="0">
                                          <p:val>
                                            <p:fltVal val="0"/>
                                          </p:val>
                                        </p:tav>
                                        <p:tav tm="100000">
                                          <p:val>
                                            <p:strVal val="#ppt_w"/>
                                          </p:val>
                                        </p:tav>
                                      </p:tavLst>
                                    </p:anim>
                                    <p:anim calcmode="lin" valueType="num">
                                      <p:cBhvr>
                                        <p:cTn id="10" dur="1500" fill="hold"/>
                                        <p:tgtEl>
                                          <p:spTgt spid="39"/>
                                        </p:tgtEl>
                                        <p:attrNameLst>
                                          <p:attrName>ppt_h</p:attrName>
                                        </p:attrNameLst>
                                      </p:cBhvr>
                                      <p:tavLst>
                                        <p:tav tm="0">
                                          <p:val>
                                            <p:fltVal val="0"/>
                                          </p:val>
                                        </p:tav>
                                        <p:tav tm="100000">
                                          <p:val>
                                            <p:strVal val="#ppt_h"/>
                                          </p:val>
                                        </p:tav>
                                      </p:tavLst>
                                    </p:anim>
                                    <p:animEffect transition="in" filter="fade">
                                      <p:cBhvr>
                                        <p:cTn id="11" dur="1500"/>
                                        <p:tgtEl>
                                          <p:spTgt spid="39"/>
                                        </p:tgtEl>
                                      </p:cBhvr>
                                    </p:animEffect>
                                  </p:childTnLst>
                                </p:cTn>
                              </p:par>
                              <p:par>
                                <p:cTn id="12" presetID="64" presetClass="path" presetSubtype="0" fill="hold" nodeType="withEffect">
                                  <p:stCondLst>
                                    <p:cond delay="400"/>
                                  </p:stCondLst>
                                  <p:childTnLst>
                                    <p:animMotion origin="layout" path="M 0.00087 -0.00679 L -0.58542 -0.34105" pathEditMode="relative" rAng="0" ptsTypes="AA">
                                      <p:cBhvr>
                                        <p:cTn id="13" dur="1500" spd="-100000" fill="hold"/>
                                        <p:tgtEl>
                                          <p:spTgt spid="39"/>
                                        </p:tgtEl>
                                        <p:attrNameLst>
                                          <p:attrName>ppt_x</p:attrName>
                                          <p:attrName>ppt_y</p:attrName>
                                        </p:attrNameLst>
                                      </p:cBhvr>
                                      <p:rCtr x="-29323" y="-16728"/>
                                    </p:animMotion>
                                  </p:childTnLst>
                                </p:cTn>
                              </p:par>
                              <p:par>
                                <p:cTn id="14" presetID="1" presetClass="entr" presetSubtype="0" fill="hold" grpId="0" nodeType="withEffect">
                                  <p:stCondLst>
                                    <p:cond delay="700"/>
                                  </p:stCondLst>
                                  <p:childTnLst>
                                    <p:set>
                                      <p:cBhvr>
                                        <p:cTn id="15" dur="1" fill="hold">
                                          <p:stCondLst>
                                            <p:cond delay="0"/>
                                          </p:stCondLst>
                                        </p:cTn>
                                        <p:tgtEl>
                                          <p:spTgt spid="35"/>
                                        </p:tgtEl>
                                        <p:attrNameLst>
                                          <p:attrName>style.visibility</p:attrName>
                                        </p:attrNameLst>
                                      </p:cBhvr>
                                      <p:to>
                                        <p:strVal val="visible"/>
                                      </p:to>
                                    </p:set>
                                  </p:childTnLst>
                                </p:cTn>
                              </p:par>
                              <p:par>
                                <p:cTn id="16" presetID="53" presetClass="entr" presetSubtype="16" fill="hold" grpId="1" nodeType="withEffect">
                                  <p:stCondLst>
                                    <p:cond delay="700"/>
                                  </p:stCondLst>
                                  <p:childTnLst>
                                    <p:set>
                                      <p:cBhvr>
                                        <p:cTn id="17" dur="1" fill="hold">
                                          <p:stCondLst>
                                            <p:cond delay="0"/>
                                          </p:stCondLst>
                                        </p:cTn>
                                        <p:tgtEl>
                                          <p:spTgt spid="35"/>
                                        </p:tgtEl>
                                        <p:attrNameLst>
                                          <p:attrName>style.visibility</p:attrName>
                                        </p:attrNameLst>
                                      </p:cBhvr>
                                      <p:to>
                                        <p:strVal val="visible"/>
                                      </p:to>
                                    </p:set>
                                    <p:anim calcmode="lin" valueType="num">
                                      <p:cBhvr>
                                        <p:cTn id="18" dur="1000" fill="hold"/>
                                        <p:tgtEl>
                                          <p:spTgt spid="35"/>
                                        </p:tgtEl>
                                        <p:attrNameLst>
                                          <p:attrName>ppt_w</p:attrName>
                                        </p:attrNameLst>
                                      </p:cBhvr>
                                      <p:tavLst>
                                        <p:tav tm="0">
                                          <p:val>
                                            <p:fltVal val="0"/>
                                          </p:val>
                                        </p:tav>
                                        <p:tav tm="100000">
                                          <p:val>
                                            <p:strVal val="#ppt_w"/>
                                          </p:val>
                                        </p:tav>
                                      </p:tavLst>
                                    </p:anim>
                                    <p:anim calcmode="lin" valueType="num">
                                      <p:cBhvr>
                                        <p:cTn id="19" dur="1000" fill="hold"/>
                                        <p:tgtEl>
                                          <p:spTgt spid="35"/>
                                        </p:tgtEl>
                                        <p:attrNameLst>
                                          <p:attrName>ppt_h</p:attrName>
                                        </p:attrNameLst>
                                      </p:cBhvr>
                                      <p:tavLst>
                                        <p:tav tm="0">
                                          <p:val>
                                            <p:fltVal val="0"/>
                                          </p:val>
                                        </p:tav>
                                        <p:tav tm="100000">
                                          <p:val>
                                            <p:strVal val="#ppt_h"/>
                                          </p:val>
                                        </p:tav>
                                      </p:tavLst>
                                    </p:anim>
                                    <p:animEffect transition="in" filter="fade">
                                      <p:cBhvr>
                                        <p:cTn id="20" dur="1000"/>
                                        <p:tgtEl>
                                          <p:spTgt spid="35"/>
                                        </p:tgtEl>
                                      </p:cBhvr>
                                    </p:animEffect>
                                  </p:childTnLst>
                                </p:cTn>
                              </p:par>
                              <p:par>
                                <p:cTn id="21" presetID="64" presetClass="path" presetSubtype="0" fill="hold" grpId="2" nodeType="withEffect">
                                  <p:stCondLst>
                                    <p:cond delay="700"/>
                                  </p:stCondLst>
                                  <p:childTnLst>
                                    <p:animMotion origin="layout" path="M 8.33333E-07 -2.84656E-06 L -0.8033 -0.22044" pathEditMode="relative" rAng="0" ptsTypes="AA">
                                      <p:cBhvr>
                                        <p:cTn id="22" dur="1000" spd="-100000" fill="hold"/>
                                        <p:tgtEl>
                                          <p:spTgt spid="35"/>
                                        </p:tgtEl>
                                        <p:attrNameLst>
                                          <p:attrName>ppt_x</p:attrName>
                                          <p:attrName>ppt_y</p:attrName>
                                        </p:attrNameLst>
                                      </p:cBhvr>
                                      <p:rCtr x="-40174" y="-11022"/>
                                    </p:animMotion>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53" presetClass="entr" presetSubtype="16"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100" fill="hold"/>
                                        <p:tgtEl>
                                          <p:spTgt spid="36"/>
                                        </p:tgtEl>
                                        <p:attrNameLst>
                                          <p:attrName>ppt_w</p:attrName>
                                        </p:attrNameLst>
                                      </p:cBhvr>
                                      <p:tavLst>
                                        <p:tav tm="0">
                                          <p:val>
                                            <p:fltVal val="0"/>
                                          </p:val>
                                        </p:tav>
                                        <p:tav tm="100000">
                                          <p:val>
                                            <p:strVal val="#ppt_w"/>
                                          </p:val>
                                        </p:tav>
                                      </p:tavLst>
                                    </p:anim>
                                    <p:anim calcmode="lin" valueType="num">
                                      <p:cBhvr>
                                        <p:cTn id="28" dur="1100" fill="hold"/>
                                        <p:tgtEl>
                                          <p:spTgt spid="36"/>
                                        </p:tgtEl>
                                        <p:attrNameLst>
                                          <p:attrName>ppt_h</p:attrName>
                                        </p:attrNameLst>
                                      </p:cBhvr>
                                      <p:tavLst>
                                        <p:tav tm="0">
                                          <p:val>
                                            <p:fltVal val="0"/>
                                          </p:val>
                                        </p:tav>
                                        <p:tav tm="100000">
                                          <p:val>
                                            <p:strVal val="#ppt_h"/>
                                          </p:val>
                                        </p:tav>
                                      </p:tavLst>
                                    </p:anim>
                                    <p:animEffect transition="in" filter="fade">
                                      <p:cBhvr>
                                        <p:cTn id="29" dur="1100"/>
                                        <p:tgtEl>
                                          <p:spTgt spid="36"/>
                                        </p:tgtEl>
                                      </p:cBhvr>
                                    </p:animEffect>
                                  </p:childTnLst>
                                </p:cTn>
                              </p:par>
                              <p:par>
                                <p:cTn id="30" presetID="64" presetClass="path" presetSubtype="0" fill="hold" nodeType="withEffect">
                                  <p:stCondLst>
                                    <p:cond delay="0"/>
                                  </p:stCondLst>
                                  <p:childTnLst>
                                    <p:animMotion origin="layout" path="M 0.00087 -0.00679 L -0.58542 -0.34105" pathEditMode="relative" rAng="0" ptsTypes="AA">
                                      <p:cBhvr>
                                        <p:cTn id="31" dur="1100" spd="-100000" fill="hold"/>
                                        <p:tgtEl>
                                          <p:spTgt spid="36"/>
                                        </p:tgtEl>
                                        <p:attrNameLst>
                                          <p:attrName>ppt_x</p:attrName>
                                          <p:attrName>ppt_y</p:attrName>
                                        </p:attrNameLst>
                                      </p:cBhvr>
                                      <p:rCtr x="-29323" y="-16728"/>
                                    </p:animMotion>
                                  </p:childTnLst>
                                </p:cTn>
                              </p:par>
                              <p:par>
                                <p:cTn id="32" presetID="1" presetClass="entr" presetSubtype="0" fill="hold" grpId="0" nodeType="withEffect">
                                  <p:stCondLst>
                                    <p:cond delay="500"/>
                                  </p:stCondLst>
                                  <p:childTnLst>
                                    <p:set>
                                      <p:cBhvr>
                                        <p:cTn id="33" dur="1" fill="hold">
                                          <p:stCondLst>
                                            <p:cond delay="0"/>
                                          </p:stCondLst>
                                        </p:cTn>
                                        <p:tgtEl>
                                          <p:spTgt spid="33"/>
                                        </p:tgtEl>
                                        <p:attrNameLst>
                                          <p:attrName>style.visibility</p:attrName>
                                        </p:attrNameLst>
                                      </p:cBhvr>
                                      <p:to>
                                        <p:strVal val="visible"/>
                                      </p:to>
                                    </p:set>
                                  </p:childTnLst>
                                </p:cTn>
                              </p:par>
                              <p:par>
                                <p:cTn id="34" presetID="53" presetClass="entr" presetSubtype="16" fill="hold" grpId="1" nodeType="withEffect">
                                  <p:stCondLst>
                                    <p:cond delay="50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par>
                                <p:cTn id="39" presetID="64" presetClass="path" presetSubtype="0" fill="hold" grpId="2" nodeType="withEffect">
                                  <p:stCondLst>
                                    <p:cond delay="500"/>
                                  </p:stCondLst>
                                  <p:childTnLst>
                                    <p:animMotion origin="layout" path="M 8.33333E-07 -2.84656E-06 L -0.8033 -0.22044" pathEditMode="relative" rAng="0" ptsTypes="AA">
                                      <p:cBhvr>
                                        <p:cTn id="40" dur="500" spd="-100000" fill="hold"/>
                                        <p:tgtEl>
                                          <p:spTgt spid="33"/>
                                        </p:tgtEl>
                                        <p:attrNameLst>
                                          <p:attrName>ppt_x</p:attrName>
                                          <p:attrName>ppt_y</p:attrName>
                                        </p:attrNameLst>
                                      </p:cBhvr>
                                      <p:rCtr x="-40174" y="-11022"/>
                                    </p:animMotion>
                                  </p:childTnLst>
                                </p:cTn>
                              </p:par>
                              <p:par>
                                <p:cTn id="41" presetID="1" presetClass="entr" presetSubtype="0" fill="hold" grpId="0" nodeType="withEffect">
                                  <p:stCondLst>
                                    <p:cond delay="700"/>
                                  </p:stCondLst>
                                  <p:childTnLst>
                                    <p:set>
                                      <p:cBhvr>
                                        <p:cTn id="42" dur="1" fill="hold">
                                          <p:stCondLst>
                                            <p:cond delay="0"/>
                                          </p:stCondLst>
                                        </p:cTn>
                                        <p:tgtEl>
                                          <p:spTgt spid="34"/>
                                        </p:tgtEl>
                                        <p:attrNameLst>
                                          <p:attrName>style.visibility</p:attrName>
                                        </p:attrNameLst>
                                      </p:cBhvr>
                                      <p:to>
                                        <p:strVal val="visible"/>
                                      </p:to>
                                    </p:set>
                                  </p:childTnLst>
                                </p:cTn>
                              </p:par>
                              <p:par>
                                <p:cTn id="43" presetID="53" presetClass="entr" presetSubtype="16" fill="hold" grpId="1" nodeType="withEffect">
                                  <p:stCondLst>
                                    <p:cond delay="700"/>
                                  </p:stCondLst>
                                  <p:childTnLst>
                                    <p:set>
                                      <p:cBhvr>
                                        <p:cTn id="44" dur="1" fill="hold">
                                          <p:stCondLst>
                                            <p:cond delay="0"/>
                                          </p:stCondLst>
                                        </p:cTn>
                                        <p:tgtEl>
                                          <p:spTgt spid="34"/>
                                        </p:tgtEl>
                                        <p:attrNameLst>
                                          <p:attrName>style.visibility</p:attrName>
                                        </p:attrNameLst>
                                      </p:cBhvr>
                                      <p:to>
                                        <p:strVal val="visible"/>
                                      </p:to>
                                    </p:set>
                                    <p:anim calcmode="lin" valueType="num">
                                      <p:cBhvr>
                                        <p:cTn id="45" dur="1000" fill="hold"/>
                                        <p:tgtEl>
                                          <p:spTgt spid="34"/>
                                        </p:tgtEl>
                                        <p:attrNameLst>
                                          <p:attrName>ppt_w</p:attrName>
                                        </p:attrNameLst>
                                      </p:cBhvr>
                                      <p:tavLst>
                                        <p:tav tm="0">
                                          <p:val>
                                            <p:fltVal val="0"/>
                                          </p:val>
                                        </p:tav>
                                        <p:tav tm="100000">
                                          <p:val>
                                            <p:strVal val="#ppt_w"/>
                                          </p:val>
                                        </p:tav>
                                      </p:tavLst>
                                    </p:anim>
                                    <p:anim calcmode="lin" valueType="num">
                                      <p:cBhvr>
                                        <p:cTn id="46" dur="1000" fill="hold"/>
                                        <p:tgtEl>
                                          <p:spTgt spid="34"/>
                                        </p:tgtEl>
                                        <p:attrNameLst>
                                          <p:attrName>ppt_h</p:attrName>
                                        </p:attrNameLst>
                                      </p:cBhvr>
                                      <p:tavLst>
                                        <p:tav tm="0">
                                          <p:val>
                                            <p:fltVal val="0"/>
                                          </p:val>
                                        </p:tav>
                                        <p:tav tm="100000">
                                          <p:val>
                                            <p:strVal val="#ppt_h"/>
                                          </p:val>
                                        </p:tav>
                                      </p:tavLst>
                                    </p:anim>
                                    <p:animEffect transition="in" filter="fade">
                                      <p:cBhvr>
                                        <p:cTn id="47" dur="1000"/>
                                        <p:tgtEl>
                                          <p:spTgt spid="34"/>
                                        </p:tgtEl>
                                      </p:cBhvr>
                                    </p:animEffect>
                                  </p:childTnLst>
                                </p:cTn>
                              </p:par>
                              <p:par>
                                <p:cTn id="48" presetID="64" presetClass="path" presetSubtype="0" fill="hold" grpId="2" nodeType="withEffect">
                                  <p:stCondLst>
                                    <p:cond delay="700"/>
                                  </p:stCondLst>
                                  <p:childTnLst>
                                    <p:animMotion origin="layout" path="M -3.05556E-06 -2.63662E-06 L -0.79843 -0.88885" pathEditMode="relative" rAng="0" ptsTypes="AA">
                                      <p:cBhvr>
                                        <p:cTn id="49" dur="1000" spd="-100000" fill="hold"/>
                                        <p:tgtEl>
                                          <p:spTgt spid="34"/>
                                        </p:tgtEl>
                                        <p:attrNameLst>
                                          <p:attrName>ppt_x</p:attrName>
                                          <p:attrName>ppt_y</p:attrName>
                                        </p:attrNameLst>
                                      </p:cBhvr>
                                      <p:rCtr x="-39913" y="-44458"/>
                                    </p:animMotion>
                                  </p:childTnLst>
                                </p:cTn>
                              </p:par>
                            </p:childTnLst>
                          </p:cTn>
                        </p:par>
                        <p:par>
                          <p:cTn id="50" fill="hold">
                            <p:stCondLst>
                              <p:cond delay="0"/>
                            </p:stCondLst>
                            <p:childTnLst>
                              <p:par>
                                <p:cTn id="51" presetID="22" presetClass="entr" presetSubtype="8" fill="hold" grpId="0"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wipe(left)">
                                      <p:cBhvr>
                                        <p:cTn id="53" dur="500"/>
                                        <p:tgtEl>
                                          <p:spTgt spid="58"/>
                                        </p:tgtEl>
                                      </p:cBhvr>
                                    </p:animEffect>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1000"/>
                                        <p:tgtEl>
                                          <p:spTgt spid="57"/>
                                        </p:tgtEl>
                                      </p:cBhvr>
                                    </p:animEffect>
                                    <p:anim calcmode="lin" valueType="num">
                                      <p:cBhvr>
                                        <p:cTn id="58" dur="1000" fill="hold"/>
                                        <p:tgtEl>
                                          <p:spTgt spid="57"/>
                                        </p:tgtEl>
                                        <p:attrNameLst>
                                          <p:attrName>ppt_x</p:attrName>
                                        </p:attrNameLst>
                                      </p:cBhvr>
                                      <p:tavLst>
                                        <p:tav tm="0">
                                          <p:val>
                                            <p:strVal val="#ppt_x"/>
                                          </p:val>
                                        </p:tav>
                                        <p:tav tm="100000">
                                          <p:val>
                                            <p:strVal val="#ppt_x"/>
                                          </p:val>
                                        </p:tav>
                                      </p:tavLst>
                                    </p:anim>
                                    <p:anim calcmode="lin" valueType="num">
                                      <p:cBhvr>
                                        <p:cTn id="59" dur="1000" fill="hold"/>
                                        <p:tgtEl>
                                          <p:spTgt spid="57"/>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0-#ppt_w/2"/>
                                          </p:val>
                                        </p:tav>
                                        <p:tav tm="100000">
                                          <p:val>
                                            <p:strVal val="#ppt_x"/>
                                          </p:val>
                                        </p:tav>
                                      </p:tavLst>
                                    </p:anim>
                                    <p:anim calcmode="lin" valueType="num">
                                      <p:cBhvr additive="base">
                                        <p:cTn id="6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circle(in)">
                                      <p:cBhvr>
                                        <p:cTn id="69" dur="1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4" grpId="0" animBg="1"/>
      <p:bldP spid="34" grpId="1" animBg="1"/>
      <p:bldP spid="34" grpId="2" animBg="1"/>
      <p:bldP spid="35" grpId="0" animBg="1"/>
      <p:bldP spid="35" grpId="1" animBg="1"/>
      <p:bldP spid="35" grpId="2" animBg="1"/>
      <p:bldP spid="57" grpId="0"/>
      <p:bldP spid="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年 度 工 作 概 述</a:t>
            </a:r>
          </a:p>
        </p:txBody>
      </p:sp>
      <p:grpSp>
        <p:nvGrpSpPr>
          <p:cNvPr id="3" name="组合 20"/>
          <p:cNvGrpSpPr/>
          <p:nvPr/>
        </p:nvGrpSpPr>
        <p:grpSpPr>
          <a:xfrm>
            <a:off x="3625743" y="3085972"/>
            <a:ext cx="2043318" cy="1277660"/>
            <a:chOff x="2823691" y="3005532"/>
            <a:chExt cx="3116263" cy="1948051"/>
          </a:xfrm>
          <a:solidFill>
            <a:srgbClr val="C00000"/>
          </a:solidFill>
        </p:grpSpPr>
        <p:sp>
          <p:nvSpPr>
            <p:cNvPr id="4" name="Freeform 11"/>
            <p:cNvSpPr/>
            <p:nvPr/>
          </p:nvSpPr>
          <p:spPr bwMode="auto">
            <a:xfrm>
              <a:off x="2823691" y="3005532"/>
              <a:ext cx="3116263" cy="1948051"/>
            </a:xfrm>
            <a:custGeom>
              <a:avLst/>
              <a:gdLst>
                <a:gd name="T0" fmla="*/ 637 w 1862"/>
                <a:gd name="T1" fmla="*/ 318 h 1164"/>
                <a:gd name="T2" fmla="*/ 635 w 1862"/>
                <a:gd name="T3" fmla="*/ 326 h 1164"/>
                <a:gd name="T4" fmla="*/ 630 w 1862"/>
                <a:gd name="T5" fmla="*/ 335 h 1164"/>
                <a:gd name="T6" fmla="*/ 622 w 1862"/>
                <a:gd name="T7" fmla="*/ 342 h 1164"/>
                <a:gd name="T8" fmla="*/ 612 w 1862"/>
                <a:gd name="T9" fmla="*/ 349 h 1164"/>
                <a:gd name="T10" fmla="*/ 582 w 1862"/>
                <a:gd name="T11" fmla="*/ 363 h 1164"/>
                <a:gd name="T12" fmla="*/ 543 w 1862"/>
                <a:gd name="T13" fmla="*/ 374 h 1164"/>
                <a:gd name="T14" fmla="*/ 497 w 1862"/>
                <a:gd name="T15" fmla="*/ 385 h 1164"/>
                <a:gd name="T16" fmla="*/ 443 w 1862"/>
                <a:gd name="T17" fmla="*/ 391 h 1164"/>
                <a:gd name="T18" fmla="*/ 382 w 1862"/>
                <a:gd name="T19" fmla="*/ 396 h 1164"/>
                <a:gd name="T20" fmla="*/ 318 w 1862"/>
                <a:gd name="T21" fmla="*/ 398 h 1164"/>
                <a:gd name="T22" fmla="*/ 286 w 1862"/>
                <a:gd name="T23" fmla="*/ 398 h 1164"/>
                <a:gd name="T24" fmla="*/ 223 w 1862"/>
                <a:gd name="T25" fmla="*/ 394 h 1164"/>
                <a:gd name="T26" fmla="*/ 167 w 1862"/>
                <a:gd name="T27" fmla="*/ 388 h 1164"/>
                <a:gd name="T28" fmla="*/ 116 w 1862"/>
                <a:gd name="T29" fmla="*/ 380 h 1164"/>
                <a:gd name="T30" fmla="*/ 73 w 1862"/>
                <a:gd name="T31" fmla="*/ 369 h 1164"/>
                <a:gd name="T32" fmla="*/ 39 w 1862"/>
                <a:gd name="T33" fmla="*/ 357 h 1164"/>
                <a:gd name="T34" fmla="*/ 19 w 1862"/>
                <a:gd name="T35" fmla="*/ 346 h 1164"/>
                <a:gd name="T36" fmla="*/ 11 w 1862"/>
                <a:gd name="T37" fmla="*/ 338 h 1164"/>
                <a:gd name="T38" fmla="*/ 4 w 1862"/>
                <a:gd name="T39" fmla="*/ 331 h 1164"/>
                <a:gd name="T40" fmla="*/ 1 w 1862"/>
                <a:gd name="T41" fmla="*/ 322 h 1164"/>
                <a:gd name="T42" fmla="*/ 0 w 1862"/>
                <a:gd name="T43" fmla="*/ 318 h 1164"/>
                <a:gd name="T44" fmla="*/ 1 w 1862"/>
                <a:gd name="T45" fmla="*/ 286 h 1164"/>
                <a:gd name="T46" fmla="*/ 6 w 1862"/>
                <a:gd name="T47" fmla="*/ 254 h 1164"/>
                <a:gd name="T48" fmla="*/ 15 w 1862"/>
                <a:gd name="T49" fmla="*/ 224 h 1164"/>
                <a:gd name="T50" fmla="*/ 25 w 1862"/>
                <a:gd name="T51" fmla="*/ 194 h 1164"/>
                <a:gd name="T52" fmla="*/ 39 w 1862"/>
                <a:gd name="T53" fmla="*/ 166 h 1164"/>
                <a:gd name="T54" fmla="*/ 54 w 1862"/>
                <a:gd name="T55" fmla="*/ 140 h 1164"/>
                <a:gd name="T56" fmla="*/ 73 w 1862"/>
                <a:gd name="T57" fmla="*/ 116 h 1164"/>
                <a:gd name="T58" fmla="*/ 93 w 1862"/>
                <a:gd name="T59" fmla="*/ 93 h 1164"/>
                <a:gd name="T60" fmla="*/ 116 w 1862"/>
                <a:gd name="T61" fmla="*/ 73 h 1164"/>
                <a:gd name="T62" fmla="*/ 140 w 1862"/>
                <a:gd name="T63" fmla="*/ 54 h 1164"/>
                <a:gd name="T64" fmla="*/ 167 w 1862"/>
                <a:gd name="T65" fmla="*/ 39 h 1164"/>
                <a:gd name="T66" fmla="*/ 194 w 1862"/>
                <a:gd name="T67" fmla="*/ 25 h 1164"/>
                <a:gd name="T68" fmla="*/ 223 w 1862"/>
                <a:gd name="T69" fmla="*/ 15 h 1164"/>
                <a:gd name="T70" fmla="*/ 254 w 1862"/>
                <a:gd name="T71" fmla="*/ 6 h 1164"/>
                <a:gd name="T72" fmla="*/ 286 w 1862"/>
                <a:gd name="T73" fmla="*/ 1 h 1164"/>
                <a:gd name="T74" fmla="*/ 318 w 1862"/>
                <a:gd name="T75" fmla="*/ 0 h 1164"/>
                <a:gd name="T76" fmla="*/ 335 w 1862"/>
                <a:gd name="T77" fmla="*/ 0 h 1164"/>
                <a:gd name="T78" fmla="*/ 367 w 1862"/>
                <a:gd name="T79" fmla="*/ 4 h 1164"/>
                <a:gd name="T80" fmla="*/ 398 w 1862"/>
                <a:gd name="T81" fmla="*/ 9 h 1164"/>
                <a:gd name="T82" fmla="*/ 428 w 1862"/>
                <a:gd name="T83" fmla="*/ 19 h 1164"/>
                <a:gd name="T84" fmla="*/ 456 w 1862"/>
                <a:gd name="T85" fmla="*/ 32 h 1164"/>
                <a:gd name="T86" fmla="*/ 484 w 1862"/>
                <a:gd name="T87" fmla="*/ 46 h 1164"/>
                <a:gd name="T88" fmla="*/ 509 w 1862"/>
                <a:gd name="T89" fmla="*/ 63 h 1164"/>
                <a:gd name="T90" fmla="*/ 532 w 1862"/>
                <a:gd name="T91" fmla="*/ 83 h 1164"/>
                <a:gd name="T92" fmla="*/ 554 w 1862"/>
                <a:gd name="T93" fmla="*/ 104 h 1164"/>
                <a:gd name="T94" fmla="*/ 573 w 1862"/>
                <a:gd name="T95" fmla="*/ 128 h 1164"/>
                <a:gd name="T96" fmla="*/ 590 w 1862"/>
                <a:gd name="T97" fmla="*/ 153 h 1164"/>
                <a:gd name="T98" fmla="*/ 605 w 1862"/>
                <a:gd name="T99" fmla="*/ 180 h 1164"/>
                <a:gd name="T100" fmla="*/ 618 w 1862"/>
                <a:gd name="T101" fmla="*/ 209 h 1164"/>
                <a:gd name="T102" fmla="*/ 626 w 1862"/>
                <a:gd name="T103" fmla="*/ 239 h 1164"/>
                <a:gd name="T104" fmla="*/ 633 w 1862"/>
                <a:gd name="T105" fmla="*/ 270 h 1164"/>
                <a:gd name="T106" fmla="*/ 636 w 1862"/>
                <a:gd name="T107" fmla="*/ 302 h 1164"/>
                <a:gd name="T108" fmla="*/ 637 w 1862"/>
                <a:gd name="T109" fmla="*/ 318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pFill/>
            <a:ln>
              <a:noFill/>
            </a:ln>
            <a:effectLst>
              <a:outerShdw blurRad="279400" dist="101600" dir="8460000" algn="ctr">
                <a:srgbClr val="000000">
                  <a:alpha val="68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5" name="Text Box 13"/>
            <p:cNvSpPr txBox="1">
              <a:spLocks noChangeArrowheads="1"/>
            </p:cNvSpPr>
            <p:nvPr/>
          </p:nvSpPr>
          <p:spPr bwMode="auto">
            <a:xfrm>
              <a:off x="3142428" y="3872712"/>
              <a:ext cx="2552351" cy="6046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a:ea typeface="微软雅黑" panose="020B0503020204020204" pitchFamily="34" charset="-122"/>
                </a:defRPr>
              </a:lvl1pPr>
              <a:lvl2pPr marL="742950" indent="-285750" eaLnBrk="0" hangingPunct="0">
                <a:defRPr b="1">
                  <a:solidFill>
                    <a:schemeClr val="tx1"/>
                  </a:solidFill>
                  <a:latin typeface="Arial" panose="020B0604020202020204"/>
                  <a:ea typeface="微软雅黑" panose="020B0503020204020204" pitchFamily="34" charset="-122"/>
                </a:defRPr>
              </a:lvl2pPr>
              <a:lvl3pPr marL="1143000" indent="-228600" eaLnBrk="0" hangingPunct="0">
                <a:defRPr b="1">
                  <a:solidFill>
                    <a:schemeClr val="tx1"/>
                  </a:solidFill>
                  <a:latin typeface="Arial" panose="020B0604020202020204"/>
                  <a:ea typeface="微软雅黑" panose="020B0503020204020204" pitchFamily="34" charset="-122"/>
                </a:defRPr>
              </a:lvl3pPr>
              <a:lvl4pPr marL="1600200" indent="-228600" eaLnBrk="0" hangingPunct="0">
                <a:defRPr b="1">
                  <a:solidFill>
                    <a:schemeClr val="tx1"/>
                  </a:solidFill>
                  <a:latin typeface="Arial" panose="020B0604020202020204"/>
                  <a:ea typeface="微软雅黑" panose="020B0503020204020204" pitchFamily="34" charset="-122"/>
                </a:defRPr>
              </a:lvl4pPr>
              <a:lvl5pPr marL="2057400" indent="-228600" eaLnBrk="0" hangingPunct="0">
                <a:defRPr b="1">
                  <a:solidFill>
                    <a:schemeClr val="tx1"/>
                  </a:solidFill>
                  <a:latin typeface="Arial" panose="020B0604020202020204"/>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a:ea typeface="微软雅黑" panose="020B0503020204020204" pitchFamily="34" charset="-122"/>
                </a:defRPr>
              </a:lvl9pPr>
            </a:lstStyle>
            <a:p>
              <a:pPr lvl="0" algn="ctr" eaLnBrk="1" latinLnBrk="1" hangingPunct="1">
                <a:lnSpc>
                  <a:spcPct val="120000"/>
                </a:lnSpc>
                <a:defRPr/>
              </a:pPr>
              <a:r>
                <a:rPr kumimoji="1" lang="zh-CN" altLang="en-US" kern="0">
                  <a:solidFill>
                    <a:schemeClr val="bg1"/>
                  </a:solidFill>
                  <a:latin typeface="微软雅黑" panose="020B0503020204020204" pitchFamily="34" charset="-122"/>
                </a:rPr>
                <a:t>添加标题文字</a:t>
              </a:r>
            </a:p>
          </p:txBody>
        </p:sp>
      </p:grpSp>
      <p:grpSp>
        <p:nvGrpSpPr>
          <p:cNvPr id="6" name="组合 5"/>
          <p:cNvGrpSpPr/>
          <p:nvPr/>
        </p:nvGrpSpPr>
        <p:grpSpPr>
          <a:xfrm>
            <a:off x="5659590" y="2707447"/>
            <a:ext cx="1306494" cy="1025371"/>
            <a:chOff x="7811526" y="4182183"/>
            <a:chExt cx="1742445" cy="1367161"/>
          </a:xfrm>
          <a:solidFill>
            <a:srgbClr val="C00000"/>
          </a:solidFill>
        </p:grpSpPr>
        <p:sp>
          <p:nvSpPr>
            <p:cNvPr id="7" name="AutoShape 15"/>
            <p:cNvSpPr>
              <a:spLocks noChangeArrowheads="1"/>
            </p:cNvSpPr>
            <p:nvPr/>
          </p:nvSpPr>
          <p:spPr bwMode="auto">
            <a:xfrm rot="3600000">
              <a:off x="7776473" y="5116937"/>
              <a:ext cx="399816" cy="329709"/>
            </a:xfrm>
            <a:prstGeom prst="upArrow">
              <a:avLst>
                <a:gd name="adj1" fmla="val 52833"/>
                <a:gd name="adj2" fmla="val 45940"/>
              </a:avLst>
            </a:prstGeom>
            <a:grp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pitchFamily="34" charset="-122"/>
                <a:ea typeface="微软雅黑" panose="020B0503020204020204" pitchFamily="34" charset="-122"/>
              </a:endParaRPr>
            </a:p>
          </p:txBody>
        </p:sp>
        <p:sp>
          <p:nvSpPr>
            <p:cNvPr id="8" name="Oval 7"/>
            <p:cNvSpPr>
              <a:spLocks noChangeArrowheads="1"/>
            </p:cNvSpPr>
            <p:nvPr/>
          </p:nvSpPr>
          <p:spPr bwMode="gray">
            <a:xfrm>
              <a:off x="8146806" y="4182183"/>
              <a:ext cx="1407165" cy="1367161"/>
            </a:xfrm>
            <a:prstGeom prst="ellipse">
              <a:avLst/>
            </a:prstGeom>
            <a:grpFill/>
            <a:ln w="9525" cap="rnd">
              <a:noFill/>
              <a:prstDash val="solid"/>
              <a:round/>
            </a:ln>
            <a:effectLst>
              <a:outerShdw blurRad="107950" dist="12700" dir="5400000" algn="ctr">
                <a:srgbClr val="000000"/>
              </a:outerShdw>
            </a:effectLst>
          </p:spPr>
          <p:txBody>
            <a:bodyPr wrap="none" anchor="ctr"/>
            <a:lstStyle/>
            <a:p>
              <a:pPr>
                <a:defRPr/>
              </a:pP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8295596" y="4687591"/>
              <a:ext cx="1127965" cy="356346"/>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600">
                  <a:solidFill>
                    <a:schemeClr val="bg1"/>
                  </a:solidFill>
                </a:rPr>
                <a:t>文字内容</a:t>
              </a:r>
            </a:p>
          </p:txBody>
        </p:sp>
      </p:grpSp>
      <p:grpSp>
        <p:nvGrpSpPr>
          <p:cNvPr id="10" name="组合 9"/>
          <p:cNvGrpSpPr/>
          <p:nvPr/>
        </p:nvGrpSpPr>
        <p:grpSpPr>
          <a:xfrm>
            <a:off x="5141793" y="1838607"/>
            <a:ext cx="1100048" cy="1307306"/>
            <a:chOff x="7120950" y="3023731"/>
            <a:chExt cx="1467112" cy="1743074"/>
          </a:xfrm>
          <a:solidFill>
            <a:srgbClr val="C00000"/>
          </a:solidFill>
        </p:grpSpPr>
        <p:sp>
          <p:nvSpPr>
            <p:cNvPr id="11" name="AutoShape 15"/>
            <p:cNvSpPr>
              <a:spLocks noChangeArrowheads="1"/>
            </p:cNvSpPr>
            <p:nvPr/>
          </p:nvSpPr>
          <p:spPr bwMode="auto">
            <a:xfrm rot="1800000">
              <a:off x="7120950" y="4437096"/>
              <a:ext cx="399816" cy="329709"/>
            </a:xfrm>
            <a:prstGeom prst="upArrow">
              <a:avLst>
                <a:gd name="adj1" fmla="val 52833"/>
                <a:gd name="adj2" fmla="val 45940"/>
              </a:avLst>
            </a:prstGeom>
            <a:grp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pitchFamily="34" charset="-122"/>
                <a:ea typeface="微软雅黑" panose="020B0503020204020204" pitchFamily="34" charset="-122"/>
              </a:endParaRPr>
            </a:p>
          </p:txBody>
        </p:sp>
        <p:sp>
          <p:nvSpPr>
            <p:cNvPr id="12" name="Oval 7"/>
            <p:cNvSpPr>
              <a:spLocks noChangeArrowheads="1"/>
            </p:cNvSpPr>
            <p:nvPr/>
          </p:nvSpPr>
          <p:spPr bwMode="gray">
            <a:xfrm>
              <a:off x="7180897" y="3023731"/>
              <a:ext cx="1407165" cy="1367161"/>
            </a:xfrm>
            <a:prstGeom prst="ellipse">
              <a:avLst/>
            </a:prstGeom>
            <a:grpFill/>
            <a:ln w="9525" cap="rnd">
              <a:noFill/>
              <a:prstDash val="solid"/>
              <a:round/>
            </a:ln>
            <a:effectLst>
              <a:outerShdw blurRad="107950" dist="12700" dir="5400000" algn="ctr">
                <a:srgbClr val="000000"/>
              </a:outerShdw>
            </a:effectLst>
          </p:spPr>
          <p:txBody>
            <a:bodyPr wrap="none" anchor="ctr"/>
            <a:lstStyle/>
            <a:p>
              <a:pPr>
                <a:defRPr/>
              </a:pP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7329687" y="3529139"/>
              <a:ext cx="1127965" cy="356346"/>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600">
                  <a:solidFill>
                    <a:schemeClr val="bg1"/>
                  </a:solidFill>
                </a:rPr>
                <a:t>文字内容</a:t>
              </a:r>
            </a:p>
          </p:txBody>
        </p:sp>
      </p:grpSp>
      <p:grpSp>
        <p:nvGrpSpPr>
          <p:cNvPr id="14" name="组合 13"/>
          <p:cNvGrpSpPr/>
          <p:nvPr/>
        </p:nvGrpSpPr>
        <p:grpSpPr>
          <a:xfrm>
            <a:off x="4105875" y="1485006"/>
            <a:ext cx="1055099" cy="1399859"/>
            <a:chOff x="5739366" y="2552263"/>
            <a:chExt cx="1407165" cy="1866478"/>
          </a:xfrm>
          <a:solidFill>
            <a:srgbClr val="C00000"/>
          </a:solidFill>
        </p:grpSpPr>
        <p:sp>
          <p:nvSpPr>
            <p:cNvPr id="15" name="AutoShape 15"/>
            <p:cNvSpPr>
              <a:spLocks noChangeArrowheads="1"/>
            </p:cNvSpPr>
            <p:nvPr/>
          </p:nvSpPr>
          <p:spPr bwMode="auto">
            <a:xfrm>
              <a:off x="6278094" y="4089032"/>
              <a:ext cx="399816" cy="329709"/>
            </a:xfrm>
            <a:prstGeom prst="upArrow">
              <a:avLst>
                <a:gd name="adj1" fmla="val 52833"/>
                <a:gd name="adj2" fmla="val 45940"/>
              </a:avLst>
            </a:prstGeom>
            <a:grp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pitchFamily="34" charset="-122"/>
                <a:ea typeface="微软雅黑" panose="020B0503020204020204" pitchFamily="34" charset="-122"/>
              </a:endParaRPr>
            </a:p>
          </p:txBody>
        </p:sp>
        <p:sp>
          <p:nvSpPr>
            <p:cNvPr id="16" name="Oval 7"/>
            <p:cNvSpPr>
              <a:spLocks noChangeArrowheads="1"/>
            </p:cNvSpPr>
            <p:nvPr/>
          </p:nvSpPr>
          <p:spPr bwMode="gray">
            <a:xfrm>
              <a:off x="5739366" y="2552263"/>
              <a:ext cx="1407165" cy="1367161"/>
            </a:xfrm>
            <a:prstGeom prst="ellipse">
              <a:avLst/>
            </a:prstGeom>
            <a:grpFill/>
            <a:ln w="9525" cap="rnd">
              <a:noFill/>
              <a:prstDash val="solid"/>
              <a:round/>
            </a:ln>
            <a:effectLst>
              <a:outerShdw blurRad="107950" dist="12700" dir="5400000" algn="ctr">
                <a:srgbClr val="000000"/>
              </a:outerShdw>
            </a:effectLst>
          </p:spPr>
          <p:txBody>
            <a:bodyPr wrap="none" anchor="ctr"/>
            <a:lstStyle/>
            <a:p>
              <a:pPr>
                <a:defRPr/>
              </a:pP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888156" y="3057671"/>
              <a:ext cx="1127965" cy="356346"/>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600">
                  <a:solidFill>
                    <a:schemeClr val="bg1"/>
                  </a:solidFill>
                </a:rPr>
                <a:t>文字内容</a:t>
              </a:r>
            </a:p>
          </p:txBody>
        </p:sp>
      </p:grpSp>
      <p:grpSp>
        <p:nvGrpSpPr>
          <p:cNvPr id="18" name="组合 17"/>
          <p:cNvGrpSpPr/>
          <p:nvPr/>
        </p:nvGrpSpPr>
        <p:grpSpPr>
          <a:xfrm>
            <a:off x="3025009" y="1838607"/>
            <a:ext cx="1100048" cy="1307306"/>
            <a:chOff x="4297836" y="3023731"/>
            <a:chExt cx="1467112" cy="1743074"/>
          </a:xfrm>
          <a:solidFill>
            <a:srgbClr val="C00000"/>
          </a:solidFill>
        </p:grpSpPr>
        <p:sp>
          <p:nvSpPr>
            <p:cNvPr id="19" name="AutoShape 15"/>
            <p:cNvSpPr>
              <a:spLocks noChangeArrowheads="1"/>
            </p:cNvSpPr>
            <p:nvPr/>
          </p:nvSpPr>
          <p:spPr bwMode="auto">
            <a:xfrm rot="19800000">
              <a:off x="5365132" y="4437096"/>
              <a:ext cx="399816" cy="329709"/>
            </a:xfrm>
            <a:prstGeom prst="upArrow">
              <a:avLst>
                <a:gd name="adj1" fmla="val 52833"/>
                <a:gd name="adj2" fmla="val 45940"/>
              </a:avLst>
            </a:prstGeom>
            <a:grp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4297836" y="3023731"/>
              <a:ext cx="1407165" cy="1367161"/>
              <a:chOff x="4297836" y="3023731"/>
              <a:chExt cx="1407165" cy="1367161"/>
            </a:xfrm>
            <a:grpFill/>
          </p:grpSpPr>
          <p:sp>
            <p:nvSpPr>
              <p:cNvPr id="21" name="Oval 7"/>
              <p:cNvSpPr>
                <a:spLocks noChangeArrowheads="1"/>
              </p:cNvSpPr>
              <p:nvPr/>
            </p:nvSpPr>
            <p:spPr bwMode="gray">
              <a:xfrm>
                <a:off x="4297836" y="3023731"/>
                <a:ext cx="1407165" cy="1367161"/>
              </a:xfrm>
              <a:prstGeom prst="ellipse">
                <a:avLst/>
              </a:prstGeom>
              <a:grpFill/>
              <a:ln w="9525" cap="rnd">
                <a:noFill/>
                <a:prstDash val="solid"/>
                <a:round/>
              </a:ln>
              <a:effectLst>
                <a:outerShdw blurRad="107950" dist="12700" dir="5400000" algn="ctr">
                  <a:srgbClr val="000000"/>
                </a:outerShdw>
              </a:effectLst>
            </p:spPr>
            <p:txBody>
              <a:bodyPr wrap="none" anchor="ctr"/>
              <a:lstStyle/>
              <a:p>
                <a:pPr>
                  <a:defRPr/>
                </a:pP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446626" y="3478536"/>
                <a:ext cx="1127965" cy="457549"/>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600">
                    <a:solidFill>
                      <a:schemeClr val="bg1"/>
                    </a:solidFill>
                  </a:rPr>
                  <a:t>文字内容</a:t>
                </a:r>
              </a:p>
            </p:txBody>
          </p:sp>
        </p:grpSp>
      </p:grpSp>
      <p:grpSp>
        <p:nvGrpSpPr>
          <p:cNvPr id="23" name="组合 22"/>
          <p:cNvGrpSpPr/>
          <p:nvPr/>
        </p:nvGrpSpPr>
        <p:grpSpPr>
          <a:xfrm>
            <a:off x="2301137" y="2707447"/>
            <a:ext cx="1306121" cy="1025371"/>
            <a:chOff x="3332423" y="4182183"/>
            <a:chExt cx="1741948" cy="1367161"/>
          </a:xfrm>
          <a:solidFill>
            <a:srgbClr val="C00000"/>
          </a:solidFill>
        </p:grpSpPr>
        <p:sp>
          <p:nvSpPr>
            <p:cNvPr id="24" name="AutoShape 15"/>
            <p:cNvSpPr>
              <a:spLocks noChangeArrowheads="1"/>
            </p:cNvSpPr>
            <p:nvPr/>
          </p:nvSpPr>
          <p:spPr bwMode="auto">
            <a:xfrm rot="18000000">
              <a:off x="4709609" y="5116937"/>
              <a:ext cx="399816" cy="329709"/>
            </a:xfrm>
            <a:prstGeom prst="upArrow">
              <a:avLst>
                <a:gd name="adj1" fmla="val 52833"/>
                <a:gd name="adj2" fmla="val 45940"/>
              </a:avLst>
            </a:prstGeom>
            <a:grp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3332423" y="4182183"/>
              <a:ext cx="1407165" cy="1367161"/>
              <a:chOff x="3332423" y="4182183"/>
              <a:chExt cx="1407165" cy="1367161"/>
            </a:xfrm>
            <a:grpFill/>
          </p:grpSpPr>
          <p:sp>
            <p:nvSpPr>
              <p:cNvPr id="26" name="Oval 7"/>
              <p:cNvSpPr>
                <a:spLocks noChangeArrowheads="1"/>
              </p:cNvSpPr>
              <p:nvPr/>
            </p:nvSpPr>
            <p:spPr bwMode="gray">
              <a:xfrm>
                <a:off x="3332423" y="4182183"/>
                <a:ext cx="1407165" cy="1367161"/>
              </a:xfrm>
              <a:prstGeom prst="ellipse">
                <a:avLst/>
              </a:prstGeom>
              <a:grpFill/>
              <a:ln w="9525" cap="rnd">
                <a:noFill/>
                <a:prstDash val="solid"/>
                <a:round/>
              </a:ln>
              <a:effectLst>
                <a:outerShdw blurRad="107950" dist="12700" dir="5400000" algn="ctr">
                  <a:srgbClr val="000000"/>
                </a:outerShdw>
              </a:effectLst>
            </p:spPr>
            <p:txBody>
              <a:bodyPr wrap="none" anchor="ctr"/>
              <a:lstStyle/>
              <a:p>
                <a:pPr>
                  <a:defRPr/>
                </a:pP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481213" y="4704275"/>
                <a:ext cx="1127965" cy="322976"/>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600">
                    <a:solidFill>
                      <a:schemeClr val="bg1"/>
                    </a:solidFill>
                  </a:rPr>
                  <a:t>文字内容</a:t>
                </a:r>
              </a:p>
            </p:txBody>
          </p:sp>
        </p:grpSp>
      </p:grpSp>
      <p:sp>
        <p:nvSpPr>
          <p:cNvPr id="28" name="Text Box 44"/>
          <p:cNvSpPr txBox="1">
            <a:spLocks noChangeArrowheads="1"/>
          </p:cNvSpPr>
          <p:nvPr/>
        </p:nvSpPr>
        <p:spPr bwMode="auto">
          <a:xfrm>
            <a:off x="1351287" y="699542"/>
            <a:ext cx="6317057" cy="6509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2" tIns="34281" rIns="68562" bIns="34281">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r>
              <a:rPr lang="zh-CN" altLang="en-US" sz="1400">
                <a:solidFill>
                  <a:schemeClr val="tx1"/>
                </a:solidFill>
              </a:rPr>
              <a:t>单击此处添加文本内容单击此处添加文本内容单击此处添加文本内容单击此处添加文本内容单击此处添加文本内容</a:t>
            </a:r>
            <a:endParaRPr lang="en-US" altLang="zh-CN" sz="1400">
              <a:solidFill>
                <a:schemeClr val="tx1"/>
              </a:solidFill>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3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8"/>
                                        </p:tgtEl>
                                        <p:attrNameLst>
                                          <p:attrName>ppt_y</p:attrName>
                                        </p:attrNameLst>
                                      </p:cBhvr>
                                      <p:tavLst>
                                        <p:tav tm="0">
                                          <p:val>
                                            <p:strVal val="#ppt_y"/>
                                          </p:val>
                                        </p:tav>
                                        <p:tav tm="100000">
                                          <p:val>
                                            <p:strVal val="#ppt_y"/>
                                          </p:val>
                                        </p:tav>
                                      </p:tavLst>
                                    </p:anim>
                                    <p:anim calcmode="lin" valueType="num">
                                      <p:cBhvr>
                                        <p:cTn id="3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332483" y="770087"/>
            <a:ext cx="2753589" cy="2754306"/>
          </a:xfrm>
          <a:prstGeom prst="ellipse">
            <a:avLst/>
          </a:prstGeom>
          <a:blipFill dpi="0"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TextBox 11"/>
          <p:cNvSpPr txBox="1"/>
          <p:nvPr/>
        </p:nvSpPr>
        <p:spPr>
          <a:xfrm>
            <a:off x="4738058" y="1491630"/>
            <a:ext cx="770046" cy="684785"/>
          </a:xfrm>
          <a:prstGeom prst="rect">
            <a:avLst/>
          </a:prstGeom>
          <a:noFill/>
        </p:spPr>
        <p:txBody>
          <a:bodyPr wrap="none" lIns="68562" tIns="34281" rIns="68562" bIns="34281" rtlCol="0">
            <a:spAutoFit/>
          </a:bodyPr>
          <a:lstStyle/>
          <a:p>
            <a:pPr algn="r"/>
            <a:r>
              <a:rPr lang="en-US" altLang="zh-CN" sz="4000" b="1">
                <a:solidFill>
                  <a:schemeClr val="bg1"/>
                </a:solidFill>
                <a:latin typeface="微软雅黑" panose="020B0503020204020204" pitchFamily="34" charset="-122"/>
                <a:ea typeface="微软雅黑" panose="020B0503020204020204" pitchFamily="34" charset="-122"/>
              </a:rPr>
              <a:t>02</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7" name="文本占位符 3"/>
          <p:cNvSpPr txBox="1"/>
          <p:nvPr/>
        </p:nvSpPr>
        <p:spPr>
          <a:xfrm>
            <a:off x="4725699" y="2193709"/>
            <a:ext cx="3139809"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600">
                <a:solidFill>
                  <a:schemeClr val="bg1"/>
                </a:solidFill>
                <a:ea typeface="微软雅黑" panose="020B0503020204020204" pitchFamily="34" charset="-122"/>
              </a:rPr>
              <a:t>工作完成情况</a:t>
            </a:r>
          </a:p>
        </p:txBody>
      </p:sp>
      <p:sp>
        <p:nvSpPr>
          <p:cNvPr id="8" name="矩形 7"/>
          <p:cNvSpPr/>
          <p:nvPr/>
        </p:nvSpPr>
        <p:spPr>
          <a:xfrm>
            <a:off x="4733976" y="2131040"/>
            <a:ext cx="3401492" cy="16200"/>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5"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1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400" fill="hold"/>
                                        <p:tgtEl>
                                          <p:spTgt spid="8"/>
                                        </p:tgtEl>
                                        <p:attrNameLst>
                                          <p:attrName>ppt_x</p:attrName>
                                        </p:attrNameLst>
                                      </p:cBhvr>
                                      <p:tavLst>
                                        <p:tav tm="0">
                                          <p:val>
                                            <p:strVal val="1+#ppt_w/2"/>
                                          </p:val>
                                        </p:tav>
                                        <p:tav tm="100000">
                                          <p:val>
                                            <p:strVal val="#ppt_x"/>
                                          </p:val>
                                        </p:tav>
                                      </p:tavLst>
                                    </p:anim>
                                    <p:anim calcmode="lin" valueType="num">
                                      <p:cBhvr additive="base">
                                        <p:cTn id="21" dur="4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工 作 完 成 情 况</a:t>
            </a:r>
          </a:p>
        </p:txBody>
      </p:sp>
      <p:sp>
        <p:nvSpPr>
          <p:cNvPr id="3" name="圆角矩形 2"/>
          <p:cNvSpPr/>
          <p:nvPr/>
        </p:nvSpPr>
        <p:spPr>
          <a:xfrm>
            <a:off x="1180204" y="729982"/>
            <a:ext cx="6848180" cy="2795175"/>
          </a:xfrm>
          <a:prstGeom prst="roundRect">
            <a:avLst>
              <a:gd name="adj" fmla="val 996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 name="圆角矩形 4"/>
          <p:cNvSpPr/>
          <p:nvPr/>
        </p:nvSpPr>
        <p:spPr>
          <a:xfrm>
            <a:off x="1764236" y="2644000"/>
            <a:ext cx="788165" cy="1379288"/>
          </a:xfrm>
          <a:prstGeom prst="roundRect">
            <a:avLst/>
          </a:prstGeom>
          <a:solidFill>
            <a:srgbClr val="C00000"/>
          </a:solidFill>
          <a:ln w="25400" cap="flat" cmpd="sng" algn="ctr">
            <a:no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6" name="TextBox 30"/>
          <p:cNvSpPr txBox="1"/>
          <p:nvPr/>
        </p:nvSpPr>
        <p:spPr>
          <a:xfrm>
            <a:off x="1694356" y="3452635"/>
            <a:ext cx="908432" cy="313932"/>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文本</a:t>
            </a:r>
          </a:p>
        </p:txBody>
      </p:sp>
      <p:grpSp>
        <p:nvGrpSpPr>
          <p:cNvPr id="7" name="组合 6"/>
          <p:cNvGrpSpPr/>
          <p:nvPr/>
        </p:nvGrpSpPr>
        <p:grpSpPr>
          <a:xfrm>
            <a:off x="2685166" y="3136678"/>
            <a:ext cx="908432" cy="1379288"/>
            <a:chOff x="2630105" y="3466278"/>
            <a:chExt cx="908432" cy="1379288"/>
          </a:xfrm>
          <a:solidFill>
            <a:srgbClr val="C00000"/>
          </a:solidFill>
        </p:grpSpPr>
        <p:sp>
          <p:nvSpPr>
            <p:cNvPr id="8" name="圆角矩形 7"/>
            <p:cNvSpPr/>
            <p:nvPr/>
          </p:nvSpPr>
          <p:spPr>
            <a:xfrm>
              <a:off x="2694380" y="3466278"/>
              <a:ext cx="788165" cy="1379288"/>
            </a:xfrm>
            <a:prstGeom prst="roundRect">
              <a:avLst/>
            </a:prstGeom>
            <a:grpFill/>
            <a:ln w="25400" cap="flat" cmpd="sng" algn="ctr">
              <a:no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9" name="TextBox 31"/>
            <p:cNvSpPr txBox="1"/>
            <p:nvPr/>
          </p:nvSpPr>
          <p:spPr>
            <a:xfrm>
              <a:off x="2630105" y="4155922"/>
              <a:ext cx="908432" cy="424732"/>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sz="2700" b="1" kern="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文本</a:t>
              </a:r>
            </a:p>
          </p:txBody>
        </p:sp>
      </p:grpSp>
      <p:sp>
        <p:nvSpPr>
          <p:cNvPr id="11" name="圆角矩形 10"/>
          <p:cNvSpPr/>
          <p:nvPr/>
        </p:nvSpPr>
        <p:spPr>
          <a:xfrm>
            <a:off x="3739381" y="2644000"/>
            <a:ext cx="788165" cy="1379288"/>
          </a:xfrm>
          <a:prstGeom prst="roundRect">
            <a:avLst/>
          </a:prstGeom>
          <a:solidFill>
            <a:srgbClr val="C00000"/>
          </a:solidFill>
          <a:ln w="25400" cap="flat" cmpd="sng" algn="ctr">
            <a:no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12" name="TextBox 32"/>
          <p:cNvSpPr txBox="1"/>
          <p:nvPr/>
        </p:nvSpPr>
        <p:spPr>
          <a:xfrm>
            <a:off x="3683365" y="3452636"/>
            <a:ext cx="908432" cy="313932"/>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文本</a:t>
            </a:r>
          </a:p>
        </p:txBody>
      </p:sp>
      <p:sp>
        <p:nvSpPr>
          <p:cNvPr id="14" name="圆角矩形 13"/>
          <p:cNvSpPr/>
          <p:nvPr/>
        </p:nvSpPr>
        <p:spPr>
          <a:xfrm>
            <a:off x="4696359" y="2644000"/>
            <a:ext cx="788165" cy="1379288"/>
          </a:xfrm>
          <a:prstGeom prst="roundRect">
            <a:avLst/>
          </a:prstGeom>
          <a:solidFill>
            <a:srgbClr val="C00000"/>
          </a:solidFill>
          <a:ln w="25400" cap="flat" cmpd="sng" algn="ctr">
            <a:no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15" name="TextBox 33"/>
          <p:cNvSpPr txBox="1"/>
          <p:nvPr/>
        </p:nvSpPr>
        <p:spPr>
          <a:xfrm>
            <a:off x="4636226" y="3452636"/>
            <a:ext cx="908432" cy="313932"/>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文本</a:t>
            </a:r>
          </a:p>
        </p:txBody>
      </p:sp>
      <p:sp>
        <p:nvSpPr>
          <p:cNvPr id="17" name="圆角矩形 16"/>
          <p:cNvSpPr/>
          <p:nvPr/>
        </p:nvSpPr>
        <p:spPr>
          <a:xfrm>
            <a:off x="5639379" y="2644000"/>
            <a:ext cx="788165" cy="1379288"/>
          </a:xfrm>
          <a:prstGeom prst="roundRect">
            <a:avLst/>
          </a:prstGeom>
          <a:solidFill>
            <a:srgbClr val="C00000"/>
          </a:solidFill>
          <a:ln w="25400" cap="flat" cmpd="sng" algn="ctr">
            <a:no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18" name="TextBox 34"/>
          <p:cNvSpPr txBox="1"/>
          <p:nvPr/>
        </p:nvSpPr>
        <p:spPr>
          <a:xfrm>
            <a:off x="5589087" y="3452637"/>
            <a:ext cx="908432" cy="313932"/>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文本</a:t>
            </a:r>
          </a:p>
        </p:txBody>
      </p:sp>
      <p:sp>
        <p:nvSpPr>
          <p:cNvPr id="20" name="圆角矩形 19"/>
          <p:cNvSpPr/>
          <p:nvPr/>
        </p:nvSpPr>
        <p:spPr>
          <a:xfrm>
            <a:off x="6558904" y="2644000"/>
            <a:ext cx="788165" cy="1379288"/>
          </a:xfrm>
          <a:prstGeom prst="roundRect">
            <a:avLst/>
          </a:prstGeom>
          <a:solidFill>
            <a:srgbClr val="C00000"/>
          </a:solidFill>
          <a:ln w="25400" cap="flat" cmpd="sng" algn="ctr">
            <a:no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1" name="TextBox 35"/>
          <p:cNvSpPr txBox="1"/>
          <p:nvPr/>
        </p:nvSpPr>
        <p:spPr>
          <a:xfrm>
            <a:off x="6516951" y="3452635"/>
            <a:ext cx="908432" cy="313932"/>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文本</a:t>
            </a:r>
          </a:p>
        </p:txBody>
      </p:sp>
      <p:sp>
        <p:nvSpPr>
          <p:cNvPr id="22" name="圆角矩形 21"/>
          <p:cNvSpPr/>
          <p:nvPr/>
        </p:nvSpPr>
        <p:spPr>
          <a:xfrm>
            <a:off x="1389842" y="939621"/>
            <a:ext cx="6428904" cy="2306020"/>
          </a:xfrm>
          <a:prstGeom prst="roundRect">
            <a:avLst>
              <a:gd name="adj" fmla="val 11474"/>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3" name="TextBox 28"/>
          <p:cNvSpPr txBox="1"/>
          <p:nvPr/>
        </p:nvSpPr>
        <p:spPr>
          <a:xfrm>
            <a:off x="2040000" y="1482636"/>
            <a:ext cx="1249096"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2400" b="1" kern="0">
                <a:ln w="18415" cmpd="sng">
                  <a:noFill/>
                  <a:prstDash val="solid"/>
                </a:ln>
                <a:solidFill>
                  <a:srgbClr val="C00000"/>
                </a:solidFill>
                <a:latin typeface="微软雅黑" panose="020B0503020204020204" pitchFamily="34" charset="-122"/>
                <a:ea typeface="微软雅黑" panose="020B0503020204020204" pitchFamily="34" charset="-122"/>
              </a:rPr>
              <a:t>您的</a:t>
            </a:r>
            <a:endParaRPr lang="en-US" altLang="zh-CN" sz="2400" b="1" kern="0">
              <a:ln w="18415" cmpd="sng">
                <a:noFill/>
                <a:prstDash val="solid"/>
              </a:ln>
              <a:solidFill>
                <a:srgbClr val="C00000"/>
              </a:solidFill>
              <a:latin typeface="微软雅黑" panose="020B0503020204020204" pitchFamily="34" charset="-122"/>
              <a:ea typeface="微软雅黑" panose="020B0503020204020204" pitchFamily="34" charset="-122"/>
            </a:endParaRPr>
          </a:p>
          <a:p>
            <a:pPr algn="ctr" defTabSz="685800">
              <a:defRPr/>
            </a:pPr>
            <a:r>
              <a:rPr lang="zh-CN" altLang="en-US" sz="2400" b="1" kern="0">
                <a:ln w="18415" cmpd="sng">
                  <a:noFill/>
                  <a:prstDash val="solid"/>
                </a:ln>
                <a:solidFill>
                  <a:srgbClr val="C00000"/>
                </a:solidFill>
                <a:latin typeface="微软雅黑" panose="020B0503020204020204" pitchFamily="34" charset="-122"/>
                <a:ea typeface="微软雅黑" panose="020B0503020204020204" pitchFamily="34" charset="-122"/>
              </a:rPr>
              <a:t>标题</a:t>
            </a:r>
          </a:p>
        </p:txBody>
      </p:sp>
      <p:sp>
        <p:nvSpPr>
          <p:cNvPr id="24" name="TextBox 29"/>
          <p:cNvSpPr txBox="1"/>
          <p:nvPr/>
        </p:nvSpPr>
        <p:spPr>
          <a:xfrm>
            <a:off x="3476329" y="1428776"/>
            <a:ext cx="4062900" cy="9387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zh-CN" altLang="en-US" sz="1100" ker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a:t>
            </a:r>
            <a:endParaRPr lang="en-US" altLang="zh-CN" sz="1100" ker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工 作 完 成 情 况</a:t>
            </a:r>
          </a:p>
        </p:txBody>
      </p:sp>
      <p:grpSp>
        <p:nvGrpSpPr>
          <p:cNvPr id="3" name="组合 2"/>
          <p:cNvGrpSpPr/>
          <p:nvPr/>
        </p:nvGrpSpPr>
        <p:grpSpPr>
          <a:xfrm>
            <a:off x="3693133" y="3525014"/>
            <a:ext cx="4309225" cy="662789"/>
            <a:chOff x="3585720" y="5137719"/>
            <a:chExt cx="6985673" cy="1079499"/>
          </a:xfrm>
          <a:solidFill>
            <a:srgbClr val="C00000"/>
          </a:solidFill>
        </p:grpSpPr>
        <p:grpSp>
          <p:nvGrpSpPr>
            <p:cNvPr id="4" name="Group 8"/>
            <p:cNvGrpSpPr/>
            <p:nvPr/>
          </p:nvGrpSpPr>
          <p:grpSpPr>
            <a:xfrm>
              <a:off x="3585720" y="5525746"/>
              <a:ext cx="532885" cy="139071"/>
              <a:chOff x="0" y="0"/>
              <a:chExt cx="438150" cy="114300"/>
            </a:xfrm>
            <a:grpFill/>
          </p:grpSpPr>
          <p:sp>
            <p:nvSpPr>
              <p:cNvPr id="31"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C00000"/>
                </a:solidFill>
                <a:bevel/>
              </a:ln>
            </p:spPr>
            <p:txBody>
              <a:bodyPr anchor="ctr"/>
              <a:lstStyle/>
              <a:p>
                <a:pPr algn="ctr"/>
                <a:endParaRPr lang="zh-CN" altLang="zh-CN"/>
              </a:p>
            </p:txBody>
          </p:sp>
          <p:sp>
            <p:nvSpPr>
              <p:cNvPr id="32" name="椭圆 5"/>
              <p:cNvSpPr>
                <a:spLocks noChangeArrowheads="1"/>
              </p:cNvSpPr>
              <p:nvPr/>
            </p:nvSpPr>
            <p:spPr bwMode="auto">
              <a:xfrm>
                <a:off x="129075" y="39150"/>
                <a:ext cx="180000" cy="36000"/>
              </a:xfrm>
              <a:prstGeom prst="ellipse">
                <a:avLst/>
              </a:prstGeom>
              <a:grpFill/>
              <a:ln w="12700" cap="flat" cmpd="sng">
                <a:solidFill>
                  <a:srgbClr val="C00000"/>
                </a:solidFill>
                <a:bevel/>
              </a:ln>
            </p:spPr>
            <p:txBody>
              <a:bodyPr anchor="ctr"/>
              <a:lstStyle/>
              <a:p>
                <a:pPr algn="ctr"/>
                <a:endParaRPr lang="zh-CN" altLang="zh-CN">
                  <a:solidFill>
                    <a:srgbClr val="FFFFFF"/>
                  </a:solidFill>
                </a:endParaRPr>
              </a:p>
            </p:txBody>
          </p:sp>
        </p:grpSp>
        <p:grpSp>
          <p:nvGrpSpPr>
            <p:cNvPr id="5" name="Group 11"/>
            <p:cNvGrpSpPr/>
            <p:nvPr/>
          </p:nvGrpSpPr>
          <p:grpSpPr>
            <a:xfrm>
              <a:off x="5010608" y="5478111"/>
              <a:ext cx="532885" cy="139071"/>
              <a:chOff x="0" y="0"/>
              <a:chExt cx="438150" cy="114300"/>
            </a:xfrm>
            <a:grpFill/>
          </p:grpSpPr>
          <p:sp>
            <p:nvSpPr>
              <p:cNvPr id="29"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C00000"/>
                </a:solidFill>
                <a:bevel/>
              </a:ln>
            </p:spPr>
            <p:txBody>
              <a:bodyPr anchor="ctr"/>
              <a:lstStyle/>
              <a:p>
                <a:pPr algn="ctr"/>
                <a:endParaRPr lang="zh-CN" altLang="zh-CN"/>
              </a:p>
            </p:txBody>
          </p:sp>
          <p:sp>
            <p:nvSpPr>
              <p:cNvPr id="30" name="椭圆 61"/>
              <p:cNvSpPr>
                <a:spLocks noChangeArrowheads="1"/>
              </p:cNvSpPr>
              <p:nvPr/>
            </p:nvSpPr>
            <p:spPr bwMode="auto">
              <a:xfrm>
                <a:off x="129075" y="39150"/>
                <a:ext cx="180000" cy="36000"/>
              </a:xfrm>
              <a:prstGeom prst="ellipse">
                <a:avLst/>
              </a:prstGeom>
              <a:grpFill/>
              <a:ln w="12700" cap="flat" cmpd="sng">
                <a:solidFill>
                  <a:srgbClr val="C00000"/>
                </a:solidFill>
                <a:bevel/>
              </a:ln>
            </p:spPr>
            <p:txBody>
              <a:bodyPr anchor="ctr"/>
              <a:lstStyle/>
              <a:p>
                <a:pPr algn="ctr"/>
                <a:endParaRPr lang="zh-CN" altLang="zh-CN">
                  <a:solidFill>
                    <a:srgbClr val="FFFFFF"/>
                  </a:solidFill>
                </a:endParaRPr>
              </a:p>
            </p:txBody>
          </p:sp>
        </p:grpSp>
        <p:grpSp>
          <p:nvGrpSpPr>
            <p:cNvPr id="6" name="Group 14"/>
            <p:cNvGrpSpPr/>
            <p:nvPr/>
          </p:nvGrpSpPr>
          <p:grpSpPr>
            <a:xfrm>
              <a:off x="5867856" y="5792301"/>
              <a:ext cx="621704" cy="162251"/>
              <a:chOff x="0" y="0"/>
              <a:chExt cx="438150" cy="114300"/>
            </a:xfrm>
            <a:grpFill/>
          </p:grpSpPr>
          <p:sp>
            <p:nvSpPr>
              <p:cNvPr id="27"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C00000"/>
                </a:solidFill>
                <a:bevel/>
              </a:ln>
            </p:spPr>
            <p:txBody>
              <a:bodyPr anchor="ctr"/>
              <a:lstStyle/>
              <a:p>
                <a:pPr algn="ctr"/>
                <a:endParaRPr lang="zh-CN" altLang="zh-CN"/>
              </a:p>
            </p:txBody>
          </p:sp>
          <p:sp>
            <p:nvSpPr>
              <p:cNvPr id="28" name="椭圆 66"/>
              <p:cNvSpPr>
                <a:spLocks noChangeArrowheads="1"/>
              </p:cNvSpPr>
              <p:nvPr/>
            </p:nvSpPr>
            <p:spPr bwMode="auto">
              <a:xfrm>
                <a:off x="129075" y="39150"/>
                <a:ext cx="180000" cy="36000"/>
              </a:xfrm>
              <a:prstGeom prst="ellipse">
                <a:avLst/>
              </a:prstGeom>
              <a:grpFill/>
              <a:ln w="12700" cap="flat" cmpd="sng">
                <a:solidFill>
                  <a:srgbClr val="C00000"/>
                </a:solidFill>
                <a:bevel/>
              </a:ln>
            </p:spPr>
            <p:txBody>
              <a:bodyPr anchor="ctr"/>
              <a:lstStyle/>
              <a:p>
                <a:pPr algn="ctr"/>
                <a:endParaRPr lang="zh-CN" altLang="zh-CN">
                  <a:solidFill>
                    <a:srgbClr val="FFFFFF"/>
                  </a:solidFill>
                </a:endParaRPr>
              </a:p>
            </p:txBody>
          </p:sp>
        </p:grpSp>
        <p:grpSp>
          <p:nvGrpSpPr>
            <p:cNvPr id="7" name="Group 17"/>
            <p:cNvGrpSpPr/>
            <p:nvPr/>
          </p:nvGrpSpPr>
          <p:grpSpPr>
            <a:xfrm>
              <a:off x="6993624" y="5565671"/>
              <a:ext cx="532885" cy="139071"/>
              <a:chOff x="0" y="0"/>
              <a:chExt cx="438150" cy="114300"/>
            </a:xfrm>
            <a:grpFill/>
          </p:grpSpPr>
          <p:sp>
            <p:nvSpPr>
              <p:cNvPr id="25"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C00000"/>
                </a:solidFill>
                <a:bevel/>
              </a:ln>
            </p:spPr>
            <p:txBody>
              <a:bodyPr anchor="ctr"/>
              <a:lstStyle/>
              <a:p>
                <a:pPr algn="ctr"/>
                <a:endParaRPr lang="zh-CN" altLang="zh-CN"/>
              </a:p>
            </p:txBody>
          </p:sp>
          <p:sp>
            <p:nvSpPr>
              <p:cNvPr id="26" name="椭圆 73"/>
              <p:cNvSpPr>
                <a:spLocks noChangeArrowheads="1"/>
              </p:cNvSpPr>
              <p:nvPr/>
            </p:nvSpPr>
            <p:spPr bwMode="auto">
              <a:xfrm>
                <a:off x="129075" y="39150"/>
                <a:ext cx="180000" cy="36000"/>
              </a:xfrm>
              <a:prstGeom prst="ellipse">
                <a:avLst/>
              </a:prstGeom>
              <a:grpFill/>
              <a:ln w="12700" cap="flat" cmpd="sng">
                <a:solidFill>
                  <a:srgbClr val="C00000"/>
                </a:solidFill>
                <a:bevel/>
              </a:ln>
            </p:spPr>
            <p:txBody>
              <a:bodyPr anchor="ctr"/>
              <a:lstStyle/>
              <a:p>
                <a:pPr algn="ctr"/>
                <a:endParaRPr lang="zh-CN" altLang="zh-CN">
                  <a:solidFill>
                    <a:srgbClr val="FFFFFF"/>
                  </a:solidFill>
                </a:endParaRPr>
              </a:p>
            </p:txBody>
          </p:sp>
        </p:grpSp>
        <p:grpSp>
          <p:nvGrpSpPr>
            <p:cNvPr id="8" name="Group 20"/>
            <p:cNvGrpSpPr/>
            <p:nvPr/>
          </p:nvGrpSpPr>
          <p:grpSpPr>
            <a:xfrm>
              <a:off x="7972156" y="6007329"/>
              <a:ext cx="804241" cy="209889"/>
              <a:chOff x="0" y="0"/>
              <a:chExt cx="438150" cy="114300"/>
            </a:xfrm>
            <a:grpFill/>
          </p:grpSpPr>
          <p:sp>
            <p:nvSpPr>
              <p:cNvPr id="23"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C00000"/>
                </a:solidFill>
                <a:bevel/>
              </a:ln>
            </p:spPr>
            <p:txBody>
              <a:bodyPr anchor="ctr"/>
              <a:lstStyle/>
              <a:p>
                <a:pPr algn="ctr"/>
                <a:endParaRPr lang="zh-CN" altLang="zh-CN"/>
              </a:p>
            </p:txBody>
          </p:sp>
          <p:sp>
            <p:nvSpPr>
              <p:cNvPr id="24" name="椭圆 77"/>
              <p:cNvSpPr>
                <a:spLocks noChangeArrowheads="1"/>
              </p:cNvSpPr>
              <p:nvPr/>
            </p:nvSpPr>
            <p:spPr bwMode="auto">
              <a:xfrm>
                <a:off x="129075" y="39150"/>
                <a:ext cx="180000" cy="36000"/>
              </a:xfrm>
              <a:prstGeom prst="ellipse">
                <a:avLst/>
              </a:prstGeom>
              <a:grpFill/>
              <a:ln w="12700" cap="flat" cmpd="sng">
                <a:solidFill>
                  <a:srgbClr val="C00000"/>
                </a:solidFill>
                <a:bevel/>
              </a:ln>
            </p:spPr>
            <p:txBody>
              <a:bodyPr anchor="ctr"/>
              <a:lstStyle/>
              <a:p>
                <a:pPr algn="ctr"/>
                <a:endParaRPr lang="zh-CN" altLang="zh-CN">
                  <a:solidFill>
                    <a:srgbClr val="FFFFFF"/>
                  </a:solidFill>
                </a:endParaRPr>
              </a:p>
            </p:txBody>
          </p:sp>
        </p:grpSp>
        <p:grpSp>
          <p:nvGrpSpPr>
            <p:cNvPr id="9" name="Group 23"/>
            <p:cNvGrpSpPr/>
            <p:nvPr/>
          </p:nvGrpSpPr>
          <p:grpSpPr>
            <a:xfrm>
              <a:off x="9024869" y="5137719"/>
              <a:ext cx="532885" cy="139071"/>
              <a:chOff x="0" y="0"/>
              <a:chExt cx="438150" cy="114300"/>
            </a:xfrm>
            <a:grpFill/>
          </p:grpSpPr>
          <p:sp>
            <p:nvSpPr>
              <p:cNvPr id="21"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C00000"/>
                </a:solidFill>
                <a:bevel/>
              </a:ln>
            </p:spPr>
            <p:txBody>
              <a:bodyPr anchor="ctr"/>
              <a:lstStyle/>
              <a:p>
                <a:pPr algn="ctr"/>
                <a:endParaRPr lang="zh-CN" altLang="zh-CN"/>
              </a:p>
            </p:txBody>
          </p:sp>
          <p:sp>
            <p:nvSpPr>
              <p:cNvPr id="22" name="椭圆 80"/>
              <p:cNvSpPr>
                <a:spLocks noChangeArrowheads="1"/>
              </p:cNvSpPr>
              <p:nvPr/>
            </p:nvSpPr>
            <p:spPr bwMode="auto">
              <a:xfrm>
                <a:off x="129075" y="39150"/>
                <a:ext cx="180000" cy="36000"/>
              </a:xfrm>
              <a:prstGeom prst="ellipse">
                <a:avLst/>
              </a:prstGeom>
              <a:grpFill/>
              <a:ln w="12700" cap="flat" cmpd="sng">
                <a:solidFill>
                  <a:srgbClr val="C00000"/>
                </a:solidFill>
                <a:bevel/>
              </a:ln>
            </p:spPr>
            <p:txBody>
              <a:bodyPr anchor="ctr"/>
              <a:lstStyle/>
              <a:p>
                <a:pPr algn="ctr"/>
                <a:endParaRPr lang="zh-CN" altLang="zh-CN">
                  <a:solidFill>
                    <a:srgbClr val="FFFFFF"/>
                  </a:solidFill>
                </a:endParaRPr>
              </a:p>
            </p:txBody>
          </p:sp>
        </p:grpSp>
        <p:grpSp>
          <p:nvGrpSpPr>
            <p:cNvPr id="10" name="Group 26"/>
            <p:cNvGrpSpPr/>
            <p:nvPr/>
          </p:nvGrpSpPr>
          <p:grpSpPr>
            <a:xfrm>
              <a:off x="10038508" y="5402990"/>
              <a:ext cx="532885" cy="139071"/>
              <a:chOff x="0" y="0"/>
              <a:chExt cx="438150" cy="114300"/>
            </a:xfrm>
            <a:grpFill/>
          </p:grpSpPr>
          <p:sp>
            <p:nvSpPr>
              <p:cNvPr id="19"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C00000"/>
                </a:solidFill>
                <a:bevel/>
              </a:ln>
            </p:spPr>
            <p:txBody>
              <a:bodyPr anchor="ctr"/>
              <a:lstStyle/>
              <a:p>
                <a:pPr algn="ctr"/>
                <a:endParaRPr lang="zh-CN" altLang="zh-CN"/>
              </a:p>
            </p:txBody>
          </p:sp>
          <p:sp>
            <p:nvSpPr>
              <p:cNvPr id="20" name="椭圆 83"/>
              <p:cNvSpPr>
                <a:spLocks noChangeArrowheads="1"/>
              </p:cNvSpPr>
              <p:nvPr/>
            </p:nvSpPr>
            <p:spPr bwMode="auto">
              <a:xfrm>
                <a:off x="129075" y="39150"/>
                <a:ext cx="180000" cy="36000"/>
              </a:xfrm>
              <a:prstGeom prst="ellipse">
                <a:avLst/>
              </a:prstGeom>
              <a:grpFill/>
              <a:ln w="12700" cap="flat" cmpd="sng">
                <a:solidFill>
                  <a:srgbClr val="C00000"/>
                </a:solidFill>
                <a:bevel/>
              </a:ln>
            </p:spPr>
            <p:txBody>
              <a:bodyPr anchor="ctr"/>
              <a:lstStyle/>
              <a:p>
                <a:pPr algn="ctr"/>
                <a:endParaRPr lang="zh-CN" altLang="zh-CN">
                  <a:solidFill>
                    <a:srgbClr val="FFFFFF"/>
                  </a:solidFill>
                </a:endParaRPr>
              </a:p>
            </p:txBody>
          </p:sp>
        </p:grpSp>
        <p:cxnSp>
          <p:nvCxnSpPr>
            <p:cNvPr id="11" name="直接连接符 15"/>
            <p:cNvCxnSpPr>
              <a:cxnSpLocks noChangeShapeType="1"/>
              <a:stCxn id="31" idx="6"/>
              <a:endCxn id="29" idx="2"/>
            </p:cNvCxnSpPr>
            <p:nvPr/>
          </p:nvCxnSpPr>
          <p:spPr bwMode="auto">
            <a:xfrm flipV="1">
              <a:off x="4118605" y="5547647"/>
              <a:ext cx="892003" cy="47635"/>
            </a:xfrm>
            <a:prstGeom prst="line">
              <a:avLst/>
            </a:prstGeom>
            <a:grpFill/>
            <a:ln w="12700" cap="flat" cmpd="sng">
              <a:solidFill>
                <a:srgbClr val="C00000"/>
              </a:solidFill>
              <a:bevel/>
            </a:ln>
          </p:spPr>
        </p:cxnSp>
        <p:cxnSp>
          <p:nvCxnSpPr>
            <p:cNvPr id="12" name="直接连接符 19"/>
            <p:cNvCxnSpPr>
              <a:cxnSpLocks noChangeShapeType="1"/>
              <a:stCxn id="29" idx="5"/>
              <a:endCxn id="27" idx="1"/>
            </p:cNvCxnSpPr>
            <p:nvPr/>
          </p:nvCxnSpPr>
          <p:spPr bwMode="auto">
            <a:xfrm>
              <a:off x="5465453" y="5596816"/>
              <a:ext cx="493449" cy="219247"/>
            </a:xfrm>
            <a:prstGeom prst="line">
              <a:avLst/>
            </a:prstGeom>
            <a:grpFill/>
            <a:ln w="12700" cap="flat" cmpd="sng">
              <a:solidFill>
                <a:srgbClr val="C00000"/>
              </a:solidFill>
              <a:bevel/>
            </a:ln>
          </p:spPr>
        </p:cxnSp>
        <p:sp>
          <p:nvSpPr>
            <p:cNvPr id="13" name="直接连接符 24"/>
            <p:cNvSpPr>
              <a:spLocks noChangeShapeType="1"/>
            </p:cNvSpPr>
            <p:nvPr/>
          </p:nvSpPr>
          <p:spPr bwMode="auto">
            <a:xfrm flipV="1">
              <a:off x="6394951" y="5684376"/>
              <a:ext cx="676713" cy="131687"/>
            </a:xfrm>
            <a:prstGeom prst="line">
              <a:avLst/>
            </a:prstGeom>
            <a:grpFill/>
            <a:ln w="12700" cap="flat" cmpd="sng">
              <a:solidFill>
                <a:srgbClr val="C00000"/>
              </a:solidFill>
              <a:bevel/>
            </a:ln>
          </p:spPr>
          <p:txBody>
            <a:bodyPr/>
            <a:lstStyle/>
            <a:p>
              <a:endParaRPr lang="zh-CN" altLang="en-US"/>
            </a:p>
          </p:txBody>
        </p:sp>
        <p:sp>
          <p:nvSpPr>
            <p:cNvPr id="14" name="直接连接符 26"/>
            <p:cNvSpPr>
              <a:spLocks noChangeShapeType="1"/>
            </p:cNvSpPr>
            <p:nvPr/>
          </p:nvSpPr>
          <p:spPr bwMode="auto">
            <a:xfrm>
              <a:off x="7448469" y="5684376"/>
              <a:ext cx="776661" cy="373629"/>
            </a:xfrm>
            <a:prstGeom prst="line">
              <a:avLst/>
            </a:prstGeom>
            <a:grpFill/>
            <a:ln w="12700" cap="flat" cmpd="sng">
              <a:solidFill>
                <a:srgbClr val="C00000"/>
              </a:solidFill>
              <a:bevel/>
            </a:ln>
          </p:spPr>
          <p:txBody>
            <a:bodyPr/>
            <a:lstStyle/>
            <a:p>
              <a:endParaRPr lang="zh-CN" altLang="en-US"/>
            </a:p>
          </p:txBody>
        </p:sp>
        <p:cxnSp>
          <p:nvCxnSpPr>
            <p:cNvPr id="15" name="直接连接符 29"/>
            <p:cNvCxnSpPr>
              <a:cxnSpLocks noChangeShapeType="1"/>
              <a:stCxn id="23" idx="7"/>
              <a:endCxn id="19" idx="3"/>
            </p:cNvCxnSpPr>
            <p:nvPr/>
          </p:nvCxnSpPr>
          <p:spPr bwMode="auto">
            <a:xfrm flipV="1">
              <a:off x="8658618" y="5521694"/>
              <a:ext cx="1457930" cy="516372"/>
            </a:xfrm>
            <a:prstGeom prst="line">
              <a:avLst/>
            </a:prstGeom>
            <a:grpFill/>
            <a:ln w="12700" cap="flat" cmpd="sng">
              <a:solidFill>
                <a:srgbClr val="C00000"/>
              </a:solidFill>
              <a:bevel/>
            </a:ln>
          </p:spPr>
        </p:cxnSp>
        <p:cxnSp>
          <p:nvCxnSpPr>
            <p:cNvPr id="16" name="直接连接符 32"/>
            <p:cNvCxnSpPr>
              <a:cxnSpLocks noChangeShapeType="1"/>
              <a:stCxn id="19" idx="1"/>
              <a:endCxn id="21" idx="5"/>
            </p:cNvCxnSpPr>
            <p:nvPr/>
          </p:nvCxnSpPr>
          <p:spPr bwMode="auto">
            <a:xfrm flipH="1" flipV="1">
              <a:off x="9479715" y="5256424"/>
              <a:ext cx="636834" cy="166933"/>
            </a:xfrm>
            <a:prstGeom prst="line">
              <a:avLst/>
            </a:prstGeom>
            <a:grpFill/>
            <a:ln w="12700" cap="flat" cmpd="sng">
              <a:solidFill>
                <a:srgbClr val="C00000"/>
              </a:solidFill>
              <a:bevel/>
            </a:ln>
          </p:spPr>
        </p:cxnSp>
        <p:cxnSp>
          <p:nvCxnSpPr>
            <p:cNvPr id="17" name="直接连接符 34"/>
            <p:cNvCxnSpPr>
              <a:cxnSpLocks noChangeShapeType="1"/>
              <a:stCxn id="25" idx="6"/>
              <a:endCxn id="19" idx="2"/>
            </p:cNvCxnSpPr>
            <p:nvPr/>
          </p:nvCxnSpPr>
          <p:spPr bwMode="auto">
            <a:xfrm flipV="1">
              <a:off x="7526509" y="5472525"/>
              <a:ext cx="2511999" cy="162682"/>
            </a:xfrm>
            <a:prstGeom prst="line">
              <a:avLst/>
            </a:prstGeom>
            <a:grpFill/>
            <a:ln w="12700" cap="flat" cmpd="sng">
              <a:solidFill>
                <a:srgbClr val="C00000"/>
              </a:solidFill>
              <a:bevel/>
            </a:ln>
          </p:spPr>
        </p:cxnSp>
        <p:sp>
          <p:nvSpPr>
            <p:cNvPr id="18" name="直接连接符 43"/>
            <p:cNvSpPr>
              <a:spLocks noChangeShapeType="1"/>
            </p:cNvSpPr>
            <p:nvPr/>
          </p:nvSpPr>
          <p:spPr bwMode="auto">
            <a:xfrm flipV="1">
              <a:off x="8506282" y="5270066"/>
              <a:ext cx="728632" cy="750905"/>
            </a:xfrm>
            <a:prstGeom prst="line">
              <a:avLst/>
            </a:prstGeom>
            <a:grpFill/>
            <a:ln w="12700" cap="flat" cmpd="sng">
              <a:solidFill>
                <a:srgbClr val="C00000"/>
              </a:solidFill>
              <a:bevel/>
            </a:ln>
          </p:spPr>
          <p:txBody>
            <a:bodyPr/>
            <a:lstStyle/>
            <a:p>
              <a:endParaRPr lang="zh-CN" altLang="en-US"/>
            </a:p>
          </p:txBody>
        </p:sp>
      </p:grpSp>
      <p:grpSp>
        <p:nvGrpSpPr>
          <p:cNvPr id="33" name="组合 32"/>
          <p:cNvGrpSpPr/>
          <p:nvPr/>
        </p:nvGrpSpPr>
        <p:grpSpPr>
          <a:xfrm>
            <a:off x="4376654" y="2558832"/>
            <a:ext cx="717062" cy="1205711"/>
            <a:chOff x="4693779" y="3564074"/>
            <a:chExt cx="1162426" cy="1963768"/>
          </a:xfrm>
          <a:solidFill>
            <a:srgbClr val="C00000"/>
          </a:solidFill>
        </p:grpSpPr>
        <p:sp>
          <p:nvSpPr>
            <p:cNvPr id="34" name="直接连接符 84"/>
            <p:cNvSpPr>
              <a:spLocks noChangeShapeType="1"/>
            </p:cNvSpPr>
            <p:nvPr/>
          </p:nvSpPr>
          <p:spPr bwMode="auto">
            <a:xfrm flipV="1">
              <a:off x="5276037" y="4083684"/>
              <a:ext cx="1" cy="1444158"/>
            </a:xfrm>
            <a:prstGeom prst="line">
              <a:avLst/>
            </a:prstGeom>
            <a:grpFill/>
            <a:ln>
              <a:solidFill>
                <a:srgbClr val="C0000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35" name="椭圆 90"/>
            <p:cNvSpPr>
              <a:spLocks noChangeArrowheads="1"/>
            </p:cNvSpPr>
            <p:nvPr/>
          </p:nvSpPr>
          <p:spPr bwMode="auto">
            <a:xfrm>
              <a:off x="4693779" y="3564074"/>
              <a:ext cx="1162426" cy="1162083"/>
            </a:xfrm>
            <a:prstGeom prst="ellipse">
              <a:avLst/>
            </a:prstGeom>
            <a:grpFill/>
            <a:ln w="38100" cap="flat" cmpd="sng">
              <a:solidFill>
                <a:srgbClr val="C00000"/>
              </a:solidFill>
              <a:bevel/>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36" name="矩形 111"/>
          <p:cNvSpPr>
            <a:spLocks noChangeArrowheads="1"/>
          </p:cNvSpPr>
          <p:nvPr/>
        </p:nvSpPr>
        <p:spPr bwMode="auto">
          <a:xfrm>
            <a:off x="4401675" y="2736305"/>
            <a:ext cx="677957" cy="395404"/>
          </a:xfrm>
          <a:prstGeom prst="rect">
            <a:avLst/>
          </a:prstGeom>
          <a:noFill/>
          <a:ln>
            <a:noFill/>
          </a:ln>
        </p:spPr>
        <p:txBody>
          <a:bodyPr wrap="none" lIns="56300" tIns="28150" rIns="56300" bIns="28150">
            <a:spAutoFit/>
          </a:bodyPr>
          <a:lstStyle/>
          <a:p>
            <a:pPr algn="ctr"/>
            <a:r>
              <a:rPr lang="zh-CN" altLang="en-US" sz="1100" b="1">
                <a:solidFill>
                  <a:schemeClr val="bg1"/>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1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100" b="1">
                <a:solidFill>
                  <a:schemeClr val="bg1"/>
                </a:solidFill>
                <a:latin typeface="Calibri" panose="020F0502020204030204" pitchFamily="34" charset="0"/>
                <a:ea typeface="微软雅黑" panose="020B0503020204020204" pitchFamily="34" charset="-122"/>
                <a:sym typeface="Calibri" panose="020F0502020204030204" pitchFamily="34" charset="0"/>
              </a:rPr>
              <a:t>项目名称</a:t>
            </a:r>
          </a:p>
        </p:txBody>
      </p:sp>
      <p:grpSp>
        <p:nvGrpSpPr>
          <p:cNvPr id="37" name="组合 36"/>
          <p:cNvGrpSpPr/>
          <p:nvPr/>
        </p:nvGrpSpPr>
        <p:grpSpPr>
          <a:xfrm>
            <a:off x="3509511" y="2321720"/>
            <a:ext cx="698003" cy="1515141"/>
            <a:chOff x="3288054" y="3177886"/>
            <a:chExt cx="1131530" cy="2467743"/>
          </a:xfrm>
          <a:solidFill>
            <a:srgbClr val="C00000"/>
          </a:solidFill>
        </p:grpSpPr>
        <p:sp>
          <p:nvSpPr>
            <p:cNvPr id="38" name="直接连接符 12"/>
            <p:cNvSpPr>
              <a:spLocks noChangeShapeType="1"/>
            </p:cNvSpPr>
            <p:nvPr/>
          </p:nvSpPr>
          <p:spPr bwMode="auto">
            <a:xfrm flipV="1">
              <a:off x="3852195" y="4200238"/>
              <a:ext cx="1" cy="1445391"/>
            </a:xfrm>
            <a:prstGeom prst="line">
              <a:avLst/>
            </a:prstGeom>
            <a:grpFill/>
            <a:ln>
              <a:solidFill>
                <a:srgbClr val="C0000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39" name="椭圆 95"/>
            <p:cNvSpPr>
              <a:spLocks noChangeArrowheads="1"/>
            </p:cNvSpPr>
            <p:nvPr/>
          </p:nvSpPr>
          <p:spPr bwMode="auto">
            <a:xfrm>
              <a:off x="3288054" y="3177886"/>
              <a:ext cx="1131530" cy="1130204"/>
            </a:xfrm>
            <a:prstGeom prst="ellipse">
              <a:avLst/>
            </a:prstGeom>
            <a:grpFill/>
            <a:ln w="38100" cap="flat" cmpd="sng">
              <a:solidFill>
                <a:srgbClr val="C00000"/>
              </a:solidFill>
              <a:bevel/>
            </a:ln>
            <a:effectLst>
              <a:outerShdw blurRad="57785" dist="33020" dir="3180000" algn="ctr">
                <a:srgbClr val="000000">
                  <a:alpha val="30000"/>
                </a:srgbClr>
              </a:outerShdw>
            </a:effectLst>
          </p:spPr>
          <p:txBody>
            <a:bodyPr anchor="ctr"/>
            <a:lstStyle/>
            <a:p>
              <a:pPr algn="ctr"/>
              <a:endParaRPr lang="zh-CN" altLang="zh-CN"/>
            </a:p>
          </p:txBody>
        </p:sp>
      </p:grpSp>
      <p:sp>
        <p:nvSpPr>
          <p:cNvPr id="40" name="矩形 112"/>
          <p:cNvSpPr>
            <a:spLocks noChangeArrowheads="1"/>
          </p:cNvSpPr>
          <p:nvPr/>
        </p:nvSpPr>
        <p:spPr bwMode="auto">
          <a:xfrm>
            <a:off x="3528456" y="2471038"/>
            <a:ext cx="677957" cy="395404"/>
          </a:xfrm>
          <a:prstGeom prst="rect">
            <a:avLst/>
          </a:prstGeom>
          <a:noFill/>
          <a:ln>
            <a:noFill/>
          </a:ln>
        </p:spPr>
        <p:txBody>
          <a:bodyPr wrap="none" lIns="56300" tIns="28150" rIns="56300" bIns="28150">
            <a:spAutoFit/>
          </a:bodyPr>
          <a:lstStyle/>
          <a:p>
            <a:pPr algn="ctr"/>
            <a:r>
              <a:rPr lang="zh-CN" altLang="en-US" sz="1100" b="1">
                <a:solidFill>
                  <a:schemeClr val="bg1"/>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1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100" b="1">
                <a:solidFill>
                  <a:schemeClr val="bg1"/>
                </a:solidFill>
                <a:latin typeface="Calibri" panose="020F0502020204030204" pitchFamily="34" charset="0"/>
                <a:ea typeface="微软雅黑" panose="020B0503020204020204" pitchFamily="34" charset="-122"/>
                <a:sym typeface="Calibri" panose="020F0502020204030204" pitchFamily="34" charset="0"/>
              </a:rPr>
              <a:t>项目名称</a:t>
            </a:r>
          </a:p>
        </p:txBody>
      </p:sp>
      <p:grpSp>
        <p:nvGrpSpPr>
          <p:cNvPr id="41" name="组合 40"/>
          <p:cNvGrpSpPr/>
          <p:nvPr/>
        </p:nvGrpSpPr>
        <p:grpSpPr>
          <a:xfrm>
            <a:off x="5595183" y="2215020"/>
            <a:ext cx="717062" cy="1595758"/>
            <a:chOff x="6669132" y="3004102"/>
            <a:chExt cx="1162426" cy="2599047"/>
          </a:xfrm>
          <a:solidFill>
            <a:srgbClr val="C00000"/>
          </a:solidFill>
        </p:grpSpPr>
        <p:sp>
          <p:nvSpPr>
            <p:cNvPr id="42" name="直接连接符 86"/>
            <p:cNvSpPr>
              <a:spLocks noChangeShapeType="1"/>
            </p:cNvSpPr>
            <p:nvPr/>
          </p:nvSpPr>
          <p:spPr bwMode="auto">
            <a:xfrm flipV="1">
              <a:off x="7255965" y="3457411"/>
              <a:ext cx="1" cy="2145738"/>
            </a:xfrm>
            <a:prstGeom prst="line">
              <a:avLst/>
            </a:prstGeom>
            <a:grpFill/>
            <a:ln>
              <a:solidFill>
                <a:srgbClr val="C0000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43" name="椭圆 91"/>
            <p:cNvSpPr>
              <a:spLocks noChangeArrowheads="1"/>
            </p:cNvSpPr>
            <p:nvPr/>
          </p:nvSpPr>
          <p:spPr bwMode="auto">
            <a:xfrm>
              <a:off x="6669132" y="3004102"/>
              <a:ext cx="1162426" cy="1162832"/>
            </a:xfrm>
            <a:prstGeom prst="ellipse">
              <a:avLst/>
            </a:prstGeom>
            <a:grpFill/>
            <a:ln w="38100" cap="flat" cmpd="sng">
              <a:solidFill>
                <a:srgbClr val="C00000"/>
              </a:solidFill>
              <a:bevel/>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44" name="矩形 113"/>
          <p:cNvSpPr>
            <a:spLocks noChangeArrowheads="1"/>
          </p:cNvSpPr>
          <p:nvPr/>
        </p:nvSpPr>
        <p:spPr bwMode="auto">
          <a:xfrm>
            <a:off x="5619879" y="2387963"/>
            <a:ext cx="677957" cy="395404"/>
          </a:xfrm>
          <a:prstGeom prst="rect">
            <a:avLst/>
          </a:prstGeom>
          <a:noFill/>
          <a:ln>
            <a:noFill/>
          </a:ln>
        </p:spPr>
        <p:txBody>
          <a:bodyPr wrap="none" lIns="56300" tIns="28150" rIns="56300" bIns="28150">
            <a:spAutoFit/>
          </a:bodyPr>
          <a:lstStyle/>
          <a:p>
            <a:pPr algn="ctr"/>
            <a:r>
              <a:rPr lang="zh-CN" altLang="en-US" sz="1100" b="1">
                <a:solidFill>
                  <a:schemeClr val="bg1"/>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1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100" b="1">
                <a:solidFill>
                  <a:schemeClr val="bg1"/>
                </a:solidFill>
                <a:latin typeface="Calibri" panose="020F0502020204030204" pitchFamily="34" charset="0"/>
                <a:ea typeface="微软雅黑" panose="020B0503020204020204" pitchFamily="34" charset="-122"/>
                <a:sym typeface="Calibri" panose="020F0502020204030204" pitchFamily="34" charset="0"/>
              </a:rPr>
              <a:t>项目名称</a:t>
            </a:r>
          </a:p>
        </p:txBody>
      </p:sp>
      <p:grpSp>
        <p:nvGrpSpPr>
          <p:cNvPr id="45" name="组合 44"/>
          <p:cNvGrpSpPr/>
          <p:nvPr/>
        </p:nvGrpSpPr>
        <p:grpSpPr>
          <a:xfrm>
            <a:off x="7466451" y="1711159"/>
            <a:ext cx="717062" cy="2015445"/>
            <a:chOff x="9702639" y="2183452"/>
            <a:chExt cx="1162426" cy="3282600"/>
          </a:xfrm>
          <a:solidFill>
            <a:srgbClr val="C00000"/>
          </a:solidFill>
        </p:grpSpPr>
        <p:sp>
          <p:nvSpPr>
            <p:cNvPr id="46" name="直接连接符 89"/>
            <p:cNvSpPr>
              <a:spLocks noChangeShapeType="1"/>
            </p:cNvSpPr>
            <p:nvPr/>
          </p:nvSpPr>
          <p:spPr bwMode="auto">
            <a:xfrm flipV="1">
              <a:off x="10305417" y="3145995"/>
              <a:ext cx="1" cy="2320057"/>
            </a:xfrm>
            <a:prstGeom prst="line">
              <a:avLst/>
            </a:prstGeom>
            <a:grpFill/>
            <a:ln>
              <a:solidFill>
                <a:srgbClr val="C0000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47" name="椭圆 94"/>
            <p:cNvSpPr>
              <a:spLocks noChangeArrowheads="1"/>
            </p:cNvSpPr>
            <p:nvPr/>
          </p:nvSpPr>
          <p:spPr bwMode="auto">
            <a:xfrm>
              <a:off x="9702639" y="2183452"/>
              <a:ext cx="1162426" cy="1162409"/>
            </a:xfrm>
            <a:prstGeom prst="ellipse">
              <a:avLst/>
            </a:prstGeom>
            <a:grpFill/>
            <a:ln w="38100" cap="flat" cmpd="sng">
              <a:solidFill>
                <a:srgbClr val="C00000"/>
              </a:solidFill>
              <a:bevel/>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48" name="矩形 114"/>
          <p:cNvSpPr>
            <a:spLocks noChangeArrowheads="1"/>
          </p:cNvSpPr>
          <p:nvPr/>
        </p:nvSpPr>
        <p:spPr bwMode="auto">
          <a:xfrm>
            <a:off x="7480102" y="1857427"/>
            <a:ext cx="677957" cy="395404"/>
          </a:xfrm>
          <a:prstGeom prst="rect">
            <a:avLst/>
          </a:prstGeom>
          <a:noFill/>
          <a:ln>
            <a:noFill/>
          </a:ln>
        </p:spPr>
        <p:txBody>
          <a:bodyPr wrap="none" lIns="56300" tIns="28150" rIns="56300" bIns="28150">
            <a:spAutoFit/>
          </a:bodyPr>
          <a:lstStyle/>
          <a:p>
            <a:pPr algn="ctr"/>
            <a:r>
              <a:rPr lang="zh-CN" altLang="en-US" sz="1100" b="1">
                <a:solidFill>
                  <a:schemeClr val="bg1"/>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1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100" b="1">
                <a:solidFill>
                  <a:schemeClr val="bg1"/>
                </a:solidFill>
                <a:latin typeface="Calibri" panose="020F0502020204030204" pitchFamily="34" charset="0"/>
                <a:ea typeface="微软雅黑" panose="020B0503020204020204" pitchFamily="34" charset="-122"/>
                <a:sym typeface="Calibri" panose="020F0502020204030204" pitchFamily="34" charset="0"/>
              </a:rPr>
              <a:t>项目名称</a:t>
            </a:r>
          </a:p>
        </p:txBody>
      </p:sp>
      <p:grpSp>
        <p:nvGrpSpPr>
          <p:cNvPr id="49" name="组合 48"/>
          <p:cNvGrpSpPr/>
          <p:nvPr/>
        </p:nvGrpSpPr>
        <p:grpSpPr>
          <a:xfrm>
            <a:off x="6218145" y="1194257"/>
            <a:ext cx="830219" cy="2929508"/>
            <a:chOff x="7679013" y="1341562"/>
            <a:chExt cx="1345866" cy="4771355"/>
          </a:xfrm>
          <a:solidFill>
            <a:srgbClr val="C00000"/>
          </a:solidFill>
        </p:grpSpPr>
        <p:sp>
          <p:nvSpPr>
            <p:cNvPr id="50" name="直接连接符 87"/>
            <p:cNvSpPr>
              <a:spLocks noChangeShapeType="1"/>
            </p:cNvSpPr>
            <p:nvPr/>
          </p:nvSpPr>
          <p:spPr bwMode="auto">
            <a:xfrm flipV="1">
              <a:off x="8361211" y="2567202"/>
              <a:ext cx="1" cy="3545715"/>
            </a:xfrm>
            <a:prstGeom prst="line">
              <a:avLst/>
            </a:prstGeom>
            <a:grpFill/>
            <a:ln>
              <a:solidFill>
                <a:srgbClr val="C0000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51" name="椭圆 13"/>
            <p:cNvSpPr>
              <a:spLocks noChangeArrowheads="1"/>
            </p:cNvSpPr>
            <p:nvPr/>
          </p:nvSpPr>
          <p:spPr bwMode="auto">
            <a:xfrm>
              <a:off x="7679013" y="1341562"/>
              <a:ext cx="1345866" cy="1346173"/>
            </a:xfrm>
            <a:prstGeom prst="ellipse">
              <a:avLst/>
            </a:prstGeom>
            <a:grpFill/>
            <a:ln w="38100" cap="flat" cmpd="sng">
              <a:solidFill>
                <a:srgbClr val="C00000"/>
              </a:solidFill>
              <a:bevel/>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52" name="矩形 118"/>
          <p:cNvSpPr>
            <a:spLocks noChangeArrowheads="1"/>
          </p:cNvSpPr>
          <p:nvPr/>
        </p:nvSpPr>
        <p:spPr bwMode="auto">
          <a:xfrm>
            <a:off x="6273827" y="1378589"/>
            <a:ext cx="746771" cy="434626"/>
          </a:xfrm>
          <a:prstGeom prst="rect">
            <a:avLst/>
          </a:prstGeom>
          <a:noFill/>
          <a:ln>
            <a:noFill/>
          </a:ln>
        </p:spPr>
        <p:txBody>
          <a:bodyPr wrap="none" lIns="56300" tIns="28150" rIns="56300" bIns="28150">
            <a:spAutoFit/>
          </a:bodyPr>
          <a:lstStyle/>
          <a:p>
            <a:pPr algn="ctr"/>
            <a:r>
              <a:rPr lang="zh-CN" altLang="en-US" sz="1200" b="1">
                <a:solidFill>
                  <a:schemeClr val="bg1"/>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2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200" b="1">
                <a:solidFill>
                  <a:schemeClr val="bg1"/>
                </a:solidFill>
                <a:latin typeface="Calibri" panose="020F0502020204030204" pitchFamily="34" charset="0"/>
                <a:ea typeface="微软雅黑" panose="020B0503020204020204" pitchFamily="34" charset="-122"/>
                <a:sym typeface="Calibri" panose="020F0502020204030204" pitchFamily="34" charset="0"/>
              </a:rPr>
              <a:t>项目名称</a:t>
            </a:r>
          </a:p>
        </p:txBody>
      </p:sp>
      <p:grpSp>
        <p:nvGrpSpPr>
          <p:cNvPr id="53" name="组合 52"/>
          <p:cNvGrpSpPr/>
          <p:nvPr/>
        </p:nvGrpSpPr>
        <p:grpSpPr>
          <a:xfrm>
            <a:off x="4942442" y="1702861"/>
            <a:ext cx="717062" cy="2262040"/>
            <a:chOff x="5610976" y="2169935"/>
            <a:chExt cx="1162426" cy="3684235"/>
          </a:xfrm>
          <a:solidFill>
            <a:srgbClr val="C00000"/>
          </a:solidFill>
        </p:grpSpPr>
        <p:sp>
          <p:nvSpPr>
            <p:cNvPr id="54" name="直接连接符 85"/>
            <p:cNvSpPr>
              <a:spLocks noChangeShapeType="1"/>
            </p:cNvSpPr>
            <p:nvPr/>
          </p:nvSpPr>
          <p:spPr bwMode="auto">
            <a:xfrm flipV="1">
              <a:off x="6178962" y="2352496"/>
              <a:ext cx="1" cy="3501674"/>
            </a:xfrm>
            <a:prstGeom prst="line">
              <a:avLst/>
            </a:prstGeom>
            <a:grpFill/>
            <a:ln>
              <a:solidFill>
                <a:srgbClr val="C0000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55" name="椭圆 93"/>
            <p:cNvSpPr>
              <a:spLocks noChangeArrowheads="1"/>
            </p:cNvSpPr>
            <p:nvPr/>
          </p:nvSpPr>
          <p:spPr bwMode="auto">
            <a:xfrm>
              <a:off x="5610976" y="2169935"/>
              <a:ext cx="1162426" cy="1162310"/>
            </a:xfrm>
            <a:prstGeom prst="ellipse">
              <a:avLst/>
            </a:prstGeom>
            <a:grpFill/>
            <a:ln w="38100" cap="flat" cmpd="sng">
              <a:solidFill>
                <a:srgbClr val="C00000"/>
              </a:solidFill>
              <a:bevel/>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56" name="矩形 119"/>
          <p:cNvSpPr>
            <a:spLocks noChangeArrowheads="1"/>
          </p:cNvSpPr>
          <p:nvPr/>
        </p:nvSpPr>
        <p:spPr bwMode="auto">
          <a:xfrm>
            <a:off x="4961995" y="1896290"/>
            <a:ext cx="677957" cy="395404"/>
          </a:xfrm>
          <a:prstGeom prst="rect">
            <a:avLst/>
          </a:prstGeom>
          <a:noFill/>
          <a:ln>
            <a:noFill/>
          </a:ln>
        </p:spPr>
        <p:txBody>
          <a:bodyPr wrap="none" lIns="56300" tIns="28150" rIns="56300" bIns="28150">
            <a:spAutoFit/>
          </a:bodyPr>
          <a:lstStyle/>
          <a:p>
            <a:pPr algn="ctr"/>
            <a:r>
              <a:rPr lang="zh-CN" altLang="en-US" sz="1100" b="1">
                <a:solidFill>
                  <a:schemeClr val="bg1"/>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1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100" b="1">
                <a:solidFill>
                  <a:schemeClr val="bg1"/>
                </a:solidFill>
                <a:latin typeface="Calibri" panose="020F0502020204030204" pitchFamily="34" charset="0"/>
                <a:ea typeface="微软雅黑" panose="020B0503020204020204" pitchFamily="34" charset="-122"/>
                <a:sym typeface="Calibri" panose="020F0502020204030204" pitchFamily="34" charset="0"/>
              </a:rPr>
              <a:t>项目名称</a:t>
            </a:r>
          </a:p>
        </p:txBody>
      </p:sp>
      <p:grpSp>
        <p:nvGrpSpPr>
          <p:cNvPr id="57" name="组合 56"/>
          <p:cNvGrpSpPr/>
          <p:nvPr/>
        </p:nvGrpSpPr>
        <p:grpSpPr>
          <a:xfrm>
            <a:off x="6812520" y="2348988"/>
            <a:ext cx="784956" cy="1214010"/>
            <a:chOff x="8642553" y="3222299"/>
            <a:chExt cx="1272489" cy="1977284"/>
          </a:xfrm>
          <a:solidFill>
            <a:srgbClr val="C00000"/>
          </a:solidFill>
        </p:grpSpPr>
        <p:sp>
          <p:nvSpPr>
            <p:cNvPr id="58" name="直接连接符 88"/>
            <p:cNvSpPr>
              <a:spLocks noChangeShapeType="1"/>
            </p:cNvSpPr>
            <p:nvPr/>
          </p:nvSpPr>
          <p:spPr bwMode="auto">
            <a:xfrm flipV="1">
              <a:off x="9285939" y="4017097"/>
              <a:ext cx="1" cy="1182486"/>
            </a:xfrm>
            <a:prstGeom prst="line">
              <a:avLst/>
            </a:prstGeom>
            <a:grpFill/>
            <a:ln>
              <a:solidFill>
                <a:srgbClr val="C00000"/>
              </a:solidFill>
            </a:ln>
          </p:spPr>
          <p:style>
            <a:lnRef idx="2">
              <a:schemeClr val="dk1"/>
            </a:lnRef>
            <a:fillRef idx="0">
              <a:schemeClr val="dk1"/>
            </a:fillRef>
            <a:effectRef idx="1">
              <a:schemeClr val="dk1"/>
            </a:effectRef>
            <a:fontRef idx="minor">
              <a:schemeClr val="tx1"/>
            </a:fontRef>
          </p:style>
          <p:txBody>
            <a:bodyPr/>
            <a:lstStyle/>
            <a:p>
              <a:endParaRPr lang="zh-CN" altLang="en-US">
                <a:solidFill>
                  <a:schemeClr val="bg1"/>
                </a:solidFill>
              </a:endParaRPr>
            </a:p>
          </p:txBody>
        </p:sp>
        <p:sp>
          <p:nvSpPr>
            <p:cNvPr id="59" name="椭圆 92"/>
            <p:cNvSpPr>
              <a:spLocks noChangeArrowheads="1"/>
            </p:cNvSpPr>
            <p:nvPr/>
          </p:nvSpPr>
          <p:spPr bwMode="auto">
            <a:xfrm>
              <a:off x="8642553" y="3222299"/>
              <a:ext cx="1272489" cy="1271587"/>
            </a:xfrm>
            <a:prstGeom prst="ellipse">
              <a:avLst/>
            </a:prstGeom>
            <a:grpFill/>
            <a:ln w="38100" cap="flat" cmpd="sng">
              <a:solidFill>
                <a:srgbClr val="C00000"/>
              </a:solidFill>
              <a:bevel/>
            </a:ln>
            <a:effectLst>
              <a:outerShdw blurRad="57785" dist="33020" dir="3180000" algn="ctr">
                <a:srgbClr val="000000">
                  <a:alpha val="30000"/>
                </a:srgbClr>
              </a:outerShdw>
            </a:effectLst>
          </p:spPr>
          <p:txBody>
            <a:bodyPr anchor="ctr"/>
            <a:lstStyle/>
            <a:p>
              <a:pPr algn="ctr"/>
              <a:endParaRPr lang="zh-CN" altLang="zh-CN">
                <a:solidFill>
                  <a:schemeClr val="bg1"/>
                </a:solidFill>
              </a:endParaRPr>
            </a:p>
          </p:txBody>
        </p:sp>
      </p:grpSp>
      <p:sp>
        <p:nvSpPr>
          <p:cNvPr id="60" name="矩形 120"/>
          <p:cNvSpPr>
            <a:spLocks noChangeArrowheads="1"/>
          </p:cNvSpPr>
          <p:nvPr/>
        </p:nvSpPr>
        <p:spPr bwMode="auto">
          <a:xfrm>
            <a:off x="6872678" y="2520597"/>
            <a:ext cx="677957" cy="395404"/>
          </a:xfrm>
          <a:prstGeom prst="rect">
            <a:avLst/>
          </a:prstGeom>
          <a:noFill/>
          <a:ln>
            <a:noFill/>
          </a:ln>
        </p:spPr>
        <p:txBody>
          <a:bodyPr wrap="none" lIns="56300" tIns="28150" rIns="56300" bIns="28150">
            <a:spAutoFit/>
          </a:bodyPr>
          <a:lstStyle/>
          <a:p>
            <a:pPr algn="ctr"/>
            <a:r>
              <a:rPr lang="zh-CN" altLang="en-US" sz="1100" b="1">
                <a:solidFill>
                  <a:schemeClr val="bg1"/>
                </a:solidFill>
                <a:latin typeface="Calibri" panose="020F0502020204030204" pitchFamily="34" charset="0"/>
                <a:ea typeface="微软雅黑" panose="020B0503020204020204" pitchFamily="34" charset="-122"/>
                <a:sym typeface="Calibri" panose="020F0502020204030204" pitchFamily="34" charset="0"/>
              </a:rPr>
              <a:t>完成的</a:t>
            </a:r>
            <a:endParaRPr lang="en-US" altLang="zh-CN" sz="11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a:p>
            <a:pPr algn="ctr"/>
            <a:r>
              <a:rPr lang="zh-CN" altLang="en-US" sz="1100" b="1">
                <a:solidFill>
                  <a:schemeClr val="bg1"/>
                </a:solidFill>
                <a:latin typeface="Calibri" panose="020F0502020204030204" pitchFamily="34" charset="0"/>
                <a:ea typeface="微软雅黑" panose="020B0503020204020204" pitchFamily="34" charset="-122"/>
                <a:sym typeface="Calibri" panose="020F0502020204030204" pitchFamily="34" charset="0"/>
              </a:rPr>
              <a:t>项目名称</a:t>
            </a:r>
          </a:p>
        </p:txBody>
      </p:sp>
      <p:sp>
        <p:nvSpPr>
          <p:cNvPr id="61" name="矩形 60"/>
          <p:cNvSpPr/>
          <p:nvPr/>
        </p:nvSpPr>
        <p:spPr>
          <a:xfrm>
            <a:off x="353328" y="1785234"/>
            <a:ext cx="2736495" cy="1829643"/>
          </a:xfrm>
          <a:prstGeom prst="rect">
            <a:avLst/>
          </a:prstGeom>
        </p:spPr>
        <p:txBody>
          <a:bodyPr wrap="square" lIns="56300" tIns="28150" rIns="56300" bIns="28150">
            <a:spAutoFit/>
          </a:bodyPr>
          <a:lstStyle/>
          <a:p>
            <a:pPr algn="just">
              <a:lnSpc>
                <a:spcPct val="120000"/>
              </a:lnSpc>
            </a:pPr>
            <a:r>
              <a:rPr lang="zh-CN" altLang="en-US" sz="1200">
                <a:latin typeface="微软雅黑" panose="020B0503020204020204" pitchFamily="34" charset="-122"/>
                <a:ea typeface="微软雅黑" panose="020B0503020204020204" pitchFamily="34" charset="-122"/>
              </a:rPr>
              <a:t>此处输入您的文本，或者复制您的文本粘贴到此处</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此处输入您的文本，或者复制您的文本粘贴到此处</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此处输入您的文本</a:t>
            </a:r>
            <a:r>
              <a:rPr lang="en-US" altLang="zh-CN" sz="1200">
                <a:latin typeface="微软雅黑" panose="020B0503020204020204" pitchFamily="34" charset="-122"/>
                <a:ea typeface="微软雅黑" panose="020B0503020204020204" pitchFamily="34" charset="-122"/>
              </a:rPr>
              <a:t>.</a:t>
            </a:r>
          </a:p>
          <a:p>
            <a:pPr algn="just">
              <a:lnSpc>
                <a:spcPct val="120000"/>
              </a:lnSpc>
            </a:pPr>
            <a:r>
              <a:rPr lang="zh-CN" altLang="en-US" sz="1200">
                <a:latin typeface="微软雅黑" panose="020B0503020204020204" pitchFamily="34" charset="-122"/>
                <a:ea typeface="微软雅黑" panose="020B0503020204020204" pitchFamily="34" charset="-122"/>
              </a:rPr>
              <a:t>此处输入您的文本，或者复制您的文本粘贴到此处</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此处输入您的文本，或者复制您的文本粘贴到此处</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此处输入您的文本</a:t>
            </a:r>
            <a:r>
              <a:rPr lang="en-US" altLang="zh-CN"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p:txBody>
      </p:sp>
      <p:sp>
        <p:nvSpPr>
          <p:cNvPr id="62" name="矩形 61"/>
          <p:cNvSpPr/>
          <p:nvPr/>
        </p:nvSpPr>
        <p:spPr>
          <a:xfrm>
            <a:off x="353328" y="1203598"/>
            <a:ext cx="2726293" cy="3325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6300" tIns="28150" rIns="56300" bIns="28150" rtlCol="0" anchor="ctr"/>
          <a:lstStyle/>
          <a:p>
            <a:pPr algn="ctr"/>
            <a:endParaRPr lang="zh-CN" altLang="en-US"/>
          </a:p>
        </p:txBody>
      </p:sp>
      <p:sp>
        <p:nvSpPr>
          <p:cNvPr id="63" name="TextBox 62"/>
          <p:cNvSpPr txBox="1"/>
          <p:nvPr/>
        </p:nvSpPr>
        <p:spPr>
          <a:xfrm>
            <a:off x="510578" y="1203598"/>
            <a:ext cx="2500839" cy="333849"/>
          </a:xfrm>
          <a:prstGeom prst="rect">
            <a:avLst/>
          </a:prstGeom>
          <a:noFill/>
        </p:spPr>
        <p:txBody>
          <a:bodyPr wrap="square" lIns="56300" tIns="28150" rIns="56300" bIns="28150" rtlCol="0">
            <a:spAutoFit/>
          </a:bodyPr>
          <a:lstStyle/>
          <a:p>
            <a:r>
              <a:rPr lang="zh-CN" altLang="en-US" b="1">
                <a:solidFill>
                  <a:schemeClr val="bg1"/>
                </a:solidFill>
                <a:latin typeface="微软雅黑" panose="020B0503020204020204" pitchFamily="34" charset="-122"/>
                <a:ea typeface="微软雅黑" panose="020B0503020204020204" pitchFamily="34" charset="-122"/>
              </a:rPr>
              <a:t>点击输入项目重要内容</a:t>
            </a: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3"/>
                                        </p:tgtEl>
                                        <p:attrNameLst>
                                          <p:attrName>ppt_y</p:attrName>
                                        </p:attrNameLst>
                                      </p:cBhvr>
                                      <p:tavLst>
                                        <p:tav tm="0">
                                          <p:val>
                                            <p:strVal val="#ppt_y"/>
                                          </p:val>
                                        </p:tav>
                                        <p:tav tm="100000">
                                          <p:val>
                                            <p:strVal val="#ppt_y"/>
                                          </p:val>
                                        </p:tav>
                                      </p:tavLst>
                                    </p:anim>
                                    <p:anim calcmode="lin" valueType="num">
                                      <p:cBhvr>
                                        <p:cTn id="15"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1000"/>
                                        <p:tgtEl>
                                          <p:spTgt spid="61"/>
                                        </p:tgtEl>
                                      </p:cBhvr>
                                    </p:animEffect>
                                    <p:anim calcmode="lin" valueType="num">
                                      <p:cBhvr>
                                        <p:cTn id="23" dur="1000" fill="hold"/>
                                        <p:tgtEl>
                                          <p:spTgt spid="61"/>
                                        </p:tgtEl>
                                        <p:attrNameLst>
                                          <p:attrName>ppt_x</p:attrName>
                                        </p:attrNameLst>
                                      </p:cBhvr>
                                      <p:tavLst>
                                        <p:tav tm="0">
                                          <p:val>
                                            <p:strVal val="#ppt_x"/>
                                          </p:val>
                                        </p:tav>
                                        <p:tav tm="100000">
                                          <p:val>
                                            <p:strVal val="#ppt_x"/>
                                          </p:val>
                                        </p:tav>
                                      </p:tavLst>
                                    </p:anim>
                                    <p:anim calcmode="lin" valueType="num">
                                      <p:cBhvr>
                                        <p:cTn id="2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down)">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down)">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fltVal val="0"/>
                                          </p:val>
                                        </p:tav>
                                        <p:tav tm="100000">
                                          <p:val>
                                            <p:strVal val="#ppt_h"/>
                                          </p:val>
                                        </p:tav>
                                      </p:tavLst>
                                    </p:anim>
                                    <p:animEffect transition="in" filter="fad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down)">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500" fill="hold"/>
                                        <p:tgtEl>
                                          <p:spTgt spid="52"/>
                                        </p:tgtEl>
                                        <p:attrNameLst>
                                          <p:attrName>ppt_w</p:attrName>
                                        </p:attrNameLst>
                                      </p:cBhvr>
                                      <p:tavLst>
                                        <p:tav tm="0">
                                          <p:val>
                                            <p:fltVal val="0"/>
                                          </p:val>
                                        </p:tav>
                                        <p:tav tm="100000">
                                          <p:val>
                                            <p:strVal val="#ppt_w"/>
                                          </p:val>
                                        </p:tav>
                                      </p:tavLst>
                                    </p:anim>
                                    <p:anim calcmode="lin" valueType="num">
                                      <p:cBhvr>
                                        <p:cTn id="88" dur="500" fill="hold"/>
                                        <p:tgtEl>
                                          <p:spTgt spid="52"/>
                                        </p:tgtEl>
                                        <p:attrNameLst>
                                          <p:attrName>ppt_h</p:attrName>
                                        </p:attrNameLst>
                                      </p:cBhvr>
                                      <p:tavLst>
                                        <p:tav tm="0">
                                          <p:val>
                                            <p:fltVal val="0"/>
                                          </p:val>
                                        </p:tav>
                                        <p:tav tm="100000">
                                          <p:val>
                                            <p:strVal val="#ppt_h"/>
                                          </p:val>
                                        </p:tav>
                                      </p:tavLst>
                                    </p:anim>
                                    <p:animEffect transition="in" filter="fade">
                                      <p:cBhvr>
                                        <p:cTn id="89" dur="5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wipe(down)">
                                      <p:cBhvr>
                                        <p:cTn id="94" dur="500"/>
                                        <p:tgtEl>
                                          <p:spTgt spid="57"/>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500" fill="hold"/>
                                        <p:tgtEl>
                                          <p:spTgt spid="60"/>
                                        </p:tgtEl>
                                        <p:attrNameLst>
                                          <p:attrName>ppt_w</p:attrName>
                                        </p:attrNameLst>
                                      </p:cBhvr>
                                      <p:tavLst>
                                        <p:tav tm="0">
                                          <p:val>
                                            <p:fltVal val="0"/>
                                          </p:val>
                                        </p:tav>
                                        <p:tav tm="100000">
                                          <p:val>
                                            <p:strVal val="#ppt_w"/>
                                          </p:val>
                                        </p:tav>
                                      </p:tavLst>
                                    </p:anim>
                                    <p:anim calcmode="lin" valueType="num">
                                      <p:cBhvr>
                                        <p:cTn id="100" dur="500" fill="hold"/>
                                        <p:tgtEl>
                                          <p:spTgt spid="60"/>
                                        </p:tgtEl>
                                        <p:attrNameLst>
                                          <p:attrName>ppt_h</p:attrName>
                                        </p:attrNameLst>
                                      </p:cBhvr>
                                      <p:tavLst>
                                        <p:tav tm="0">
                                          <p:val>
                                            <p:fltVal val="0"/>
                                          </p:val>
                                        </p:tav>
                                        <p:tav tm="100000">
                                          <p:val>
                                            <p:strVal val="#ppt_h"/>
                                          </p:val>
                                        </p:tav>
                                      </p:tavLst>
                                    </p:anim>
                                    <p:animEffect transition="in" filter="fade">
                                      <p:cBhvr>
                                        <p:cTn id="101" dur="500"/>
                                        <p:tgtEl>
                                          <p:spTgt spid="6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wipe(down)">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p:cTn id="111" dur="500" fill="hold"/>
                                        <p:tgtEl>
                                          <p:spTgt spid="48"/>
                                        </p:tgtEl>
                                        <p:attrNameLst>
                                          <p:attrName>ppt_w</p:attrName>
                                        </p:attrNameLst>
                                      </p:cBhvr>
                                      <p:tavLst>
                                        <p:tav tm="0">
                                          <p:val>
                                            <p:fltVal val="0"/>
                                          </p:val>
                                        </p:tav>
                                        <p:tav tm="100000">
                                          <p:val>
                                            <p:strVal val="#ppt_w"/>
                                          </p:val>
                                        </p:tav>
                                      </p:tavLst>
                                    </p:anim>
                                    <p:anim calcmode="lin" valueType="num">
                                      <p:cBhvr>
                                        <p:cTn id="112" dur="500" fill="hold"/>
                                        <p:tgtEl>
                                          <p:spTgt spid="48"/>
                                        </p:tgtEl>
                                        <p:attrNameLst>
                                          <p:attrName>ppt_h</p:attrName>
                                        </p:attrNameLst>
                                      </p:cBhvr>
                                      <p:tavLst>
                                        <p:tav tm="0">
                                          <p:val>
                                            <p:fltVal val="0"/>
                                          </p:val>
                                        </p:tav>
                                        <p:tav tm="100000">
                                          <p:val>
                                            <p:strVal val="#ppt_h"/>
                                          </p:val>
                                        </p:tav>
                                      </p:tavLst>
                                    </p:anim>
                                    <p:animEffect transition="in" filter="fade">
                                      <p:cBhvr>
                                        <p:cTn id="1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44" grpId="0"/>
      <p:bldP spid="48" grpId="0"/>
      <p:bldP spid="52" grpId="0"/>
      <p:bldP spid="56" grpId="0"/>
      <p:bldP spid="60" grpId="0"/>
      <p:bldP spid="61" grpId="0"/>
      <p:bldP spid="62" grpId="0" animBg="1"/>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工 作 完 成 情 况</a:t>
            </a:r>
          </a:p>
        </p:txBody>
      </p:sp>
      <p:sp>
        <p:nvSpPr>
          <p:cNvPr id="3" name="椭圆 3"/>
          <p:cNvSpPr>
            <a:spLocks noChangeArrowheads="1"/>
          </p:cNvSpPr>
          <p:nvPr/>
        </p:nvSpPr>
        <p:spPr bwMode="auto">
          <a:xfrm>
            <a:off x="1233556" y="987574"/>
            <a:ext cx="3330824" cy="3330598"/>
          </a:xfrm>
          <a:prstGeom prst="ellipse">
            <a:avLst/>
          </a:prstGeom>
          <a:noFill/>
          <a:ln w="9525">
            <a:solidFill>
              <a:srgbClr val="FF0000"/>
            </a:solidFill>
            <a:prstDash val="dash"/>
            <a:round/>
          </a:ln>
          <a:extLst>
            <a:ext uri="{909E8E84-426E-40DD-AFC4-6F175D3DCCD1}">
              <a14:hiddenFill xmlns:a14="http://schemas.microsoft.com/office/drawing/2010/main">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4" name="Oval 14"/>
          <p:cNvSpPr>
            <a:spLocks noChangeArrowheads="1"/>
          </p:cNvSpPr>
          <p:nvPr/>
        </p:nvSpPr>
        <p:spPr bwMode="auto">
          <a:xfrm>
            <a:off x="1820228" y="2645731"/>
            <a:ext cx="1040065" cy="1040365"/>
          </a:xfrm>
          <a:prstGeom prst="ellipse">
            <a:avLst/>
          </a:prstGeom>
          <a:solidFill>
            <a:srgbClr val="C00000"/>
          </a:solidFill>
          <a:ln>
            <a:noFill/>
          </a:ln>
          <a:effectLst>
            <a:outerShdw blurRad="107950" dist="12700" dir="5400000" algn="ctr">
              <a:srgbClr val="000000"/>
            </a:outerShdw>
          </a:effec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C00000"/>
              </a:solidFill>
              <a:ea typeface="宋体" panose="02010600030101010101" pitchFamily="2" charset="-122"/>
            </a:endParaRPr>
          </a:p>
        </p:txBody>
      </p:sp>
      <p:sp>
        <p:nvSpPr>
          <p:cNvPr id="5" name="Oval 19"/>
          <p:cNvSpPr>
            <a:spLocks noChangeArrowheads="1"/>
          </p:cNvSpPr>
          <p:nvPr/>
        </p:nvSpPr>
        <p:spPr bwMode="auto">
          <a:xfrm>
            <a:off x="3075684" y="2438610"/>
            <a:ext cx="1040065" cy="1040365"/>
          </a:xfrm>
          <a:prstGeom prst="ellipse">
            <a:avLst/>
          </a:prstGeom>
          <a:solidFill>
            <a:srgbClr val="C00000"/>
          </a:solidFill>
          <a:ln>
            <a:noFill/>
          </a:ln>
          <a:effectLst>
            <a:outerShdw blurRad="107950" dist="12700" dir="5400000" algn="ctr">
              <a:srgbClr val="000000"/>
            </a:outerShdw>
          </a:effec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C00000"/>
              </a:solidFill>
              <a:ea typeface="宋体" panose="02010600030101010101" pitchFamily="2" charset="-122"/>
            </a:endParaRPr>
          </a:p>
        </p:txBody>
      </p:sp>
      <p:sp>
        <p:nvSpPr>
          <p:cNvPr id="6" name="Oval 24"/>
          <p:cNvSpPr>
            <a:spLocks noChangeArrowheads="1"/>
          </p:cNvSpPr>
          <p:nvPr/>
        </p:nvSpPr>
        <p:spPr bwMode="auto">
          <a:xfrm>
            <a:off x="2235540" y="1480379"/>
            <a:ext cx="1040065" cy="1040365"/>
          </a:xfrm>
          <a:prstGeom prst="ellipse">
            <a:avLst/>
          </a:prstGeom>
          <a:solidFill>
            <a:srgbClr val="C00000"/>
          </a:solidFill>
          <a:ln>
            <a:noFill/>
          </a:ln>
          <a:effectLst>
            <a:outerShdw blurRad="107950" dist="12700" dir="5400000" algn="ctr">
              <a:srgbClr val="000000"/>
            </a:outerShdw>
          </a:effec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C00000"/>
              </a:solidFill>
              <a:ea typeface="宋体" panose="02010600030101010101" pitchFamily="2" charset="-122"/>
            </a:endParaRPr>
          </a:p>
        </p:txBody>
      </p:sp>
      <p:sp>
        <p:nvSpPr>
          <p:cNvPr id="7" name="TextBox 10"/>
          <p:cNvSpPr txBox="1">
            <a:spLocks noChangeArrowheads="1"/>
          </p:cNvSpPr>
          <p:nvPr/>
        </p:nvSpPr>
        <p:spPr bwMode="auto">
          <a:xfrm>
            <a:off x="4788024" y="1013761"/>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rgbClr val="C00000"/>
                </a:solidFill>
                <a:latin typeface="微软雅黑" panose="020B0503020204020204" pitchFamily="34" charset="-122"/>
              </a:rPr>
              <a:t>标题文本一</a:t>
            </a:r>
          </a:p>
        </p:txBody>
      </p:sp>
      <p:sp>
        <p:nvSpPr>
          <p:cNvPr id="8" name="TextBox 11"/>
          <p:cNvSpPr txBox="1">
            <a:spLocks noChangeArrowheads="1"/>
          </p:cNvSpPr>
          <p:nvPr/>
        </p:nvSpPr>
        <p:spPr bwMode="auto">
          <a:xfrm>
            <a:off x="4788025" y="1288732"/>
            <a:ext cx="3168351" cy="5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点击输入你的文字内容或复制你的文本内容</a:t>
            </a:r>
            <a:endParaRPr lang="en-US" altLang="zh-CN" sz="1100">
              <a:solidFill>
                <a:schemeClr val="tx1"/>
              </a:solidFill>
              <a:latin typeface="微软雅黑" panose="020B0503020204020204" pitchFamily="34" charset="-122"/>
            </a:endParaRPr>
          </a:p>
          <a:p>
            <a:pPr eaLnBrk="1" hangingPunct="1">
              <a:spcBef>
                <a:spcPct val="0"/>
              </a:spcBef>
              <a:buNone/>
            </a:pPr>
            <a:r>
              <a:rPr lang="zh-CN" altLang="en-US" sz="1100">
                <a:solidFill>
                  <a:schemeClr val="tx1"/>
                </a:solidFill>
                <a:latin typeface="微软雅黑" panose="020B0503020204020204" pitchFamily="34" charset="-122"/>
              </a:rPr>
              <a:t>点击输入你的文字内容或复制你的文本内容</a:t>
            </a:r>
          </a:p>
          <a:p>
            <a:pPr eaLnBrk="1" hangingPunct="1">
              <a:spcBef>
                <a:spcPct val="0"/>
              </a:spcBef>
              <a:buNone/>
            </a:pPr>
            <a:r>
              <a:rPr lang="zh-CN" altLang="en-US" sz="1100">
                <a:solidFill>
                  <a:schemeClr val="tx1"/>
                </a:solidFill>
                <a:latin typeface="微软雅黑" panose="020B0503020204020204" pitchFamily="34" charset="-122"/>
              </a:rPr>
              <a:t>点击输入你的文字内容或复制你的文本内容</a:t>
            </a:r>
            <a:endParaRPr lang="en-US" altLang="zh-CN" sz="1100">
              <a:solidFill>
                <a:schemeClr val="tx1"/>
              </a:solidFill>
              <a:latin typeface="微软雅黑" panose="020B0503020204020204" pitchFamily="34" charset="-122"/>
            </a:endParaRPr>
          </a:p>
        </p:txBody>
      </p:sp>
      <p:sp>
        <p:nvSpPr>
          <p:cNvPr id="9" name="TextBox 12"/>
          <p:cNvSpPr txBox="1">
            <a:spLocks noChangeArrowheads="1"/>
          </p:cNvSpPr>
          <p:nvPr/>
        </p:nvSpPr>
        <p:spPr bwMode="auto">
          <a:xfrm>
            <a:off x="2418801" y="1735113"/>
            <a:ext cx="689013" cy="4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a:solidFill>
                  <a:schemeClr val="bg1"/>
                </a:solidFill>
                <a:latin typeface="微软雅黑" panose="020B0503020204020204" pitchFamily="34" charset="-122"/>
              </a:rPr>
              <a:t>标题</a:t>
            </a:r>
            <a:endParaRPr lang="en-US" altLang="zh-CN" sz="1300" b="1">
              <a:solidFill>
                <a:schemeClr val="bg1"/>
              </a:solidFill>
              <a:latin typeface="微软雅黑" panose="020B0503020204020204" pitchFamily="34" charset="-122"/>
            </a:endParaRPr>
          </a:p>
          <a:p>
            <a:pPr algn="ctr" eaLnBrk="1" hangingPunct="1">
              <a:spcBef>
                <a:spcPct val="0"/>
              </a:spcBef>
              <a:buFontTx/>
              <a:buNone/>
            </a:pPr>
            <a:r>
              <a:rPr lang="zh-CN" altLang="en-US" sz="1300" b="1">
                <a:solidFill>
                  <a:schemeClr val="bg1"/>
                </a:solidFill>
                <a:latin typeface="微软雅黑" panose="020B0503020204020204" pitchFamily="34" charset="-122"/>
              </a:rPr>
              <a:t>文本一</a:t>
            </a:r>
          </a:p>
        </p:txBody>
      </p:sp>
      <p:sp>
        <p:nvSpPr>
          <p:cNvPr id="10" name="TextBox 9"/>
          <p:cNvSpPr txBox="1">
            <a:spLocks noChangeArrowheads="1"/>
          </p:cNvSpPr>
          <p:nvPr/>
        </p:nvSpPr>
        <p:spPr bwMode="auto">
          <a:xfrm>
            <a:off x="1978499" y="2932604"/>
            <a:ext cx="689013" cy="4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a:solidFill>
                  <a:schemeClr val="bg1"/>
                </a:solidFill>
                <a:latin typeface="微软雅黑" panose="020B0503020204020204" pitchFamily="34" charset="-122"/>
              </a:rPr>
              <a:t>标题</a:t>
            </a:r>
            <a:endParaRPr lang="en-US" altLang="zh-CN" sz="1300" b="1">
              <a:solidFill>
                <a:schemeClr val="bg1"/>
              </a:solidFill>
              <a:latin typeface="微软雅黑" panose="020B0503020204020204" pitchFamily="34" charset="-122"/>
            </a:endParaRPr>
          </a:p>
          <a:p>
            <a:pPr algn="ctr" eaLnBrk="1" hangingPunct="1">
              <a:spcBef>
                <a:spcPct val="0"/>
              </a:spcBef>
              <a:buFontTx/>
              <a:buNone/>
            </a:pPr>
            <a:r>
              <a:rPr lang="zh-CN" altLang="en-US" sz="1300" b="1">
                <a:solidFill>
                  <a:schemeClr val="bg1"/>
                </a:solidFill>
                <a:latin typeface="微软雅黑" panose="020B0503020204020204" pitchFamily="34" charset="-122"/>
              </a:rPr>
              <a:t>文本二</a:t>
            </a:r>
          </a:p>
        </p:txBody>
      </p:sp>
      <p:sp>
        <p:nvSpPr>
          <p:cNvPr id="11" name="TextBox 10"/>
          <p:cNvSpPr txBox="1">
            <a:spLocks noChangeArrowheads="1"/>
          </p:cNvSpPr>
          <p:nvPr/>
        </p:nvSpPr>
        <p:spPr bwMode="auto">
          <a:xfrm>
            <a:off x="3277984" y="2676679"/>
            <a:ext cx="689013" cy="4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a:solidFill>
                  <a:schemeClr val="bg1"/>
                </a:solidFill>
                <a:latin typeface="微软雅黑" panose="020B0503020204020204" pitchFamily="34" charset="-122"/>
              </a:rPr>
              <a:t>标题</a:t>
            </a:r>
            <a:endParaRPr lang="en-US" altLang="zh-CN" sz="1300" b="1">
              <a:solidFill>
                <a:schemeClr val="bg1"/>
              </a:solidFill>
              <a:latin typeface="微软雅黑" panose="020B0503020204020204" pitchFamily="34" charset="-122"/>
            </a:endParaRPr>
          </a:p>
          <a:p>
            <a:pPr algn="ctr" eaLnBrk="1" hangingPunct="1">
              <a:spcBef>
                <a:spcPct val="0"/>
              </a:spcBef>
              <a:buFontTx/>
              <a:buNone/>
            </a:pPr>
            <a:r>
              <a:rPr lang="zh-CN" altLang="en-US" sz="1300" b="1">
                <a:solidFill>
                  <a:schemeClr val="bg1"/>
                </a:solidFill>
                <a:latin typeface="微软雅黑" panose="020B0503020204020204" pitchFamily="34" charset="-122"/>
              </a:rPr>
              <a:t>文本三</a:t>
            </a:r>
          </a:p>
        </p:txBody>
      </p:sp>
      <p:sp>
        <p:nvSpPr>
          <p:cNvPr id="12" name="TextBox 11"/>
          <p:cNvSpPr txBox="1">
            <a:spLocks noChangeArrowheads="1"/>
          </p:cNvSpPr>
          <p:nvPr/>
        </p:nvSpPr>
        <p:spPr bwMode="auto">
          <a:xfrm>
            <a:off x="4788024" y="2189826"/>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rgbClr val="C00000"/>
                </a:solidFill>
                <a:latin typeface="微软雅黑" panose="020B0503020204020204" pitchFamily="34" charset="-122"/>
              </a:rPr>
              <a:t>标题文本二</a:t>
            </a:r>
          </a:p>
        </p:txBody>
      </p:sp>
      <p:sp>
        <p:nvSpPr>
          <p:cNvPr id="13" name="TextBox 12"/>
          <p:cNvSpPr txBox="1">
            <a:spLocks noChangeArrowheads="1"/>
          </p:cNvSpPr>
          <p:nvPr/>
        </p:nvSpPr>
        <p:spPr bwMode="auto">
          <a:xfrm>
            <a:off x="4788025" y="2464797"/>
            <a:ext cx="3168351" cy="5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点击输入你的文字内容或复制你的文本内容</a:t>
            </a:r>
            <a:endParaRPr lang="en-US" altLang="zh-CN" sz="1100">
              <a:solidFill>
                <a:schemeClr val="tx1"/>
              </a:solidFill>
              <a:latin typeface="微软雅黑" panose="020B0503020204020204" pitchFamily="34" charset="-122"/>
            </a:endParaRPr>
          </a:p>
          <a:p>
            <a:pPr eaLnBrk="1" hangingPunct="1">
              <a:spcBef>
                <a:spcPct val="0"/>
              </a:spcBef>
              <a:buNone/>
            </a:pPr>
            <a:r>
              <a:rPr lang="zh-CN" altLang="en-US" sz="1100">
                <a:solidFill>
                  <a:schemeClr val="tx1"/>
                </a:solidFill>
                <a:latin typeface="微软雅黑" panose="020B0503020204020204" pitchFamily="34" charset="-122"/>
              </a:rPr>
              <a:t>点击输入你的文字内容或复制你的文本内容</a:t>
            </a:r>
          </a:p>
          <a:p>
            <a:pPr eaLnBrk="1" hangingPunct="1">
              <a:spcBef>
                <a:spcPct val="0"/>
              </a:spcBef>
              <a:buNone/>
            </a:pPr>
            <a:r>
              <a:rPr lang="zh-CN" altLang="en-US" sz="1100">
                <a:solidFill>
                  <a:schemeClr val="tx1"/>
                </a:solidFill>
                <a:latin typeface="微软雅黑" panose="020B0503020204020204" pitchFamily="34" charset="-122"/>
              </a:rPr>
              <a:t>点击输入你的文字内容或复制你的文本内容</a:t>
            </a:r>
          </a:p>
        </p:txBody>
      </p:sp>
      <p:sp>
        <p:nvSpPr>
          <p:cNvPr id="14" name="TextBox 13"/>
          <p:cNvSpPr txBox="1">
            <a:spLocks noChangeArrowheads="1"/>
          </p:cNvSpPr>
          <p:nvPr/>
        </p:nvSpPr>
        <p:spPr bwMode="auto">
          <a:xfrm>
            <a:off x="4788024" y="3356369"/>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rgbClr val="C00000"/>
                </a:solidFill>
                <a:latin typeface="微软雅黑" panose="020B0503020204020204" pitchFamily="34" charset="-122"/>
              </a:rPr>
              <a:t>标题文本三</a:t>
            </a:r>
          </a:p>
        </p:txBody>
      </p:sp>
      <p:sp>
        <p:nvSpPr>
          <p:cNvPr id="15" name="TextBox 14"/>
          <p:cNvSpPr txBox="1">
            <a:spLocks noChangeArrowheads="1"/>
          </p:cNvSpPr>
          <p:nvPr/>
        </p:nvSpPr>
        <p:spPr bwMode="auto">
          <a:xfrm>
            <a:off x="4788025" y="3631340"/>
            <a:ext cx="3168351" cy="5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点击输入你的文字内容或复制你的文本内容</a:t>
            </a:r>
            <a:endParaRPr lang="en-US" altLang="zh-CN" sz="1100">
              <a:solidFill>
                <a:schemeClr val="tx1"/>
              </a:solidFill>
              <a:latin typeface="微软雅黑" panose="020B0503020204020204" pitchFamily="34" charset="-122"/>
            </a:endParaRPr>
          </a:p>
          <a:p>
            <a:pPr eaLnBrk="1" hangingPunct="1">
              <a:spcBef>
                <a:spcPct val="0"/>
              </a:spcBef>
              <a:buNone/>
            </a:pPr>
            <a:r>
              <a:rPr lang="zh-CN" altLang="en-US" sz="1100">
                <a:solidFill>
                  <a:schemeClr val="tx1"/>
                </a:solidFill>
                <a:latin typeface="微软雅黑" panose="020B0503020204020204" pitchFamily="34" charset="-122"/>
              </a:rPr>
              <a:t>点击输入你的文字内容或复制你的文本内容</a:t>
            </a:r>
          </a:p>
          <a:p>
            <a:pPr eaLnBrk="1" hangingPunct="1">
              <a:spcBef>
                <a:spcPct val="0"/>
              </a:spcBef>
              <a:buNone/>
            </a:pPr>
            <a:r>
              <a:rPr lang="zh-CN" altLang="en-US" sz="1100">
                <a:solidFill>
                  <a:schemeClr val="tx1"/>
                </a:solidFill>
                <a:latin typeface="微软雅黑" panose="020B0503020204020204" pitchFamily="34" charset="-122"/>
              </a:rPr>
              <a:t>点击输入你的文字内容或复制你的文本内容</a:t>
            </a:r>
            <a:endParaRPr lang="en-US" altLang="zh-CN" sz="1100">
              <a:solidFill>
                <a:schemeClr val="tx1"/>
              </a:solidFill>
              <a:latin typeface="微软雅黑" panose="020B0503020204020204" pitchFamily="34" charset="-122"/>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5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Scale>
                                      <p:cBhvr>
                                        <p:cTn id="1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11" dur="1000" decel="50000" fill="hold">
                                          <p:stCondLst>
                                            <p:cond delay="0"/>
                                          </p:stCondLst>
                                        </p:cTn>
                                        <p:tgtEl>
                                          <p:spTgt spid="6"/>
                                        </p:tgtEl>
                                        <p:attrNameLst>
                                          <p:attrName>ppt_x</p:attrName>
                                          <p:attrName>ppt_y</p:attrName>
                                        </p:attrNameLst>
                                      </p:cBhvr>
                                      <p:rCtr x="0" y="0"/>
                                    </p:animMotion>
                                    <p:animEffect transition="in" filter="fade">
                                      <p:cBhvr>
                                        <p:cTn id="12" dur="1000"/>
                                        <p:tgtEl>
                                          <p:spTgt spid="6"/>
                                        </p:tgtEl>
                                      </p:cBhvr>
                                    </p:animEffect>
                                  </p:childTnLst>
                                </p:cTn>
                              </p:par>
                              <p:par>
                                <p:cTn id="13" presetID="5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Scale>
                                      <p:cBhvr>
                                        <p:cTn id="1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16" dur="1000" decel="50000" fill="hold">
                                          <p:stCondLst>
                                            <p:cond delay="0"/>
                                          </p:stCondLst>
                                        </p:cTn>
                                        <p:tgtEl>
                                          <p:spTgt spid="9"/>
                                        </p:tgtEl>
                                        <p:attrNameLst>
                                          <p:attrName>ppt_x</p:attrName>
                                          <p:attrName>ppt_y</p:attrName>
                                        </p:attrNameLst>
                                      </p:cBhvr>
                                      <p:rCtr x="0" y="0"/>
                                    </p:animMotion>
                                    <p:animEffect transition="in" filter="fade">
                                      <p:cBhvr>
                                        <p:cTn id="17" dur="1000"/>
                                        <p:tgtEl>
                                          <p:spTgt spid="9"/>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Scale>
                                      <p:cBhvr>
                                        <p:cTn id="2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21" dur="1000" decel="50000" fill="hold">
                                          <p:stCondLst>
                                            <p:cond delay="0"/>
                                          </p:stCondLst>
                                        </p:cTn>
                                        <p:tgtEl>
                                          <p:spTgt spid="4"/>
                                        </p:tgtEl>
                                        <p:attrNameLst>
                                          <p:attrName>ppt_x</p:attrName>
                                          <p:attrName>ppt_y</p:attrName>
                                        </p:attrNameLst>
                                      </p:cBhvr>
                                      <p:rCtr x="0" y="0"/>
                                    </p:animMotion>
                                    <p:animEffect transition="in" filter="fade">
                                      <p:cBhvr>
                                        <p:cTn id="22" dur="1000"/>
                                        <p:tgtEl>
                                          <p:spTgt spid="4"/>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Scale>
                                      <p:cBhvr>
                                        <p:cTn id="2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26" dur="1000" decel="50000" fill="hold">
                                          <p:stCondLst>
                                            <p:cond delay="0"/>
                                          </p:stCondLst>
                                        </p:cTn>
                                        <p:tgtEl>
                                          <p:spTgt spid="10"/>
                                        </p:tgtEl>
                                        <p:attrNameLst>
                                          <p:attrName>ppt_x</p:attrName>
                                          <p:attrName>ppt_y</p:attrName>
                                        </p:attrNameLst>
                                      </p:cBhvr>
                                      <p:rCtr x="0" y="0"/>
                                    </p:animMotion>
                                    <p:animEffect transition="in" filter="fade">
                                      <p:cBhvr>
                                        <p:cTn id="27" dur="1000"/>
                                        <p:tgtEl>
                                          <p:spTgt spid="10"/>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Scale>
                                      <p:cBhvr>
                                        <p:cTn id="3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31" dur="1000" decel="50000" fill="hold">
                                          <p:stCondLst>
                                            <p:cond delay="0"/>
                                          </p:stCondLst>
                                        </p:cTn>
                                        <p:tgtEl>
                                          <p:spTgt spid="5"/>
                                        </p:tgtEl>
                                        <p:attrNameLst>
                                          <p:attrName>ppt_x</p:attrName>
                                          <p:attrName>ppt_y</p:attrName>
                                        </p:attrNameLst>
                                      </p:cBhvr>
                                      <p:rCtr x="0" y="0"/>
                                    </p:animMotion>
                                    <p:animEffect transition="in" filter="fade">
                                      <p:cBhvr>
                                        <p:cTn id="32" dur="1000"/>
                                        <p:tgtEl>
                                          <p:spTgt spid="5"/>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Scale>
                                      <p:cBhvr>
                                        <p:cTn id="3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36" dur="1000" decel="50000" fill="hold">
                                          <p:stCondLst>
                                            <p:cond delay="0"/>
                                          </p:stCondLst>
                                        </p:cTn>
                                        <p:tgtEl>
                                          <p:spTgt spid="11"/>
                                        </p:tgtEl>
                                        <p:attrNameLst>
                                          <p:attrName>ppt_x</p:attrName>
                                          <p:attrName>ppt_y</p:attrName>
                                        </p:attrNameLst>
                                      </p:cBhvr>
                                      <p:rCtr x="0" y="0"/>
                                    </p:animMotion>
                                    <p:animEffect transition="in" filter="fade">
                                      <p:cBhvr>
                                        <p:cTn id="37" dur="1000"/>
                                        <p:tgtEl>
                                          <p:spTgt spid="11"/>
                                        </p:tgtEl>
                                      </p:cBhvr>
                                    </p:animEffect>
                                  </p:childTnLst>
                                </p:cTn>
                              </p:par>
                            </p:childTnLst>
                          </p:cTn>
                        </p:par>
                        <p:par>
                          <p:cTn id="38" fill="hold">
                            <p:stCondLst>
                              <p:cond delay="1000"/>
                            </p:stCondLst>
                            <p:childTnLst>
                              <p:par>
                                <p:cTn id="39" presetID="2" presetClass="entr" presetSubtype="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1+#ppt_w/2"/>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2" presetClass="entr" presetSubtype="1"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up)">
                                      <p:cBhvr>
                                        <p:cTn id="56" dur="500"/>
                                        <p:tgtEl>
                                          <p:spTgt spid="8"/>
                                        </p:tgtEl>
                                      </p:cBhvr>
                                    </p:animEffect>
                                  </p:childTnLst>
                                </p:cTn>
                              </p:par>
                            </p:childTnLst>
                          </p:cTn>
                        </p:par>
                        <p:par>
                          <p:cTn id="57" fill="hold">
                            <p:stCondLst>
                              <p:cond delay="3000"/>
                            </p:stCondLst>
                            <p:childTnLst>
                              <p:par>
                                <p:cTn id="58" presetID="22" presetClass="entr" presetSubtype="1"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up)">
                                      <p:cBhvr>
                                        <p:cTn id="60" dur="500"/>
                                        <p:tgtEl>
                                          <p:spTgt spid="13"/>
                                        </p:tgtEl>
                                      </p:cBhvr>
                                    </p:animEffect>
                                  </p:childTnLst>
                                </p:cTn>
                              </p:par>
                            </p:childTnLst>
                          </p:cTn>
                        </p:par>
                        <p:par>
                          <p:cTn id="61" fill="hold">
                            <p:stCondLst>
                              <p:cond delay="3500"/>
                            </p:stCondLst>
                            <p:childTnLst>
                              <p:par>
                                <p:cTn id="62" presetID="22" presetClass="entr" presetSubtype="1"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up)">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工 作 完 成 情 况</a:t>
            </a:r>
          </a:p>
        </p:txBody>
      </p:sp>
      <p:cxnSp>
        <p:nvCxnSpPr>
          <p:cNvPr id="3" name="直接连接符 2"/>
          <p:cNvCxnSpPr/>
          <p:nvPr/>
        </p:nvCxnSpPr>
        <p:spPr>
          <a:xfrm flipV="1">
            <a:off x="6492906" y="4324008"/>
            <a:ext cx="118693" cy="16593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椭圆 4"/>
          <p:cNvSpPr/>
          <p:nvPr/>
        </p:nvSpPr>
        <p:spPr>
          <a:xfrm rot="197558">
            <a:off x="4462428" y="643640"/>
            <a:ext cx="3709076" cy="3755526"/>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solidFill>
            <a:srgbClr val="C00000"/>
          </a:solidFill>
          <a:ln w="317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rgbClr val="C00000"/>
              </a:solidFill>
              <a:latin typeface="Calibri" panose="020F0502020204030204"/>
            </a:endParaRPr>
          </a:p>
        </p:txBody>
      </p:sp>
      <p:sp>
        <p:nvSpPr>
          <p:cNvPr id="5" name="TextBox 75"/>
          <p:cNvSpPr txBox="1"/>
          <p:nvPr/>
        </p:nvSpPr>
        <p:spPr>
          <a:xfrm>
            <a:off x="1832217" y="483518"/>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6" name="直接连接符 5"/>
          <p:cNvCxnSpPr/>
          <p:nvPr/>
        </p:nvCxnSpPr>
        <p:spPr>
          <a:xfrm flipH="1">
            <a:off x="1831578" y="1322622"/>
            <a:ext cx="3389412"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194785" y="2408050"/>
            <a:ext cx="3336793" cy="882"/>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831578" y="3544629"/>
            <a:ext cx="3174061" cy="16431"/>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3059832" y="4502582"/>
            <a:ext cx="3414819" cy="1"/>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552253" y="1415064"/>
            <a:ext cx="1555950" cy="1517753"/>
            <a:chOff x="2821080" y="1860029"/>
            <a:chExt cx="3903324" cy="3807502"/>
          </a:xfrm>
        </p:grpSpPr>
        <p:sp>
          <p:nvSpPr>
            <p:cNvPr id="13" name="椭圆 12"/>
            <p:cNvSpPr/>
            <p:nvPr/>
          </p:nvSpPr>
          <p:spPr>
            <a:xfrm>
              <a:off x="2848131" y="1860029"/>
              <a:ext cx="3807501" cy="38075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2" name="文本框 94"/>
            <p:cNvSpPr txBox="1"/>
            <p:nvPr/>
          </p:nvSpPr>
          <p:spPr>
            <a:xfrm>
              <a:off x="2821080" y="3013430"/>
              <a:ext cx="3903324" cy="1621413"/>
            </a:xfrm>
            <a:prstGeom prst="rect">
              <a:avLst/>
            </a:prstGeom>
            <a:noFill/>
          </p:spPr>
          <p:txBody>
            <a:bodyPr wrap="square" rtlCol="0">
              <a:spAutoFit/>
            </a:bodyPr>
            <a:lstStyle/>
            <a:p>
              <a:pPr algn="ctr"/>
              <a:r>
                <a:rPr lang="zh-CN" altLang="en-US" b="1">
                  <a:solidFill>
                    <a:srgbClr val="C00000"/>
                  </a:solidFill>
                  <a:latin typeface="微软雅黑" panose="020B0503020204020204" pitchFamily="34" charset="-122"/>
                  <a:ea typeface="微软雅黑" panose="020B0503020204020204" pitchFamily="34" charset="-122"/>
                </a:rPr>
                <a:t>添加您</a:t>
              </a:r>
              <a:endParaRPr lang="en-US" altLang="zh-CN" b="1">
                <a:solidFill>
                  <a:srgbClr val="C00000"/>
                </a:solidFill>
                <a:latin typeface="微软雅黑" panose="020B0503020204020204" pitchFamily="34" charset="-122"/>
                <a:ea typeface="微软雅黑" panose="020B0503020204020204" pitchFamily="34" charset="-122"/>
              </a:endParaRPr>
            </a:p>
            <a:p>
              <a:pPr algn="ctr"/>
              <a:r>
                <a:rPr lang="zh-CN" altLang="en-US" b="1">
                  <a:solidFill>
                    <a:srgbClr val="C00000"/>
                  </a:solidFill>
                  <a:latin typeface="微软雅黑" panose="020B0503020204020204" pitchFamily="34" charset="-122"/>
                  <a:ea typeface="微软雅黑" panose="020B0503020204020204" pitchFamily="34" charset="-122"/>
                </a:rPr>
                <a:t>的标题</a:t>
              </a:r>
              <a:endParaRPr lang="en-US" altLang="zh-CN" b="1">
                <a:solidFill>
                  <a:srgbClr val="C0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281871" y="694665"/>
            <a:ext cx="642934" cy="642934"/>
            <a:chOff x="6962369" y="1155522"/>
            <a:chExt cx="928603" cy="928603"/>
          </a:xfrm>
        </p:grpSpPr>
        <p:sp>
          <p:nvSpPr>
            <p:cNvPr id="18" name="椭圆 17"/>
            <p:cNvSpPr/>
            <p:nvPr/>
          </p:nvSpPr>
          <p:spPr>
            <a:xfrm>
              <a:off x="6962369" y="1155522"/>
              <a:ext cx="928603" cy="928603"/>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7" name="文本框 2"/>
            <p:cNvSpPr txBox="1"/>
            <p:nvPr/>
          </p:nvSpPr>
          <p:spPr>
            <a:xfrm>
              <a:off x="7108091" y="1353105"/>
              <a:ext cx="678831" cy="533434"/>
            </a:xfrm>
            <a:prstGeom prst="rect">
              <a:avLst/>
            </a:prstGeom>
            <a:noFill/>
          </p:spPr>
          <p:txBody>
            <a:bodyPr wrap="none" rtlCol="0">
              <a:spAutoFit/>
            </a:bodyPr>
            <a:lstStyle/>
            <a:p>
              <a:r>
                <a:rPr lang="en-US" altLang="zh-CN" sz="1800" b="1">
                  <a:solidFill>
                    <a:srgbClr val="C00000"/>
                  </a:solidFill>
                  <a:latin typeface="微软雅黑" panose="020B0503020204020204" pitchFamily="34" charset="-122"/>
                  <a:ea typeface="微软雅黑" panose="020B0503020204020204" pitchFamily="34" charset="-122"/>
                </a:rPr>
                <a:t>01</a:t>
              </a:r>
              <a:endParaRPr lang="zh-CN" altLang="en-US" sz="1800" b="1">
                <a:solidFill>
                  <a:srgbClr val="C0000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593030" y="1765116"/>
            <a:ext cx="642933" cy="642933"/>
            <a:chOff x="6962369" y="1155522"/>
            <a:chExt cx="928602" cy="928602"/>
          </a:xfrm>
        </p:grpSpPr>
        <p:sp>
          <p:nvSpPr>
            <p:cNvPr id="23" name="椭圆 22"/>
            <p:cNvSpPr/>
            <p:nvPr/>
          </p:nvSpPr>
          <p:spPr>
            <a:xfrm>
              <a:off x="6962369" y="1155522"/>
              <a:ext cx="928602" cy="9286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2" name="文本框 124"/>
            <p:cNvSpPr txBox="1"/>
            <p:nvPr/>
          </p:nvSpPr>
          <p:spPr>
            <a:xfrm>
              <a:off x="7108091" y="1353105"/>
              <a:ext cx="678831" cy="533434"/>
            </a:xfrm>
            <a:prstGeom prst="rect">
              <a:avLst/>
            </a:prstGeom>
            <a:noFill/>
          </p:spPr>
          <p:txBody>
            <a:bodyPr wrap="none" rtlCol="0">
              <a:spAutoFit/>
            </a:bodyPr>
            <a:lstStyle/>
            <a:p>
              <a:r>
                <a:rPr lang="en-US" altLang="zh-CN" sz="1800" b="1">
                  <a:solidFill>
                    <a:srgbClr val="C00000"/>
                  </a:solidFill>
                  <a:latin typeface="微软雅黑" panose="020B0503020204020204" pitchFamily="34" charset="-122"/>
                  <a:ea typeface="微软雅黑" panose="020B0503020204020204" pitchFamily="34" charset="-122"/>
                </a:rPr>
                <a:t>02</a:t>
              </a:r>
              <a:endParaRPr lang="zh-CN" altLang="en-US" sz="1800" b="1">
                <a:solidFill>
                  <a:srgbClr val="C00000"/>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990660" y="3111302"/>
            <a:ext cx="642933" cy="642933"/>
            <a:chOff x="6962369" y="1155522"/>
            <a:chExt cx="928602" cy="928602"/>
          </a:xfrm>
        </p:grpSpPr>
        <p:sp>
          <p:nvSpPr>
            <p:cNvPr id="28" name="椭圆 27"/>
            <p:cNvSpPr/>
            <p:nvPr/>
          </p:nvSpPr>
          <p:spPr>
            <a:xfrm>
              <a:off x="6962369" y="1155522"/>
              <a:ext cx="928602" cy="9286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7" name="文本框 130"/>
            <p:cNvSpPr txBox="1"/>
            <p:nvPr/>
          </p:nvSpPr>
          <p:spPr>
            <a:xfrm>
              <a:off x="7108091" y="1353105"/>
              <a:ext cx="678831" cy="533434"/>
            </a:xfrm>
            <a:prstGeom prst="rect">
              <a:avLst/>
            </a:prstGeom>
            <a:noFill/>
          </p:spPr>
          <p:txBody>
            <a:bodyPr wrap="none" rtlCol="0">
              <a:spAutoFit/>
            </a:bodyPr>
            <a:lstStyle/>
            <a:p>
              <a:r>
                <a:rPr lang="en-US" altLang="zh-CN" sz="1800" b="1">
                  <a:solidFill>
                    <a:srgbClr val="C00000"/>
                  </a:solidFill>
                  <a:latin typeface="微软雅黑" panose="020B0503020204020204" pitchFamily="34" charset="-122"/>
                  <a:ea typeface="微软雅黑" panose="020B0503020204020204" pitchFamily="34" charset="-122"/>
                </a:rPr>
                <a:t>03</a:t>
              </a:r>
              <a:endParaRPr lang="zh-CN" altLang="en-US" sz="1800" b="1">
                <a:solidFill>
                  <a:srgbClr val="C0000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6374208" y="3681075"/>
            <a:ext cx="642933" cy="642933"/>
            <a:chOff x="6962369" y="1155522"/>
            <a:chExt cx="928602" cy="928602"/>
          </a:xfrm>
        </p:grpSpPr>
        <p:sp>
          <p:nvSpPr>
            <p:cNvPr id="33" name="椭圆 32"/>
            <p:cNvSpPr/>
            <p:nvPr/>
          </p:nvSpPr>
          <p:spPr>
            <a:xfrm>
              <a:off x="6962369" y="1155522"/>
              <a:ext cx="928602" cy="9286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2" name="文本框 136"/>
            <p:cNvSpPr txBox="1"/>
            <p:nvPr/>
          </p:nvSpPr>
          <p:spPr>
            <a:xfrm>
              <a:off x="7108091" y="1399149"/>
              <a:ext cx="678831" cy="533434"/>
            </a:xfrm>
            <a:prstGeom prst="rect">
              <a:avLst/>
            </a:prstGeom>
            <a:noFill/>
          </p:spPr>
          <p:txBody>
            <a:bodyPr wrap="none" rtlCol="0">
              <a:spAutoFit/>
            </a:bodyPr>
            <a:lstStyle/>
            <a:p>
              <a:r>
                <a:rPr lang="en-US" altLang="zh-CN" sz="1800" b="1">
                  <a:solidFill>
                    <a:srgbClr val="C00000"/>
                  </a:solidFill>
                  <a:latin typeface="微软雅黑" panose="020B0503020204020204" pitchFamily="34" charset="-122"/>
                  <a:ea typeface="微软雅黑" panose="020B0503020204020204" pitchFamily="34" charset="-122"/>
                </a:rPr>
                <a:t>04</a:t>
              </a:r>
              <a:endParaRPr lang="zh-CN" altLang="en-US" sz="1800" b="1">
                <a:solidFill>
                  <a:srgbClr val="C00000"/>
                </a:solidFill>
                <a:latin typeface="微软雅黑" panose="020B0503020204020204" pitchFamily="34" charset="-122"/>
                <a:ea typeface="微软雅黑" panose="020B0503020204020204" pitchFamily="34" charset="-122"/>
              </a:endParaRPr>
            </a:p>
          </p:txBody>
        </p:sp>
      </p:grpSp>
      <p:sp>
        <p:nvSpPr>
          <p:cNvPr id="35" name="TextBox 75"/>
          <p:cNvSpPr txBox="1"/>
          <p:nvPr/>
        </p:nvSpPr>
        <p:spPr>
          <a:xfrm>
            <a:off x="1187624" y="1554852"/>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TextBox 75"/>
          <p:cNvSpPr txBox="1"/>
          <p:nvPr/>
        </p:nvSpPr>
        <p:spPr>
          <a:xfrm>
            <a:off x="1761331" y="2706980"/>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TextBox 75"/>
          <p:cNvSpPr txBox="1"/>
          <p:nvPr/>
        </p:nvSpPr>
        <p:spPr>
          <a:xfrm>
            <a:off x="3059832" y="3648503"/>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par>
                                <p:cTn id="31" presetID="53" presetClass="entr" presetSubtype="16"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right)">
                                      <p:cBhvr>
                                        <p:cTn id="39" dur="500"/>
                                        <p:tgtEl>
                                          <p:spTgt spid="6"/>
                                        </p:tgtEl>
                                      </p:cBhvr>
                                    </p:animEffect>
                                  </p:childTnLst>
                                </p:cTn>
                              </p:par>
                              <p:par>
                                <p:cTn id="40" presetID="22" presetClass="entr" presetSubtype="2"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par>
                                <p:cTn id="43" presetID="22" presetClass="entr" presetSubtype="2"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500"/>
                                        <p:tgtEl>
                                          <p:spTgt spid="8"/>
                                        </p:tgtEl>
                                      </p:cBhvr>
                                    </p:animEffect>
                                  </p:childTnLst>
                                </p:cTn>
                              </p:par>
                              <p:par>
                                <p:cTn id="46" presetID="22" presetClass="entr" presetSubtype="2"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500"/>
                                        <p:tgtEl>
                                          <p:spTgt spid="9"/>
                                        </p:tgtEl>
                                      </p:cBhvr>
                                    </p:animEffect>
                                  </p:childTnLst>
                                </p:cTn>
                              </p:par>
                            </p:childTnLst>
                          </p:cTn>
                        </p:par>
                        <p:par>
                          <p:cTn id="49" fill="hold">
                            <p:stCondLst>
                              <p:cond delay="2000"/>
                            </p:stCondLst>
                            <p:childTnLst>
                              <p:par>
                                <p:cTn id="50" presetID="2" presetClass="entr" presetSubtype="8"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0-#ppt_w/2"/>
                                          </p:val>
                                        </p:tav>
                                        <p:tav tm="100000">
                                          <p:val>
                                            <p:strVal val="#ppt_x"/>
                                          </p:val>
                                        </p:tav>
                                      </p:tavLst>
                                    </p:anim>
                                    <p:anim calcmode="lin" valueType="num">
                                      <p:cBhvr additive="base">
                                        <p:cTn id="53" dur="500" fill="hold"/>
                                        <p:tgtEl>
                                          <p:spTgt spid="5"/>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0-#ppt_w/2"/>
                                          </p:val>
                                        </p:tav>
                                        <p:tav tm="100000">
                                          <p:val>
                                            <p:strVal val="#ppt_x"/>
                                          </p:val>
                                        </p:tav>
                                      </p:tavLst>
                                    </p:anim>
                                    <p:anim calcmode="lin" valueType="num">
                                      <p:cBhvr additive="base">
                                        <p:cTn id="57" dur="500" fill="hold"/>
                                        <p:tgtEl>
                                          <p:spTgt spid="35"/>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0-#ppt_w/2"/>
                                          </p:val>
                                        </p:tav>
                                        <p:tav tm="100000">
                                          <p:val>
                                            <p:strVal val="#ppt_x"/>
                                          </p:val>
                                        </p:tav>
                                      </p:tavLst>
                                    </p:anim>
                                    <p:anim calcmode="lin" valueType="num">
                                      <p:cBhvr additive="base">
                                        <p:cTn id="61" dur="500" fill="hold"/>
                                        <p:tgtEl>
                                          <p:spTgt spid="36"/>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0-#ppt_w/2"/>
                                          </p:val>
                                        </p:tav>
                                        <p:tav tm="100000">
                                          <p:val>
                                            <p:strVal val="#ppt_x"/>
                                          </p:val>
                                        </p:tav>
                                      </p:tavLst>
                                    </p:anim>
                                    <p:anim calcmode="lin" valueType="num">
                                      <p:cBhvr additive="base">
                                        <p:cTn id="65"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工 作 完 成 情 况</a:t>
            </a:r>
          </a:p>
        </p:txBody>
      </p:sp>
      <p:sp>
        <p:nvSpPr>
          <p:cNvPr id="3" name="Line 3"/>
          <p:cNvSpPr>
            <a:spLocks noChangeShapeType="1"/>
          </p:cNvSpPr>
          <p:nvPr/>
        </p:nvSpPr>
        <p:spPr bwMode="auto">
          <a:xfrm rot="10800000">
            <a:off x="1785193" y="3661910"/>
            <a:ext cx="2381250"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Line 4"/>
          <p:cNvSpPr>
            <a:spLocks noChangeShapeType="1"/>
          </p:cNvSpPr>
          <p:nvPr/>
        </p:nvSpPr>
        <p:spPr bwMode="auto">
          <a:xfrm rot="10800000">
            <a:off x="1789956" y="2893560"/>
            <a:ext cx="3557587"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Line 5"/>
          <p:cNvSpPr>
            <a:spLocks noChangeShapeType="1"/>
          </p:cNvSpPr>
          <p:nvPr/>
        </p:nvSpPr>
        <p:spPr bwMode="auto">
          <a:xfrm rot="10800000">
            <a:off x="1770906" y="2283960"/>
            <a:ext cx="4805362"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Line 6"/>
          <p:cNvSpPr>
            <a:spLocks noChangeShapeType="1"/>
          </p:cNvSpPr>
          <p:nvPr/>
        </p:nvSpPr>
        <p:spPr bwMode="auto">
          <a:xfrm rot="10800000">
            <a:off x="1782018" y="1626735"/>
            <a:ext cx="5994400"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Rectangle 9"/>
          <p:cNvSpPr>
            <a:spLocks noChangeArrowheads="1"/>
          </p:cNvSpPr>
          <p:nvPr/>
        </p:nvSpPr>
        <p:spPr bwMode="auto">
          <a:xfrm>
            <a:off x="6592666" y="1629910"/>
            <a:ext cx="1219200" cy="495300"/>
          </a:xfrm>
          <a:prstGeom prst="rect">
            <a:avLst/>
          </a:prstGeom>
          <a:solidFill>
            <a:srgbClr val="C00000"/>
          </a:solidFill>
          <a:ln>
            <a:noFill/>
          </a:ln>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Rectangle 10"/>
          <p:cNvSpPr>
            <a:spLocks noChangeArrowheads="1"/>
          </p:cNvSpPr>
          <p:nvPr/>
        </p:nvSpPr>
        <p:spPr bwMode="auto">
          <a:xfrm>
            <a:off x="5371356" y="2277610"/>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 name="Rectangle 11"/>
          <p:cNvSpPr>
            <a:spLocks noChangeArrowheads="1"/>
          </p:cNvSpPr>
          <p:nvPr/>
        </p:nvSpPr>
        <p:spPr bwMode="auto">
          <a:xfrm>
            <a:off x="4185493" y="2898556"/>
            <a:ext cx="1185863" cy="495300"/>
          </a:xfrm>
          <a:prstGeom prst="rect">
            <a:avLst/>
          </a:prstGeom>
          <a:solidFill>
            <a:srgbClr val="C00000"/>
          </a:solidFill>
          <a:ln>
            <a:noFill/>
          </a:ln>
        </p:spPr>
        <p:txBody>
          <a:bodyPr wrap="none" anchor="ctr"/>
          <a:lstStyle/>
          <a:p>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10" name="Rectangle 12"/>
          <p:cNvSpPr>
            <a:spLocks noChangeArrowheads="1"/>
          </p:cNvSpPr>
          <p:nvPr/>
        </p:nvSpPr>
        <p:spPr bwMode="auto">
          <a:xfrm>
            <a:off x="2718643" y="3658735"/>
            <a:ext cx="1466850" cy="495300"/>
          </a:xfrm>
          <a:prstGeom prst="rect">
            <a:avLst/>
          </a:prstGeom>
          <a:solidFill>
            <a:srgbClr val="C00000"/>
          </a:solidFill>
          <a:ln>
            <a:noFill/>
          </a:ln>
        </p:spPr>
        <p:txBody>
          <a:bodyPr wrap="none" anchor="ctr"/>
          <a:lstStyle/>
          <a:p>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11" name="Line 13"/>
          <p:cNvSpPr>
            <a:spLocks noChangeShapeType="1"/>
          </p:cNvSpPr>
          <p:nvPr/>
        </p:nvSpPr>
        <p:spPr bwMode="auto">
          <a:xfrm>
            <a:off x="1777256" y="4169910"/>
            <a:ext cx="6103937" cy="0"/>
          </a:xfrm>
          <a:prstGeom prst="line">
            <a:avLst/>
          </a:prstGeom>
          <a:noFill/>
          <a:ln w="9525">
            <a:solidFill>
              <a:srgbClr val="C0000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2" name="Line 14"/>
          <p:cNvSpPr>
            <a:spLocks noChangeShapeType="1"/>
          </p:cNvSpPr>
          <p:nvPr/>
        </p:nvSpPr>
        <p:spPr bwMode="auto">
          <a:xfrm rot="16200000">
            <a:off x="123081" y="2517323"/>
            <a:ext cx="3308350" cy="0"/>
          </a:xfrm>
          <a:prstGeom prst="line">
            <a:avLst/>
          </a:prstGeom>
          <a:noFill/>
          <a:ln w="9525">
            <a:solidFill>
              <a:srgbClr val="C0000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Line 15"/>
          <p:cNvSpPr>
            <a:spLocks noChangeShapeType="1"/>
          </p:cNvSpPr>
          <p:nvPr/>
        </p:nvSpPr>
        <p:spPr bwMode="auto">
          <a:xfrm flipV="1">
            <a:off x="1780431" y="913948"/>
            <a:ext cx="6103937" cy="3248025"/>
          </a:xfrm>
          <a:prstGeom prst="line">
            <a:avLst/>
          </a:prstGeom>
          <a:noFill/>
          <a:ln w="38100">
            <a:solidFill>
              <a:srgbClr val="C0000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Line 16"/>
          <p:cNvSpPr>
            <a:spLocks noChangeShapeType="1"/>
          </p:cNvSpPr>
          <p:nvPr/>
        </p:nvSpPr>
        <p:spPr bwMode="auto">
          <a:xfrm rot="16200000">
            <a:off x="1068437" y="2518117"/>
            <a:ext cx="3309937"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Line 17"/>
          <p:cNvSpPr>
            <a:spLocks noChangeShapeType="1"/>
          </p:cNvSpPr>
          <p:nvPr/>
        </p:nvSpPr>
        <p:spPr bwMode="auto">
          <a:xfrm rot="16200000">
            <a:off x="2528937" y="2518117"/>
            <a:ext cx="3309937"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Line 18"/>
          <p:cNvSpPr>
            <a:spLocks noChangeShapeType="1"/>
          </p:cNvSpPr>
          <p:nvPr/>
        </p:nvSpPr>
        <p:spPr bwMode="auto">
          <a:xfrm rot="16200000">
            <a:off x="3716387" y="2518117"/>
            <a:ext cx="3309937"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19"/>
          <p:cNvSpPr>
            <a:spLocks noChangeShapeType="1"/>
          </p:cNvSpPr>
          <p:nvPr/>
        </p:nvSpPr>
        <p:spPr bwMode="auto">
          <a:xfrm rot="16200000">
            <a:off x="4935587" y="2518117"/>
            <a:ext cx="3309937"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8" name="Group 20"/>
          <p:cNvGrpSpPr/>
          <p:nvPr/>
        </p:nvGrpSpPr>
        <p:grpSpPr>
          <a:xfrm>
            <a:off x="2488456" y="3450773"/>
            <a:ext cx="479425" cy="466725"/>
            <a:chOff x="0" y="0"/>
            <a:chExt cx="784" cy="765"/>
          </a:xfrm>
        </p:grpSpPr>
        <p:grpSp>
          <p:nvGrpSpPr>
            <p:cNvPr id="19" name="Group 22"/>
            <p:cNvGrpSpPr/>
            <p:nvPr/>
          </p:nvGrpSpPr>
          <p:grpSpPr>
            <a:xfrm>
              <a:off x="0" y="0"/>
              <a:ext cx="784" cy="765"/>
              <a:chOff x="0" y="0"/>
              <a:chExt cx="1042" cy="1019"/>
            </a:xfrm>
          </p:grpSpPr>
          <p:pic>
            <p:nvPicPr>
              <p:cNvPr id="21" name="Picture 23" descr="circuler_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4"/>
              <p:cNvSpPr>
                <a:spLocks noChangeArrowheads="1"/>
              </p:cNvSpPr>
              <p:nvPr/>
            </p:nvSpPr>
            <p:spPr bwMode="auto">
              <a:xfrm>
                <a:off x="0" y="0"/>
                <a:ext cx="1035" cy="1019"/>
              </a:xfrm>
              <a:prstGeom prst="ellipse">
                <a:avLst/>
              </a:prstGeom>
              <a:gradFill>
                <a:gsLst>
                  <a:gs pos="50000">
                    <a:srgbClr val="EEEEEE"/>
                  </a:gs>
                  <a:gs pos="0">
                    <a:schemeClr val="bg1"/>
                  </a:gs>
                  <a:gs pos="100000">
                    <a:schemeClr val="bg1">
                      <a:lumMod val="75000"/>
                    </a:schemeClr>
                  </a:gs>
                </a:gsLst>
                <a:lin ang="18900000" scaled="1"/>
              </a:gradFill>
              <a:ln w="1905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i="0" u="none" strike="noStrike" kern="0" cap="none" spc="0" normalizeH="0" baseline="0" noProof="0">
                  <a:solidFill>
                    <a:srgbClr val="C00000"/>
                  </a:solidFill>
                  <a:effectLst/>
                  <a:uLnTx/>
                  <a:uFillTx/>
                  <a:latin typeface="Impact" panose="020B0806030902050204" pitchFamily="34" charset="0"/>
                  <a:ea typeface="微软雅黑" panose="020B0503020204020204" pitchFamily="34" charset="-122"/>
                </a:endParaRPr>
              </a:p>
            </p:txBody>
          </p:sp>
        </p:grpSp>
        <p:sp>
          <p:nvSpPr>
            <p:cNvPr id="20"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i="0" u="none" strike="noStrike" kern="10" cap="none" spc="0" normalizeH="0" baseline="0" noProof="0">
                  <a:ln w="9525">
                    <a:noFill/>
                    <a:round/>
                  </a:ln>
                  <a:solidFill>
                    <a:srgbClr val="C00000"/>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a:ln w="9525">
                  <a:noFill/>
                  <a:round/>
                </a:ln>
                <a:solidFill>
                  <a:srgbClr val="C00000"/>
                </a:solidFill>
                <a:effectLst/>
                <a:uLnTx/>
                <a:uFillTx/>
                <a:latin typeface="Impact" panose="020B0806030902050204" pitchFamily="34" charset="0"/>
                <a:ea typeface="微软雅黑" panose="020B0503020204020204" pitchFamily="34" charset="-122"/>
              </a:endParaRPr>
            </a:p>
          </p:txBody>
        </p:sp>
      </p:grpSp>
      <p:grpSp>
        <p:nvGrpSpPr>
          <p:cNvPr id="23" name="Group 27"/>
          <p:cNvGrpSpPr/>
          <p:nvPr/>
        </p:nvGrpSpPr>
        <p:grpSpPr>
          <a:xfrm>
            <a:off x="3937843" y="2609398"/>
            <a:ext cx="479425" cy="466725"/>
            <a:chOff x="0" y="0"/>
            <a:chExt cx="302" cy="294"/>
          </a:xfrm>
        </p:grpSpPr>
        <p:grpSp>
          <p:nvGrpSpPr>
            <p:cNvPr id="24" name="Group 29"/>
            <p:cNvGrpSpPr/>
            <p:nvPr/>
          </p:nvGrpSpPr>
          <p:grpSpPr>
            <a:xfrm>
              <a:off x="0" y="0"/>
              <a:ext cx="302" cy="294"/>
              <a:chOff x="0" y="0"/>
              <a:chExt cx="1042" cy="1019"/>
            </a:xfrm>
          </p:grpSpPr>
          <p:pic>
            <p:nvPicPr>
              <p:cNvPr id="26" name="Picture 30" descr="circuler_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31"/>
              <p:cNvSpPr>
                <a:spLocks noChangeArrowheads="1"/>
              </p:cNvSpPr>
              <p:nvPr/>
            </p:nvSpPr>
            <p:spPr bwMode="auto">
              <a:xfrm>
                <a:off x="0" y="0"/>
                <a:ext cx="1035" cy="1019"/>
              </a:xfrm>
              <a:prstGeom prst="ellipse">
                <a:avLst/>
              </a:prstGeom>
              <a:gradFill>
                <a:gsLst>
                  <a:gs pos="50000">
                    <a:srgbClr val="EEEEEE"/>
                  </a:gs>
                  <a:gs pos="0">
                    <a:schemeClr val="bg1"/>
                  </a:gs>
                  <a:gs pos="100000">
                    <a:schemeClr val="bg1">
                      <a:lumMod val="75000"/>
                    </a:schemeClr>
                  </a:gs>
                </a:gsLst>
                <a:lin ang="18900000" scaled="1"/>
              </a:gradFill>
              <a:ln w="1905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kern="0">
                  <a:solidFill>
                    <a:srgbClr val="C00000"/>
                  </a:solidFill>
                  <a:latin typeface="Impact" panose="020B0806030902050204" pitchFamily="34" charset="0"/>
                  <a:ea typeface="微软雅黑" panose="020B0503020204020204" pitchFamily="34" charset="-122"/>
                </a:endParaRPr>
              </a:p>
            </p:txBody>
          </p:sp>
        </p:grpSp>
        <p:sp>
          <p:nvSpPr>
            <p:cNvPr id="25"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i="0" u="none" strike="noStrike" kern="10" cap="none" spc="0" normalizeH="0" baseline="0" noProof="0">
                  <a:ln w="9525">
                    <a:noFill/>
                    <a:round/>
                  </a:ln>
                  <a:solidFill>
                    <a:srgbClr val="C00000"/>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a:ln w="9525">
                  <a:noFill/>
                  <a:round/>
                </a:ln>
                <a:solidFill>
                  <a:srgbClr val="C00000"/>
                </a:solidFill>
                <a:effectLst/>
                <a:uLnTx/>
                <a:uFillTx/>
                <a:latin typeface="Impact" panose="020B0806030902050204" pitchFamily="34" charset="0"/>
                <a:ea typeface="微软雅黑" panose="020B0503020204020204" pitchFamily="34" charset="-122"/>
              </a:endParaRPr>
            </a:p>
          </p:txBody>
        </p:sp>
      </p:grpSp>
      <p:grpSp>
        <p:nvGrpSpPr>
          <p:cNvPr id="28" name="Group 41"/>
          <p:cNvGrpSpPr/>
          <p:nvPr/>
        </p:nvGrpSpPr>
        <p:grpSpPr>
          <a:xfrm>
            <a:off x="6360368" y="1374323"/>
            <a:ext cx="479425" cy="466725"/>
            <a:chOff x="0" y="0"/>
            <a:chExt cx="302" cy="294"/>
          </a:xfrm>
        </p:grpSpPr>
        <p:grpSp>
          <p:nvGrpSpPr>
            <p:cNvPr id="29" name="Group 43"/>
            <p:cNvGrpSpPr/>
            <p:nvPr/>
          </p:nvGrpSpPr>
          <p:grpSpPr>
            <a:xfrm>
              <a:off x="0" y="0"/>
              <a:ext cx="302" cy="294"/>
              <a:chOff x="0" y="0"/>
              <a:chExt cx="1042" cy="1019"/>
            </a:xfrm>
          </p:grpSpPr>
          <p:pic>
            <p:nvPicPr>
              <p:cNvPr id="31" name="Picture 44" descr="circuler_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45"/>
              <p:cNvSpPr>
                <a:spLocks noChangeArrowheads="1"/>
              </p:cNvSpPr>
              <p:nvPr/>
            </p:nvSpPr>
            <p:spPr bwMode="auto">
              <a:xfrm>
                <a:off x="0" y="0"/>
                <a:ext cx="1035" cy="1019"/>
              </a:xfrm>
              <a:prstGeom prst="ellipse">
                <a:avLst/>
              </a:prstGeom>
              <a:gradFill>
                <a:gsLst>
                  <a:gs pos="50000">
                    <a:srgbClr val="EEEEEE"/>
                  </a:gs>
                  <a:gs pos="0">
                    <a:schemeClr val="bg1"/>
                  </a:gs>
                  <a:gs pos="100000">
                    <a:schemeClr val="bg1">
                      <a:lumMod val="75000"/>
                    </a:schemeClr>
                  </a:gs>
                </a:gsLst>
                <a:lin ang="18900000" scaled="1"/>
              </a:gradFill>
              <a:ln w="1905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kern="0">
                  <a:solidFill>
                    <a:srgbClr val="C00000"/>
                  </a:solidFill>
                  <a:latin typeface="Impact" panose="020B0806030902050204" pitchFamily="34" charset="0"/>
                  <a:ea typeface="微软雅黑" panose="020B0503020204020204" pitchFamily="34" charset="-122"/>
                </a:endParaRPr>
              </a:p>
            </p:txBody>
          </p:sp>
        </p:grpSp>
        <p:sp>
          <p:nvSpPr>
            <p:cNvPr id="30"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i="0" u="none" strike="noStrike" kern="10" cap="none" spc="0" normalizeH="0" baseline="0" noProof="0">
                  <a:ln w="9525">
                    <a:noFill/>
                    <a:round/>
                  </a:ln>
                  <a:solidFill>
                    <a:srgbClr val="C00000"/>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a:ln w="9525">
                  <a:noFill/>
                  <a:round/>
                </a:ln>
                <a:solidFill>
                  <a:srgbClr val="C00000"/>
                </a:solidFill>
                <a:effectLst/>
                <a:uLnTx/>
                <a:uFillTx/>
                <a:latin typeface="Impact" panose="020B0806030902050204" pitchFamily="34" charset="0"/>
                <a:ea typeface="微软雅黑" panose="020B0503020204020204" pitchFamily="34" charset="-122"/>
              </a:endParaRPr>
            </a:p>
          </p:txBody>
        </p:sp>
      </p:grpSp>
      <p:sp>
        <p:nvSpPr>
          <p:cNvPr id="33" name="Rectangle 48"/>
          <p:cNvSpPr>
            <a:spLocks noChangeArrowheads="1"/>
          </p:cNvSpPr>
          <p:nvPr/>
        </p:nvSpPr>
        <p:spPr bwMode="auto">
          <a:xfrm>
            <a:off x="2724993" y="3667044"/>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a:solidFill>
                  <a:schemeClr val="bg1"/>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a:solidFill>
                  <a:schemeClr val="bg1"/>
                </a:solidFill>
                <a:latin typeface="微软雅黑" panose="020B0503020204020204" pitchFamily="34" charset="-122"/>
                <a:ea typeface="微软雅黑" panose="020B0503020204020204" pitchFamily="34" charset="-122"/>
              </a:rPr>
              <a:t>段落文字内容</a:t>
            </a:r>
          </a:p>
        </p:txBody>
      </p:sp>
      <p:sp>
        <p:nvSpPr>
          <p:cNvPr id="34" name="Rectangle 49"/>
          <p:cNvSpPr>
            <a:spLocks noChangeArrowheads="1"/>
          </p:cNvSpPr>
          <p:nvPr/>
        </p:nvSpPr>
        <p:spPr bwMode="auto">
          <a:xfrm>
            <a:off x="4180731" y="2893560"/>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a:solidFill>
                  <a:schemeClr val="bg1"/>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a:solidFill>
                  <a:schemeClr val="bg1"/>
                </a:solidFill>
                <a:latin typeface="微软雅黑" panose="020B0503020204020204" pitchFamily="34" charset="-122"/>
                <a:ea typeface="微软雅黑" panose="020B0503020204020204" pitchFamily="34" charset="-122"/>
              </a:rPr>
              <a:t>段落文字内容</a:t>
            </a:r>
          </a:p>
        </p:txBody>
      </p:sp>
      <p:sp>
        <p:nvSpPr>
          <p:cNvPr id="35" name="Rectangle 50"/>
          <p:cNvSpPr>
            <a:spLocks noChangeArrowheads="1"/>
          </p:cNvSpPr>
          <p:nvPr/>
        </p:nvSpPr>
        <p:spPr bwMode="auto">
          <a:xfrm>
            <a:off x="5488234" y="2283961"/>
            <a:ext cx="1198562" cy="509588"/>
          </a:xfrm>
          <a:prstGeom prst="rect">
            <a:avLst/>
          </a:prstGeom>
          <a:solidFill>
            <a:srgbClr val="C00000"/>
          </a:solidFill>
          <a:ln>
            <a:noFill/>
          </a:ln>
        </p:spPr>
        <p:txBody>
          <a:bodyPr anchor="ctr"/>
          <a:lstStyle/>
          <a:p>
            <a:pPr algn="ctr">
              <a:lnSpc>
                <a:spcPct val="150000"/>
              </a:lnSpc>
            </a:pPr>
            <a:r>
              <a:rPr lang="zh-CN" altLang="en-US" sz="1000" kern="0">
                <a:solidFill>
                  <a:schemeClr val="bg1"/>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a:solidFill>
                  <a:schemeClr val="bg1"/>
                </a:solidFill>
                <a:latin typeface="微软雅黑" panose="020B0503020204020204" pitchFamily="34" charset="-122"/>
                <a:ea typeface="微软雅黑" panose="020B0503020204020204" pitchFamily="34" charset="-122"/>
              </a:rPr>
              <a:t>段落文字内容</a:t>
            </a:r>
          </a:p>
        </p:txBody>
      </p:sp>
      <p:sp>
        <p:nvSpPr>
          <p:cNvPr id="36" name="Rectangle 51"/>
          <p:cNvSpPr>
            <a:spLocks noChangeArrowheads="1"/>
          </p:cNvSpPr>
          <p:nvPr/>
        </p:nvSpPr>
        <p:spPr bwMode="auto">
          <a:xfrm>
            <a:off x="6600604" y="1622766"/>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a:solidFill>
                  <a:schemeClr val="bg1"/>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a:solidFill>
                  <a:schemeClr val="bg1"/>
                </a:solidFill>
                <a:latin typeface="微软雅黑" panose="020B0503020204020204" pitchFamily="34" charset="-122"/>
                <a:ea typeface="微软雅黑" panose="020B0503020204020204" pitchFamily="34" charset="-122"/>
              </a:rPr>
              <a:t>段落文字内容</a:t>
            </a:r>
          </a:p>
        </p:txBody>
      </p:sp>
      <p:sp>
        <p:nvSpPr>
          <p:cNvPr id="37" name="Text Box 52"/>
          <p:cNvSpPr txBox="1">
            <a:spLocks noChangeArrowheads="1"/>
          </p:cNvSpPr>
          <p:nvPr/>
        </p:nvSpPr>
        <p:spPr bwMode="auto">
          <a:xfrm>
            <a:off x="1269553" y="843558"/>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a:ea typeface="华文细黑" panose="02010600040101010101" pitchFamily="2" charset="-122"/>
              </a:defRPr>
            </a:lvl1pPr>
            <a:lvl2pPr marL="742950" indent="-285750" eaLnBrk="0" hangingPunct="0">
              <a:defRPr i="1">
                <a:solidFill>
                  <a:schemeClr val="tx1"/>
                </a:solidFill>
                <a:latin typeface="Arial" panose="020B0604020202020204"/>
                <a:ea typeface="华文细黑" panose="02010600040101010101" pitchFamily="2" charset="-122"/>
              </a:defRPr>
            </a:lvl2pPr>
            <a:lvl3pPr marL="1143000" indent="-228600" eaLnBrk="0" hangingPunct="0">
              <a:defRPr i="1">
                <a:solidFill>
                  <a:schemeClr val="tx1"/>
                </a:solidFill>
                <a:latin typeface="Arial" panose="020B0604020202020204"/>
                <a:ea typeface="华文细黑" panose="02010600040101010101" pitchFamily="2" charset="-122"/>
              </a:defRPr>
            </a:lvl3pPr>
            <a:lvl4pPr marL="1600200" indent="-228600" eaLnBrk="0" hangingPunct="0">
              <a:defRPr i="1">
                <a:solidFill>
                  <a:schemeClr val="tx1"/>
                </a:solidFill>
                <a:latin typeface="Arial" panose="020B0604020202020204"/>
                <a:ea typeface="华文细黑" panose="02010600040101010101" pitchFamily="2" charset="-122"/>
              </a:defRPr>
            </a:lvl4pPr>
            <a:lvl5pPr marL="2057400" indent="-228600" eaLnBrk="0" hangingPunct="0">
              <a:defRPr i="1">
                <a:solidFill>
                  <a:schemeClr val="tx1"/>
                </a:solidFill>
                <a:latin typeface="Arial" panose="020B0604020202020204"/>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9pPr>
          </a:lstStyle>
          <a:p>
            <a:pPr marL="0" marR="0" lvl="0" indent="0" defTabSz="914400" eaLnBrk="1" fontAlgn="auto" latinLnBrk="0" hangingPunct="1">
              <a:lnSpc>
                <a:spcPct val="100000"/>
              </a:lnSpc>
              <a:spcBef>
                <a:spcPct val="50000"/>
              </a:spcBef>
              <a:spcAft>
                <a:spcPct val="0"/>
              </a:spcAft>
              <a:buClrTx/>
              <a:buSzTx/>
              <a:buFontTx/>
              <a:buNone/>
              <a:defRPr/>
            </a:pPr>
            <a:r>
              <a:rPr lang="zh-CN" altLang="en-US" b="1" i="0" kern="0">
                <a:solidFill>
                  <a:srgbClr val="C00000"/>
                </a:solidFill>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8" name="Text Box 53"/>
          <p:cNvSpPr txBox="1">
            <a:spLocks noChangeArrowheads="1"/>
          </p:cNvSpPr>
          <p:nvPr/>
        </p:nvSpPr>
        <p:spPr bwMode="auto">
          <a:xfrm>
            <a:off x="2347168" y="4184198"/>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a:ea typeface="华文细黑" panose="02010600040101010101" pitchFamily="2" charset="-122"/>
              </a:defRPr>
            </a:lvl1pPr>
            <a:lvl2pPr marL="742950" indent="-285750" eaLnBrk="0" hangingPunct="0">
              <a:defRPr i="1">
                <a:solidFill>
                  <a:schemeClr val="tx1"/>
                </a:solidFill>
                <a:latin typeface="Arial" panose="020B0604020202020204"/>
                <a:ea typeface="华文细黑" panose="02010600040101010101" pitchFamily="2" charset="-122"/>
              </a:defRPr>
            </a:lvl2pPr>
            <a:lvl3pPr marL="1143000" indent="-228600" eaLnBrk="0" hangingPunct="0">
              <a:defRPr i="1">
                <a:solidFill>
                  <a:schemeClr val="tx1"/>
                </a:solidFill>
                <a:latin typeface="Arial" panose="020B0604020202020204"/>
                <a:ea typeface="华文细黑" panose="02010600040101010101" pitchFamily="2" charset="-122"/>
              </a:defRPr>
            </a:lvl3pPr>
            <a:lvl4pPr marL="1600200" indent="-228600" eaLnBrk="0" hangingPunct="0">
              <a:defRPr i="1">
                <a:solidFill>
                  <a:schemeClr val="tx1"/>
                </a:solidFill>
                <a:latin typeface="Arial" panose="020B0604020202020204"/>
                <a:ea typeface="华文细黑" panose="02010600040101010101" pitchFamily="2" charset="-122"/>
              </a:defRPr>
            </a:lvl4pPr>
            <a:lvl5pPr marL="2057400" indent="-228600" eaLnBrk="0" hangingPunct="0">
              <a:defRPr i="1">
                <a:solidFill>
                  <a:schemeClr val="tx1"/>
                </a:solidFill>
                <a:latin typeface="Arial" panose="020B0604020202020204"/>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9pPr>
          </a:lstStyle>
          <a:p>
            <a:pPr marL="0" marR="0" lvl="0" indent="0" defTabSz="914400" eaLnBrk="1" fontAlgn="auto" latinLnBrk="0" hangingPunct="1">
              <a:lnSpc>
                <a:spcPct val="100000"/>
              </a:lnSpc>
              <a:spcBef>
                <a:spcPct val="50000"/>
              </a:spcBef>
              <a:spcAft>
                <a:spcPct val="0"/>
              </a:spcAft>
              <a:buClrTx/>
              <a:buSzTx/>
              <a:buFontTx/>
              <a:buNone/>
              <a:defRPr/>
            </a:pPr>
            <a:r>
              <a:rPr lang="zh-CN" altLang="en-US" i="0" kern="0">
                <a:solidFill>
                  <a:srgbClr val="C00000"/>
                </a:solidFill>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a:ln>
                <a:noFill/>
              </a:ln>
              <a:solidFill>
                <a:srgbClr val="C00000"/>
              </a:solidFill>
              <a:effectLst/>
              <a:uLnTx/>
              <a:uFillTx/>
              <a:latin typeface="Impact" panose="020B0806030902050204" pitchFamily="34" charset="0"/>
              <a:ea typeface="微软雅黑" panose="020B0503020204020204" pitchFamily="34" charset="-122"/>
            </a:endParaRPr>
          </a:p>
        </p:txBody>
      </p:sp>
      <p:sp>
        <p:nvSpPr>
          <p:cNvPr id="39" name="Text Box 54"/>
          <p:cNvSpPr txBox="1">
            <a:spLocks noChangeArrowheads="1"/>
          </p:cNvSpPr>
          <p:nvPr/>
        </p:nvSpPr>
        <p:spPr bwMode="auto">
          <a:xfrm>
            <a:off x="3804493" y="4184198"/>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a:ea typeface="华文细黑" panose="02010600040101010101" pitchFamily="2" charset="-122"/>
              </a:defRPr>
            </a:lvl1pPr>
            <a:lvl2pPr marL="742950" indent="-285750" eaLnBrk="0" hangingPunct="0">
              <a:defRPr i="1">
                <a:solidFill>
                  <a:schemeClr val="tx1"/>
                </a:solidFill>
                <a:latin typeface="Arial" panose="020B0604020202020204"/>
                <a:ea typeface="华文细黑" panose="02010600040101010101" pitchFamily="2" charset="-122"/>
              </a:defRPr>
            </a:lvl2pPr>
            <a:lvl3pPr marL="1143000" indent="-228600" eaLnBrk="0" hangingPunct="0">
              <a:defRPr i="1">
                <a:solidFill>
                  <a:schemeClr val="tx1"/>
                </a:solidFill>
                <a:latin typeface="Arial" panose="020B0604020202020204"/>
                <a:ea typeface="华文细黑" panose="02010600040101010101" pitchFamily="2" charset="-122"/>
              </a:defRPr>
            </a:lvl3pPr>
            <a:lvl4pPr marL="1600200" indent="-228600" eaLnBrk="0" hangingPunct="0">
              <a:defRPr i="1">
                <a:solidFill>
                  <a:schemeClr val="tx1"/>
                </a:solidFill>
                <a:latin typeface="Arial" panose="020B0604020202020204"/>
                <a:ea typeface="华文细黑" panose="02010600040101010101" pitchFamily="2" charset="-122"/>
              </a:defRPr>
            </a:lvl4pPr>
            <a:lvl5pPr marL="2057400" indent="-228600" eaLnBrk="0" hangingPunct="0">
              <a:defRPr i="1">
                <a:solidFill>
                  <a:schemeClr val="tx1"/>
                </a:solidFill>
                <a:latin typeface="Arial" panose="020B0604020202020204"/>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9pPr>
          </a:lstStyle>
          <a:p>
            <a:pPr marL="0" marR="0" lvl="0" indent="0" defTabSz="914400" eaLnBrk="1" fontAlgn="auto" latinLnBrk="0" hangingPunct="1">
              <a:lnSpc>
                <a:spcPct val="100000"/>
              </a:lnSpc>
              <a:spcBef>
                <a:spcPct val="50000"/>
              </a:spcBef>
              <a:spcAft>
                <a:spcPct val="0"/>
              </a:spcAft>
              <a:buClrTx/>
              <a:buSzTx/>
              <a:buFontTx/>
              <a:buNone/>
              <a:defRPr/>
            </a:pPr>
            <a:r>
              <a:rPr kumimoji="0" lang="zh-CN" altLang="en-US" sz="1800" i="0" u="none" strike="noStrike" kern="0" cap="none" spc="0" normalizeH="0" baseline="0" noProof="0">
                <a:ln>
                  <a:noFill/>
                </a:ln>
                <a:solidFill>
                  <a:srgbClr val="C00000"/>
                </a:solidFill>
                <a:effectLst/>
                <a:uLnTx/>
                <a:uFillTx/>
                <a:latin typeface="Impact" panose="020B0806030902050204" pitchFamily="34" charset="0"/>
                <a:ea typeface="微软雅黑" panose="020B0503020204020204" pitchFamily="34" charset="-122"/>
              </a:rPr>
              <a:t>文</a:t>
            </a:r>
            <a:r>
              <a:rPr lang="zh-CN" altLang="en-US" i="0" kern="0">
                <a:solidFill>
                  <a:srgbClr val="C00000"/>
                </a:solidFill>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a:ln>
                <a:noFill/>
              </a:ln>
              <a:solidFill>
                <a:srgbClr val="C00000"/>
              </a:solidFill>
              <a:effectLst/>
              <a:uLnTx/>
              <a:uFillTx/>
              <a:latin typeface="Impact" panose="020B0806030902050204" pitchFamily="34" charset="0"/>
              <a:ea typeface="微软雅黑" panose="020B0503020204020204" pitchFamily="34" charset="-122"/>
            </a:endParaRPr>
          </a:p>
        </p:txBody>
      </p:sp>
      <p:sp>
        <p:nvSpPr>
          <p:cNvPr id="40" name="Text Box 55"/>
          <p:cNvSpPr txBox="1">
            <a:spLocks noChangeArrowheads="1"/>
          </p:cNvSpPr>
          <p:nvPr/>
        </p:nvSpPr>
        <p:spPr bwMode="auto">
          <a:xfrm>
            <a:off x="4995118" y="4184198"/>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a:ea typeface="华文细黑" panose="02010600040101010101" pitchFamily="2" charset="-122"/>
              </a:defRPr>
            </a:lvl1pPr>
            <a:lvl2pPr marL="742950" indent="-285750" eaLnBrk="0" hangingPunct="0">
              <a:defRPr i="1">
                <a:solidFill>
                  <a:schemeClr val="tx1"/>
                </a:solidFill>
                <a:latin typeface="Arial" panose="020B0604020202020204"/>
                <a:ea typeface="华文细黑" panose="02010600040101010101" pitchFamily="2" charset="-122"/>
              </a:defRPr>
            </a:lvl2pPr>
            <a:lvl3pPr marL="1143000" indent="-228600" eaLnBrk="0" hangingPunct="0">
              <a:defRPr i="1">
                <a:solidFill>
                  <a:schemeClr val="tx1"/>
                </a:solidFill>
                <a:latin typeface="Arial" panose="020B0604020202020204"/>
                <a:ea typeface="华文细黑" panose="02010600040101010101" pitchFamily="2" charset="-122"/>
              </a:defRPr>
            </a:lvl3pPr>
            <a:lvl4pPr marL="1600200" indent="-228600" eaLnBrk="0" hangingPunct="0">
              <a:defRPr i="1">
                <a:solidFill>
                  <a:schemeClr val="tx1"/>
                </a:solidFill>
                <a:latin typeface="Arial" panose="020B0604020202020204"/>
                <a:ea typeface="华文细黑" panose="02010600040101010101" pitchFamily="2" charset="-122"/>
              </a:defRPr>
            </a:lvl4pPr>
            <a:lvl5pPr marL="2057400" indent="-228600" eaLnBrk="0" hangingPunct="0">
              <a:defRPr i="1">
                <a:solidFill>
                  <a:schemeClr val="tx1"/>
                </a:solidFill>
                <a:latin typeface="Arial" panose="020B0604020202020204"/>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9pPr>
          </a:lstStyle>
          <a:p>
            <a:pPr marL="0" marR="0" lvl="0" indent="0" defTabSz="914400" eaLnBrk="1" fontAlgn="auto" latinLnBrk="0" hangingPunct="1">
              <a:lnSpc>
                <a:spcPct val="100000"/>
              </a:lnSpc>
              <a:spcBef>
                <a:spcPct val="50000"/>
              </a:spcBef>
              <a:spcAft>
                <a:spcPct val="0"/>
              </a:spcAft>
              <a:buClrTx/>
              <a:buSzTx/>
              <a:buFontTx/>
              <a:buNone/>
              <a:defRPr/>
            </a:pPr>
            <a:r>
              <a:rPr kumimoji="0" lang="zh-CN" altLang="en-US" sz="1800" i="0" u="none" strike="noStrike" kern="0" cap="none" spc="0" normalizeH="0" baseline="0" noProof="0">
                <a:ln>
                  <a:noFill/>
                </a:ln>
                <a:solidFill>
                  <a:srgbClr val="C00000"/>
                </a:solidFill>
                <a:effectLst/>
                <a:uLnTx/>
                <a:uFillTx/>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a:ln>
                <a:noFill/>
              </a:ln>
              <a:solidFill>
                <a:srgbClr val="C00000"/>
              </a:solidFill>
              <a:effectLst/>
              <a:uLnTx/>
              <a:uFillTx/>
              <a:latin typeface="Impact" panose="020B0806030902050204" pitchFamily="34" charset="0"/>
              <a:ea typeface="微软雅黑" panose="020B0503020204020204" pitchFamily="34" charset="-122"/>
            </a:endParaRPr>
          </a:p>
        </p:txBody>
      </p:sp>
      <p:sp>
        <p:nvSpPr>
          <p:cNvPr id="41" name="Text Box 56"/>
          <p:cNvSpPr txBox="1">
            <a:spLocks noChangeArrowheads="1"/>
          </p:cNvSpPr>
          <p:nvPr/>
        </p:nvSpPr>
        <p:spPr bwMode="auto">
          <a:xfrm>
            <a:off x="6209556" y="4184198"/>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a:ea typeface="华文细黑" panose="02010600040101010101" pitchFamily="2" charset="-122"/>
              </a:defRPr>
            </a:lvl1pPr>
            <a:lvl2pPr marL="742950" indent="-285750" eaLnBrk="0" hangingPunct="0">
              <a:defRPr i="1">
                <a:solidFill>
                  <a:schemeClr val="tx1"/>
                </a:solidFill>
                <a:latin typeface="Arial" panose="020B0604020202020204"/>
                <a:ea typeface="华文细黑" panose="02010600040101010101" pitchFamily="2" charset="-122"/>
              </a:defRPr>
            </a:lvl2pPr>
            <a:lvl3pPr marL="1143000" indent="-228600" eaLnBrk="0" hangingPunct="0">
              <a:defRPr i="1">
                <a:solidFill>
                  <a:schemeClr val="tx1"/>
                </a:solidFill>
                <a:latin typeface="Arial" panose="020B0604020202020204"/>
                <a:ea typeface="华文细黑" panose="02010600040101010101" pitchFamily="2" charset="-122"/>
              </a:defRPr>
            </a:lvl3pPr>
            <a:lvl4pPr marL="1600200" indent="-228600" eaLnBrk="0" hangingPunct="0">
              <a:defRPr i="1">
                <a:solidFill>
                  <a:schemeClr val="tx1"/>
                </a:solidFill>
                <a:latin typeface="Arial" panose="020B0604020202020204"/>
                <a:ea typeface="华文细黑" panose="02010600040101010101" pitchFamily="2" charset="-122"/>
              </a:defRPr>
            </a:lvl4pPr>
            <a:lvl5pPr marL="2057400" indent="-228600" eaLnBrk="0" hangingPunct="0">
              <a:defRPr i="1">
                <a:solidFill>
                  <a:schemeClr val="tx1"/>
                </a:solidFill>
                <a:latin typeface="Arial" panose="020B0604020202020204"/>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a:ea typeface="华文细黑" panose="02010600040101010101" pitchFamily="2" charset="-122"/>
              </a:defRPr>
            </a:lvl9pPr>
          </a:lstStyle>
          <a:p>
            <a:pPr marL="0" marR="0" lvl="0" indent="0" defTabSz="914400" eaLnBrk="1" fontAlgn="auto" latinLnBrk="0" hangingPunct="1">
              <a:lnSpc>
                <a:spcPct val="100000"/>
              </a:lnSpc>
              <a:spcBef>
                <a:spcPct val="50000"/>
              </a:spcBef>
              <a:spcAft>
                <a:spcPct val="0"/>
              </a:spcAft>
              <a:buClrTx/>
              <a:buSzTx/>
              <a:buFontTx/>
              <a:buNone/>
              <a:defRPr/>
            </a:pPr>
            <a:r>
              <a:rPr kumimoji="0" lang="zh-CN" altLang="en-US" sz="1800" i="0" u="none" strike="noStrike" kern="0" cap="none" spc="0" normalizeH="0" baseline="0" noProof="0">
                <a:ln>
                  <a:noFill/>
                </a:ln>
                <a:solidFill>
                  <a:srgbClr val="C00000"/>
                </a:solidFill>
                <a:effectLst/>
                <a:uLnTx/>
                <a:uFillTx/>
                <a:latin typeface="Impact" panose="020B0806030902050204" pitchFamily="34" charset="0"/>
                <a:ea typeface="微软雅黑" panose="020B0503020204020204" pitchFamily="34" charset="-122"/>
              </a:rPr>
              <a:t>文</a:t>
            </a:r>
            <a:r>
              <a:rPr lang="zh-CN" altLang="en-US" i="0" kern="0">
                <a:solidFill>
                  <a:srgbClr val="C00000"/>
                </a:solidFill>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a:ln>
                <a:noFill/>
              </a:ln>
              <a:solidFill>
                <a:srgbClr val="C00000"/>
              </a:solidFill>
              <a:effectLst/>
              <a:uLnTx/>
              <a:uFillTx/>
              <a:latin typeface="Impact" panose="020B0806030902050204" pitchFamily="34" charset="0"/>
              <a:ea typeface="微软雅黑" panose="020B0503020204020204" pitchFamily="34" charset="-122"/>
            </a:endParaRPr>
          </a:p>
        </p:txBody>
      </p:sp>
      <p:grpSp>
        <p:nvGrpSpPr>
          <p:cNvPr id="42" name="Group 34"/>
          <p:cNvGrpSpPr/>
          <p:nvPr/>
        </p:nvGrpSpPr>
        <p:grpSpPr>
          <a:xfrm>
            <a:off x="5068143" y="1966460"/>
            <a:ext cx="605563" cy="593725"/>
            <a:chOff x="0" y="0"/>
            <a:chExt cx="300" cy="294"/>
          </a:xfrm>
        </p:grpSpPr>
        <p:sp>
          <p:nvSpPr>
            <p:cNvPr id="43" name="Oval 38"/>
            <p:cNvSpPr>
              <a:spLocks noChangeArrowheads="1"/>
            </p:cNvSpPr>
            <p:nvPr/>
          </p:nvSpPr>
          <p:spPr bwMode="auto">
            <a:xfrm>
              <a:off x="0" y="0"/>
              <a:ext cx="300" cy="294"/>
            </a:xfrm>
            <a:prstGeom prst="ellipse">
              <a:avLst/>
            </a:prstGeom>
            <a:gradFill>
              <a:gsLst>
                <a:gs pos="50000">
                  <a:srgbClr val="EEEEEE"/>
                </a:gs>
                <a:gs pos="0">
                  <a:schemeClr val="bg1"/>
                </a:gs>
                <a:gs pos="100000">
                  <a:schemeClr val="bg1">
                    <a:lumMod val="75000"/>
                  </a:schemeClr>
                </a:gs>
              </a:gsLst>
              <a:lin ang="18900000" scaled="1"/>
            </a:gradFill>
            <a:ln w="9525">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b="0" i="0" u="none" strike="noStrike" kern="10" cap="none" spc="0" normalizeH="0" baseline="0" noProof="0">
                  <a:ln w="9525">
                    <a:noFill/>
                    <a:round/>
                  </a:ln>
                  <a:solidFill>
                    <a:srgbClr val="C00000"/>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a:ln w="9525">
                  <a:noFill/>
                  <a:round/>
                </a:ln>
                <a:solidFill>
                  <a:srgbClr val="C00000"/>
                </a:solidFill>
                <a:effectLst/>
                <a:uLnTx/>
                <a:uFillTx/>
                <a:latin typeface="Impact" panose="020B0806030902050204" pitchFamily="34" charset="0"/>
                <a:ea typeface="微软雅黑" panose="020B0503020204020204" pitchFamily="34" charset="-122"/>
              </a:endParaRPr>
            </a:p>
          </p:txBody>
        </p:sp>
      </p:gr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par>
                          <p:cTn id="41" fill="hold">
                            <p:stCondLst>
                              <p:cond delay="2000"/>
                            </p:stCondLst>
                            <p:childTnLst>
                              <p:par>
                                <p:cTn id="42" presetID="52"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Scale>
                                      <p:cBhvr>
                                        <p:cTn id="44" dur="2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5" dur="250" decel="50000" fill="hold">
                                          <p:stCondLst>
                                            <p:cond delay="0"/>
                                          </p:stCondLst>
                                        </p:cTn>
                                        <p:tgtEl>
                                          <p:spTgt spid="18"/>
                                        </p:tgtEl>
                                        <p:attrNameLst>
                                          <p:attrName>ppt_x</p:attrName>
                                          <p:attrName>ppt_y</p:attrName>
                                        </p:attrNameLst>
                                      </p:cBhvr>
                                    </p:animMotion>
                                    <p:animEffect transition="in" filter="fade">
                                      <p:cBhvr>
                                        <p:cTn id="46" dur="250"/>
                                        <p:tgtEl>
                                          <p:spTgt spid="18"/>
                                        </p:tgtEl>
                                      </p:cBhvr>
                                    </p:animEffect>
                                  </p:childTnLst>
                                </p:cTn>
                              </p:par>
                              <p:par>
                                <p:cTn id="47" presetID="52" presetClass="entr" presetSubtype="0" fill="hold" nodeType="withEffect">
                                  <p:stCondLst>
                                    <p:cond delay="250"/>
                                  </p:stCondLst>
                                  <p:childTnLst>
                                    <p:set>
                                      <p:cBhvr>
                                        <p:cTn id="48" dur="1" fill="hold">
                                          <p:stCondLst>
                                            <p:cond delay="0"/>
                                          </p:stCondLst>
                                        </p:cTn>
                                        <p:tgtEl>
                                          <p:spTgt spid="23"/>
                                        </p:tgtEl>
                                        <p:attrNameLst>
                                          <p:attrName>style.visibility</p:attrName>
                                        </p:attrNameLst>
                                      </p:cBhvr>
                                      <p:to>
                                        <p:strVal val="visible"/>
                                      </p:to>
                                    </p:set>
                                    <p:animScale>
                                      <p:cBhvr>
                                        <p:cTn id="49" dur="25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0" dur="250" decel="50000" fill="hold">
                                          <p:stCondLst>
                                            <p:cond delay="0"/>
                                          </p:stCondLst>
                                        </p:cTn>
                                        <p:tgtEl>
                                          <p:spTgt spid="23"/>
                                        </p:tgtEl>
                                        <p:attrNameLst>
                                          <p:attrName>ppt_x</p:attrName>
                                          <p:attrName>ppt_y</p:attrName>
                                        </p:attrNameLst>
                                      </p:cBhvr>
                                    </p:animMotion>
                                    <p:animEffect transition="in" filter="fade">
                                      <p:cBhvr>
                                        <p:cTn id="51" dur="250"/>
                                        <p:tgtEl>
                                          <p:spTgt spid="23"/>
                                        </p:tgtEl>
                                      </p:cBhvr>
                                    </p:animEffect>
                                  </p:childTnLst>
                                </p:cTn>
                              </p:par>
                              <p:par>
                                <p:cTn id="52" presetID="52" presetClass="entr" presetSubtype="0" fill="hold" nodeType="withEffect">
                                  <p:stCondLst>
                                    <p:cond delay="500"/>
                                  </p:stCondLst>
                                  <p:childTnLst>
                                    <p:set>
                                      <p:cBhvr>
                                        <p:cTn id="53" dur="1" fill="hold">
                                          <p:stCondLst>
                                            <p:cond delay="0"/>
                                          </p:stCondLst>
                                        </p:cTn>
                                        <p:tgtEl>
                                          <p:spTgt spid="42"/>
                                        </p:tgtEl>
                                        <p:attrNameLst>
                                          <p:attrName>style.visibility</p:attrName>
                                        </p:attrNameLst>
                                      </p:cBhvr>
                                      <p:to>
                                        <p:strVal val="visible"/>
                                      </p:to>
                                    </p:set>
                                    <p:animScale>
                                      <p:cBhvr>
                                        <p:cTn id="54" dur="25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5" dur="250" decel="50000" fill="hold">
                                          <p:stCondLst>
                                            <p:cond delay="0"/>
                                          </p:stCondLst>
                                        </p:cTn>
                                        <p:tgtEl>
                                          <p:spTgt spid="42"/>
                                        </p:tgtEl>
                                        <p:attrNameLst>
                                          <p:attrName>ppt_x</p:attrName>
                                          <p:attrName>ppt_y</p:attrName>
                                        </p:attrNameLst>
                                      </p:cBhvr>
                                    </p:animMotion>
                                    <p:animEffect transition="in" filter="fade">
                                      <p:cBhvr>
                                        <p:cTn id="56" dur="250"/>
                                        <p:tgtEl>
                                          <p:spTgt spid="42"/>
                                        </p:tgtEl>
                                      </p:cBhvr>
                                    </p:animEffect>
                                  </p:childTnLst>
                                </p:cTn>
                              </p:par>
                              <p:par>
                                <p:cTn id="57" presetID="52" presetClass="entr" presetSubtype="0" fill="hold" nodeType="withEffect">
                                  <p:stCondLst>
                                    <p:cond delay="750"/>
                                  </p:stCondLst>
                                  <p:childTnLst>
                                    <p:set>
                                      <p:cBhvr>
                                        <p:cTn id="58" dur="1" fill="hold">
                                          <p:stCondLst>
                                            <p:cond delay="0"/>
                                          </p:stCondLst>
                                        </p:cTn>
                                        <p:tgtEl>
                                          <p:spTgt spid="28"/>
                                        </p:tgtEl>
                                        <p:attrNameLst>
                                          <p:attrName>style.visibility</p:attrName>
                                        </p:attrNameLst>
                                      </p:cBhvr>
                                      <p:to>
                                        <p:strVal val="visible"/>
                                      </p:to>
                                    </p:set>
                                    <p:animScale>
                                      <p:cBhvr>
                                        <p:cTn id="59" dur="25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0" dur="250" decel="50000" fill="hold">
                                          <p:stCondLst>
                                            <p:cond delay="0"/>
                                          </p:stCondLst>
                                        </p:cTn>
                                        <p:tgtEl>
                                          <p:spTgt spid="28"/>
                                        </p:tgtEl>
                                        <p:attrNameLst>
                                          <p:attrName>ppt_x</p:attrName>
                                          <p:attrName>ppt_y</p:attrName>
                                        </p:attrNameLst>
                                      </p:cBhvr>
                                    </p:animMotion>
                                    <p:animEffect transition="in" filter="fade">
                                      <p:cBhvr>
                                        <p:cTn id="61" dur="250"/>
                                        <p:tgtEl>
                                          <p:spTgt spid="28"/>
                                        </p:tgtEl>
                                      </p:cBhvr>
                                    </p:animEffect>
                                  </p:childTnLst>
                                </p:cTn>
                              </p:par>
                            </p:childTnLst>
                          </p:cTn>
                        </p:par>
                        <p:par>
                          <p:cTn id="62" fill="hold">
                            <p:stCondLst>
                              <p:cond delay="2500"/>
                            </p:stCondLst>
                            <p:childTnLst>
                              <p:par>
                                <p:cTn id="63" presetID="2" presetClass="entr" presetSubtype="8"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250" fill="hold"/>
                                        <p:tgtEl>
                                          <p:spTgt spid="37"/>
                                        </p:tgtEl>
                                        <p:attrNameLst>
                                          <p:attrName>ppt_x</p:attrName>
                                        </p:attrNameLst>
                                      </p:cBhvr>
                                      <p:tavLst>
                                        <p:tav tm="0">
                                          <p:val>
                                            <p:strVal val="0-#ppt_w/2"/>
                                          </p:val>
                                        </p:tav>
                                        <p:tav tm="100000">
                                          <p:val>
                                            <p:strVal val="#ppt_x"/>
                                          </p:val>
                                        </p:tav>
                                      </p:tavLst>
                                    </p:anim>
                                    <p:anim calcmode="lin" valueType="num">
                                      <p:cBhvr additive="base">
                                        <p:cTn id="66" dur="250" fill="hold"/>
                                        <p:tgtEl>
                                          <p:spTgt spid="37"/>
                                        </p:tgtEl>
                                        <p:attrNameLst>
                                          <p:attrName>ppt_y</p:attrName>
                                        </p:attrNameLst>
                                      </p:cBhvr>
                                      <p:tavLst>
                                        <p:tav tm="0">
                                          <p:val>
                                            <p:strVal val="#ppt_y"/>
                                          </p:val>
                                        </p:tav>
                                        <p:tav tm="100000">
                                          <p:val>
                                            <p:strVal val="#ppt_y"/>
                                          </p:val>
                                        </p:tav>
                                      </p:tavLst>
                                    </p:anim>
                                  </p:childTnLst>
                                </p:cTn>
                              </p:par>
                            </p:childTnLst>
                          </p:cTn>
                        </p:par>
                        <p:par>
                          <p:cTn id="67" fill="hold">
                            <p:stCondLst>
                              <p:cond delay="3000"/>
                            </p:stCondLst>
                            <p:childTnLst>
                              <p:par>
                                <p:cTn id="68" presetID="2" presetClass="entr" presetSubtype="4"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ppt_x"/>
                                          </p:val>
                                        </p:tav>
                                        <p:tav tm="100000">
                                          <p:val>
                                            <p:strVal val="#ppt_x"/>
                                          </p:val>
                                        </p:tav>
                                      </p:tavLst>
                                    </p:anim>
                                    <p:anim calcmode="lin" valueType="num">
                                      <p:cBhvr additive="base">
                                        <p:cTn id="71" dur="500" fill="hold"/>
                                        <p:tgtEl>
                                          <p:spTgt spid="38"/>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additive="base">
                                        <p:cTn id="74" dur="500" fill="hold"/>
                                        <p:tgtEl>
                                          <p:spTgt spid="39"/>
                                        </p:tgtEl>
                                        <p:attrNameLst>
                                          <p:attrName>ppt_x</p:attrName>
                                        </p:attrNameLst>
                                      </p:cBhvr>
                                      <p:tavLst>
                                        <p:tav tm="0">
                                          <p:val>
                                            <p:strVal val="#ppt_x"/>
                                          </p:val>
                                        </p:tav>
                                        <p:tav tm="100000">
                                          <p:val>
                                            <p:strVal val="#ppt_x"/>
                                          </p:val>
                                        </p:tav>
                                      </p:tavLst>
                                    </p:anim>
                                    <p:anim calcmode="lin" valueType="num">
                                      <p:cBhvr additive="base">
                                        <p:cTn id="75" dur="500" fill="hold"/>
                                        <p:tgtEl>
                                          <p:spTgt spid="3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500" fill="hold"/>
                                        <p:tgtEl>
                                          <p:spTgt spid="40"/>
                                        </p:tgtEl>
                                        <p:attrNameLst>
                                          <p:attrName>ppt_x</p:attrName>
                                        </p:attrNameLst>
                                      </p:cBhvr>
                                      <p:tavLst>
                                        <p:tav tm="0">
                                          <p:val>
                                            <p:strVal val="#ppt_x"/>
                                          </p:val>
                                        </p:tav>
                                        <p:tav tm="100000">
                                          <p:val>
                                            <p:strVal val="#ppt_x"/>
                                          </p:val>
                                        </p:tav>
                                      </p:tavLst>
                                    </p:anim>
                                    <p:anim calcmode="lin" valueType="num">
                                      <p:cBhvr additive="base">
                                        <p:cTn id="79" dur="500" fill="hold"/>
                                        <p:tgtEl>
                                          <p:spTgt spid="40"/>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ppt_x"/>
                                          </p:val>
                                        </p:tav>
                                        <p:tav tm="100000">
                                          <p:val>
                                            <p:strVal val="#ppt_x"/>
                                          </p:val>
                                        </p:tav>
                                      </p:tavLst>
                                    </p:anim>
                                    <p:anim calcmode="lin" valueType="num">
                                      <p:cBhvr additive="base">
                                        <p:cTn id="83" dur="500" fill="hold"/>
                                        <p:tgtEl>
                                          <p:spTgt spid="41"/>
                                        </p:tgtEl>
                                        <p:attrNameLst>
                                          <p:attrName>ppt_y</p:attrName>
                                        </p:attrNameLst>
                                      </p:cBhvr>
                                      <p:tavLst>
                                        <p:tav tm="0">
                                          <p:val>
                                            <p:strVal val="1+#ppt_h/2"/>
                                          </p:val>
                                        </p:tav>
                                        <p:tav tm="100000">
                                          <p:val>
                                            <p:strVal val="#ppt_y"/>
                                          </p:val>
                                        </p:tav>
                                      </p:tavLst>
                                    </p:anim>
                                  </p:childTnLst>
                                </p:cTn>
                              </p:par>
                            </p:childTnLst>
                          </p:cTn>
                        </p:par>
                        <p:par>
                          <p:cTn id="84" fill="hold">
                            <p:stCondLst>
                              <p:cond delay="3500"/>
                            </p:stCondLst>
                            <p:childTnLst>
                              <p:par>
                                <p:cTn id="85" presetID="2" presetClass="entr" presetSubtype="2"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additive="base">
                                        <p:cTn id="87" dur="500" fill="hold"/>
                                        <p:tgtEl>
                                          <p:spTgt spid="10"/>
                                        </p:tgtEl>
                                        <p:attrNameLst>
                                          <p:attrName>ppt_x</p:attrName>
                                        </p:attrNameLst>
                                      </p:cBhvr>
                                      <p:tavLst>
                                        <p:tav tm="0">
                                          <p:val>
                                            <p:strVal val="1+#ppt_w/2"/>
                                          </p:val>
                                        </p:tav>
                                        <p:tav tm="100000">
                                          <p:val>
                                            <p:strVal val="#ppt_x"/>
                                          </p:val>
                                        </p:tav>
                                      </p:tavLst>
                                    </p:anim>
                                    <p:anim calcmode="lin" valueType="num">
                                      <p:cBhvr additive="base">
                                        <p:cTn id="88" dur="500" fill="hold"/>
                                        <p:tgtEl>
                                          <p:spTgt spid="10"/>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1+#ppt_w/2"/>
                                          </p:val>
                                        </p:tav>
                                        <p:tav tm="100000">
                                          <p:val>
                                            <p:strVal val="#ppt_x"/>
                                          </p:val>
                                        </p:tav>
                                      </p:tavLst>
                                    </p:anim>
                                    <p:anim calcmode="lin" valueType="num">
                                      <p:cBhvr additive="base">
                                        <p:cTn id="92" dur="500" fill="hold"/>
                                        <p:tgtEl>
                                          <p:spTgt spid="33"/>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additive="base">
                                        <p:cTn id="95" dur="500" fill="hold"/>
                                        <p:tgtEl>
                                          <p:spTgt spid="9"/>
                                        </p:tgtEl>
                                        <p:attrNameLst>
                                          <p:attrName>ppt_x</p:attrName>
                                        </p:attrNameLst>
                                      </p:cBhvr>
                                      <p:tavLst>
                                        <p:tav tm="0">
                                          <p:val>
                                            <p:strVal val="1+#ppt_w/2"/>
                                          </p:val>
                                        </p:tav>
                                        <p:tav tm="100000">
                                          <p:val>
                                            <p:strVal val="#ppt_x"/>
                                          </p:val>
                                        </p:tav>
                                      </p:tavLst>
                                    </p:anim>
                                    <p:anim calcmode="lin" valueType="num">
                                      <p:cBhvr additive="base">
                                        <p:cTn id="96" dur="500" fill="hold"/>
                                        <p:tgtEl>
                                          <p:spTgt spid="9"/>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1+#ppt_w/2"/>
                                          </p:val>
                                        </p:tav>
                                        <p:tav tm="100000">
                                          <p:val>
                                            <p:strVal val="#ppt_x"/>
                                          </p:val>
                                        </p:tav>
                                      </p:tavLst>
                                    </p:anim>
                                    <p:anim calcmode="lin" valueType="num">
                                      <p:cBhvr additive="base">
                                        <p:cTn id="100" dur="500" fill="hold"/>
                                        <p:tgtEl>
                                          <p:spTgt spid="34"/>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1+#ppt_w/2"/>
                                          </p:val>
                                        </p:tav>
                                        <p:tav tm="100000">
                                          <p:val>
                                            <p:strVal val="#ppt_x"/>
                                          </p:val>
                                        </p:tav>
                                      </p:tavLst>
                                    </p:anim>
                                    <p:anim calcmode="lin" valueType="num">
                                      <p:cBhvr additive="base">
                                        <p:cTn id="104" dur="500" fill="hold"/>
                                        <p:tgtEl>
                                          <p:spTgt spid="8"/>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1+#ppt_w/2"/>
                                          </p:val>
                                        </p:tav>
                                        <p:tav tm="100000">
                                          <p:val>
                                            <p:strVal val="#ppt_x"/>
                                          </p:val>
                                        </p:tav>
                                      </p:tavLst>
                                    </p:anim>
                                    <p:anim calcmode="lin" valueType="num">
                                      <p:cBhvr additive="base">
                                        <p:cTn id="108" dur="500" fill="hold"/>
                                        <p:tgtEl>
                                          <p:spTgt spid="35"/>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additive="base">
                                        <p:cTn id="111" dur="500" fill="hold"/>
                                        <p:tgtEl>
                                          <p:spTgt spid="7"/>
                                        </p:tgtEl>
                                        <p:attrNameLst>
                                          <p:attrName>ppt_x</p:attrName>
                                        </p:attrNameLst>
                                      </p:cBhvr>
                                      <p:tavLst>
                                        <p:tav tm="0">
                                          <p:val>
                                            <p:strVal val="1+#ppt_w/2"/>
                                          </p:val>
                                        </p:tav>
                                        <p:tav tm="100000">
                                          <p:val>
                                            <p:strVal val="#ppt_x"/>
                                          </p:val>
                                        </p:tav>
                                      </p:tavLst>
                                    </p:anim>
                                    <p:anim calcmode="lin" valueType="num">
                                      <p:cBhvr additive="base">
                                        <p:cTn id="112" dur="500" fill="hold"/>
                                        <p:tgtEl>
                                          <p:spTgt spid="7"/>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500" fill="hold"/>
                                        <p:tgtEl>
                                          <p:spTgt spid="36"/>
                                        </p:tgtEl>
                                        <p:attrNameLst>
                                          <p:attrName>ppt_x</p:attrName>
                                        </p:attrNameLst>
                                      </p:cBhvr>
                                      <p:tavLst>
                                        <p:tav tm="0">
                                          <p:val>
                                            <p:strVal val="1+#ppt_w/2"/>
                                          </p:val>
                                        </p:tav>
                                        <p:tav tm="100000">
                                          <p:val>
                                            <p:strVal val="#ppt_x"/>
                                          </p:val>
                                        </p:tav>
                                      </p:tavLst>
                                    </p:anim>
                                    <p:anim calcmode="lin" valueType="num">
                                      <p:cBhvr additive="base">
                                        <p:cTn id="11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3" grpId="0"/>
      <p:bldP spid="34" grpId="0"/>
      <p:bldP spid="35" grpId="0" animBg="1"/>
      <p:bldP spid="36" grpId="0"/>
      <p:bldP spid="37" grpId="0"/>
      <p:bldP spid="38"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工 作 完 成 情 况</a:t>
            </a:r>
          </a:p>
        </p:txBody>
      </p:sp>
      <p:sp>
        <p:nvSpPr>
          <p:cNvPr id="3" name="Freeform 24"/>
          <p:cNvSpPr>
            <a:spLocks noChangeArrowheads="1"/>
          </p:cNvSpPr>
          <p:nvPr/>
        </p:nvSpPr>
        <p:spPr bwMode="auto">
          <a:xfrm>
            <a:off x="6436888" y="2167385"/>
            <a:ext cx="702103" cy="2002168"/>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Oval 25"/>
          <p:cNvSpPr>
            <a:spLocks noChangeArrowheads="1"/>
          </p:cNvSpPr>
          <p:nvPr/>
        </p:nvSpPr>
        <p:spPr bwMode="auto">
          <a:xfrm>
            <a:off x="6441648" y="2168575"/>
            <a:ext cx="697343" cy="192837"/>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Oval 26"/>
          <p:cNvSpPr>
            <a:spLocks noChangeArrowheads="1"/>
          </p:cNvSpPr>
          <p:nvPr/>
        </p:nvSpPr>
        <p:spPr bwMode="auto">
          <a:xfrm>
            <a:off x="6441648" y="3976716"/>
            <a:ext cx="697343" cy="192837"/>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AutoShape 36"/>
          <p:cNvSpPr>
            <a:spLocks noChangeArrowheads="1"/>
          </p:cNvSpPr>
          <p:nvPr/>
        </p:nvSpPr>
        <p:spPr bwMode="auto">
          <a:xfrm>
            <a:off x="6438078" y="2728039"/>
            <a:ext cx="697343" cy="1441513"/>
          </a:xfrm>
          <a:prstGeom prst="can">
            <a:avLst>
              <a:gd name="adj" fmla="val 30013"/>
            </a:avLst>
          </a:prstGeom>
          <a:solidFill>
            <a:srgbClr val="C00000"/>
          </a:solidFill>
          <a:ln>
            <a:noFill/>
          </a:ln>
        </p:spPr>
        <p:txBody>
          <a:bodyPr lIns="68543" tIns="34272" rIns="68543" bIns="34272" anchor="ctr"/>
          <a:lstStyle/>
          <a:p>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 Box 39"/>
          <p:cNvSpPr>
            <a:spLocks noChangeArrowheads="1"/>
          </p:cNvSpPr>
          <p:nvPr/>
        </p:nvSpPr>
        <p:spPr bwMode="auto">
          <a:xfrm>
            <a:off x="6474187" y="2928539"/>
            <a:ext cx="571202"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pitchFamily="34" charset="-122"/>
                <a:sym typeface="Impact" panose="020B0806030902050204" pitchFamily="34" charset="0"/>
              </a:rPr>
              <a:t>80%</a:t>
            </a:r>
            <a:endParaRPr lang="zh-CN" altLang="en-US"/>
          </a:p>
        </p:txBody>
      </p:sp>
      <p:sp>
        <p:nvSpPr>
          <p:cNvPr id="8" name="Rectangle 41"/>
          <p:cNvSpPr>
            <a:spLocks noChangeArrowheads="1"/>
          </p:cNvSpPr>
          <p:nvPr/>
        </p:nvSpPr>
        <p:spPr bwMode="auto">
          <a:xfrm>
            <a:off x="6441648" y="4194550"/>
            <a:ext cx="703293"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AutoShape 43"/>
          <p:cNvSpPr/>
          <p:nvPr/>
        </p:nvSpPr>
        <p:spPr bwMode="auto">
          <a:xfrm>
            <a:off x="2671711" y="2125723"/>
            <a:ext cx="1504167" cy="233308"/>
          </a:xfrm>
          <a:prstGeom prst="accentCallout2">
            <a:avLst>
              <a:gd name="adj1" fmla="val 36731"/>
              <a:gd name="adj2" fmla="val 103792"/>
              <a:gd name="adj3" fmla="val 36731"/>
              <a:gd name="adj4" fmla="val 133542"/>
              <a:gd name="adj5" fmla="val 136218"/>
              <a:gd name="adj6" fmla="val 1534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a:latin typeface="微软雅黑" panose="020B0503020204020204" pitchFamily="34" charset="-122"/>
                <a:ea typeface="微软雅黑" panose="020B0503020204020204" pitchFamily="34" charset="-122"/>
                <a:sym typeface="微软雅黑" panose="020B0503020204020204" pitchFamily="34" charset="-122"/>
              </a:rPr>
              <a:t>1</a:t>
            </a:r>
          </a:p>
        </p:txBody>
      </p:sp>
      <p:sp>
        <p:nvSpPr>
          <p:cNvPr id="10" name="AutoShape 44"/>
          <p:cNvSpPr/>
          <p:nvPr/>
        </p:nvSpPr>
        <p:spPr bwMode="auto">
          <a:xfrm>
            <a:off x="3814116" y="1741240"/>
            <a:ext cx="1504167" cy="233308"/>
          </a:xfrm>
          <a:prstGeom prst="accentCallout2">
            <a:avLst>
              <a:gd name="adj1" fmla="val 36731"/>
              <a:gd name="adj2" fmla="val 103792"/>
              <a:gd name="adj3" fmla="val 36731"/>
              <a:gd name="adj4" fmla="val 130532"/>
              <a:gd name="adj5" fmla="val 264282"/>
              <a:gd name="adj6" fmla="val 145880"/>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a:latin typeface="微软雅黑" panose="020B0503020204020204" pitchFamily="34" charset="-122"/>
                <a:ea typeface="微软雅黑" panose="020B0503020204020204" pitchFamily="34" charset="-122"/>
                <a:sym typeface="微软雅黑" panose="020B0503020204020204" pitchFamily="34" charset="-122"/>
              </a:rPr>
              <a:t>2</a:t>
            </a:r>
          </a:p>
        </p:txBody>
      </p:sp>
      <p:sp>
        <p:nvSpPr>
          <p:cNvPr id="11" name="AutoShape 45"/>
          <p:cNvSpPr/>
          <p:nvPr/>
        </p:nvSpPr>
        <p:spPr bwMode="auto">
          <a:xfrm>
            <a:off x="5699084" y="1112735"/>
            <a:ext cx="1542247" cy="247593"/>
          </a:xfrm>
          <a:prstGeom prst="accentCallout2">
            <a:avLst>
              <a:gd name="adj1" fmla="val 34616"/>
              <a:gd name="adj2" fmla="val 103704"/>
              <a:gd name="adj3" fmla="val 34616"/>
              <a:gd name="adj4" fmla="val 117051"/>
              <a:gd name="adj5" fmla="val 399032"/>
              <a:gd name="adj6" fmla="val 129241"/>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a:latin typeface="微软雅黑" panose="020B0503020204020204" pitchFamily="34" charset="-122"/>
                <a:ea typeface="微软雅黑" panose="020B0503020204020204" pitchFamily="34" charset="-122"/>
                <a:sym typeface="微软雅黑" panose="020B0503020204020204" pitchFamily="34" charset="-122"/>
              </a:rPr>
              <a:t>4</a:t>
            </a:r>
          </a:p>
        </p:txBody>
      </p:sp>
      <p:grpSp>
        <p:nvGrpSpPr>
          <p:cNvPr id="12" name="Group 14"/>
          <p:cNvGrpSpPr/>
          <p:nvPr/>
        </p:nvGrpSpPr>
        <p:grpSpPr>
          <a:xfrm>
            <a:off x="5540815" y="2299514"/>
            <a:ext cx="703292" cy="1722435"/>
            <a:chOff x="0" y="0"/>
            <a:chExt cx="919" cy="1497"/>
          </a:xfrm>
        </p:grpSpPr>
        <p:sp>
          <p:nvSpPr>
            <p:cNvPr id="13" name="Freeform 21"/>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 name="Oval 22"/>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 name="Oval 23"/>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6" name="AutoShape 35"/>
          <p:cNvSpPr>
            <a:spLocks noChangeArrowheads="1"/>
          </p:cNvSpPr>
          <p:nvPr/>
        </p:nvSpPr>
        <p:spPr bwMode="auto">
          <a:xfrm>
            <a:off x="5549145" y="3060147"/>
            <a:ext cx="697342" cy="964183"/>
          </a:xfrm>
          <a:prstGeom prst="can">
            <a:avLst>
              <a:gd name="adj" fmla="val 26941"/>
            </a:avLst>
          </a:prstGeom>
          <a:solidFill>
            <a:srgbClr val="C00000"/>
          </a:solidFill>
          <a:ln>
            <a:noFill/>
          </a:ln>
        </p:spPr>
        <p:txBody>
          <a:bodyPr lIns="68543" tIns="34272" rIns="68543" bIns="34272" anchor="ctr"/>
          <a:lstStyle/>
          <a:p>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 Box 38"/>
          <p:cNvSpPr>
            <a:spLocks noChangeArrowheads="1"/>
          </p:cNvSpPr>
          <p:nvPr/>
        </p:nvSpPr>
        <p:spPr bwMode="auto">
          <a:xfrm>
            <a:off x="5587634" y="3233268"/>
            <a:ext cx="571202"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pitchFamily="34" charset="-122"/>
                <a:sym typeface="Impact" panose="020B0806030902050204" pitchFamily="34" charset="0"/>
              </a:rPr>
              <a:t>60%</a:t>
            </a:r>
            <a:endParaRPr lang="zh-CN" altLang="en-US"/>
          </a:p>
        </p:txBody>
      </p:sp>
      <p:sp>
        <p:nvSpPr>
          <p:cNvPr id="18" name="Rectangle 46"/>
          <p:cNvSpPr>
            <a:spLocks noChangeArrowheads="1"/>
          </p:cNvSpPr>
          <p:nvPr/>
        </p:nvSpPr>
        <p:spPr bwMode="auto">
          <a:xfrm>
            <a:off x="5527724" y="4054089"/>
            <a:ext cx="703293"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Group 23"/>
          <p:cNvGrpSpPr/>
          <p:nvPr/>
        </p:nvGrpSpPr>
        <p:grpSpPr>
          <a:xfrm>
            <a:off x="4670921" y="2393551"/>
            <a:ext cx="703292" cy="1458178"/>
            <a:chOff x="0" y="0"/>
            <a:chExt cx="919" cy="1497"/>
          </a:xfrm>
        </p:grpSpPr>
        <p:sp>
          <p:nvSpPr>
            <p:cNvPr id="20" name="Freeform 28"/>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 name="Oval 29"/>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2" name="Oval 30"/>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3" name="AutoShape 34"/>
          <p:cNvSpPr>
            <a:spLocks noChangeArrowheads="1"/>
          </p:cNvSpPr>
          <p:nvPr/>
        </p:nvSpPr>
        <p:spPr bwMode="auto">
          <a:xfrm>
            <a:off x="4676871" y="3382732"/>
            <a:ext cx="697342" cy="467807"/>
          </a:xfrm>
          <a:prstGeom prst="can">
            <a:avLst>
              <a:gd name="adj" fmla="val 30417"/>
            </a:avLst>
          </a:prstGeom>
          <a:solidFill>
            <a:srgbClr val="C00000"/>
          </a:solidFill>
          <a:ln>
            <a:noFill/>
          </a:ln>
        </p:spPr>
        <p:txBody>
          <a:bodyPr lIns="68543" tIns="34272" rIns="68543" bIns="34272" anchor="ctr"/>
          <a:lstStyle/>
          <a:p>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 Box 37"/>
          <p:cNvSpPr>
            <a:spLocks noChangeArrowheads="1"/>
          </p:cNvSpPr>
          <p:nvPr/>
        </p:nvSpPr>
        <p:spPr bwMode="auto">
          <a:xfrm>
            <a:off x="4703460" y="3545140"/>
            <a:ext cx="571201"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pitchFamily="34" charset="-122"/>
                <a:sym typeface="Impact" panose="020B0806030902050204" pitchFamily="34" charset="0"/>
              </a:rPr>
              <a:t>30%</a:t>
            </a:r>
            <a:endParaRPr lang="zh-CN" altLang="en-US"/>
          </a:p>
        </p:txBody>
      </p:sp>
      <p:sp>
        <p:nvSpPr>
          <p:cNvPr id="25" name="Rectangle 47"/>
          <p:cNvSpPr>
            <a:spLocks noChangeArrowheads="1"/>
          </p:cNvSpPr>
          <p:nvPr/>
        </p:nvSpPr>
        <p:spPr bwMode="auto">
          <a:xfrm>
            <a:off x="4670920" y="3913628"/>
            <a:ext cx="703292"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AutoShape 48"/>
          <p:cNvSpPr/>
          <p:nvPr/>
        </p:nvSpPr>
        <p:spPr bwMode="auto">
          <a:xfrm>
            <a:off x="4670920" y="1398419"/>
            <a:ext cx="1550576" cy="233308"/>
          </a:xfrm>
          <a:prstGeom prst="accentCallout2">
            <a:avLst>
              <a:gd name="adj1" fmla="val 36731"/>
              <a:gd name="adj2" fmla="val 103681"/>
              <a:gd name="adj3" fmla="val 36731"/>
              <a:gd name="adj4" fmla="val 126704"/>
              <a:gd name="adj5" fmla="val 362755"/>
              <a:gd name="adj6" fmla="val 1409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a:latin typeface="微软雅黑" panose="020B0503020204020204" pitchFamily="34" charset="-122"/>
                <a:ea typeface="微软雅黑" panose="020B0503020204020204" pitchFamily="34" charset="-122"/>
                <a:sym typeface="微软雅黑" panose="020B0503020204020204" pitchFamily="34" charset="-122"/>
              </a:rPr>
              <a:t>3</a:t>
            </a:r>
          </a:p>
        </p:txBody>
      </p:sp>
      <p:sp>
        <p:nvSpPr>
          <p:cNvPr id="27" name="Freeform 31"/>
          <p:cNvSpPr>
            <a:spLocks noChangeArrowheads="1"/>
          </p:cNvSpPr>
          <p:nvPr/>
        </p:nvSpPr>
        <p:spPr bwMode="auto">
          <a:xfrm>
            <a:off x="7335346" y="2028114"/>
            <a:ext cx="702781" cy="2283090"/>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Oval 32"/>
          <p:cNvSpPr>
            <a:spLocks noChangeArrowheads="1"/>
          </p:cNvSpPr>
          <p:nvPr/>
        </p:nvSpPr>
        <p:spPr bwMode="auto">
          <a:xfrm>
            <a:off x="7340111" y="4092180"/>
            <a:ext cx="698016" cy="21902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AutoShape 33"/>
          <p:cNvSpPr>
            <a:spLocks noChangeArrowheads="1"/>
          </p:cNvSpPr>
          <p:nvPr/>
        </p:nvSpPr>
        <p:spPr bwMode="auto">
          <a:xfrm>
            <a:off x="7344875" y="3337499"/>
            <a:ext cx="696825" cy="964183"/>
          </a:xfrm>
          <a:prstGeom prst="can">
            <a:avLst>
              <a:gd name="adj" fmla="val 26987"/>
            </a:avLst>
          </a:prstGeom>
          <a:solidFill>
            <a:srgbClr val="C00000"/>
          </a:solidFill>
          <a:ln>
            <a:noFill/>
          </a:ln>
        </p:spPr>
        <p:txBody>
          <a:bodyPr lIns="68543" tIns="34272" rIns="68543" bIns="34272" anchor="ctr"/>
          <a:lstStyle/>
          <a:p>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 Box 40"/>
          <p:cNvSpPr>
            <a:spLocks noChangeArrowheads="1"/>
          </p:cNvSpPr>
          <p:nvPr/>
        </p:nvSpPr>
        <p:spPr bwMode="auto">
          <a:xfrm>
            <a:off x="7388166" y="3514191"/>
            <a:ext cx="571754"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pitchFamily="34" charset="-122"/>
                <a:sym typeface="Impact" panose="020B0806030902050204" pitchFamily="34" charset="0"/>
              </a:rPr>
              <a:t>60%</a:t>
            </a:r>
            <a:endParaRPr lang="zh-CN" altLang="en-US"/>
          </a:p>
        </p:txBody>
      </p:sp>
      <p:sp>
        <p:nvSpPr>
          <p:cNvPr id="31" name="Rectangle 42"/>
          <p:cNvSpPr>
            <a:spLocks noChangeArrowheads="1"/>
          </p:cNvSpPr>
          <p:nvPr/>
        </p:nvSpPr>
        <p:spPr bwMode="auto">
          <a:xfrm>
            <a:off x="7355408" y="4335011"/>
            <a:ext cx="751057"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Oval 49"/>
          <p:cNvSpPr>
            <a:spLocks noChangeArrowheads="1"/>
          </p:cNvSpPr>
          <p:nvPr/>
        </p:nvSpPr>
        <p:spPr bwMode="auto">
          <a:xfrm>
            <a:off x="7331772" y="2035256"/>
            <a:ext cx="698016" cy="192837"/>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文本框 74"/>
          <p:cNvSpPr>
            <a:spLocks noChangeArrowheads="1"/>
          </p:cNvSpPr>
          <p:nvPr/>
        </p:nvSpPr>
        <p:spPr bwMode="auto">
          <a:xfrm>
            <a:off x="685592" y="2761617"/>
            <a:ext cx="3283225" cy="139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just">
              <a:lnSpc>
                <a:spcPct val="120000"/>
              </a:lnSpc>
            </a:pPr>
            <a:r>
              <a:rPr lang="zh-CN" altLang="en-US" sz="1200">
                <a:latin typeface="Adobe 黑体 Std R" pitchFamily="34" charset="-122"/>
                <a:ea typeface="Adobe 黑体 Std R" pitchFamily="34" charset="-122"/>
              </a:rPr>
              <a:t>此处输入您的文本，或者复制您的文本粘贴到此处</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此处输入您的文本，或者复制您的文本粘贴到此处</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a:t>
            </a:r>
            <a:r>
              <a:rPr lang="en-US" altLang="zh-CN" sz="1200">
                <a:latin typeface="Adobe 黑体 Std R" pitchFamily="34" charset="-122"/>
                <a:ea typeface="Adobe 黑体 Std R" pitchFamily="34" charset="-122"/>
              </a:rPr>
              <a:t>.</a:t>
            </a:r>
          </a:p>
          <a:p>
            <a:pPr algn="just">
              <a:lnSpc>
                <a:spcPct val="120000"/>
              </a:lnSpc>
            </a:pPr>
            <a:r>
              <a:rPr lang="zh-CN" altLang="en-US" sz="1200">
                <a:latin typeface="Adobe 黑体 Std R" pitchFamily="34" charset="-122"/>
                <a:ea typeface="Adobe 黑体 Std R" pitchFamily="34" charset="-122"/>
              </a:rPr>
              <a:t>此处输入您的文本，或者复制您的文本粘贴到此处</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此处输入您的文本，或者复制您的文本粘贴到此处</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a:t>
            </a:r>
            <a:r>
              <a:rPr lang="en-US" altLang="zh-CN" sz="1200">
                <a:latin typeface="Adobe 黑体 Std R" pitchFamily="34" charset="-122"/>
                <a:ea typeface="Adobe 黑体 Std R" pitchFamily="34" charset="-122"/>
              </a:rPr>
              <a:t>.</a:t>
            </a:r>
            <a:endParaRPr lang="zh-CN" altLang="en-US" sz="1200">
              <a:latin typeface="Adobe 黑体 Std R" pitchFamily="34" charset="-122"/>
              <a:ea typeface="Adobe 黑体 Std R" pitchFamily="34" charset="-122"/>
            </a:endParaRPr>
          </a:p>
        </p:txBody>
      </p:sp>
      <p:grpSp>
        <p:nvGrpSpPr>
          <p:cNvPr id="34" name="Group 40"/>
          <p:cNvGrpSpPr/>
          <p:nvPr/>
        </p:nvGrpSpPr>
        <p:grpSpPr>
          <a:xfrm>
            <a:off x="685593" y="2076918"/>
            <a:ext cx="3197808" cy="545099"/>
            <a:chOff x="0" y="0"/>
            <a:chExt cx="4264741" cy="726945"/>
          </a:xfrm>
        </p:grpSpPr>
        <p:sp>
          <p:nvSpPr>
            <p:cNvPr id="35" name="文本框 76"/>
            <p:cNvSpPr>
              <a:spLocks noChangeArrowheads="1"/>
            </p:cNvSpPr>
            <p:nvPr/>
          </p:nvSpPr>
          <p:spPr bwMode="auto">
            <a:xfrm>
              <a:off x="0" y="0"/>
              <a:ext cx="2987044" cy="61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000000"/>
                  </a:solidFill>
                  <a:latin typeface="微软雅黑" panose="020B0503020204020204" pitchFamily="34" charset="-122"/>
                  <a:ea typeface="微软雅黑" panose="020B0503020204020204" pitchFamily="34" charset="-122"/>
                  <a:sym typeface="张海山锐谐体" pitchFamily="2" charset="-122"/>
                </a:rPr>
                <a:t>添加文本内容</a:t>
              </a:r>
              <a:endParaRPr lang="zh-CN" altLang="en-US">
                <a:latin typeface="微软雅黑" panose="020B0503020204020204" pitchFamily="34" charset="-122"/>
                <a:ea typeface="微软雅黑" panose="020B0503020204020204" pitchFamily="34" charset="-122"/>
              </a:endParaRPr>
            </a:p>
          </p:txBody>
        </p:sp>
        <p:sp>
          <p:nvSpPr>
            <p:cNvPr id="36" name="矩形 77"/>
            <p:cNvSpPr>
              <a:spLocks noChangeArrowheads="1"/>
            </p:cNvSpPr>
            <p:nvPr/>
          </p:nvSpPr>
          <p:spPr bwMode="auto">
            <a:xfrm>
              <a:off x="113916" y="624363"/>
              <a:ext cx="4150825" cy="102582"/>
            </a:xfrm>
            <a:prstGeom prst="rect">
              <a:avLst/>
            </a:prstGeom>
            <a:solidFill>
              <a:schemeClr val="tx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right)">
                                      <p:cBhvr>
                                        <p:cTn id="75" dur="500"/>
                                        <p:tgtEl>
                                          <p:spTgt spid="11"/>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right)">
                                      <p:cBhvr>
                                        <p:cTn id="78" dur="500"/>
                                        <p:tgtEl>
                                          <p:spTgt spid="26"/>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right)">
                                      <p:cBhvr>
                                        <p:cTn id="81" dur="500"/>
                                        <p:tgtEl>
                                          <p:spTgt spid="10"/>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wipe(right)">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additive="base">
                                        <p:cTn id="89" dur="500" fill="hold"/>
                                        <p:tgtEl>
                                          <p:spTgt spid="34"/>
                                        </p:tgtEl>
                                        <p:attrNameLst>
                                          <p:attrName>ppt_x</p:attrName>
                                        </p:attrNameLst>
                                      </p:cBhvr>
                                      <p:tavLst>
                                        <p:tav tm="0">
                                          <p:val>
                                            <p:strVal val="0-#ppt_w/2"/>
                                          </p:val>
                                        </p:tav>
                                        <p:tav tm="100000">
                                          <p:val>
                                            <p:strVal val="#ppt_x"/>
                                          </p:val>
                                        </p:tav>
                                      </p:tavLst>
                                    </p:anim>
                                    <p:anim calcmode="lin" valueType="num">
                                      <p:cBhvr additive="base">
                                        <p:cTn id="90" dur="500" fill="hold"/>
                                        <p:tgtEl>
                                          <p:spTgt spid="34"/>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iterate type="wd">
                                    <p:tmPct val="10000"/>
                                  </p:iterate>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1+#ppt_w/2"/>
                                          </p:val>
                                        </p:tav>
                                        <p:tav tm="100000">
                                          <p:val>
                                            <p:strVal val="#ppt_x"/>
                                          </p:val>
                                        </p:tav>
                                      </p:tavLst>
                                    </p:anim>
                                    <p:anim calcmode="lin" valueType="num">
                                      <p:cBhvr additive="base">
                                        <p:cTn id="94"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P spid="9" grpId="0" animBg="1"/>
      <p:bldP spid="10" grpId="0" animBg="1"/>
      <p:bldP spid="11" grpId="0" animBg="1"/>
      <p:bldP spid="16" grpId="0" animBg="1"/>
      <p:bldP spid="17" grpId="0"/>
      <p:bldP spid="18" grpId="0"/>
      <p:bldP spid="23" grpId="0" animBg="1"/>
      <p:bldP spid="24" grpId="0"/>
      <p:bldP spid="25" grpId="0"/>
      <p:bldP spid="26" grpId="0" animBg="1"/>
      <p:bldP spid="27" grpId="0" animBg="1"/>
      <p:bldP spid="29" grpId="0" animBg="1"/>
      <p:bldP spid="30" grpId="0"/>
      <p:bldP spid="31"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工 作 完 成 情 况</a:t>
            </a:r>
          </a:p>
        </p:txBody>
      </p:sp>
      <p:cxnSp>
        <p:nvCxnSpPr>
          <p:cNvPr id="3" name="直接连接符 17"/>
          <p:cNvCxnSpPr>
            <a:cxnSpLocks noChangeShapeType="1"/>
          </p:cNvCxnSpPr>
          <p:nvPr/>
        </p:nvCxnSpPr>
        <p:spPr bwMode="auto">
          <a:xfrm>
            <a:off x="3449578" y="1640242"/>
            <a:ext cx="1003478" cy="0"/>
          </a:xfrm>
          <a:prstGeom prst="line">
            <a:avLst/>
          </a:prstGeom>
          <a:noFill/>
          <a:ln w="19050" cmpd="sng">
            <a:solidFill>
              <a:srgbClr val="C00000"/>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4" name="直接连接符 18"/>
          <p:cNvCxnSpPr>
            <a:cxnSpLocks noChangeShapeType="1"/>
          </p:cNvCxnSpPr>
          <p:nvPr/>
        </p:nvCxnSpPr>
        <p:spPr bwMode="auto">
          <a:xfrm flipV="1">
            <a:off x="3707051" y="2504661"/>
            <a:ext cx="746005" cy="11393"/>
          </a:xfrm>
          <a:prstGeom prst="line">
            <a:avLst/>
          </a:prstGeom>
          <a:noFill/>
          <a:ln w="19050" cmpd="sng">
            <a:solidFill>
              <a:srgbClr val="C00000"/>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5" name="直接连接符 19"/>
          <p:cNvCxnSpPr>
            <a:cxnSpLocks noChangeShapeType="1"/>
          </p:cNvCxnSpPr>
          <p:nvPr/>
        </p:nvCxnSpPr>
        <p:spPr bwMode="auto">
          <a:xfrm>
            <a:off x="3075818" y="3306420"/>
            <a:ext cx="1377238" cy="1425"/>
          </a:xfrm>
          <a:prstGeom prst="line">
            <a:avLst/>
          </a:prstGeom>
          <a:noFill/>
          <a:ln w="19050" cmpd="sng">
            <a:solidFill>
              <a:srgbClr val="C00000"/>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6" name="直接连接符 20"/>
          <p:cNvCxnSpPr>
            <a:cxnSpLocks noChangeShapeType="1"/>
          </p:cNvCxnSpPr>
          <p:nvPr/>
        </p:nvCxnSpPr>
        <p:spPr bwMode="auto">
          <a:xfrm>
            <a:off x="2898686" y="4001374"/>
            <a:ext cx="1554370" cy="0"/>
          </a:xfrm>
          <a:prstGeom prst="line">
            <a:avLst/>
          </a:prstGeom>
          <a:noFill/>
          <a:ln w="19050" cmpd="sng">
            <a:solidFill>
              <a:srgbClr val="C00000"/>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7" name="矩形 1"/>
          <p:cNvSpPr/>
          <p:nvPr/>
        </p:nvSpPr>
        <p:spPr bwMode="auto">
          <a:xfrm flipV="1">
            <a:off x="1777428" y="4177960"/>
            <a:ext cx="703294" cy="508399"/>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solidFill>
            <a:srgbClr val="960000"/>
          </a:solidFill>
          <a:ln>
            <a:noFill/>
          </a:ln>
        </p:spPr>
        <p:txBody>
          <a:bodyPr lIns="68543" tIns="34272" rIns="68543" bIns="34272" anchor="ctr"/>
          <a:lstStyle/>
          <a:p>
            <a:endParaRPr lang="zh-CN" altLang="en-US" sz="1400" b="1">
              <a:latin typeface="微软雅黑" panose="020B0503020204020204" pitchFamily="34" charset="-122"/>
              <a:ea typeface="微软雅黑" panose="020B0503020204020204" pitchFamily="34" charset="-122"/>
            </a:endParaRPr>
          </a:p>
        </p:txBody>
      </p:sp>
      <p:sp>
        <p:nvSpPr>
          <p:cNvPr id="8" name="矩形 1"/>
          <p:cNvSpPr/>
          <p:nvPr/>
        </p:nvSpPr>
        <p:spPr bwMode="auto">
          <a:xfrm>
            <a:off x="1020035" y="771550"/>
            <a:ext cx="1124701" cy="515518"/>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solidFill>
            <a:srgbClr val="960000"/>
          </a:solidFill>
          <a:ln>
            <a:noFill/>
          </a:ln>
        </p:spPr>
        <p:txBody>
          <a:bodyPr lIns="68543" tIns="34272" rIns="68543" bIns="34272" anchor="ctr"/>
          <a:lstStyle/>
          <a:p>
            <a:endParaRPr lang="zh-CN" altLang="en-US" sz="1400" b="1">
              <a:latin typeface="微软雅黑" panose="020B0503020204020204" pitchFamily="34" charset="-122"/>
              <a:ea typeface="微软雅黑" panose="020B0503020204020204" pitchFamily="34" charset="-122"/>
            </a:endParaRPr>
          </a:p>
        </p:txBody>
      </p:sp>
      <p:sp>
        <p:nvSpPr>
          <p:cNvPr id="9" name="流程图: 决策 6"/>
          <p:cNvSpPr/>
          <p:nvPr/>
        </p:nvSpPr>
        <p:spPr bwMode="auto">
          <a:xfrm rot="20672970">
            <a:off x="1606587" y="3535699"/>
            <a:ext cx="1577430" cy="344628"/>
          </a:xfrm>
          <a:custGeom>
            <a:avLst/>
            <a:gdLst>
              <a:gd name="T0" fmla="*/ 0 w 10716"/>
              <a:gd name="T1" fmla="*/ 596 h 10675"/>
              <a:gd name="T2" fmla="*/ 6157 w 10716"/>
              <a:gd name="T3" fmla="*/ 0 h 10675"/>
              <a:gd name="T4" fmla="*/ 10716 w 10716"/>
              <a:gd name="T5" fmla="*/ 5887 h 10675"/>
              <a:gd name="T6" fmla="*/ 7566 w 10716"/>
              <a:gd name="T7" fmla="*/ 10675 h 10675"/>
              <a:gd name="T8" fmla="*/ 0 w 10716"/>
              <a:gd name="T9" fmla="*/ 596 h 10675"/>
            </a:gdLst>
            <a:ahLst/>
            <a:cxnLst>
              <a:cxn ang="0">
                <a:pos x="T0" y="T1"/>
              </a:cxn>
              <a:cxn ang="0">
                <a:pos x="T2" y="T3"/>
              </a:cxn>
              <a:cxn ang="0">
                <a:pos x="T4" y="T5"/>
              </a:cxn>
              <a:cxn ang="0">
                <a:pos x="T6" y="T7"/>
              </a:cxn>
              <a:cxn ang="0">
                <a:pos x="T8" y="T9"/>
              </a:cxn>
            </a:cxnLst>
            <a:rect l="0" t="0" r="r" b="b"/>
            <a:pathLst>
              <a:path w="10716" h="10675">
                <a:moveTo>
                  <a:pt x="0" y="596"/>
                </a:moveTo>
                <a:lnTo>
                  <a:pt x="6157" y="0"/>
                </a:lnTo>
                <a:lnTo>
                  <a:pt x="10716" y="5887"/>
                </a:lnTo>
                <a:lnTo>
                  <a:pt x="7566" y="10675"/>
                </a:lnTo>
                <a:lnTo>
                  <a:pt x="0" y="596"/>
                </a:lnTo>
                <a:close/>
              </a:path>
            </a:pathLst>
          </a:custGeom>
          <a:solidFill>
            <a:srgbClr val="960000"/>
          </a:solidFill>
          <a:ln>
            <a:noFill/>
          </a:ln>
        </p:spPr>
        <p:txBody>
          <a:bodyPr lIns="68543" tIns="34272" rIns="68543" bIns="34272" anchor="ctr"/>
          <a:lstStyle/>
          <a:p>
            <a:endParaRPr lang="zh-CN" altLang="en-US" sz="1400" b="1">
              <a:latin typeface="微软雅黑" panose="020B0503020204020204" pitchFamily="34" charset="-122"/>
              <a:ea typeface="微软雅黑" panose="020B0503020204020204" pitchFamily="34" charset="-122"/>
            </a:endParaRPr>
          </a:p>
        </p:txBody>
      </p:sp>
      <p:sp>
        <p:nvSpPr>
          <p:cNvPr id="10" name="流程图: 决策 6"/>
          <p:cNvSpPr/>
          <p:nvPr/>
        </p:nvSpPr>
        <p:spPr bwMode="auto">
          <a:xfrm rot="20926064">
            <a:off x="1320428" y="2826505"/>
            <a:ext cx="2134086" cy="321843"/>
          </a:xfrm>
          <a:custGeom>
            <a:avLst/>
            <a:gdLst>
              <a:gd name="T0" fmla="*/ 0 w 10171"/>
              <a:gd name="T1" fmla="*/ 596 h 10675"/>
              <a:gd name="T2" fmla="*/ 6157 w 10171"/>
              <a:gd name="T3" fmla="*/ 0 h 10675"/>
              <a:gd name="T4" fmla="*/ 10171 w 10171"/>
              <a:gd name="T5" fmla="*/ 7190 h 10675"/>
              <a:gd name="T6" fmla="*/ 7566 w 10171"/>
              <a:gd name="T7" fmla="*/ 10675 h 10675"/>
              <a:gd name="T8" fmla="*/ 0 w 10171"/>
              <a:gd name="T9" fmla="*/ 596 h 10675"/>
            </a:gdLst>
            <a:ahLst/>
            <a:cxnLst>
              <a:cxn ang="0">
                <a:pos x="T0" y="T1"/>
              </a:cxn>
              <a:cxn ang="0">
                <a:pos x="T2" y="T3"/>
              </a:cxn>
              <a:cxn ang="0">
                <a:pos x="T4" y="T5"/>
              </a:cxn>
              <a:cxn ang="0">
                <a:pos x="T6" y="T7"/>
              </a:cxn>
              <a:cxn ang="0">
                <a:pos x="T8" y="T9"/>
              </a:cxn>
            </a:cxnLst>
            <a:rect l="0" t="0" r="r" b="b"/>
            <a:pathLst>
              <a:path w="10171" h="10675">
                <a:moveTo>
                  <a:pt x="0" y="596"/>
                </a:moveTo>
                <a:lnTo>
                  <a:pt x="6157" y="0"/>
                </a:lnTo>
                <a:lnTo>
                  <a:pt x="10171" y="7190"/>
                </a:lnTo>
                <a:lnTo>
                  <a:pt x="7566" y="10675"/>
                </a:lnTo>
                <a:lnTo>
                  <a:pt x="0" y="596"/>
                </a:lnTo>
                <a:close/>
              </a:path>
            </a:pathLst>
          </a:custGeom>
          <a:solidFill>
            <a:srgbClr val="960000"/>
          </a:solidFill>
          <a:ln>
            <a:noFill/>
          </a:ln>
        </p:spPr>
        <p:txBody>
          <a:bodyPr lIns="68543" tIns="34272" rIns="68543" bIns="34272" anchor="ctr"/>
          <a:lstStyle/>
          <a:p>
            <a:endParaRPr lang="zh-CN" altLang="en-US" sz="1400" b="1">
              <a:latin typeface="微软雅黑" panose="020B0503020204020204" pitchFamily="34" charset="-122"/>
              <a:ea typeface="微软雅黑" panose="020B0503020204020204" pitchFamily="34" charset="-122"/>
            </a:endParaRPr>
          </a:p>
        </p:txBody>
      </p:sp>
      <p:sp>
        <p:nvSpPr>
          <p:cNvPr id="11" name="流程图: 决策 6"/>
          <p:cNvSpPr/>
          <p:nvPr/>
        </p:nvSpPr>
        <p:spPr bwMode="auto">
          <a:xfrm rot="20909760">
            <a:off x="768044" y="1902273"/>
            <a:ext cx="2660845" cy="475644"/>
          </a:xfrm>
          <a:custGeom>
            <a:avLst/>
            <a:gdLst>
              <a:gd name="T0" fmla="*/ 0 w 11332"/>
              <a:gd name="T1" fmla="*/ 0 h 11825"/>
              <a:gd name="T2" fmla="*/ 6996 w 11332"/>
              <a:gd name="T3" fmla="*/ 1150 h 11825"/>
              <a:gd name="T4" fmla="*/ 11332 w 11332"/>
              <a:gd name="T5" fmla="*/ 8128 h 11825"/>
              <a:gd name="T6" fmla="*/ 8405 w 11332"/>
              <a:gd name="T7" fmla="*/ 11825 h 11825"/>
              <a:gd name="T8" fmla="*/ 0 w 11332"/>
              <a:gd name="T9" fmla="*/ 0 h 11825"/>
            </a:gdLst>
            <a:ahLst/>
            <a:cxnLst>
              <a:cxn ang="0">
                <a:pos x="T0" y="T1"/>
              </a:cxn>
              <a:cxn ang="0">
                <a:pos x="T2" y="T3"/>
              </a:cxn>
              <a:cxn ang="0">
                <a:pos x="T4" y="T5"/>
              </a:cxn>
              <a:cxn ang="0">
                <a:pos x="T6" y="T7"/>
              </a:cxn>
              <a:cxn ang="0">
                <a:pos x="T8" y="T9"/>
              </a:cxn>
            </a:cxnLst>
            <a:rect l="0" t="0" r="r" b="b"/>
            <a:pathLst>
              <a:path w="11332" h="11825">
                <a:moveTo>
                  <a:pt x="0" y="0"/>
                </a:moveTo>
                <a:lnTo>
                  <a:pt x="6996" y="1150"/>
                </a:lnTo>
                <a:lnTo>
                  <a:pt x="11332" y="8128"/>
                </a:lnTo>
                <a:lnTo>
                  <a:pt x="8405" y="11825"/>
                </a:lnTo>
                <a:lnTo>
                  <a:pt x="0" y="0"/>
                </a:lnTo>
                <a:close/>
              </a:path>
            </a:pathLst>
          </a:custGeom>
          <a:solidFill>
            <a:srgbClr val="960000"/>
          </a:solidFill>
          <a:ln>
            <a:noFill/>
          </a:ln>
        </p:spPr>
        <p:txBody>
          <a:bodyPr lIns="68543" tIns="34272" rIns="68543" bIns="34272" anchor="ctr"/>
          <a:lstStyle/>
          <a:p>
            <a:endParaRPr lang="zh-CN" altLang="en-US" sz="1400" b="1">
              <a:latin typeface="微软雅黑" panose="020B0503020204020204" pitchFamily="34" charset="-122"/>
              <a:ea typeface="微软雅黑" panose="020B0503020204020204" pitchFamily="34" charset="-122"/>
            </a:endParaRPr>
          </a:p>
        </p:txBody>
      </p:sp>
      <p:sp>
        <p:nvSpPr>
          <p:cNvPr id="12" name="矩形 4"/>
          <p:cNvSpPr>
            <a:spLocks noChangeArrowheads="1"/>
          </p:cNvSpPr>
          <p:nvPr/>
        </p:nvSpPr>
        <p:spPr bwMode="auto">
          <a:xfrm>
            <a:off x="739570" y="2125855"/>
            <a:ext cx="3247398" cy="767582"/>
          </a:xfrm>
          <a:custGeom>
            <a:avLst/>
            <a:gdLst>
              <a:gd name="T0" fmla="*/ 30 w 2410718"/>
              <a:gd name="T1" fmla="*/ 25842 h 850751"/>
              <a:gd name="T2" fmla="*/ 3619739 w 2410718"/>
              <a:gd name="T3" fmla="*/ 5 h 850751"/>
              <a:gd name="T4" fmla="*/ 3197123 w 2410718"/>
              <a:gd name="T5" fmla="*/ 809033 h 850751"/>
              <a:gd name="T6" fmla="*/ 1757283 w 2410718"/>
              <a:gd name="T7" fmla="*/ 854871 h 850751"/>
              <a:gd name="T8" fmla="*/ 422644 w 2410718"/>
              <a:gd name="T9" fmla="*/ 796114 h 850751"/>
              <a:gd name="T10" fmla="*/ 30 w 2410718"/>
              <a:gd name="T11" fmla="*/ 25842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rgbClr val="C00000"/>
          </a:solidFill>
          <a:ln>
            <a:noFill/>
          </a:ln>
        </p:spPr>
        <p:txBody>
          <a:bodyPr lIns="68543" tIns="34272" rIns="68543" bIns="3427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13" name="矩形 4"/>
          <p:cNvSpPr>
            <a:spLocks noChangeArrowheads="1"/>
          </p:cNvSpPr>
          <p:nvPr/>
        </p:nvSpPr>
        <p:spPr bwMode="auto">
          <a:xfrm>
            <a:off x="1311886" y="3011636"/>
            <a:ext cx="2089952" cy="592419"/>
          </a:xfrm>
          <a:custGeom>
            <a:avLst/>
            <a:gdLst>
              <a:gd name="T0" fmla="*/ 570 w 2411665"/>
              <a:gd name="T1" fmla="*/ 19270 h 880585"/>
              <a:gd name="T2" fmla="*/ 2329218 w 2411665"/>
              <a:gd name="T3" fmla="*/ 4 h 880585"/>
              <a:gd name="T4" fmla="*/ 2057339 w 2411665"/>
              <a:gd name="T5" fmla="*/ 603258 h 880585"/>
              <a:gd name="T6" fmla="*/ 1192688 w 2411665"/>
              <a:gd name="T7" fmla="*/ 660087 h 880585"/>
              <a:gd name="T8" fmla="*/ 272448 w 2411665"/>
              <a:gd name="T9" fmla="*/ 593625 h 880585"/>
              <a:gd name="T10" fmla="*/ 570 w 2411665"/>
              <a:gd name="T11" fmla="*/ 19270 h 880585"/>
              <a:gd name="T12" fmla="*/ 0 60000 65536"/>
              <a:gd name="T13" fmla="*/ 0 60000 65536"/>
              <a:gd name="T14" fmla="*/ 0 60000 65536"/>
              <a:gd name="T15" fmla="*/ 0 60000 65536"/>
              <a:gd name="T16" fmla="*/ 0 60000 65536"/>
              <a:gd name="T17" fmla="*/ 0 60000 65536"/>
              <a:gd name="T18" fmla="*/ 0 w 2411665"/>
              <a:gd name="T19" fmla="*/ 0 h 880585"/>
              <a:gd name="T20" fmla="*/ 2411665 w 2411665"/>
              <a:gd name="T21" fmla="*/ 880585 h 880585"/>
            </a:gdLst>
            <a:ahLst/>
            <a:cxnLst>
              <a:cxn ang="T12">
                <a:pos x="T0" y="T1"/>
              </a:cxn>
              <a:cxn ang="T13">
                <a:pos x="T2" y="T3"/>
              </a:cxn>
              <a:cxn ang="T14">
                <a:pos x="T4" y="T5"/>
              </a:cxn>
              <a:cxn ang="T15">
                <a:pos x="T6" y="T7"/>
              </a:cxn>
              <a:cxn ang="T16">
                <a:pos x="T8" y="T9"/>
              </a:cxn>
              <a:cxn ang="T17">
                <a:pos x="T10" y="T11"/>
              </a:cxn>
            </a:cxnLst>
            <a:rect l="T18" t="T19" r="T20" b="T21"/>
            <a:pathLst>
              <a:path w="2411665" h="880585">
                <a:moveTo>
                  <a:pt x="590" y="25695"/>
                </a:moveTo>
                <a:cubicBezTo>
                  <a:pt x="15362" y="9377"/>
                  <a:pt x="2390851" y="2257"/>
                  <a:pt x="2410390" y="6"/>
                </a:cubicBezTo>
                <a:cubicBezTo>
                  <a:pt x="2429929" y="-2245"/>
                  <a:pt x="2219982" y="673707"/>
                  <a:pt x="2129036" y="804391"/>
                </a:cubicBezTo>
                <a:cubicBezTo>
                  <a:pt x="2110981" y="809639"/>
                  <a:pt x="1612572" y="886925"/>
                  <a:pt x="1234253" y="880167"/>
                </a:cubicBezTo>
                <a:cubicBezTo>
                  <a:pt x="855934" y="873409"/>
                  <a:pt x="332440" y="827904"/>
                  <a:pt x="281943" y="791546"/>
                </a:cubicBezTo>
                <a:cubicBezTo>
                  <a:pt x="253494" y="771179"/>
                  <a:pt x="-14182" y="42013"/>
                  <a:pt x="590" y="25695"/>
                </a:cubicBezTo>
                <a:close/>
              </a:path>
            </a:pathLst>
          </a:custGeom>
          <a:solidFill>
            <a:srgbClr val="C00000"/>
          </a:solidFill>
          <a:ln>
            <a:noFill/>
          </a:ln>
        </p:spPr>
        <p:txBody>
          <a:bodyPr lIns="68543" tIns="34272" rIns="68543" bIns="3427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a:solidFill>
                <a:srgbClr val="FFFFFF"/>
              </a:solidFill>
              <a:latin typeface="微软雅黑" panose="020B0503020204020204" pitchFamily="34" charset="-122"/>
              <a:ea typeface="微软雅黑" panose="020B0503020204020204" pitchFamily="34" charset="-122"/>
            </a:endParaRPr>
          </a:p>
        </p:txBody>
      </p:sp>
      <p:sp>
        <p:nvSpPr>
          <p:cNvPr id="14" name="矩形 4"/>
          <p:cNvSpPr>
            <a:spLocks noChangeArrowheads="1"/>
          </p:cNvSpPr>
          <p:nvPr/>
        </p:nvSpPr>
        <p:spPr bwMode="auto">
          <a:xfrm>
            <a:off x="1616553" y="3735071"/>
            <a:ext cx="1459265" cy="531183"/>
          </a:xfrm>
          <a:custGeom>
            <a:avLst/>
            <a:gdLst>
              <a:gd name="T0" fmla="*/ 398 w 2411678"/>
              <a:gd name="T1" fmla="*/ 16413 h 926980"/>
              <a:gd name="T2" fmla="*/ 1626319 w 2411678"/>
              <a:gd name="T3" fmla="*/ 4 h 926980"/>
              <a:gd name="T4" fmla="*/ 1436486 w 2411678"/>
              <a:gd name="T5" fmla="*/ 513830 h 926980"/>
              <a:gd name="T6" fmla="*/ 881328 w 2411678"/>
              <a:gd name="T7" fmla="*/ 591610 h 926980"/>
              <a:gd name="T8" fmla="*/ 190230 w 2411678"/>
              <a:gd name="T9" fmla="*/ 505624 h 926980"/>
              <a:gd name="T10" fmla="*/ 398 w 2411678"/>
              <a:gd name="T11" fmla="*/ 16413 h 926980"/>
              <a:gd name="T12" fmla="*/ 0 60000 65536"/>
              <a:gd name="T13" fmla="*/ 0 60000 65536"/>
              <a:gd name="T14" fmla="*/ 0 60000 65536"/>
              <a:gd name="T15" fmla="*/ 0 60000 65536"/>
              <a:gd name="T16" fmla="*/ 0 60000 65536"/>
              <a:gd name="T17" fmla="*/ 0 60000 65536"/>
              <a:gd name="T18" fmla="*/ 0 w 2411678"/>
              <a:gd name="T19" fmla="*/ 0 h 926980"/>
              <a:gd name="T20" fmla="*/ 2411678 w 2411678"/>
              <a:gd name="T21" fmla="*/ 926980 h 926980"/>
            </a:gdLst>
            <a:ahLst/>
            <a:cxnLst>
              <a:cxn ang="T12">
                <a:pos x="T0" y="T1"/>
              </a:cxn>
              <a:cxn ang="T13">
                <a:pos x="T2" y="T3"/>
              </a:cxn>
              <a:cxn ang="T14">
                <a:pos x="T4" y="T5"/>
              </a:cxn>
              <a:cxn ang="T15">
                <a:pos x="T6" y="T7"/>
              </a:cxn>
              <a:cxn ang="T16">
                <a:pos x="T8" y="T9"/>
              </a:cxn>
              <a:cxn ang="T17">
                <a:pos x="T10" y="T11"/>
              </a:cxn>
            </a:cxnLst>
            <a:rect l="T18" t="T19" r="T20" b="T21"/>
            <a:pathLst>
              <a:path w="2411678" h="926980">
                <a:moveTo>
                  <a:pt x="590" y="25695"/>
                </a:moveTo>
                <a:cubicBezTo>
                  <a:pt x="15362" y="9377"/>
                  <a:pt x="2390851" y="2257"/>
                  <a:pt x="2410390" y="6"/>
                </a:cubicBezTo>
                <a:cubicBezTo>
                  <a:pt x="2429929" y="-2245"/>
                  <a:pt x="2222230" y="671127"/>
                  <a:pt x="2129036" y="804391"/>
                </a:cubicBezTo>
                <a:cubicBezTo>
                  <a:pt x="2093799" y="835604"/>
                  <a:pt x="1585278" y="937133"/>
                  <a:pt x="1306228" y="926155"/>
                </a:cubicBezTo>
                <a:cubicBezTo>
                  <a:pt x="1027178" y="915177"/>
                  <a:pt x="389594" y="908808"/>
                  <a:pt x="281943" y="791546"/>
                </a:cubicBezTo>
                <a:cubicBezTo>
                  <a:pt x="253494" y="771179"/>
                  <a:pt x="-14182" y="42013"/>
                  <a:pt x="590" y="25695"/>
                </a:cubicBezTo>
                <a:close/>
              </a:path>
            </a:pathLst>
          </a:custGeom>
          <a:solidFill>
            <a:srgbClr val="C00000"/>
          </a:solidFill>
          <a:ln>
            <a:noFill/>
          </a:ln>
        </p:spPr>
        <p:txBody>
          <a:bodyPr lIns="68543" tIns="34272" rIns="68543" bIns="3427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5" name="矩形 4"/>
          <p:cNvSpPr>
            <a:spLocks noChangeArrowheads="1"/>
          </p:cNvSpPr>
          <p:nvPr/>
        </p:nvSpPr>
        <p:spPr bwMode="auto">
          <a:xfrm>
            <a:off x="1008645" y="1257163"/>
            <a:ext cx="2723486" cy="766158"/>
          </a:xfrm>
          <a:custGeom>
            <a:avLst/>
            <a:gdLst>
              <a:gd name="T0" fmla="*/ 25 w 2410718"/>
              <a:gd name="T1" fmla="*/ 25794 h 850751"/>
              <a:gd name="T2" fmla="*/ 3035756 w 2410718"/>
              <a:gd name="T3" fmla="*/ 5 h 850751"/>
              <a:gd name="T4" fmla="*/ 2681322 w 2410718"/>
              <a:gd name="T5" fmla="*/ 807533 h 850751"/>
              <a:gd name="T6" fmla="*/ 1473776 w 2410718"/>
              <a:gd name="T7" fmla="*/ 853286 h 850751"/>
              <a:gd name="T8" fmla="*/ 354458 w 2410718"/>
              <a:gd name="T9" fmla="*/ 794638 h 850751"/>
              <a:gd name="T10" fmla="*/ 25 w 2410718"/>
              <a:gd name="T11" fmla="*/ 25794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rgbClr val="C00000"/>
          </a:solidFill>
          <a:ln>
            <a:noFill/>
          </a:ln>
        </p:spPr>
        <p:txBody>
          <a:bodyPr lIns="68543" tIns="34272" rIns="68543" bIns="3427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1870185" y="3859045"/>
            <a:ext cx="959163" cy="315435"/>
          </a:xfrm>
          <a:prstGeom prst="rect">
            <a:avLst/>
          </a:prstGeom>
          <a:noFill/>
        </p:spPr>
        <p:txBody>
          <a:bodyPr wrap="none" lIns="68543" tIns="34272" rIns="68543" bIns="34272"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第一阶段</a:t>
            </a:r>
          </a:p>
        </p:txBody>
      </p:sp>
      <p:sp>
        <p:nvSpPr>
          <p:cNvPr id="17" name="TextBox 16"/>
          <p:cNvSpPr txBox="1"/>
          <p:nvPr/>
        </p:nvSpPr>
        <p:spPr>
          <a:xfrm>
            <a:off x="1870186" y="3164091"/>
            <a:ext cx="959163" cy="315435"/>
          </a:xfrm>
          <a:prstGeom prst="rect">
            <a:avLst/>
          </a:prstGeom>
          <a:noFill/>
        </p:spPr>
        <p:txBody>
          <a:bodyPr wrap="none" lIns="68543" tIns="34272" rIns="68543" bIns="34272"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第二阶段</a:t>
            </a:r>
          </a:p>
        </p:txBody>
      </p:sp>
      <p:sp>
        <p:nvSpPr>
          <p:cNvPr id="18" name="TextBox 17"/>
          <p:cNvSpPr txBox="1"/>
          <p:nvPr/>
        </p:nvSpPr>
        <p:spPr>
          <a:xfrm>
            <a:off x="1866604" y="2367317"/>
            <a:ext cx="959163" cy="315435"/>
          </a:xfrm>
          <a:prstGeom prst="rect">
            <a:avLst/>
          </a:prstGeom>
          <a:noFill/>
        </p:spPr>
        <p:txBody>
          <a:bodyPr wrap="none" lIns="68543" tIns="34272" rIns="68543" bIns="34272"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第三阶段</a:t>
            </a:r>
          </a:p>
        </p:txBody>
      </p:sp>
      <p:sp>
        <p:nvSpPr>
          <p:cNvPr id="19" name="TextBox 18"/>
          <p:cNvSpPr txBox="1"/>
          <p:nvPr/>
        </p:nvSpPr>
        <p:spPr>
          <a:xfrm>
            <a:off x="1870186" y="1529233"/>
            <a:ext cx="959163" cy="315435"/>
          </a:xfrm>
          <a:prstGeom prst="rect">
            <a:avLst/>
          </a:prstGeom>
          <a:noFill/>
        </p:spPr>
        <p:txBody>
          <a:bodyPr wrap="none" lIns="68543" tIns="34272" rIns="68543" bIns="34272"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第四阶段</a:t>
            </a:r>
          </a:p>
        </p:txBody>
      </p:sp>
      <p:sp>
        <p:nvSpPr>
          <p:cNvPr id="20" name="矩形 21"/>
          <p:cNvSpPr>
            <a:spLocks noChangeArrowheads="1"/>
          </p:cNvSpPr>
          <p:nvPr/>
        </p:nvSpPr>
        <p:spPr bwMode="auto">
          <a:xfrm>
            <a:off x="4625978" y="3714476"/>
            <a:ext cx="3778452" cy="7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a:latin typeface="Adobe 黑体 Std R" pitchFamily="34" charset="-122"/>
                <a:ea typeface="Adobe 黑体 Std R" pitchFamily="34" charset="-122"/>
              </a:rPr>
              <a:t>此处输入您的文本，或者复制您的文本粘贴到此处</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此处输入您的文本，或者复制您的文本粘贴到此处</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a:t>
            </a:r>
          </a:p>
        </p:txBody>
      </p:sp>
      <p:sp>
        <p:nvSpPr>
          <p:cNvPr id="21" name="矩形 21"/>
          <p:cNvSpPr>
            <a:spLocks noChangeArrowheads="1"/>
          </p:cNvSpPr>
          <p:nvPr/>
        </p:nvSpPr>
        <p:spPr bwMode="auto">
          <a:xfrm>
            <a:off x="4625978" y="2976967"/>
            <a:ext cx="3778452" cy="7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a:latin typeface="Adobe 黑体 Std R" pitchFamily="34" charset="-122"/>
                <a:ea typeface="Adobe 黑体 Std R" pitchFamily="34" charset="-122"/>
              </a:rPr>
              <a:t>此处输入您的文本，或者复制您的文本粘贴到此处</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此处输入您的文本，或者复制您的文本粘贴到此处</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a:t>
            </a:r>
          </a:p>
        </p:txBody>
      </p:sp>
      <p:sp>
        <p:nvSpPr>
          <p:cNvPr id="22" name="矩形 21"/>
          <p:cNvSpPr>
            <a:spLocks noChangeArrowheads="1"/>
          </p:cNvSpPr>
          <p:nvPr/>
        </p:nvSpPr>
        <p:spPr bwMode="auto">
          <a:xfrm>
            <a:off x="4625978" y="2140095"/>
            <a:ext cx="3778452" cy="7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a:latin typeface="Adobe 黑体 Std R" pitchFamily="34" charset="-122"/>
                <a:ea typeface="Adobe 黑体 Std R" pitchFamily="34" charset="-122"/>
              </a:rPr>
              <a:t>此处输入您的文本，或者复制您的文本粘贴到此处</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此处输入您的文本，或者复制您的文本粘贴到此处</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a:t>
            </a:r>
          </a:p>
        </p:txBody>
      </p:sp>
      <p:sp>
        <p:nvSpPr>
          <p:cNvPr id="23" name="矩形 22"/>
          <p:cNvSpPr>
            <a:spLocks noChangeArrowheads="1"/>
          </p:cNvSpPr>
          <p:nvPr/>
        </p:nvSpPr>
        <p:spPr bwMode="auto">
          <a:xfrm>
            <a:off x="4625978" y="1304557"/>
            <a:ext cx="3778452" cy="7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a:latin typeface="Adobe 黑体 Std R" pitchFamily="34" charset="-122"/>
                <a:ea typeface="Adobe 黑体 Std R" pitchFamily="34" charset="-122"/>
              </a:rPr>
              <a:t>此处输入您的文本，或者复制您的文本粘贴到此处</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此处输入您的文本，或者复制您的文本粘贴到此处</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a:t>
            </a:r>
            <a:r>
              <a:rPr lang="en-US" altLang="zh-CN" sz="1200">
                <a:latin typeface="Adobe 黑体 Std R" pitchFamily="34" charset="-122"/>
                <a:ea typeface="Adobe 黑体 Std R" pitchFamily="34" charset="-122"/>
              </a:rPr>
              <a:t>.</a:t>
            </a:r>
            <a:r>
              <a:rPr lang="zh-CN" altLang="en-US" sz="1200">
                <a:latin typeface="Adobe 黑体 Std R" pitchFamily="34" charset="-122"/>
                <a:ea typeface="Adobe 黑体 Std R" pitchFamily="34" charset="-122"/>
              </a:rPr>
              <a:t>此处输入您的文本</a:t>
            </a:r>
          </a:p>
        </p:txBody>
      </p:sp>
      <p:cxnSp>
        <p:nvCxnSpPr>
          <p:cNvPr id="24" name="直接连接符 23"/>
          <p:cNvCxnSpPr/>
          <p:nvPr/>
        </p:nvCxnSpPr>
        <p:spPr>
          <a:xfrm>
            <a:off x="4625978" y="1257163"/>
            <a:ext cx="3724474" cy="0"/>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cxnSp>
        <p:nvCxnSpPr>
          <p:cNvPr id="25" name="直接连接符 24"/>
          <p:cNvCxnSpPr/>
          <p:nvPr/>
        </p:nvCxnSpPr>
        <p:spPr>
          <a:xfrm>
            <a:off x="4625978" y="2094671"/>
            <a:ext cx="3724474" cy="0"/>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cxnSp>
        <p:nvCxnSpPr>
          <p:cNvPr id="26" name="直接连接符 25"/>
          <p:cNvCxnSpPr/>
          <p:nvPr/>
        </p:nvCxnSpPr>
        <p:spPr>
          <a:xfrm>
            <a:off x="4625978" y="2904573"/>
            <a:ext cx="3724474" cy="0"/>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cxnSp>
        <p:nvCxnSpPr>
          <p:cNvPr id="27" name="直接连接符 26"/>
          <p:cNvCxnSpPr/>
          <p:nvPr/>
        </p:nvCxnSpPr>
        <p:spPr>
          <a:xfrm>
            <a:off x="4625978" y="3708012"/>
            <a:ext cx="3724474" cy="0"/>
          </a:xfrm>
          <a:prstGeom prst="line">
            <a:avLst/>
          </a:prstGeom>
          <a:ln>
            <a:solidFill>
              <a:srgbClr val="C0000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2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2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25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25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25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left)">
                                      <p:cBhvr>
                                        <p:cTn id="74" dur="500"/>
                                        <p:tgtEl>
                                          <p:spTgt spid="6"/>
                                        </p:tgtEl>
                                      </p:cBhvr>
                                    </p:animEffect>
                                  </p:childTnLst>
                                </p:cTn>
                              </p:par>
                              <p:par>
                                <p:cTn id="75" presetID="22" presetClass="entr" presetSubtype="8"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left)">
                                      <p:cBhvr>
                                        <p:cTn id="77" dur="500"/>
                                        <p:tgtEl>
                                          <p:spTgt spid="5"/>
                                        </p:tgtEl>
                                      </p:cBhvr>
                                    </p:animEffect>
                                  </p:childTnLst>
                                </p:cTn>
                              </p:par>
                              <p:par>
                                <p:cTn id="78" presetID="22" presetClass="entr" presetSubtype="8"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par>
                                <p:cTn id="81" presetID="22" presetClass="entr" presetSubtype="8"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wipe(left)">
                                      <p:cBhvr>
                                        <p:cTn id="83" dur="500"/>
                                        <p:tgtEl>
                                          <p:spTgt spid="3"/>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ppt_x"/>
                                          </p:val>
                                        </p:tav>
                                        <p:tav tm="100000">
                                          <p:val>
                                            <p:strVal val="#ppt_x"/>
                                          </p:val>
                                        </p:tav>
                                      </p:tavLst>
                                    </p:anim>
                                    <p:anim calcmode="lin" valueType="num">
                                      <p:cBhvr additive="base">
                                        <p:cTn id="89" dur="500" fill="hold"/>
                                        <p:tgtEl>
                                          <p:spTgt spid="27"/>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additive="base">
                                        <p:cTn id="92" dur="500" fill="hold"/>
                                        <p:tgtEl>
                                          <p:spTgt spid="24"/>
                                        </p:tgtEl>
                                        <p:attrNameLst>
                                          <p:attrName>ppt_x</p:attrName>
                                        </p:attrNameLst>
                                      </p:cBhvr>
                                      <p:tavLst>
                                        <p:tav tm="0">
                                          <p:val>
                                            <p:strVal val="#ppt_x"/>
                                          </p:val>
                                        </p:tav>
                                        <p:tav tm="100000">
                                          <p:val>
                                            <p:strVal val="#ppt_x"/>
                                          </p:val>
                                        </p:tav>
                                      </p:tavLst>
                                    </p:anim>
                                    <p:anim calcmode="lin" valueType="num">
                                      <p:cBhvr additive="base">
                                        <p:cTn id="93" dur="500" fill="hold"/>
                                        <p:tgtEl>
                                          <p:spTgt spid="24"/>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fill="hold"/>
                                        <p:tgtEl>
                                          <p:spTgt spid="25"/>
                                        </p:tgtEl>
                                        <p:attrNameLst>
                                          <p:attrName>ppt_x</p:attrName>
                                        </p:attrNameLst>
                                      </p:cBhvr>
                                      <p:tavLst>
                                        <p:tav tm="0">
                                          <p:val>
                                            <p:strVal val="#ppt_x"/>
                                          </p:val>
                                        </p:tav>
                                        <p:tav tm="100000">
                                          <p:val>
                                            <p:strVal val="#ppt_x"/>
                                          </p:val>
                                        </p:tav>
                                      </p:tavLst>
                                    </p:anim>
                                    <p:anim calcmode="lin" valueType="num">
                                      <p:cBhvr additive="base">
                                        <p:cTn id="97" dur="500" fill="hold"/>
                                        <p:tgtEl>
                                          <p:spTgt spid="25"/>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additive="base">
                                        <p:cTn id="100" dur="500" fill="hold"/>
                                        <p:tgtEl>
                                          <p:spTgt spid="26"/>
                                        </p:tgtEl>
                                        <p:attrNameLst>
                                          <p:attrName>ppt_x</p:attrName>
                                        </p:attrNameLst>
                                      </p:cBhvr>
                                      <p:tavLst>
                                        <p:tav tm="0">
                                          <p:val>
                                            <p:strVal val="#ppt_x"/>
                                          </p:val>
                                        </p:tav>
                                        <p:tav tm="100000">
                                          <p:val>
                                            <p:strVal val="#ppt_x"/>
                                          </p:val>
                                        </p:tav>
                                      </p:tavLst>
                                    </p:anim>
                                    <p:anim calcmode="lin" valueType="num">
                                      <p:cBhvr additive="base">
                                        <p:cTn id="101" dur="500" fill="hold"/>
                                        <p:tgtEl>
                                          <p:spTgt spid="26"/>
                                        </p:tgtEl>
                                        <p:attrNameLst>
                                          <p:attrName>ppt_y</p:attrName>
                                        </p:attrNameLst>
                                      </p:cBhvr>
                                      <p:tavLst>
                                        <p:tav tm="0">
                                          <p:val>
                                            <p:strVal val="1+#ppt_h/2"/>
                                          </p:val>
                                        </p:tav>
                                        <p:tav tm="100000">
                                          <p:val>
                                            <p:strVal val="#ppt_y"/>
                                          </p:val>
                                        </p:tav>
                                      </p:tavLst>
                                    </p:anim>
                                  </p:childTnLst>
                                </p:cTn>
                              </p:par>
                              <p:par>
                                <p:cTn id="102" presetID="41" presetClass="entr" presetSubtype="0" fill="hold" grpId="0" nodeType="withEffect">
                                  <p:stCondLst>
                                    <p:cond delay="0"/>
                                  </p:stCondLst>
                                  <p:iterate type="lt">
                                    <p:tmPct val="10000"/>
                                  </p:iterate>
                                  <p:childTnLst>
                                    <p:set>
                                      <p:cBhvr>
                                        <p:cTn id="103" dur="1" fill="hold">
                                          <p:stCondLst>
                                            <p:cond delay="0"/>
                                          </p:stCondLst>
                                        </p:cTn>
                                        <p:tgtEl>
                                          <p:spTgt spid="20"/>
                                        </p:tgtEl>
                                        <p:attrNameLst>
                                          <p:attrName>style.visibility</p:attrName>
                                        </p:attrNameLst>
                                      </p:cBhvr>
                                      <p:to>
                                        <p:strVal val="visible"/>
                                      </p:to>
                                    </p:set>
                                    <p:anim calcmode="lin" valueType="num">
                                      <p:cBhvr>
                                        <p:cTn id="10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20"/>
                                        </p:tgtEl>
                                        <p:attrNameLst>
                                          <p:attrName>ppt_y</p:attrName>
                                        </p:attrNameLst>
                                      </p:cBhvr>
                                      <p:tavLst>
                                        <p:tav tm="0">
                                          <p:val>
                                            <p:strVal val="#ppt_y"/>
                                          </p:val>
                                        </p:tav>
                                        <p:tav tm="100000">
                                          <p:val>
                                            <p:strVal val="#ppt_y"/>
                                          </p:val>
                                        </p:tav>
                                      </p:tavLst>
                                    </p:anim>
                                    <p:anim calcmode="lin" valueType="num">
                                      <p:cBhvr>
                                        <p:cTn id="10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20"/>
                                        </p:tgtEl>
                                      </p:cBhvr>
                                    </p:animEffect>
                                  </p:childTnLst>
                                </p:cTn>
                              </p:par>
                              <p:par>
                                <p:cTn id="109" presetID="41" presetClass="entr" presetSubtype="0" fill="hold" grpId="0" nodeType="withEffect">
                                  <p:stCondLst>
                                    <p:cond delay="0"/>
                                  </p:stCondLst>
                                  <p:iterate type="lt">
                                    <p:tmPct val="10000"/>
                                  </p:iterate>
                                  <p:childTnLst>
                                    <p:set>
                                      <p:cBhvr>
                                        <p:cTn id="110" dur="1" fill="hold">
                                          <p:stCondLst>
                                            <p:cond delay="0"/>
                                          </p:stCondLst>
                                        </p:cTn>
                                        <p:tgtEl>
                                          <p:spTgt spid="23"/>
                                        </p:tgtEl>
                                        <p:attrNameLst>
                                          <p:attrName>style.visibility</p:attrName>
                                        </p:attrNameLst>
                                      </p:cBhvr>
                                      <p:to>
                                        <p:strVal val="visible"/>
                                      </p:to>
                                    </p:set>
                                    <p:anim calcmode="lin" valueType="num">
                                      <p:cBhvr>
                                        <p:cTn id="11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23"/>
                                        </p:tgtEl>
                                        <p:attrNameLst>
                                          <p:attrName>ppt_y</p:attrName>
                                        </p:attrNameLst>
                                      </p:cBhvr>
                                      <p:tavLst>
                                        <p:tav tm="0">
                                          <p:val>
                                            <p:strVal val="#ppt_y"/>
                                          </p:val>
                                        </p:tav>
                                        <p:tav tm="100000">
                                          <p:val>
                                            <p:strVal val="#ppt_y"/>
                                          </p:val>
                                        </p:tav>
                                      </p:tavLst>
                                    </p:anim>
                                    <p:anim calcmode="lin" valueType="num">
                                      <p:cBhvr>
                                        <p:cTn id="11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23"/>
                                        </p:tgtEl>
                                      </p:cBhvr>
                                    </p:animEffect>
                                  </p:childTnLst>
                                </p:cTn>
                              </p:par>
                              <p:par>
                                <p:cTn id="116" presetID="41" presetClass="entr" presetSubtype="0" fill="hold" grpId="0" nodeType="withEffect">
                                  <p:stCondLst>
                                    <p:cond delay="0"/>
                                  </p:stCondLst>
                                  <p:iterate type="lt">
                                    <p:tmPct val="10000"/>
                                  </p:iterate>
                                  <p:childTnLst>
                                    <p:set>
                                      <p:cBhvr>
                                        <p:cTn id="117" dur="1" fill="hold">
                                          <p:stCondLst>
                                            <p:cond delay="0"/>
                                          </p:stCondLst>
                                        </p:cTn>
                                        <p:tgtEl>
                                          <p:spTgt spid="22"/>
                                        </p:tgtEl>
                                        <p:attrNameLst>
                                          <p:attrName>style.visibility</p:attrName>
                                        </p:attrNameLst>
                                      </p:cBhvr>
                                      <p:to>
                                        <p:strVal val="visible"/>
                                      </p:to>
                                    </p:set>
                                    <p:anim calcmode="lin" valueType="num">
                                      <p:cBhvr>
                                        <p:cTn id="11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22"/>
                                        </p:tgtEl>
                                        <p:attrNameLst>
                                          <p:attrName>ppt_y</p:attrName>
                                        </p:attrNameLst>
                                      </p:cBhvr>
                                      <p:tavLst>
                                        <p:tav tm="0">
                                          <p:val>
                                            <p:strVal val="#ppt_y"/>
                                          </p:val>
                                        </p:tav>
                                        <p:tav tm="100000">
                                          <p:val>
                                            <p:strVal val="#ppt_y"/>
                                          </p:val>
                                        </p:tav>
                                      </p:tavLst>
                                    </p:anim>
                                    <p:anim calcmode="lin" valueType="num">
                                      <p:cBhvr>
                                        <p:cTn id="12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22"/>
                                        </p:tgtEl>
                                      </p:cBhvr>
                                    </p:animEffect>
                                  </p:childTnLst>
                                </p:cTn>
                              </p:par>
                              <p:par>
                                <p:cTn id="123" presetID="41" presetClass="entr" presetSubtype="0" fill="hold" grpId="0" nodeType="withEffect">
                                  <p:stCondLst>
                                    <p:cond delay="0"/>
                                  </p:stCondLst>
                                  <p:iterate type="lt">
                                    <p:tmPct val="10000"/>
                                  </p:iterate>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6" dur="500" fill="hold"/>
                                        <p:tgtEl>
                                          <p:spTgt spid="21"/>
                                        </p:tgtEl>
                                        <p:attrNameLst>
                                          <p:attrName>ppt_y</p:attrName>
                                        </p:attrNameLst>
                                      </p:cBhvr>
                                      <p:tavLst>
                                        <p:tav tm="0">
                                          <p:val>
                                            <p:strVal val="#ppt_y"/>
                                          </p:val>
                                        </p:tav>
                                        <p:tav tm="100000">
                                          <p:val>
                                            <p:strVal val="#ppt_y"/>
                                          </p:val>
                                        </p:tav>
                                      </p:tavLst>
                                    </p:anim>
                                    <p:anim calcmode="lin" valueType="num">
                                      <p:cBhvr>
                                        <p:cTn id="127"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8"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9"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332483" y="770087"/>
            <a:ext cx="2753589" cy="2754306"/>
          </a:xfrm>
          <a:prstGeom prst="ellipse">
            <a:avLst/>
          </a:prstGeom>
          <a:blipFill dpi="0"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TextBox 11"/>
          <p:cNvSpPr txBox="1"/>
          <p:nvPr/>
        </p:nvSpPr>
        <p:spPr>
          <a:xfrm>
            <a:off x="4738058" y="1491630"/>
            <a:ext cx="770046" cy="684785"/>
          </a:xfrm>
          <a:prstGeom prst="rect">
            <a:avLst/>
          </a:prstGeom>
          <a:noFill/>
        </p:spPr>
        <p:txBody>
          <a:bodyPr wrap="none" lIns="68562" tIns="34281" rIns="68562" bIns="34281" rtlCol="0">
            <a:spAutoFit/>
          </a:bodyPr>
          <a:lstStyle/>
          <a:p>
            <a:pPr algn="r"/>
            <a:r>
              <a:rPr lang="en-US" altLang="zh-CN" sz="4000" b="1">
                <a:solidFill>
                  <a:schemeClr val="bg1"/>
                </a:solidFill>
                <a:latin typeface="微软雅黑" panose="020B0503020204020204" pitchFamily="34" charset="-122"/>
                <a:ea typeface="微软雅黑" panose="020B0503020204020204" pitchFamily="34" charset="-122"/>
              </a:rPr>
              <a:t>03</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7" name="文本占位符 3"/>
          <p:cNvSpPr txBox="1"/>
          <p:nvPr/>
        </p:nvSpPr>
        <p:spPr>
          <a:xfrm>
            <a:off x="4725699" y="2193709"/>
            <a:ext cx="3139809"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600">
                <a:solidFill>
                  <a:schemeClr val="bg1"/>
                </a:solidFill>
                <a:ea typeface="微软雅黑" panose="020B0503020204020204" pitchFamily="34" charset="-122"/>
              </a:rPr>
              <a:t>项目成果展示</a:t>
            </a:r>
          </a:p>
        </p:txBody>
      </p:sp>
      <p:sp>
        <p:nvSpPr>
          <p:cNvPr id="8" name="矩形 7"/>
          <p:cNvSpPr/>
          <p:nvPr/>
        </p:nvSpPr>
        <p:spPr>
          <a:xfrm>
            <a:off x="4733976" y="2131040"/>
            <a:ext cx="3401492" cy="16200"/>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5"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100"/>
                            </p:stCondLst>
                            <p:childTnLst>
                              <p:par>
                                <p:cTn id="16" presetID="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400" fill="hold"/>
                                        <p:tgtEl>
                                          <p:spTgt spid="8"/>
                                        </p:tgtEl>
                                        <p:attrNameLst>
                                          <p:attrName>ppt_x</p:attrName>
                                        </p:attrNameLst>
                                      </p:cBhvr>
                                      <p:tavLst>
                                        <p:tav tm="0">
                                          <p:val>
                                            <p:strVal val="1+#ppt_w/2"/>
                                          </p:val>
                                        </p:tav>
                                        <p:tav tm="100000">
                                          <p:val>
                                            <p:strVal val="#ppt_x"/>
                                          </p:val>
                                        </p:tav>
                                      </p:tavLst>
                                    </p:anim>
                                    <p:anim calcmode="lin" valueType="num">
                                      <p:cBhvr additive="base">
                                        <p:cTn id="19" dur="4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16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475921" y="1301710"/>
            <a:ext cx="203556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2400">
                <a:ea typeface="微软雅黑" panose="020B0503020204020204" pitchFamily="34" charset="-122"/>
              </a:rPr>
              <a:t>年度工作概述</a:t>
            </a:r>
          </a:p>
        </p:txBody>
      </p:sp>
      <p:sp>
        <p:nvSpPr>
          <p:cNvPr id="9" name="TextBox 4"/>
          <p:cNvSpPr txBox="1">
            <a:spLocks noChangeArrowheads="1"/>
          </p:cNvSpPr>
          <p:nvPr/>
        </p:nvSpPr>
        <p:spPr bwMode="auto">
          <a:xfrm>
            <a:off x="3792962" y="4108909"/>
            <a:ext cx="215626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2400">
                <a:ea typeface="微软雅黑" panose="020B0503020204020204" pitchFamily="34" charset="-122"/>
              </a:rPr>
              <a:t>工作完成情况</a:t>
            </a:r>
          </a:p>
        </p:txBody>
      </p:sp>
      <p:sp>
        <p:nvSpPr>
          <p:cNvPr id="12" name="TextBox 4"/>
          <p:cNvSpPr txBox="1">
            <a:spLocks noChangeArrowheads="1"/>
          </p:cNvSpPr>
          <p:nvPr/>
        </p:nvSpPr>
        <p:spPr bwMode="auto">
          <a:xfrm>
            <a:off x="5143839" y="1269327"/>
            <a:ext cx="215626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2400">
                <a:ea typeface="微软雅黑" panose="020B0503020204020204" pitchFamily="34" charset="-122"/>
              </a:rPr>
              <a:t>项目成果展示</a:t>
            </a:r>
          </a:p>
        </p:txBody>
      </p:sp>
      <p:sp>
        <p:nvSpPr>
          <p:cNvPr id="15" name="TextBox 4"/>
          <p:cNvSpPr txBox="1">
            <a:spLocks noChangeArrowheads="1"/>
          </p:cNvSpPr>
          <p:nvPr/>
        </p:nvSpPr>
        <p:spPr bwMode="auto">
          <a:xfrm>
            <a:off x="6372200" y="4081871"/>
            <a:ext cx="215626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2400">
                <a:ea typeface="微软雅黑" panose="020B0503020204020204" pitchFamily="34" charset="-122"/>
              </a:rPr>
              <a:t>工作不足之处</a:t>
            </a:r>
          </a:p>
        </p:txBody>
      </p:sp>
      <p:sp>
        <p:nvSpPr>
          <p:cNvPr id="16" name="TextBox 4"/>
          <p:cNvSpPr txBox="1">
            <a:spLocks noChangeArrowheads="1"/>
          </p:cNvSpPr>
          <p:nvPr/>
        </p:nvSpPr>
        <p:spPr bwMode="auto">
          <a:xfrm>
            <a:off x="586254" y="1823038"/>
            <a:ext cx="10505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zh-CN" altLang="en-US" sz="4800">
                <a:latin typeface="微软雅黑" panose="020B0503020204020204" pitchFamily="34" charset="-122"/>
                <a:ea typeface="微软雅黑" panose="020B0503020204020204" pitchFamily="34" charset="-122"/>
              </a:rPr>
              <a:t>目</a:t>
            </a:r>
            <a:endParaRPr lang="en-US" altLang="zh-CN" sz="4800">
              <a:latin typeface="微软雅黑" panose="020B0503020204020204" pitchFamily="34" charset="-122"/>
              <a:ea typeface="微软雅黑" panose="020B0503020204020204" pitchFamily="34" charset="-122"/>
            </a:endParaRPr>
          </a:p>
          <a:p>
            <a:pPr algn="dist" eaLnBrk="1" hangingPunct="1">
              <a:lnSpc>
                <a:spcPct val="100000"/>
              </a:lnSpc>
              <a:spcBef>
                <a:spcPct val="0"/>
              </a:spcBef>
              <a:buFont typeface="Arial" panose="020B0604020202020204" pitchFamily="34" charset="0"/>
              <a:buNone/>
            </a:pPr>
            <a:r>
              <a:rPr lang="zh-CN" altLang="en-US" sz="4800">
                <a:latin typeface="微软雅黑" panose="020B0503020204020204" pitchFamily="34" charset="-122"/>
                <a:ea typeface="微软雅黑" panose="020B0503020204020204" pitchFamily="34" charset="-122"/>
              </a:rPr>
              <a:t>录</a:t>
            </a:r>
            <a:endParaRPr lang="en-US" altLang="zh-CN" sz="480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293973" y="1785744"/>
            <a:ext cx="1602228" cy="1359398"/>
            <a:chOff x="5553262" y="2638733"/>
            <a:chExt cx="2397222" cy="2093640"/>
          </a:xfrm>
        </p:grpSpPr>
        <p:grpSp>
          <p:nvGrpSpPr>
            <p:cNvPr id="18" name="组合 17"/>
            <p:cNvGrpSpPr/>
            <p:nvPr/>
          </p:nvGrpSpPr>
          <p:grpSpPr>
            <a:xfrm>
              <a:off x="5553262" y="2638733"/>
              <a:ext cx="2397222" cy="2093640"/>
              <a:chOff x="5553262" y="2638733"/>
              <a:chExt cx="2397222" cy="2093640"/>
            </a:xfrm>
          </p:grpSpPr>
          <p:grpSp>
            <p:nvGrpSpPr>
              <p:cNvPr id="20" name="组合 19"/>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2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21"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9" name="TextBox 85"/>
            <p:cNvSpPr txBox="1"/>
            <p:nvPr/>
          </p:nvSpPr>
          <p:spPr>
            <a:xfrm>
              <a:off x="6259489" y="3110169"/>
              <a:ext cx="1273333" cy="995429"/>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03</a:t>
              </a:r>
              <a:endParaRPr kumimoji="0" lang="zh-CN" altLang="en-US"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2840112" y="1796988"/>
            <a:ext cx="1602228" cy="1359398"/>
            <a:chOff x="1881842" y="2656049"/>
            <a:chExt cx="2397222" cy="2093640"/>
          </a:xfrm>
        </p:grpSpPr>
        <p:grpSp>
          <p:nvGrpSpPr>
            <p:cNvPr id="25" name="组合 24"/>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28"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26"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7" name="TextBox 93"/>
            <p:cNvSpPr txBox="1"/>
            <p:nvPr/>
          </p:nvSpPr>
          <p:spPr>
            <a:xfrm>
              <a:off x="2575311" y="3250047"/>
              <a:ext cx="1157729" cy="995429"/>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zh-CN" altLang="en-US"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069978" y="2476686"/>
            <a:ext cx="1602228" cy="1359398"/>
            <a:chOff x="3721944" y="3702869"/>
            <a:chExt cx="2397222" cy="2093640"/>
          </a:xfrm>
        </p:grpSpPr>
        <p:grpSp>
          <p:nvGrpSpPr>
            <p:cNvPr id="31" name="组合 30"/>
            <p:cNvGrpSpPr/>
            <p:nvPr/>
          </p:nvGrpSpPr>
          <p:grpSpPr>
            <a:xfrm>
              <a:off x="3721944" y="3702869"/>
              <a:ext cx="2397222" cy="2093640"/>
              <a:chOff x="3721944" y="3702869"/>
              <a:chExt cx="2397222" cy="2093640"/>
            </a:xfrm>
          </p:grpSpPr>
          <p:grpSp>
            <p:nvGrpSpPr>
              <p:cNvPr id="33" name="组合 32"/>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3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34"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32" name="TextBox 98"/>
            <p:cNvSpPr txBox="1"/>
            <p:nvPr/>
          </p:nvSpPr>
          <p:spPr>
            <a:xfrm>
              <a:off x="4382515" y="4183862"/>
              <a:ext cx="1220570" cy="995429"/>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zh-CN" altLang="en-US"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6520475" y="2469879"/>
            <a:ext cx="1602228" cy="1359398"/>
            <a:chOff x="7388330" y="3692384"/>
            <a:chExt cx="2397222" cy="2093640"/>
          </a:xfrm>
        </p:grpSpPr>
        <p:grpSp>
          <p:nvGrpSpPr>
            <p:cNvPr id="38" name="组合 37"/>
            <p:cNvGrpSpPr/>
            <p:nvPr/>
          </p:nvGrpSpPr>
          <p:grpSpPr>
            <a:xfrm>
              <a:off x="7388330" y="3692384"/>
              <a:ext cx="2397222" cy="2093640"/>
              <a:chOff x="7388330" y="3692384"/>
              <a:chExt cx="2397222" cy="2093640"/>
            </a:xfrm>
          </p:grpSpPr>
          <p:grpSp>
            <p:nvGrpSpPr>
              <p:cNvPr id="40" name="组合 39"/>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4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41"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39" name="TextBox 105"/>
            <p:cNvSpPr txBox="1"/>
            <p:nvPr/>
          </p:nvSpPr>
          <p:spPr>
            <a:xfrm>
              <a:off x="8048903" y="4173377"/>
              <a:ext cx="1185202" cy="995429"/>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04</a:t>
              </a:r>
              <a:endParaRPr kumimoji="0" lang="zh-CN" altLang="en-US"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2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000" fill="hold"/>
                                        <p:tgtEl>
                                          <p:spTgt spid="24"/>
                                        </p:tgtEl>
                                        <p:attrNameLst>
                                          <p:attrName>ppt_x</p:attrName>
                                        </p:attrNameLst>
                                      </p:cBhvr>
                                      <p:tavLst>
                                        <p:tav tm="0">
                                          <p:val>
                                            <p:strVal val="1+#ppt_w/2"/>
                                          </p:val>
                                        </p:tav>
                                        <p:tav tm="100000">
                                          <p:val>
                                            <p:strVal val="#ppt_x"/>
                                          </p:val>
                                        </p:tav>
                                      </p:tavLst>
                                    </p:anim>
                                    <p:anim calcmode="lin" valueType="num">
                                      <p:cBhvr additive="base">
                                        <p:cTn id="8" dur="2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2000" fill="hold"/>
                                        <p:tgtEl>
                                          <p:spTgt spid="30"/>
                                        </p:tgtEl>
                                        <p:attrNameLst>
                                          <p:attrName>ppt_x</p:attrName>
                                        </p:attrNameLst>
                                      </p:cBhvr>
                                      <p:tavLst>
                                        <p:tav tm="0">
                                          <p:val>
                                            <p:strVal val="0-#ppt_w/2"/>
                                          </p:val>
                                        </p:tav>
                                        <p:tav tm="100000">
                                          <p:val>
                                            <p:strVal val="#ppt_x"/>
                                          </p:val>
                                        </p:tav>
                                      </p:tavLst>
                                    </p:anim>
                                    <p:anim calcmode="lin" valueType="num">
                                      <p:cBhvr additive="base">
                                        <p:cTn id="12" dur="20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000" fill="hold"/>
                                        <p:tgtEl>
                                          <p:spTgt spid="17"/>
                                        </p:tgtEl>
                                        <p:attrNameLst>
                                          <p:attrName>ppt_x</p:attrName>
                                        </p:attrNameLst>
                                      </p:cBhvr>
                                      <p:tavLst>
                                        <p:tav tm="0">
                                          <p:val>
                                            <p:strVal val="1+#ppt_w/2"/>
                                          </p:val>
                                        </p:tav>
                                        <p:tav tm="100000">
                                          <p:val>
                                            <p:strVal val="#ppt_x"/>
                                          </p:val>
                                        </p:tav>
                                      </p:tavLst>
                                    </p:anim>
                                    <p:anim calcmode="lin" valueType="num">
                                      <p:cBhvr additive="base">
                                        <p:cTn id="16" dur="2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2" accel="5200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2000" fill="hold"/>
                                        <p:tgtEl>
                                          <p:spTgt spid="37"/>
                                        </p:tgtEl>
                                        <p:attrNameLst>
                                          <p:attrName>ppt_x</p:attrName>
                                        </p:attrNameLst>
                                      </p:cBhvr>
                                      <p:tavLst>
                                        <p:tav tm="0">
                                          <p:val>
                                            <p:strVal val="0-#ppt_w/2"/>
                                          </p:val>
                                        </p:tav>
                                        <p:tav tm="100000">
                                          <p:val>
                                            <p:strVal val="#ppt_x"/>
                                          </p:val>
                                        </p:tav>
                                      </p:tavLst>
                                    </p:anim>
                                    <p:anim calcmode="lin" valueType="num">
                                      <p:cBhvr additive="base">
                                        <p:cTn id="20" dur="2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项 目 成 果 展 示</a:t>
            </a:r>
          </a:p>
        </p:txBody>
      </p:sp>
      <p:sp>
        <p:nvSpPr>
          <p:cNvPr id="3" name="Freeform 7"/>
          <p:cNvSpPr/>
          <p:nvPr/>
        </p:nvSpPr>
        <p:spPr bwMode="auto">
          <a:xfrm>
            <a:off x="2791930" y="10097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4" name="Line 11"/>
          <p:cNvSpPr>
            <a:spLocks noChangeShapeType="1"/>
          </p:cNvSpPr>
          <p:nvPr/>
        </p:nvSpPr>
        <p:spPr bwMode="auto">
          <a:xfrm flipH="1" flipV="1">
            <a:off x="3916421" y="1801873"/>
            <a:ext cx="1105214" cy="565931"/>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Line 12"/>
          <p:cNvSpPr>
            <a:spLocks noChangeShapeType="1"/>
          </p:cNvSpPr>
          <p:nvPr/>
        </p:nvSpPr>
        <p:spPr bwMode="auto">
          <a:xfrm flipH="1">
            <a:off x="4083143" y="2938513"/>
            <a:ext cx="938492" cy="576195"/>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Line 13"/>
          <p:cNvSpPr>
            <a:spLocks noChangeShapeType="1"/>
          </p:cNvSpPr>
          <p:nvPr/>
        </p:nvSpPr>
        <p:spPr bwMode="auto">
          <a:xfrm flipH="1">
            <a:off x="3537205" y="2665969"/>
            <a:ext cx="1484430" cy="0"/>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5165651" y="2161913"/>
            <a:ext cx="1057687" cy="1057687"/>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791775" y="771550"/>
            <a:ext cx="1149740" cy="1149740"/>
            <a:chOff x="2342140" y="893355"/>
            <a:chExt cx="1149740" cy="1149740"/>
          </a:xfrm>
        </p:grpSpPr>
        <p:grpSp>
          <p:nvGrpSpPr>
            <p:cNvPr id="9" name="组合 8"/>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a:off x="444379" y="792283"/>
                <a:ext cx="3825875" cy="382587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0"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8">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285331" y="2089905"/>
            <a:ext cx="1149740" cy="1149740"/>
            <a:chOff x="1835696" y="2211710"/>
            <a:chExt cx="1149740" cy="1149740"/>
          </a:xfrm>
        </p:grpSpPr>
        <p:grpSp>
          <p:nvGrpSpPr>
            <p:cNvPr id="14" name="组合 13"/>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2" y="760412"/>
                <a:ext cx="3825874"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5"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042926" y="3517499"/>
            <a:ext cx="1149740" cy="1149740"/>
            <a:chOff x="2483768" y="3435846"/>
            <a:chExt cx="1149740" cy="1149740"/>
          </a:xfrm>
        </p:grpSpPr>
        <p:grpSp>
          <p:nvGrpSpPr>
            <p:cNvPr id="19" name="组合 18"/>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椭圆 21"/>
              <p:cNvSpPr/>
              <p:nvPr/>
            </p:nvSpPr>
            <p:spPr>
              <a:xfrm>
                <a:off x="392111" y="760411"/>
                <a:ext cx="3825875" cy="38258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0"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3" name="TextBox 22"/>
          <p:cNvSpPr txBox="1"/>
          <p:nvPr/>
        </p:nvSpPr>
        <p:spPr>
          <a:xfrm>
            <a:off x="6444208" y="1454802"/>
            <a:ext cx="2016224" cy="2072875"/>
          </a:xfrm>
          <a:prstGeom prst="rect">
            <a:avLst/>
          </a:prstGeom>
          <a:noFill/>
          <a:ln>
            <a:noFill/>
          </a:ln>
        </p:spPr>
        <p:txBody>
          <a:bodyPr wrap="square" rtlCol="0">
            <a:spAutoFit/>
          </a:bodyPr>
          <a:lstStyle/>
          <a:p>
            <a:pPr>
              <a:lnSpc>
                <a:spcPct val="130000"/>
              </a:lnSpc>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a:t>
            </a:r>
          </a:p>
          <a:p>
            <a:pPr>
              <a:lnSpc>
                <a:spcPct val="130000"/>
              </a:lnSpc>
              <a:defRPr/>
            </a:pP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4" name="TextBox 23"/>
          <p:cNvSpPr txBox="1"/>
          <p:nvPr/>
        </p:nvSpPr>
        <p:spPr>
          <a:xfrm>
            <a:off x="1474285" y="1130975"/>
            <a:ext cx="1036867" cy="215444"/>
          </a:xfrm>
          <a:prstGeom prst="rect">
            <a:avLst/>
          </a:prstGeom>
          <a:noFill/>
        </p:spPr>
        <p:txBody>
          <a:bodyPr wrap="square" lIns="0" tIns="0" rIns="0" bIns="0" rtlCol="0">
            <a:spAutoFit/>
          </a:bodyPr>
          <a:lstStyle/>
          <a:p>
            <a:pPr algn="ct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5" name="TextBox 24"/>
          <p:cNvSpPr txBox="1"/>
          <p:nvPr/>
        </p:nvSpPr>
        <p:spPr>
          <a:xfrm>
            <a:off x="837982" y="1450265"/>
            <a:ext cx="1620121" cy="338554"/>
          </a:xfrm>
          <a:prstGeom prst="rect">
            <a:avLst/>
          </a:prstGeom>
          <a:noFill/>
        </p:spPr>
        <p:txBody>
          <a:bodyPr wrap="square" lIns="0" tIns="0" rIns="0" bIns="0" rtlCol="0">
            <a:spAutoFit/>
          </a:bodyPr>
          <a:lstStyle/>
          <a:p>
            <a:pPr algn="ct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p>
        </p:txBody>
      </p:sp>
      <p:sp>
        <p:nvSpPr>
          <p:cNvPr id="26" name="TextBox 25"/>
          <p:cNvSpPr txBox="1"/>
          <p:nvPr/>
        </p:nvSpPr>
        <p:spPr>
          <a:xfrm>
            <a:off x="1022589" y="2375549"/>
            <a:ext cx="1331318" cy="215444"/>
          </a:xfrm>
          <a:prstGeom prst="rect">
            <a:avLst/>
          </a:prstGeom>
          <a:noFill/>
        </p:spPr>
        <p:txBody>
          <a:bodyPr wrap="square" lIns="0" tIns="0" rIns="0" bIns="0" rtlCol="0">
            <a:spAutoFit/>
          </a:bodyPr>
          <a:lstStyle/>
          <a:p>
            <a:pPr algn="ct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7" name="TextBox 26"/>
          <p:cNvSpPr txBox="1"/>
          <p:nvPr/>
        </p:nvSpPr>
        <p:spPr>
          <a:xfrm>
            <a:off x="611560" y="2717126"/>
            <a:ext cx="1464936" cy="338554"/>
          </a:xfrm>
          <a:prstGeom prst="rect">
            <a:avLst/>
          </a:prstGeom>
          <a:noFill/>
        </p:spPr>
        <p:txBody>
          <a:bodyPr wrap="square" lIns="0" tIns="0" rIns="0" bIns="0" rtlCol="0">
            <a:spAutoFit/>
          </a:bodyPr>
          <a:lstStyle/>
          <a:p>
            <a:pPr algn="ct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p>
        </p:txBody>
      </p:sp>
      <p:sp>
        <p:nvSpPr>
          <p:cNvPr id="28" name="TextBox 27"/>
          <p:cNvSpPr txBox="1"/>
          <p:nvPr/>
        </p:nvSpPr>
        <p:spPr>
          <a:xfrm>
            <a:off x="1677302" y="3815709"/>
            <a:ext cx="1166506" cy="215444"/>
          </a:xfrm>
          <a:prstGeom prst="rect">
            <a:avLst/>
          </a:prstGeom>
          <a:noFill/>
        </p:spPr>
        <p:txBody>
          <a:bodyPr wrap="square" lIns="0" tIns="0" rIns="0" bIns="0" rtlCol="0">
            <a:spAutoFit/>
          </a:bodyPr>
          <a:lstStyle/>
          <a:p>
            <a:pPr algn="ct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9" name="TextBox 28"/>
          <p:cNvSpPr txBox="1"/>
          <p:nvPr/>
        </p:nvSpPr>
        <p:spPr>
          <a:xfrm>
            <a:off x="1152227" y="4146122"/>
            <a:ext cx="1576351" cy="338554"/>
          </a:xfrm>
          <a:prstGeom prst="rect">
            <a:avLst/>
          </a:prstGeom>
          <a:noFill/>
        </p:spPr>
        <p:txBody>
          <a:bodyPr wrap="square" lIns="0" tIns="0" rIns="0" bIns="0" rtlCol="0">
            <a:spAutoFit/>
          </a:bodyPr>
          <a:lstStyle/>
          <a:p>
            <a:pPr algn="ct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p>
        </p:txBody>
      </p:sp>
      <p:sp>
        <p:nvSpPr>
          <p:cNvPr id="30" name="TextBox 29"/>
          <p:cNvSpPr txBox="1"/>
          <p:nvPr/>
        </p:nvSpPr>
        <p:spPr>
          <a:xfrm>
            <a:off x="5181979" y="2367804"/>
            <a:ext cx="1036867" cy="615553"/>
          </a:xfrm>
          <a:prstGeom prst="rect">
            <a:avLst/>
          </a:prstGeom>
          <a:noFill/>
        </p:spPr>
        <p:txBody>
          <a:bodyPr wrap="square" lIns="0" tIns="0" rIns="0" bIns="0"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添加</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标题</a:t>
            </a:r>
            <a:endParaRPr lang="en-US" altLang="zh-CN" sz="2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par>
                          <p:cTn id="43" fill="hold">
                            <p:stCondLst>
                              <p:cond delay="2500"/>
                            </p:stCondLst>
                            <p:childTnLst>
                              <p:par>
                                <p:cTn id="44" presetID="26"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290">
                                          <p:stCondLst>
                                            <p:cond delay="0"/>
                                          </p:stCondLst>
                                        </p:cTn>
                                        <p:tgtEl>
                                          <p:spTgt spid="24"/>
                                        </p:tgtEl>
                                      </p:cBhvr>
                                    </p:animEffect>
                                    <p:anim calcmode="lin" valueType="num">
                                      <p:cBhvr>
                                        <p:cTn id="47"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52" dur="13">
                                          <p:stCondLst>
                                            <p:cond delay="325"/>
                                          </p:stCondLst>
                                        </p:cTn>
                                        <p:tgtEl>
                                          <p:spTgt spid="24"/>
                                        </p:tgtEl>
                                      </p:cBhvr>
                                      <p:to x="100000" y="60000"/>
                                    </p:animScale>
                                    <p:animScale>
                                      <p:cBhvr>
                                        <p:cTn id="53" dur="83" decel="50000">
                                          <p:stCondLst>
                                            <p:cond delay="338"/>
                                          </p:stCondLst>
                                        </p:cTn>
                                        <p:tgtEl>
                                          <p:spTgt spid="24"/>
                                        </p:tgtEl>
                                      </p:cBhvr>
                                      <p:to x="100000" y="100000"/>
                                    </p:animScale>
                                    <p:animScale>
                                      <p:cBhvr>
                                        <p:cTn id="54" dur="13">
                                          <p:stCondLst>
                                            <p:cond delay="656"/>
                                          </p:stCondLst>
                                        </p:cTn>
                                        <p:tgtEl>
                                          <p:spTgt spid="24"/>
                                        </p:tgtEl>
                                      </p:cBhvr>
                                      <p:to x="100000" y="80000"/>
                                    </p:animScale>
                                    <p:animScale>
                                      <p:cBhvr>
                                        <p:cTn id="55" dur="83" decel="50000">
                                          <p:stCondLst>
                                            <p:cond delay="669"/>
                                          </p:stCondLst>
                                        </p:cTn>
                                        <p:tgtEl>
                                          <p:spTgt spid="24"/>
                                        </p:tgtEl>
                                      </p:cBhvr>
                                      <p:to x="100000" y="100000"/>
                                    </p:animScale>
                                    <p:animScale>
                                      <p:cBhvr>
                                        <p:cTn id="56" dur="13">
                                          <p:stCondLst>
                                            <p:cond delay="821"/>
                                          </p:stCondLst>
                                        </p:cTn>
                                        <p:tgtEl>
                                          <p:spTgt spid="24"/>
                                        </p:tgtEl>
                                      </p:cBhvr>
                                      <p:to x="100000" y="90000"/>
                                    </p:animScale>
                                    <p:animScale>
                                      <p:cBhvr>
                                        <p:cTn id="57" dur="83" decel="50000">
                                          <p:stCondLst>
                                            <p:cond delay="834"/>
                                          </p:stCondLst>
                                        </p:cTn>
                                        <p:tgtEl>
                                          <p:spTgt spid="24"/>
                                        </p:tgtEl>
                                      </p:cBhvr>
                                      <p:to x="100000" y="100000"/>
                                    </p:animScale>
                                    <p:animScale>
                                      <p:cBhvr>
                                        <p:cTn id="58" dur="13">
                                          <p:stCondLst>
                                            <p:cond delay="904"/>
                                          </p:stCondLst>
                                        </p:cTn>
                                        <p:tgtEl>
                                          <p:spTgt spid="24"/>
                                        </p:tgtEl>
                                      </p:cBhvr>
                                      <p:to x="100000" y="95000"/>
                                    </p:animScale>
                                    <p:animScale>
                                      <p:cBhvr>
                                        <p:cTn id="59" dur="83" decel="50000">
                                          <p:stCondLst>
                                            <p:cond delay="917"/>
                                          </p:stCondLst>
                                        </p:cTn>
                                        <p:tgtEl>
                                          <p:spTgt spid="24"/>
                                        </p:tgtEl>
                                      </p:cBhvr>
                                      <p:to x="100000" y="100000"/>
                                    </p:animScale>
                                  </p:childTnLst>
                                </p:cTn>
                              </p:par>
                              <p:par>
                                <p:cTn id="60" presetID="26" presetClass="entr" presetSubtype="0" fill="hold" grpId="0" nodeType="withEffect">
                                  <p:stCondLst>
                                    <p:cond delay="10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90">
                                          <p:stCondLst>
                                            <p:cond delay="0"/>
                                          </p:stCondLst>
                                        </p:cTn>
                                        <p:tgtEl>
                                          <p:spTgt spid="25"/>
                                        </p:tgtEl>
                                      </p:cBhvr>
                                    </p:animEffect>
                                    <p:anim calcmode="lin" valueType="num">
                                      <p:cBhvr>
                                        <p:cTn id="63"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68" dur="13">
                                          <p:stCondLst>
                                            <p:cond delay="325"/>
                                          </p:stCondLst>
                                        </p:cTn>
                                        <p:tgtEl>
                                          <p:spTgt spid="25"/>
                                        </p:tgtEl>
                                      </p:cBhvr>
                                      <p:to x="100000" y="60000"/>
                                    </p:animScale>
                                    <p:animScale>
                                      <p:cBhvr>
                                        <p:cTn id="69" dur="83" decel="50000">
                                          <p:stCondLst>
                                            <p:cond delay="338"/>
                                          </p:stCondLst>
                                        </p:cTn>
                                        <p:tgtEl>
                                          <p:spTgt spid="25"/>
                                        </p:tgtEl>
                                      </p:cBhvr>
                                      <p:to x="100000" y="100000"/>
                                    </p:animScale>
                                    <p:animScale>
                                      <p:cBhvr>
                                        <p:cTn id="70" dur="13">
                                          <p:stCondLst>
                                            <p:cond delay="656"/>
                                          </p:stCondLst>
                                        </p:cTn>
                                        <p:tgtEl>
                                          <p:spTgt spid="25"/>
                                        </p:tgtEl>
                                      </p:cBhvr>
                                      <p:to x="100000" y="80000"/>
                                    </p:animScale>
                                    <p:animScale>
                                      <p:cBhvr>
                                        <p:cTn id="71" dur="83" decel="50000">
                                          <p:stCondLst>
                                            <p:cond delay="669"/>
                                          </p:stCondLst>
                                        </p:cTn>
                                        <p:tgtEl>
                                          <p:spTgt spid="25"/>
                                        </p:tgtEl>
                                      </p:cBhvr>
                                      <p:to x="100000" y="100000"/>
                                    </p:animScale>
                                    <p:animScale>
                                      <p:cBhvr>
                                        <p:cTn id="72" dur="13">
                                          <p:stCondLst>
                                            <p:cond delay="821"/>
                                          </p:stCondLst>
                                        </p:cTn>
                                        <p:tgtEl>
                                          <p:spTgt spid="25"/>
                                        </p:tgtEl>
                                      </p:cBhvr>
                                      <p:to x="100000" y="90000"/>
                                    </p:animScale>
                                    <p:animScale>
                                      <p:cBhvr>
                                        <p:cTn id="73" dur="83" decel="50000">
                                          <p:stCondLst>
                                            <p:cond delay="834"/>
                                          </p:stCondLst>
                                        </p:cTn>
                                        <p:tgtEl>
                                          <p:spTgt spid="25"/>
                                        </p:tgtEl>
                                      </p:cBhvr>
                                      <p:to x="100000" y="100000"/>
                                    </p:animScale>
                                    <p:animScale>
                                      <p:cBhvr>
                                        <p:cTn id="74" dur="13">
                                          <p:stCondLst>
                                            <p:cond delay="904"/>
                                          </p:stCondLst>
                                        </p:cTn>
                                        <p:tgtEl>
                                          <p:spTgt spid="25"/>
                                        </p:tgtEl>
                                      </p:cBhvr>
                                      <p:to x="100000" y="95000"/>
                                    </p:animScale>
                                    <p:animScale>
                                      <p:cBhvr>
                                        <p:cTn id="75" dur="83" decel="50000">
                                          <p:stCondLst>
                                            <p:cond delay="917"/>
                                          </p:stCondLst>
                                        </p:cTn>
                                        <p:tgtEl>
                                          <p:spTgt spid="25"/>
                                        </p:tgtEl>
                                      </p:cBhvr>
                                      <p:to x="100000" y="100000"/>
                                    </p:animScale>
                                  </p:childTnLst>
                                </p:cTn>
                              </p:par>
                              <p:par>
                                <p:cTn id="76" presetID="26" presetClass="entr" presetSubtype="0" fill="hold" grpId="0" nodeType="withEffect">
                                  <p:stCondLst>
                                    <p:cond delay="20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290">
                                          <p:stCondLst>
                                            <p:cond delay="0"/>
                                          </p:stCondLst>
                                        </p:cTn>
                                        <p:tgtEl>
                                          <p:spTgt spid="26"/>
                                        </p:tgtEl>
                                      </p:cBhvr>
                                    </p:animEffect>
                                    <p:anim calcmode="lin" valueType="num">
                                      <p:cBhvr>
                                        <p:cTn id="79"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84" dur="13">
                                          <p:stCondLst>
                                            <p:cond delay="325"/>
                                          </p:stCondLst>
                                        </p:cTn>
                                        <p:tgtEl>
                                          <p:spTgt spid="26"/>
                                        </p:tgtEl>
                                      </p:cBhvr>
                                      <p:to x="100000" y="60000"/>
                                    </p:animScale>
                                    <p:animScale>
                                      <p:cBhvr>
                                        <p:cTn id="85" dur="83" decel="50000">
                                          <p:stCondLst>
                                            <p:cond delay="338"/>
                                          </p:stCondLst>
                                        </p:cTn>
                                        <p:tgtEl>
                                          <p:spTgt spid="26"/>
                                        </p:tgtEl>
                                      </p:cBhvr>
                                      <p:to x="100000" y="100000"/>
                                    </p:animScale>
                                    <p:animScale>
                                      <p:cBhvr>
                                        <p:cTn id="86" dur="13">
                                          <p:stCondLst>
                                            <p:cond delay="656"/>
                                          </p:stCondLst>
                                        </p:cTn>
                                        <p:tgtEl>
                                          <p:spTgt spid="26"/>
                                        </p:tgtEl>
                                      </p:cBhvr>
                                      <p:to x="100000" y="80000"/>
                                    </p:animScale>
                                    <p:animScale>
                                      <p:cBhvr>
                                        <p:cTn id="87" dur="83" decel="50000">
                                          <p:stCondLst>
                                            <p:cond delay="669"/>
                                          </p:stCondLst>
                                        </p:cTn>
                                        <p:tgtEl>
                                          <p:spTgt spid="26"/>
                                        </p:tgtEl>
                                      </p:cBhvr>
                                      <p:to x="100000" y="100000"/>
                                    </p:animScale>
                                    <p:animScale>
                                      <p:cBhvr>
                                        <p:cTn id="88" dur="13">
                                          <p:stCondLst>
                                            <p:cond delay="821"/>
                                          </p:stCondLst>
                                        </p:cTn>
                                        <p:tgtEl>
                                          <p:spTgt spid="26"/>
                                        </p:tgtEl>
                                      </p:cBhvr>
                                      <p:to x="100000" y="90000"/>
                                    </p:animScale>
                                    <p:animScale>
                                      <p:cBhvr>
                                        <p:cTn id="89" dur="83" decel="50000">
                                          <p:stCondLst>
                                            <p:cond delay="834"/>
                                          </p:stCondLst>
                                        </p:cTn>
                                        <p:tgtEl>
                                          <p:spTgt spid="26"/>
                                        </p:tgtEl>
                                      </p:cBhvr>
                                      <p:to x="100000" y="100000"/>
                                    </p:animScale>
                                    <p:animScale>
                                      <p:cBhvr>
                                        <p:cTn id="90" dur="13">
                                          <p:stCondLst>
                                            <p:cond delay="904"/>
                                          </p:stCondLst>
                                        </p:cTn>
                                        <p:tgtEl>
                                          <p:spTgt spid="26"/>
                                        </p:tgtEl>
                                      </p:cBhvr>
                                      <p:to x="100000" y="95000"/>
                                    </p:animScale>
                                    <p:animScale>
                                      <p:cBhvr>
                                        <p:cTn id="91" dur="83" decel="50000">
                                          <p:stCondLst>
                                            <p:cond delay="917"/>
                                          </p:stCondLst>
                                        </p:cTn>
                                        <p:tgtEl>
                                          <p:spTgt spid="26"/>
                                        </p:tgtEl>
                                      </p:cBhvr>
                                      <p:to x="100000" y="100000"/>
                                    </p:animScale>
                                  </p:childTnLst>
                                </p:cTn>
                              </p:par>
                              <p:par>
                                <p:cTn id="92" presetID="26" presetClass="entr" presetSubtype="0" fill="hold" grpId="0" nodeType="withEffect">
                                  <p:stCondLst>
                                    <p:cond delay="30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290">
                                          <p:stCondLst>
                                            <p:cond delay="0"/>
                                          </p:stCondLst>
                                        </p:cTn>
                                        <p:tgtEl>
                                          <p:spTgt spid="27"/>
                                        </p:tgtEl>
                                      </p:cBhvr>
                                    </p:animEffect>
                                    <p:anim calcmode="lin" valueType="num">
                                      <p:cBhvr>
                                        <p:cTn id="95"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6"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7"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98"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99"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100" dur="13">
                                          <p:stCondLst>
                                            <p:cond delay="325"/>
                                          </p:stCondLst>
                                        </p:cTn>
                                        <p:tgtEl>
                                          <p:spTgt spid="27"/>
                                        </p:tgtEl>
                                      </p:cBhvr>
                                      <p:to x="100000" y="60000"/>
                                    </p:animScale>
                                    <p:animScale>
                                      <p:cBhvr>
                                        <p:cTn id="101" dur="83" decel="50000">
                                          <p:stCondLst>
                                            <p:cond delay="338"/>
                                          </p:stCondLst>
                                        </p:cTn>
                                        <p:tgtEl>
                                          <p:spTgt spid="27"/>
                                        </p:tgtEl>
                                      </p:cBhvr>
                                      <p:to x="100000" y="100000"/>
                                    </p:animScale>
                                    <p:animScale>
                                      <p:cBhvr>
                                        <p:cTn id="102" dur="13">
                                          <p:stCondLst>
                                            <p:cond delay="656"/>
                                          </p:stCondLst>
                                        </p:cTn>
                                        <p:tgtEl>
                                          <p:spTgt spid="27"/>
                                        </p:tgtEl>
                                      </p:cBhvr>
                                      <p:to x="100000" y="80000"/>
                                    </p:animScale>
                                    <p:animScale>
                                      <p:cBhvr>
                                        <p:cTn id="103" dur="83" decel="50000">
                                          <p:stCondLst>
                                            <p:cond delay="669"/>
                                          </p:stCondLst>
                                        </p:cTn>
                                        <p:tgtEl>
                                          <p:spTgt spid="27"/>
                                        </p:tgtEl>
                                      </p:cBhvr>
                                      <p:to x="100000" y="100000"/>
                                    </p:animScale>
                                    <p:animScale>
                                      <p:cBhvr>
                                        <p:cTn id="104" dur="13">
                                          <p:stCondLst>
                                            <p:cond delay="821"/>
                                          </p:stCondLst>
                                        </p:cTn>
                                        <p:tgtEl>
                                          <p:spTgt spid="27"/>
                                        </p:tgtEl>
                                      </p:cBhvr>
                                      <p:to x="100000" y="90000"/>
                                    </p:animScale>
                                    <p:animScale>
                                      <p:cBhvr>
                                        <p:cTn id="105" dur="83" decel="50000">
                                          <p:stCondLst>
                                            <p:cond delay="834"/>
                                          </p:stCondLst>
                                        </p:cTn>
                                        <p:tgtEl>
                                          <p:spTgt spid="27"/>
                                        </p:tgtEl>
                                      </p:cBhvr>
                                      <p:to x="100000" y="100000"/>
                                    </p:animScale>
                                    <p:animScale>
                                      <p:cBhvr>
                                        <p:cTn id="106" dur="13">
                                          <p:stCondLst>
                                            <p:cond delay="904"/>
                                          </p:stCondLst>
                                        </p:cTn>
                                        <p:tgtEl>
                                          <p:spTgt spid="27"/>
                                        </p:tgtEl>
                                      </p:cBhvr>
                                      <p:to x="100000" y="95000"/>
                                    </p:animScale>
                                    <p:animScale>
                                      <p:cBhvr>
                                        <p:cTn id="107" dur="83" decel="50000">
                                          <p:stCondLst>
                                            <p:cond delay="917"/>
                                          </p:stCondLst>
                                        </p:cTn>
                                        <p:tgtEl>
                                          <p:spTgt spid="27"/>
                                        </p:tgtEl>
                                      </p:cBhvr>
                                      <p:to x="100000" y="100000"/>
                                    </p:animScale>
                                  </p:childTnLst>
                                </p:cTn>
                              </p:par>
                              <p:par>
                                <p:cTn id="108" presetID="26" presetClass="entr" presetSubtype="0" fill="hold" grpId="0" nodeType="withEffect">
                                  <p:stCondLst>
                                    <p:cond delay="400"/>
                                  </p:stCondLst>
                                  <p:childTnLst>
                                    <p:set>
                                      <p:cBhvr>
                                        <p:cTn id="109" dur="1" fill="hold">
                                          <p:stCondLst>
                                            <p:cond delay="0"/>
                                          </p:stCondLst>
                                        </p:cTn>
                                        <p:tgtEl>
                                          <p:spTgt spid="28"/>
                                        </p:tgtEl>
                                        <p:attrNameLst>
                                          <p:attrName>style.visibility</p:attrName>
                                        </p:attrNameLst>
                                      </p:cBhvr>
                                      <p:to>
                                        <p:strVal val="visible"/>
                                      </p:to>
                                    </p:set>
                                    <p:animEffect transition="in" filter="wipe(down)">
                                      <p:cBhvr>
                                        <p:cTn id="110" dur="290">
                                          <p:stCondLst>
                                            <p:cond delay="0"/>
                                          </p:stCondLst>
                                        </p:cTn>
                                        <p:tgtEl>
                                          <p:spTgt spid="28"/>
                                        </p:tgtEl>
                                      </p:cBhvr>
                                    </p:animEffect>
                                    <p:anim calcmode="lin" valueType="num">
                                      <p:cBhvr>
                                        <p:cTn id="111"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116" dur="13">
                                          <p:stCondLst>
                                            <p:cond delay="325"/>
                                          </p:stCondLst>
                                        </p:cTn>
                                        <p:tgtEl>
                                          <p:spTgt spid="28"/>
                                        </p:tgtEl>
                                      </p:cBhvr>
                                      <p:to x="100000" y="60000"/>
                                    </p:animScale>
                                    <p:animScale>
                                      <p:cBhvr>
                                        <p:cTn id="117" dur="83" decel="50000">
                                          <p:stCondLst>
                                            <p:cond delay="338"/>
                                          </p:stCondLst>
                                        </p:cTn>
                                        <p:tgtEl>
                                          <p:spTgt spid="28"/>
                                        </p:tgtEl>
                                      </p:cBhvr>
                                      <p:to x="100000" y="100000"/>
                                    </p:animScale>
                                    <p:animScale>
                                      <p:cBhvr>
                                        <p:cTn id="118" dur="13">
                                          <p:stCondLst>
                                            <p:cond delay="656"/>
                                          </p:stCondLst>
                                        </p:cTn>
                                        <p:tgtEl>
                                          <p:spTgt spid="28"/>
                                        </p:tgtEl>
                                      </p:cBhvr>
                                      <p:to x="100000" y="80000"/>
                                    </p:animScale>
                                    <p:animScale>
                                      <p:cBhvr>
                                        <p:cTn id="119" dur="83" decel="50000">
                                          <p:stCondLst>
                                            <p:cond delay="669"/>
                                          </p:stCondLst>
                                        </p:cTn>
                                        <p:tgtEl>
                                          <p:spTgt spid="28"/>
                                        </p:tgtEl>
                                      </p:cBhvr>
                                      <p:to x="100000" y="100000"/>
                                    </p:animScale>
                                    <p:animScale>
                                      <p:cBhvr>
                                        <p:cTn id="120" dur="13">
                                          <p:stCondLst>
                                            <p:cond delay="821"/>
                                          </p:stCondLst>
                                        </p:cTn>
                                        <p:tgtEl>
                                          <p:spTgt spid="28"/>
                                        </p:tgtEl>
                                      </p:cBhvr>
                                      <p:to x="100000" y="90000"/>
                                    </p:animScale>
                                    <p:animScale>
                                      <p:cBhvr>
                                        <p:cTn id="121" dur="83" decel="50000">
                                          <p:stCondLst>
                                            <p:cond delay="834"/>
                                          </p:stCondLst>
                                        </p:cTn>
                                        <p:tgtEl>
                                          <p:spTgt spid="28"/>
                                        </p:tgtEl>
                                      </p:cBhvr>
                                      <p:to x="100000" y="100000"/>
                                    </p:animScale>
                                    <p:animScale>
                                      <p:cBhvr>
                                        <p:cTn id="122" dur="13">
                                          <p:stCondLst>
                                            <p:cond delay="904"/>
                                          </p:stCondLst>
                                        </p:cTn>
                                        <p:tgtEl>
                                          <p:spTgt spid="28"/>
                                        </p:tgtEl>
                                      </p:cBhvr>
                                      <p:to x="100000" y="95000"/>
                                    </p:animScale>
                                    <p:animScale>
                                      <p:cBhvr>
                                        <p:cTn id="123" dur="83" decel="50000">
                                          <p:stCondLst>
                                            <p:cond delay="917"/>
                                          </p:stCondLst>
                                        </p:cTn>
                                        <p:tgtEl>
                                          <p:spTgt spid="28"/>
                                        </p:tgtEl>
                                      </p:cBhvr>
                                      <p:to x="100000" y="100000"/>
                                    </p:animScale>
                                  </p:childTnLst>
                                </p:cTn>
                              </p:par>
                              <p:par>
                                <p:cTn id="124" presetID="26" presetClass="entr" presetSubtype="0" fill="hold" grpId="0" nodeType="withEffect">
                                  <p:stCondLst>
                                    <p:cond delay="500"/>
                                  </p:stCondLst>
                                  <p:childTnLst>
                                    <p:set>
                                      <p:cBhvr>
                                        <p:cTn id="125" dur="1" fill="hold">
                                          <p:stCondLst>
                                            <p:cond delay="0"/>
                                          </p:stCondLst>
                                        </p:cTn>
                                        <p:tgtEl>
                                          <p:spTgt spid="29"/>
                                        </p:tgtEl>
                                        <p:attrNameLst>
                                          <p:attrName>style.visibility</p:attrName>
                                        </p:attrNameLst>
                                      </p:cBhvr>
                                      <p:to>
                                        <p:strVal val="visible"/>
                                      </p:to>
                                    </p:set>
                                    <p:animEffect transition="in" filter="wipe(down)">
                                      <p:cBhvr>
                                        <p:cTn id="126" dur="290">
                                          <p:stCondLst>
                                            <p:cond delay="0"/>
                                          </p:stCondLst>
                                        </p:cTn>
                                        <p:tgtEl>
                                          <p:spTgt spid="29"/>
                                        </p:tgtEl>
                                      </p:cBhvr>
                                    </p:animEffect>
                                    <p:anim calcmode="lin" valueType="num">
                                      <p:cBhvr>
                                        <p:cTn id="127"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32" dur="13">
                                          <p:stCondLst>
                                            <p:cond delay="325"/>
                                          </p:stCondLst>
                                        </p:cTn>
                                        <p:tgtEl>
                                          <p:spTgt spid="29"/>
                                        </p:tgtEl>
                                      </p:cBhvr>
                                      <p:to x="100000" y="60000"/>
                                    </p:animScale>
                                    <p:animScale>
                                      <p:cBhvr>
                                        <p:cTn id="133" dur="83" decel="50000">
                                          <p:stCondLst>
                                            <p:cond delay="338"/>
                                          </p:stCondLst>
                                        </p:cTn>
                                        <p:tgtEl>
                                          <p:spTgt spid="29"/>
                                        </p:tgtEl>
                                      </p:cBhvr>
                                      <p:to x="100000" y="100000"/>
                                    </p:animScale>
                                    <p:animScale>
                                      <p:cBhvr>
                                        <p:cTn id="134" dur="13">
                                          <p:stCondLst>
                                            <p:cond delay="656"/>
                                          </p:stCondLst>
                                        </p:cTn>
                                        <p:tgtEl>
                                          <p:spTgt spid="29"/>
                                        </p:tgtEl>
                                      </p:cBhvr>
                                      <p:to x="100000" y="80000"/>
                                    </p:animScale>
                                    <p:animScale>
                                      <p:cBhvr>
                                        <p:cTn id="135" dur="83" decel="50000">
                                          <p:stCondLst>
                                            <p:cond delay="669"/>
                                          </p:stCondLst>
                                        </p:cTn>
                                        <p:tgtEl>
                                          <p:spTgt spid="29"/>
                                        </p:tgtEl>
                                      </p:cBhvr>
                                      <p:to x="100000" y="100000"/>
                                    </p:animScale>
                                    <p:animScale>
                                      <p:cBhvr>
                                        <p:cTn id="136" dur="13">
                                          <p:stCondLst>
                                            <p:cond delay="821"/>
                                          </p:stCondLst>
                                        </p:cTn>
                                        <p:tgtEl>
                                          <p:spTgt spid="29"/>
                                        </p:tgtEl>
                                      </p:cBhvr>
                                      <p:to x="100000" y="90000"/>
                                    </p:animScale>
                                    <p:animScale>
                                      <p:cBhvr>
                                        <p:cTn id="137" dur="83" decel="50000">
                                          <p:stCondLst>
                                            <p:cond delay="834"/>
                                          </p:stCondLst>
                                        </p:cTn>
                                        <p:tgtEl>
                                          <p:spTgt spid="29"/>
                                        </p:tgtEl>
                                      </p:cBhvr>
                                      <p:to x="100000" y="100000"/>
                                    </p:animScale>
                                    <p:animScale>
                                      <p:cBhvr>
                                        <p:cTn id="138" dur="13">
                                          <p:stCondLst>
                                            <p:cond delay="904"/>
                                          </p:stCondLst>
                                        </p:cTn>
                                        <p:tgtEl>
                                          <p:spTgt spid="29"/>
                                        </p:tgtEl>
                                      </p:cBhvr>
                                      <p:to x="100000" y="95000"/>
                                    </p:animScale>
                                    <p:animScale>
                                      <p:cBhvr>
                                        <p:cTn id="139" dur="83" decel="50000">
                                          <p:stCondLst>
                                            <p:cond delay="917"/>
                                          </p:stCondLst>
                                        </p:cTn>
                                        <p:tgtEl>
                                          <p:spTgt spid="29"/>
                                        </p:tgtEl>
                                      </p:cBhvr>
                                      <p:to x="100000" y="100000"/>
                                    </p:animScale>
                                  </p:childTnLst>
                                </p:cTn>
                              </p:par>
                            </p:childTnLst>
                          </p:cTn>
                        </p:par>
                        <p:par>
                          <p:cTn id="140" fill="hold">
                            <p:stCondLst>
                              <p:cond delay="3500"/>
                            </p:stCondLst>
                            <p:childTnLst>
                              <p:par>
                                <p:cTn id="141" presetID="22" presetClass="entr" presetSubtype="1" fill="hold" grpId="0" nodeType="afterEffect">
                                  <p:stCondLst>
                                    <p:cond delay="0"/>
                                  </p:stCondLst>
                                  <p:childTnLst>
                                    <p:set>
                                      <p:cBhvr>
                                        <p:cTn id="142" dur="1" fill="hold">
                                          <p:stCondLst>
                                            <p:cond delay="0"/>
                                          </p:stCondLst>
                                        </p:cTn>
                                        <p:tgtEl>
                                          <p:spTgt spid="23"/>
                                        </p:tgtEl>
                                        <p:attrNameLst>
                                          <p:attrName>style.visibility</p:attrName>
                                        </p:attrNameLst>
                                      </p:cBhvr>
                                      <p:to>
                                        <p:strVal val="visible"/>
                                      </p:to>
                                    </p:set>
                                    <p:animEffect transition="in" filter="wipe(up)">
                                      <p:cBhvr>
                                        <p:cTn id="1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3" grpId="0"/>
      <p:bldP spid="24" grpId="0"/>
      <p:bldP spid="25" grpId="0"/>
      <p:bldP spid="26" grpId="0"/>
      <p:bldP spid="27"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项 目 成 果 展 示</a:t>
            </a:r>
          </a:p>
        </p:txBody>
      </p:sp>
      <p:sp>
        <p:nvSpPr>
          <p:cNvPr id="3" name="空心弧 2"/>
          <p:cNvSpPr/>
          <p:nvPr/>
        </p:nvSpPr>
        <p:spPr>
          <a:xfrm rot="5400000">
            <a:off x="862468" y="1113682"/>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ct val="0"/>
              </a:spcBef>
              <a:spcAft>
                <a:spcPct val="0"/>
              </a:spcAft>
              <a:defRPr/>
            </a:pPr>
            <a:endParaRPr lang="zh-CN" altLang="en-US" sz="249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 name="直接连接符 3"/>
          <p:cNvCxnSpPr/>
          <p:nvPr/>
        </p:nvCxnSpPr>
        <p:spPr bwMode="auto">
          <a:xfrm>
            <a:off x="3043369" y="1198912"/>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3093016" y="3989552"/>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914988" y="2145264"/>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773750" y="3130259"/>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201532" y="843558"/>
            <a:ext cx="1338810" cy="323157"/>
          </a:xfrm>
          <a:prstGeom prst="rect">
            <a:avLst/>
          </a:prstGeom>
        </p:spPr>
        <p:txBody>
          <a:bodyPr wrap="none" lIns="91431" tIns="45716" rIns="91431" bIns="45716">
            <a:spAutoFit/>
          </a:bodyPr>
          <a:lstStyle/>
          <a:p>
            <a:r>
              <a:rPr lang="zh-CN" altLang="en-US" sz="1500">
                <a:latin typeface="微软雅黑" panose="020B0503020204020204" pitchFamily="34" charset="-122"/>
                <a:ea typeface="微软雅黑" panose="020B0503020204020204" pitchFamily="34" charset="-122"/>
              </a:rPr>
              <a:t>此处添加标题</a:t>
            </a:r>
          </a:p>
        </p:txBody>
      </p:sp>
      <p:sp>
        <p:nvSpPr>
          <p:cNvPr id="9" name="矩形 47"/>
          <p:cNvSpPr>
            <a:spLocks noChangeArrowheads="1"/>
          </p:cNvSpPr>
          <p:nvPr/>
        </p:nvSpPr>
        <p:spPr bwMode="auto">
          <a:xfrm>
            <a:off x="5172190" y="1076286"/>
            <a:ext cx="2657990" cy="553990"/>
          </a:xfrm>
          <a:prstGeom prst="rect">
            <a:avLst/>
          </a:prstGeom>
          <a:noFill/>
          <a:ln>
            <a:noFill/>
          </a:ln>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a:t>点击输入简要文字内容，文字内容需概括精炼，不用多余的文字修饰，言简意赅的说明</a:t>
            </a:r>
            <a:endParaRPr lang="en-US" altLang="zh-CN" sz="1000"/>
          </a:p>
        </p:txBody>
      </p:sp>
      <p:grpSp>
        <p:nvGrpSpPr>
          <p:cNvPr id="10" name="组合 9"/>
          <p:cNvGrpSpPr/>
          <p:nvPr/>
        </p:nvGrpSpPr>
        <p:grpSpPr>
          <a:xfrm>
            <a:off x="1076765" y="1444304"/>
            <a:ext cx="2259643" cy="2259643"/>
            <a:chOff x="1103084" y="2155824"/>
            <a:chExt cx="3176815" cy="3176815"/>
          </a:xfrm>
        </p:grpSpPr>
        <p:sp>
          <p:nvSpPr>
            <p:cNvPr id="11" name="椭圆 10"/>
            <p:cNvSpPr/>
            <p:nvPr/>
          </p:nvSpPr>
          <p:spPr>
            <a:xfrm>
              <a:off x="1103084" y="2155824"/>
              <a:ext cx="3176815" cy="3176815"/>
            </a:xfrm>
            <a:prstGeom prst="ellipse">
              <a:avLst/>
            </a:prstGeom>
            <a:solidFill>
              <a:srgbClr val="C000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ct val="0"/>
                </a:spcBef>
                <a:spcAft>
                  <a:spcPct val="0"/>
                </a:spcAft>
                <a:defRPr/>
              </a:pP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椭圆 11"/>
            <p:cNvSpPr/>
            <p:nvPr/>
          </p:nvSpPr>
          <p:spPr>
            <a:xfrm>
              <a:off x="1281790" y="2334530"/>
              <a:ext cx="2819403" cy="2819403"/>
            </a:xfrm>
            <a:prstGeom prst="ellipse">
              <a:avLst/>
            </a:prstGeom>
            <a:blipFill dpi="0" rotWithShape="1">
              <a:blip r:embed="rId2"/>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ct val="0"/>
                </a:spcBef>
                <a:spcAft>
                  <a:spcPct val="0"/>
                </a:spcAft>
                <a:defRPr/>
              </a:pP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3" name="椭圆 12"/>
          <p:cNvSpPr/>
          <p:nvPr/>
        </p:nvSpPr>
        <p:spPr>
          <a:xfrm>
            <a:off x="2816194" y="982434"/>
            <a:ext cx="373310" cy="373310"/>
          </a:xfrm>
          <a:prstGeom prst="ellipse">
            <a:avLst/>
          </a:prstGeom>
          <a:solidFill>
            <a:srgbClr val="C000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1</a:t>
            </a:r>
            <a:endParaRPr lang="zh-CN" altLang="en-US">
              <a:latin typeface="微软雅黑" panose="020B0503020204020204" pitchFamily="34" charset="-122"/>
              <a:ea typeface="微软雅黑" panose="020B0503020204020204" pitchFamily="34" charset="-122"/>
            </a:endParaRPr>
          </a:p>
        </p:txBody>
      </p:sp>
      <p:sp>
        <p:nvSpPr>
          <p:cNvPr id="14" name="椭圆 13"/>
          <p:cNvSpPr/>
          <p:nvPr/>
        </p:nvSpPr>
        <p:spPr>
          <a:xfrm>
            <a:off x="3608282" y="1943356"/>
            <a:ext cx="373310" cy="373310"/>
          </a:xfrm>
          <a:prstGeom prst="ellipse">
            <a:avLst/>
          </a:prstGeom>
          <a:solidFill>
            <a:srgbClr val="C000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2</a:t>
            </a:r>
            <a:endParaRPr lang="zh-CN" altLang="en-US">
              <a:latin typeface="微软雅黑" panose="020B0503020204020204" pitchFamily="34" charset="-122"/>
              <a:ea typeface="微软雅黑" panose="020B0503020204020204" pitchFamily="34" charset="-122"/>
            </a:endParaRPr>
          </a:p>
        </p:txBody>
      </p:sp>
      <p:sp>
        <p:nvSpPr>
          <p:cNvPr id="15" name="椭圆 14"/>
          <p:cNvSpPr/>
          <p:nvPr/>
        </p:nvSpPr>
        <p:spPr>
          <a:xfrm>
            <a:off x="3587342" y="2925749"/>
            <a:ext cx="373310" cy="373310"/>
          </a:xfrm>
          <a:prstGeom prst="ellipse">
            <a:avLst/>
          </a:prstGeom>
          <a:solidFill>
            <a:srgbClr val="C000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3</a:t>
            </a:r>
            <a:endParaRPr lang="zh-CN" altLang="en-US">
              <a:latin typeface="微软雅黑" panose="020B0503020204020204" pitchFamily="34" charset="-122"/>
              <a:ea typeface="微软雅黑" panose="020B0503020204020204" pitchFamily="34" charset="-122"/>
            </a:endParaRPr>
          </a:p>
        </p:txBody>
      </p:sp>
      <p:sp>
        <p:nvSpPr>
          <p:cNvPr id="16" name="椭圆 15"/>
          <p:cNvSpPr/>
          <p:nvPr/>
        </p:nvSpPr>
        <p:spPr>
          <a:xfrm>
            <a:off x="2816194" y="3775955"/>
            <a:ext cx="373310" cy="373310"/>
          </a:xfrm>
          <a:prstGeom prst="ellipse">
            <a:avLst/>
          </a:prstGeom>
          <a:solidFill>
            <a:srgbClr val="C000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4</a:t>
            </a:r>
            <a:endParaRPr lang="zh-CN" altLang="en-US">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845758" y="771550"/>
            <a:ext cx="858956" cy="858956"/>
            <a:chOff x="3989630" y="984316"/>
            <a:chExt cx="858956" cy="858956"/>
          </a:xfrm>
        </p:grpSpPr>
        <p:grpSp>
          <p:nvGrpSpPr>
            <p:cNvPr id="18" name="组合 17"/>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 name="椭圆 22"/>
              <p:cNvSpPr/>
              <p:nvPr/>
            </p:nvSpPr>
            <p:spPr>
              <a:xfrm>
                <a:off x="392112" y="760412"/>
                <a:ext cx="3825874" cy="3825874"/>
              </a:xfrm>
              <a:prstGeom prst="ellipse">
                <a:avLst/>
              </a:prstGeom>
              <a:solidFill>
                <a:srgbClr val="C000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9" name="组合 54"/>
            <p:cNvGrpSpPr>
              <a:grpSpLocks noChangeAspect="1"/>
            </p:cNvGrpSpPr>
            <p:nvPr/>
          </p:nvGrpSpPr>
          <p:grpSpPr>
            <a:xfrm>
              <a:off x="4230408" y="1145668"/>
              <a:ext cx="389996" cy="469766"/>
              <a:chOff x="3452849" y="2667439"/>
              <a:chExt cx="239345" cy="288607"/>
            </a:xfrm>
          </p:grpSpPr>
          <p:sp>
            <p:nvSpPr>
              <p:cNvPr id="20"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p:spPr>
            <p:txBody>
              <a:bodyPr lIns="121920" tIns="60960" rIns="121920" bIns="60960"/>
              <a:lstStyle/>
              <a:p>
                <a:pPr defTabSz="914400" fontAlgn="auto">
                  <a:spcBef>
                    <a:spcPct val="0"/>
                  </a:spcBef>
                  <a:spcAft>
                    <a:spcPct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p:spPr>
            <p:txBody>
              <a:bodyPr lIns="121920" tIns="60960" rIns="121920" bIns="60960"/>
              <a:lstStyle/>
              <a:p>
                <a:pPr defTabSz="914400" fontAlgn="auto">
                  <a:spcBef>
                    <a:spcPct val="0"/>
                  </a:spcBef>
                  <a:spcAft>
                    <a:spcPct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24" name="组合 23"/>
          <p:cNvGrpSpPr/>
          <p:nvPr/>
        </p:nvGrpSpPr>
        <p:grpSpPr>
          <a:xfrm>
            <a:off x="4540840" y="1655168"/>
            <a:ext cx="858956" cy="858956"/>
            <a:chOff x="4684712" y="1948340"/>
            <a:chExt cx="858956" cy="858956"/>
          </a:xfrm>
        </p:grpSpPr>
        <p:grpSp>
          <p:nvGrpSpPr>
            <p:cNvPr id="25" name="组合 24"/>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8" name="椭圆 27"/>
              <p:cNvSpPr/>
              <p:nvPr/>
            </p:nvSpPr>
            <p:spPr>
              <a:xfrm>
                <a:off x="392112" y="760412"/>
                <a:ext cx="3825874" cy="3825874"/>
              </a:xfrm>
              <a:prstGeom prst="ellipse">
                <a:avLst/>
              </a:prstGeom>
              <a:solidFill>
                <a:srgbClr val="C000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6"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914400" fontAlgn="auto">
                <a:spcBef>
                  <a:spcPct val="0"/>
                </a:spcBef>
                <a:spcAft>
                  <a:spcPct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9" name="组合 28"/>
          <p:cNvGrpSpPr/>
          <p:nvPr/>
        </p:nvGrpSpPr>
        <p:grpSpPr>
          <a:xfrm>
            <a:off x="4572144" y="2700781"/>
            <a:ext cx="858956" cy="858956"/>
            <a:chOff x="4716016" y="2993953"/>
            <a:chExt cx="858956" cy="858956"/>
          </a:xfrm>
        </p:grpSpPr>
        <p:grpSp>
          <p:nvGrpSpPr>
            <p:cNvPr id="30" name="组合 29"/>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3" name="椭圆 32"/>
              <p:cNvSpPr/>
              <p:nvPr/>
            </p:nvSpPr>
            <p:spPr>
              <a:xfrm>
                <a:off x="392112" y="760412"/>
                <a:ext cx="3825874" cy="3825874"/>
              </a:xfrm>
              <a:prstGeom prst="ellipse">
                <a:avLst/>
              </a:prstGeom>
              <a:solidFill>
                <a:srgbClr val="C000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1"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914400" fontAlgn="auto">
                <a:spcBef>
                  <a:spcPct val="0"/>
                </a:spcBef>
                <a:spcAft>
                  <a:spcPct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4" name="组合 33"/>
          <p:cNvGrpSpPr/>
          <p:nvPr/>
        </p:nvGrpSpPr>
        <p:grpSpPr>
          <a:xfrm>
            <a:off x="3852974" y="3571464"/>
            <a:ext cx="858956" cy="858956"/>
            <a:chOff x="3996846" y="3864636"/>
            <a:chExt cx="858956" cy="858956"/>
          </a:xfrm>
        </p:grpSpPr>
        <p:grpSp>
          <p:nvGrpSpPr>
            <p:cNvPr id="35" name="组合 34"/>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8" name="椭圆 37"/>
              <p:cNvSpPr/>
              <p:nvPr/>
            </p:nvSpPr>
            <p:spPr>
              <a:xfrm>
                <a:off x="392112" y="760412"/>
                <a:ext cx="3825874" cy="3825874"/>
              </a:xfrm>
              <a:prstGeom prst="ellipse">
                <a:avLst/>
              </a:prstGeom>
              <a:solidFill>
                <a:srgbClr val="C000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6"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21920" tIns="60960" rIns="121920" bIns="60960"/>
            <a:lstStyle/>
            <a:p>
              <a:pPr defTabSz="914400" fontAlgn="auto">
                <a:spcBef>
                  <a:spcPct val="0"/>
                </a:spcBef>
                <a:spcAft>
                  <a:spcPct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9" name="矩形 38"/>
          <p:cNvSpPr/>
          <p:nvPr/>
        </p:nvSpPr>
        <p:spPr>
          <a:xfrm>
            <a:off x="5849604" y="1703893"/>
            <a:ext cx="1338810" cy="323157"/>
          </a:xfrm>
          <a:prstGeom prst="rect">
            <a:avLst/>
          </a:prstGeom>
        </p:spPr>
        <p:txBody>
          <a:bodyPr wrap="none" lIns="91431" tIns="45716" rIns="91431" bIns="45716">
            <a:spAutoFit/>
          </a:bodyPr>
          <a:lstStyle/>
          <a:p>
            <a:r>
              <a:rPr lang="zh-CN" altLang="en-US" sz="1500">
                <a:latin typeface="微软雅黑" panose="020B0503020204020204" pitchFamily="34" charset="-122"/>
                <a:ea typeface="微软雅黑" panose="020B0503020204020204" pitchFamily="34" charset="-122"/>
              </a:rPr>
              <a:t>此处添加标题</a:t>
            </a:r>
          </a:p>
        </p:txBody>
      </p:sp>
      <p:sp>
        <p:nvSpPr>
          <p:cNvPr id="40" name="矩形 47"/>
          <p:cNvSpPr>
            <a:spLocks noChangeArrowheads="1"/>
          </p:cNvSpPr>
          <p:nvPr/>
        </p:nvSpPr>
        <p:spPr bwMode="auto">
          <a:xfrm>
            <a:off x="5820262" y="1936621"/>
            <a:ext cx="2657990" cy="526803"/>
          </a:xfrm>
          <a:prstGeom prst="rect">
            <a:avLst/>
          </a:prstGeom>
          <a:noFill/>
          <a:ln>
            <a:noFill/>
          </a:ln>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a:t>点击输入简要文字内容，文字内容需概括精炼，不用多余的文字修饰，言简意赅的说明</a:t>
            </a:r>
          </a:p>
        </p:txBody>
      </p:sp>
      <p:sp>
        <p:nvSpPr>
          <p:cNvPr id="41" name="矩形 40"/>
          <p:cNvSpPr/>
          <p:nvPr/>
        </p:nvSpPr>
        <p:spPr>
          <a:xfrm>
            <a:off x="5924162" y="2734868"/>
            <a:ext cx="1338810" cy="323157"/>
          </a:xfrm>
          <a:prstGeom prst="rect">
            <a:avLst/>
          </a:prstGeom>
        </p:spPr>
        <p:txBody>
          <a:bodyPr wrap="none" lIns="91431" tIns="45716" rIns="91431" bIns="45716">
            <a:spAutoFit/>
          </a:bodyPr>
          <a:lstStyle/>
          <a:p>
            <a:r>
              <a:rPr lang="zh-CN" altLang="en-US" sz="1500">
                <a:latin typeface="微软雅黑" panose="020B0503020204020204" pitchFamily="34" charset="-122"/>
                <a:ea typeface="微软雅黑" panose="020B0503020204020204" pitchFamily="34" charset="-122"/>
              </a:rPr>
              <a:t>此处添加标题</a:t>
            </a:r>
          </a:p>
        </p:txBody>
      </p:sp>
      <p:sp>
        <p:nvSpPr>
          <p:cNvPr id="42" name="矩形 47"/>
          <p:cNvSpPr>
            <a:spLocks noChangeArrowheads="1"/>
          </p:cNvSpPr>
          <p:nvPr/>
        </p:nvSpPr>
        <p:spPr bwMode="auto">
          <a:xfrm>
            <a:off x="5894820" y="2967596"/>
            <a:ext cx="2727448" cy="584767"/>
          </a:xfrm>
          <a:prstGeom prst="rect">
            <a:avLst/>
          </a:prstGeom>
          <a:noFill/>
          <a:ln>
            <a:noFill/>
          </a:ln>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a:t>点击输入简要文字内容，文字内容需概括精</a:t>
            </a:r>
            <a:endParaRPr lang="en-US" altLang="zh-CN" sz="1000"/>
          </a:p>
          <a:p>
            <a:pPr>
              <a:lnSpc>
                <a:spcPct val="150000"/>
              </a:lnSpc>
              <a:buNone/>
            </a:pPr>
            <a:r>
              <a:rPr lang="zh-CN" altLang="en-US" sz="1000"/>
              <a:t>炼，不用多余的文字修饰，言简意赅的说明</a:t>
            </a:r>
          </a:p>
        </p:txBody>
      </p:sp>
      <p:sp>
        <p:nvSpPr>
          <p:cNvPr id="43" name="矩形 42"/>
          <p:cNvSpPr/>
          <p:nvPr/>
        </p:nvSpPr>
        <p:spPr>
          <a:xfrm>
            <a:off x="5249167" y="3679287"/>
            <a:ext cx="1338810" cy="323157"/>
          </a:xfrm>
          <a:prstGeom prst="rect">
            <a:avLst/>
          </a:prstGeom>
        </p:spPr>
        <p:txBody>
          <a:bodyPr wrap="none" lIns="91431" tIns="45716" rIns="91431" bIns="45716">
            <a:spAutoFit/>
          </a:bodyPr>
          <a:lstStyle/>
          <a:p>
            <a:r>
              <a:rPr lang="zh-CN" altLang="en-US" sz="1500">
                <a:latin typeface="微软雅黑" panose="020B0503020204020204" pitchFamily="34" charset="-122"/>
                <a:ea typeface="微软雅黑" panose="020B0503020204020204" pitchFamily="34" charset="-122"/>
              </a:rPr>
              <a:t>此处添加标题</a:t>
            </a:r>
          </a:p>
        </p:txBody>
      </p:sp>
      <p:sp>
        <p:nvSpPr>
          <p:cNvPr id="44" name="矩形 47"/>
          <p:cNvSpPr>
            <a:spLocks noChangeArrowheads="1"/>
          </p:cNvSpPr>
          <p:nvPr/>
        </p:nvSpPr>
        <p:spPr bwMode="auto">
          <a:xfrm>
            <a:off x="5219825" y="3912015"/>
            <a:ext cx="2610355" cy="553990"/>
          </a:xfrm>
          <a:prstGeom prst="rect">
            <a:avLst/>
          </a:prstGeom>
          <a:noFill/>
          <a:ln>
            <a:noFill/>
          </a:ln>
        </p:spPr>
        <p:txBody>
          <a:bodyPr wrap="square" lIns="91431" tIns="45716" rIns="91431" bIns="45716">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a:t>点击输入简要文字内容，文字内容需概括精炼，不用多余的文字修饰，言简意赅的说明</a:t>
            </a:r>
            <a:endParaRPr lang="en-US" altLang="zh-CN" sz="1000"/>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350"/>
                                        <p:tgtEl>
                                          <p:spTgt spid="3"/>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500"/>
                                        <p:tgtEl>
                                          <p:spTgt spid="40"/>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1+#ppt_w/2"/>
                                          </p:val>
                                        </p:tav>
                                        <p:tav tm="100000">
                                          <p:val>
                                            <p:strVal val="#ppt_x"/>
                                          </p:val>
                                        </p:tav>
                                      </p:tavLst>
                                    </p:anim>
                                    <p:anim calcmode="lin" valueType="num">
                                      <p:cBhvr additive="base">
                                        <p:cTn id="70" dur="500" fill="hold"/>
                                        <p:tgtEl>
                                          <p:spTgt spid="29"/>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500"/>
                                        <p:tgtEl>
                                          <p:spTgt spid="41"/>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additive="base">
                                        <p:cTn id="90" dur="500" fill="hold"/>
                                        <p:tgtEl>
                                          <p:spTgt spid="34"/>
                                        </p:tgtEl>
                                        <p:attrNameLst>
                                          <p:attrName>ppt_x</p:attrName>
                                        </p:attrNameLst>
                                      </p:cBhvr>
                                      <p:tavLst>
                                        <p:tav tm="0">
                                          <p:val>
                                            <p:strVal val="1+#ppt_w/2"/>
                                          </p:val>
                                        </p:tav>
                                        <p:tav tm="100000">
                                          <p:val>
                                            <p:strVal val="#ppt_x"/>
                                          </p:val>
                                        </p:tav>
                                      </p:tavLst>
                                    </p:anim>
                                    <p:anim calcmode="lin" valueType="num">
                                      <p:cBhvr additive="base">
                                        <p:cTn id="91" dur="500" fill="hold"/>
                                        <p:tgtEl>
                                          <p:spTgt spid="34"/>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left)">
                                      <p:cBhvr>
                                        <p:cTn id="9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9" grpId="0"/>
      <p:bldP spid="40" grpId="0"/>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项 目 成 果 展 示</a:t>
            </a:r>
          </a:p>
        </p:txBody>
      </p:sp>
      <p:sp>
        <p:nvSpPr>
          <p:cNvPr id="39" name="Line 548"/>
          <p:cNvSpPr>
            <a:spLocks noChangeShapeType="1"/>
          </p:cNvSpPr>
          <p:nvPr/>
        </p:nvSpPr>
        <p:spPr bwMode="auto">
          <a:xfrm flipH="1">
            <a:off x="2573276" y="3708273"/>
            <a:ext cx="1080037" cy="0"/>
          </a:xfrm>
          <a:prstGeom prst="line">
            <a:avLst/>
          </a:prstGeom>
          <a:noFill/>
          <a:ln w="19050">
            <a:solidFill>
              <a:srgbClr val="C0000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Rectangle 24"/>
          <p:cNvSpPr>
            <a:spLocks noChangeArrowheads="1"/>
          </p:cNvSpPr>
          <p:nvPr/>
        </p:nvSpPr>
        <p:spPr bwMode="auto">
          <a:xfrm>
            <a:off x="2407519" y="3245205"/>
            <a:ext cx="130057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41" name="Rectangle 25"/>
          <p:cNvSpPr>
            <a:spLocks noChangeArrowheads="1"/>
          </p:cNvSpPr>
          <p:nvPr/>
        </p:nvSpPr>
        <p:spPr bwMode="auto">
          <a:xfrm>
            <a:off x="925831" y="3245205"/>
            <a:ext cx="129676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42" name="Rectangle 26"/>
          <p:cNvSpPr>
            <a:spLocks noChangeArrowheads="1"/>
          </p:cNvSpPr>
          <p:nvPr/>
        </p:nvSpPr>
        <p:spPr bwMode="auto">
          <a:xfrm>
            <a:off x="3951008" y="3246395"/>
            <a:ext cx="1295569"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43" name="Rectangle 27"/>
          <p:cNvSpPr>
            <a:spLocks noChangeArrowheads="1"/>
          </p:cNvSpPr>
          <p:nvPr/>
        </p:nvSpPr>
        <p:spPr bwMode="auto">
          <a:xfrm>
            <a:off x="5324931" y="3245205"/>
            <a:ext cx="1354156"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44" name="Rectangle 28"/>
          <p:cNvSpPr>
            <a:spLocks noChangeArrowheads="1"/>
          </p:cNvSpPr>
          <p:nvPr/>
        </p:nvSpPr>
        <p:spPr bwMode="auto">
          <a:xfrm>
            <a:off x="6803351" y="3246395"/>
            <a:ext cx="1396785"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45" name="Line 548"/>
          <p:cNvSpPr>
            <a:spLocks noChangeShapeType="1"/>
          </p:cNvSpPr>
          <p:nvPr/>
        </p:nvSpPr>
        <p:spPr bwMode="auto">
          <a:xfrm flipH="1">
            <a:off x="1060985" y="3708273"/>
            <a:ext cx="1080037" cy="0"/>
          </a:xfrm>
          <a:prstGeom prst="line">
            <a:avLst/>
          </a:prstGeom>
          <a:noFill/>
          <a:ln w="19050">
            <a:solidFill>
              <a:srgbClr val="C0000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Line 548"/>
          <p:cNvSpPr>
            <a:spLocks noChangeShapeType="1"/>
          </p:cNvSpPr>
          <p:nvPr/>
        </p:nvSpPr>
        <p:spPr bwMode="auto">
          <a:xfrm flipH="1">
            <a:off x="3978396" y="3708273"/>
            <a:ext cx="1080037" cy="0"/>
          </a:xfrm>
          <a:prstGeom prst="line">
            <a:avLst/>
          </a:prstGeom>
          <a:noFill/>
          <a:ln w="19050">
            <a:solidFill>
              <a:srgbClr val="C0000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Line 548"/>
          <p:cNvSpPr>
            <a:spLocks noChangeShapeType="1"/>
          </p:cNvSpPr>
          <p:nvPr/>
        </p:nvSpPr>
        <p:spPr bwMode="auto">
          <a:xfrm flipH="1">
            <a:off x="5435911" y="3708273"/>
            <a:ext cx="1080037" cy="0"/>
          </a:xfrm>
          <a:prstGeom prst="line">
            <a:avLst/>
          </a:prstGeom>
          <a:noFill/>
          <a:ln w="19050">
            <a:solidFill>
              <a:srgbClr val="C0000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Line 548"/>
          <p:cNvSpPr>
            <a:spLocks noChangeShapeType="1"/>
          </p:cNvSpPr>
          <p:nvPr/>
        </p:nvSpPr>
        <p:spPr bwMode="auto">
          <a:xfrm flipH="1">
            <a:off x="6948202" y="3708273"/>
            <a:ext cx="1080037" cy="0"/>
          </a:xfrm>
          <a:prstGeom prst="line">
            <a:avLst/>
          </a:prstGeom>
          <a:noFill/>
          <a:ln w="19050">
            <a:solidFill>
              <a:srgbClr val="C0000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Rectangle 33"/>
          <p:cNvSpPr>
            <a:spLocks noChangeArrowheads="1"/>
          </p:cNvSpPr>
          <p:nvPr/>
        </p:nvSpPr>
        <p:spPr bwMode="auto">
          <a:xfrm>
            <a:off x="899040" y="3780281"/>
            <a:ext cx="7399507" cy="54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0" name="Picture 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328741" y="1563118"/>
            <a:ext cx="126699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52624" y="1611933"/>
            <a:ext cx="1243174" cy="122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79562" y="1608361"/>
            <a:ext cx="1222931" cy="122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787446" y="1617886"/>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412521" y="1602409"/>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组合 4"/>
          <p:cNvGrpSpPr/>
          <p:nvPr/>
        </p:nvGrpSpPr>
        <p:grpSpPr>
          <a:xfrm>
            <a:off x="690652" y="1347614"/>
            <a:ext cx="1729013" cy="1728788"/>
            <a:chOff x="3733576" y="3930057"/>
            <a:chExt cx="1800000" cy="1800000"/>
          </a:xfrm>
        </p:grpSpPr>
        <p:sp>
          <p:nvSpPr>
            <p:cNvPr id="5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C0000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4"/>
          <p:cNvGrpSpPr/>
          <p:nvPr/>
        </p:nvGrpSpPr>
        <p:grpSpPr>
          <a:xfrm>
            <a:off x="2148167" y="1347614"/>
            <a:ext cx="1729013" cy="1728788"/>
            <a:chOff x="3733576" y="3930057"/>
            <a:chExt cx="1800000" cy="1800000"/>
          </a:xfrm>
        </p:grpSpPr>
        <p:sp>
          <p:nvSpPr>
            <p:cNvPr id="60"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C0000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3" name="组合 4"/>
          <p:cNvGrpSpPr/>
          <p:nvPr/>
        </p:nvGrpSpPr>
        <p:grpSpPr>
          <a:xfrm>
            <a:off x="3606873" y="1347614"/>
            <a:ext cx="1729013" cy="1728788"/>
            <a:chOff x="3733576" y="3930057"/>
            <a:chExt cx="1800000" cy="1800000"/>
          </a:xfrm>
        </p:grpSpPr>
        <p:sp>
          <p:nvSpPr>
            <p:cNvPr id="64"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C0000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7" name="组合 4"/>
          <p:cNvGrpSpPr/>
          <p:nvPr/>
        </p:nvGrpSpPr>
        <p:grpSpPr>
          <a:xfrm>
            <a:off x="5065578" y="1347614"/>
            <a:ext cx="1729013" cy="1728788"/>
            <a:chOff x="3733576" y="3930057"/>
            <a:chExt cx="1800000" cy="1800000"/>
          </a:xfrm>
        </p:grpSpPr>
        <p:sp>
          <p:nvSpPr>
            <p:cNvPr id="68"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C0000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1" name="组合 4"/>
          <p:cNvGrpSpPr/>
          <p:nvPr/>
        </p:nvGrpSpPr>
        <p:grpSpPr>
          <a:xfrm>
            <a:off x="6515948" y="1347614"/>
            <a:ext cx="1729013" cy="1728788"/>
            <a:chOff x="3733576" y="3930057"/>
            <a:chExt cx="1800000" cy="1800000"/>
          </a:xfrm>
        </p:grpSpPr>
        <p:sp>
          <p:nvSpPr>
            <p:cNvPr id="72" name="椭圆 71"/>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任意多边形 72"/>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C0000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椭圆 73"/>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0-#ppt_w/2"/>
                                          </p:val>
                                        </p:tav>
                                        <p:tav tm="100000">
                                          <p:val>
                                            <p:strVal val="#ppt_x"/>
                                          </p:val>
                                        </p:tav>
                                      </p:tavLst>
                                    </p:anim>
                                    <p:anim calcmode="lin" valueType="num">
                                      <p:cBhvr additive="base">
                                        <p:cTn id="12" dur="500" fill="hold"/>
                                        <p:tgtEl>
                                          <p:spTgt spid="5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0-#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0-#ppt_w/2"/>
                                          </p:val>
                                        </p:tav>
                                        <p:tav tm="100000">
                                          <p:val>
                                            <p:strVal val="#ppt_x"/>
                                          </p:val>
                                        </p:tav>
                                      </p:tavLst>
                                    </p:anim>
                                    <p:anim calcmode="lin" valueType="num">
                                      <p:cBhvr additive="base">
                                        <p:cTn id="20" dur="500" fill="hold"/>
                                        <p:tgtEl>
                                          <p:spTgt spid="6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0-#ppt_w/2"/>
                                          </p:val>
                                        </p:tav>
                                        <p:tav tm="100000">
                                          <p:val>
                                            <p:strVal val="#ppt_x"/>
                                          </p:val>
                                        </p:tav>
                                      </p:tavLst>
                                    </p:anim>
                                    <p:anim calcmode="lin" valueType="num">
                                      <p:cBhvr additive="base">
                                        <p:cTn id="24" dur="500" fill="hold"/>
                                        <p:tgtEl>
                                          <p:spTgt spid="7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7" presetClass="entr" presetSubtype="10"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ppt_w</p:attrName>
                                        </p:attrNameLst>
                                      </p:cBhvr>
                                      <p:tavLst>
                                        <p:tav tm="0">
                                          <p:val>
                                            <p:fltVal val="0"/>
                                          </p:val>
                                        </p:tav>
                                        <p:tav tm="100000">
                                          <p:val>
                                            <p:strVal val="#ppt_w"/>
                                          </p:val>
                                        </p:tav>
                                      </p:tavLst>
                                    </p:anim>
                                    <p:anim calcmode="lin" valueType="num">
                                      <p:cBhvr>
                                        <p:cTn id="29" dur="500" fill="hold"/>
                                        <p:tgtEl>
                                          <p:spTgt spid="51"/>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strVal val="#ppt_h"/>
                                          </p:val>
                                        </p:tav>
                                        <p:tav tm="100000">
                                          <p:val>
                                            <p:strVal val="#ppt_h"/>
                                          </p:val>
                                        </p:tav>
                                      </p:tavLst>
                                    </p:anim>
                                  </p:childTnLst>
                                </p:cTn>
                              </p:par>
                            </p:childTnLst>
                          </p:cTn>
                        </p:par>
                        <p:par>
                          <p:cTn id="35" fill="hold">
                            <p:stCondLst>
                              <p:cond delay="1500"/>
                            </p:stCondLst>
                            <p:childTnLst>
                              <p:par>
                                <p:cTn id="36" presetID="17" presetClass="entr" presetSubtype="10"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ppt_w</p:attrName>
                                        </p:attrNameLst>
                                      </p:cBhvr>
                                      <p:tavLst>
                                        <p:tav tm="0">
                                          <p:val>
                                            <p:fltVal val="0"/>
                                          </p:val>
                                        </p:tav>
                                        <p:tav tm="100000">
                                          <p:val>
                                            <p:strVal val="#ppt_w"/>
                                          </p:val>
                                        </p:tav>
                                      </p:tavLst>
                                    </p:anim>
                                    <p:anim calcmode="lin" valueType="num">
                                      <p:cBhvr>
                                        <p:cTn id="39" dur="500" fill="hold"/>
                                        <p:tgtEl>
                                          <p:spTgt spid="54"/>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17" presetClass="entr" presetSubtype="1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strVal val="#ppt_h"/>
                                          </p:val>
                                        </p:tav>
                                        <p:tav tm="100000">
                                          <p:val>
                                            <p:strVal val="#ppt_h"/>
                                          </p:val>
                                        </p:tav>
                                      </p:tavLst>
                                    </p:anim>
                                  </p:childTnLst>
                                </p:cTn>
                              </p:par>
                            </p:childTnLst>
                          </p:cTn>
                        </p:par>
                        <p:par>
                          <p:cTn id="45" fill="hold">
                            <p:stCondLst>
                              <p:cond delay="2500"/>
                            </p:stCondLst>
                            <p:childTnLst>
                              <p:par>
                                <p:cTn id="46" presetID="17" presetClass="entr" presetSubtype="10"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17" presetClass="entr" presetSubtype="1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strVal val="#ppt_h"/>
                                          </p:val>
                                        </p:tav>
                                        <p:tav tm="100000">
                                          <p:val>
                                            <p:strVal val="#ppt_h"/>
                                          </p:val>
                                        </p:tav>
                                      </p:tavLst>
                                    </p:anim>
                                  </p:childTnLst>
                                </p:cTn>
                              </p:par>
                            </p:childTnLst>
                          </p:cTn>
                        </p:par>
                        <p:par>
                          <p:cTn id="55" fill="hold">
                            <p:stCondLst>
                              <p:cond delay="3500"/>
                            </p:stCondLst>
                            <p:childTnLst>
                              <p:par>
                                <p:cTn id="56" presetID="17" presetClass="entr" presetSubtype="10"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p:cTn id="58" dur="500" fill="hold"/>
                                        <p:tgtEl>
                                          <p:spTgt spid="50"/>
                                        </p:tgtEl>
                                        <p:attrNameLst>
                                          <p:attrName>ppt_w</p:attrName>
                                        </p:attrNameLst>
                                      </p:cBhvr>
                                      <p:tavLst>
                                        <p:tav tm="0">
                                          <p:val>
                                            <p:fltVal val="0"/>
                                          </p:val>
                                        </p:tav>
                                        <p:tav tm="100000">
                                          <p:val>
                                            <p:strVal val="#ppt_w"/>
                                          </p:val>
                                        </p:tav>
                                      </p:tavLst>
                                    </p:anim>
                                    <p:anim calcmode="lin" valueType="num">
                                      <p:cBhvr>
                                        <p:cTn id="59" dur="500" fill="hold"/>
                                        <p:tgtEl>
                                          <p:spTgt spid="50"/>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17" presetClass="entr" presetSubtype="1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ppt_w</p:attrName>
                                        </p:attrNameLst>
                                      </p:cBhvr>
                                      <p:tavLst>
                                        <p:tav tm="0">
                                          <p:val>
                                            <p:fltVal val="0"/>
                                          </p:val>
                                        </p:tav>
                                        <p:tav tm="100000">
                                          <p:val>
                                            <p:strVal val="#ppt_w"/>
                                          </p:val>
                                        </p:tav>
                                      </p:tavLst>
                                    </p:anim>
                                    <p:anim calcmode="lin" valueType="num">
                                      <p:cBhvr>
                                        <p:cTn id="64" dur="500" fill="hold"/>
                                        <p:tgtEl>
                                          <p:spTgt spid="43"/>
                                        </p:tgtEl>
                                        <p:attrNameLst>
                                          <p:attrName>ppt_h</p:attrName>
                                        </p:attrNameLst>
                                      </p:cBhvr>
                                      <p:tavLst>
                                        <p:tav tm="0">
                                          <p:val>
                                            <p:strVal val="#ppt_h"/>
                                          </p:val>
                                        </p:tav>
                                        <p:tav tm="100000">
                                          <p:val>
                                            <p:strVal val="#ppt_h"/>
                                          </p:val>
                                        </p:tav>
                                      </p:tavLst>
                                    </p:anim>
                                  </p:childTnLst>
                                </p:cTn>
                              </p:par>
                            </p:childTnLst>
                          </p:cTn>
                        </p:par>
                        <p:par>
                          <p:cTn id="65" fill="hold">
                            <p:stCondLst>
                              <p:cond delay="4500"/>
                            </p:stCondLst>
                            <p:childTnLst>
                              <p:par>
                                <p:cTn id="66" presetID="17" presetClass="entr" presetSubtype="10"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strVal val="#ppt_h"/>
                                          </p:val>
                                        </p:tav>
                                        <p:tav tm="100000">
                                          <p:val>
                                            <p:strVal val="#ppt_h"/>
                                          </p:val>
                                        </p:tav>
                                      </p:tavLst>
                                    </p:anim>
                                  </p:childTnLst>
                                </p:cTn>
                              </p:par>
                            </p:childTnLst>
                          </p:cTn>
                        </p:par>
                        <p:par>
                          <p:cTn id="70" fill="hold">
                            <p:stCondLst>
                              <p:cond delay="5000"/>
                            </p:stCondLst>
                            <p:childTnLst>
                              <p:par>
                                <p:cTn id="71" presetID="17" presetClass="entr" presetSubtype="1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strVal val="#ppt_h"/>
                                          </p:val>
                                        </p:tav>
                                        <p:tav tm="100000">
                                          <p:val>
                                            <p:strVal val="#ppt_h"/>
                                          </p:val>
                                        </p:tav>
                                      </p:tavLst>
                                    </p:anim>
                                  </p:childTnLst>
                                </p:cTn>
                              </p:par>
                            </p:childTnLst>
                          </p:cTn>
                        </p:par>
                        <p:par>
                          <p:cTn id="75" fill="hold">
                            <p:stCondLst>
                              <p:cond delay="5500"/>
                            </p:stCondLst>
                            <p:childTnLst>
                              <p:par>
                                <p:cTn id="76" presetID="18" presetClass="entr" presetSubtype="6"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strips(downRight)">
                                      <p:cBhvr>
                                        <p:cTn id="78" dur="500"/>
                                        <p:tgtEl>
                                          <p:spTgt spid="45"/>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strips(downRight)">
                                      <p:cBhvr>
                                        <p:cTn id="82" dur="500"/>
                                        <p:tgtEl>
                                          <p:spTgt spid="39"/>
                                        </p:tgtEl>
                                      </p:cBhvr>
                                    </p:animEffect>
                                  </p:childTnLst>
                                </p:cTn>
                              </p:par>
                            </p:childTnLst>
                          </p:cTn>
                        </p:par>
                        <p:par>
                          <p:cTn id="83" fill="hold">
                            <p:stCondLst>
                              <p:cond delay="6500"/>
                            </p:stCondLst>
                            <p:childTnLst>
                              <p:par>
                                <p:cTn id="84" presetID="18" presetClass="entr" presetSubtype="6"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strips(downRight)">
                                      <p:cBhvr>
                                        <p:cTn id="86" dur="500"/>
                                        <p:tgtEl>
                                          <p:spTgt spid="46"/>
                                        </p:tgtEl>
                                      </p:cBhvr>
                                    </p:animEffect>
                                  </p:childTnLst>
                                </p:cTn>
                              </p:par>
                            </p:childTnLst>
                          </p:cTn>
                        </p:par>
                        <p:par>
                          <p:cTn id="87" fill="hold">
                            <p:stCondLst>
                              <p:cond delay="7000"/>
                            </p:stCondLst>
                            <p:childTnLst>
                              <p:par>
                                <p:cTn id="88" presetID="18" presetClass="entr" presetSubtype="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strips(downRight)">
                                      <p:cBhvr>
                                        <p:cTn id="90" dur="500"/>
                                        <p:tgtEl>
                                          <p:spTgt spid="47"/>
                                        </p:tgtEl>
                                      </p:cBhvr>
                                    </p:animEffect>
                                  </p:childTnLst>
                                </p:cTn>
                              </p:par>
                            </p:childTnLst>
                          </p:cTn>
                        </p:par>
                        <p:par>
                          <p:cTn id="91" fill="hold">
                            <p:stCondLst>
                              <p:cond delay="7500"/>
                            </p:stCondLst>
                            <p:childTnLst>
                              <p:par>
                                <p:cTn id="92" presetID="18" presetClass="entr" presetSubtype="6" fill="hold" grpId="0" nodeType="after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strips(downRight)">
                                      <p:cBhvr>
                                        <p:cTn id="94" dur="500"/>
                                        <p:tgtEl>
                                          <p:spTgt spid="48"/>
                                        </p:tgtEl>
                                      </p:cBhvr>
                                    </p:animEffect>
                                  </p:childTnLst>
                                </p:cTn>
                              </p:par>
                            </p:childTnLst>
                          </p:cTn>
                        </p:par>
                        <p:par>
                          <p:cTn id="95" fill="hold">
                            <p:stCondLst>
                              <p:cond delay="8000"/>
                            </p:stCondLst>
                            <p:childTnLst>
                              <p:par>
                                <p:cTn id="96" presetID="17" presetClass="entr" presetSubtype="10" fill="hold" grpId="0"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P spid="42" grpId="0"/>
      <p:bldP spid="43" grpId="0"/>
      <p:bldP spid="44" grpId="0"/>
      <p:bldP spid="45" grpId="0" animBg="1"/>
      <p:bldP spid="46" grpId="0" animBg="1"/>
      <p:bldP spid="47" grpId="0" animBg="1"/>
      <p:bldP spid="48" grpId="0" animBg="1"/>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项 目 成 果 展 示</a:t>
            </a:r>
          </a:p>
        </p:txBody>
      </p:sp>
      <p:sp>
        <p:nvSpPr>
          <p:cNvPr id="3" name="TextBox 2"/>
          <p:cNvSpPr txBox="1"/>
          <p:nvPr/>
        </p:nvSpPr>
        <p:spPr>
          <a:xfrm>
            <a:off x="2049927" y="2262335"/>
            <a:ext cx="1338828" cy="323165"/>
          </a:xfrm>
          <a:prstGeom prst="rect">
            <a:avLst/>
          </a:prstGeom>
          <a:noFill/>
        </p:spPr>
        <p:txBody>
          <a:bodyPr wrap="none" rtlCol="0">
            <a:spAutoFit/>
          </a:bodyPr>
          <a:lstStyle/>
          <a:p>
            <a:pPr algn="r"/>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4" name="TextBox 3"/>
          <p:cNvSpPr txBox="1"/>
          <p:nvPr/>
        </p:nvSpPr>
        <p:spPr>
          <a:xfrm>
            <a:off x="1568311" y="3353126"/>
            <a:ext cx="1338828" cy="323165"/>
          </a:xfrm>
          <a:prstGeom prst="rect">
            <a:avLst/>
          </a:prstGeom>
          <a:noFill/>
        </p:spPr>
        <p:txBody>
          <a:bodyPr wrap="none" rtlCol="0">
            <a:spAutoFit/>
          </a:bodyPr>
          <a:lstStyle/>
          <a:p>
            <a:pPr algn="r"/>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5" name="TextBox 4"/>
          <p:cNvSpPr txBox="1"/>
          <p:nvPr/>
        </p:nvSpPr>
        <p:spPr>
          <a:xfrm>
            <a:off x="6228184" y="2248585"/>
            <a:ext cx="1338828" cy="323165"/>
          </a:xfrm>
          <a:prstGeom prst="rect">
            <a:avLst/>
          </a:prstGeom>
          <a:noFill/>
        </p:spPr>
        <p:txBody>
          <a:bodyPr wrap="none" rtlCol="0">
            <a:spAutoFit/>
          </a:bodyPr>
          <a:lstStyle/>
          <a:p>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6" name="TextBox 5"/>
          <p:cNvSpPr txBox="1"/>
          <p:nvPr/>
        </p:nvSpPr>
        <p:spPr>
          <a:xfrm>
            <a:off x="5753452" y="3356205"/>
            <a:ext cx="1338828" cy="323165"/>
          </a:xfrm>
          <a:prstGeom prst="rect">
            <a:avLst/>
          </a:prstGeom>
          <a:noFill/>
        </p:spPr>
        <p:txBody>
          <a:bodyPr wrap="none" rtlCol="0">
            <a:spAutoFit/>
          </a:bodyPr>
          <a:lstStyle/>
          <a:p>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7" name="椭圆 34"/>
          <p:cNvSpPr/>
          <p:nvPr/>
        </p:nvSpPr>
        <p:spPr>
          <a:xfrm rot="16200000">
            <a:off x="3721110" y="2019684"/>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rot="5400000">
            <a:off x="5162168" y="1994299"/>
            <a:ext cx="902720" cy="1172844"/>
            <a:chOff x="4020870" y="2194485"/>
            <a:chExt cx="1102258" cy="1432090"/>
          </a:xfrm>
          <a:solidFill>
            <a:srgbClr val="C00000"/>
          </a:solidFill>
          <a:effectLst>
            <a:outerShdw blurRad="444500" dist="254000" dir="8100000" algn="tr" rotWithShape="0">
              <a:prstClr val="black">
                <a:alpha val="50000"/>
              </a:prstClr>
            </a:outerShdw>
          </a:effectLst>
        </p:grpSpPr>
        <p:sp>
          <p:nvSpPr>
            <p:cNvPr id="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1" name="椭圆 34"/>
          <p:cNvSpPr/>
          <p:nvPr/>
        </p:nvSpPr>
        <p:spPr>
          <a:xfrm rot="5400000">
            <a:off x="4583471" y="3108570"/>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rot="16200000">
            <a:off x="3181254" y="3084863"/>
            <a:ext cx="902720" cy="1172844"/>
            <a:chOff x="4020870" y="2194485"/>
            <a:chExt cx="1102258" cy="1432090"/>
          </a:xfrm>
          <a:solidFill>
            <a:srgbClr val="C00000"/>
          </a:solidFill>
          <a:effectLst>
            <a:outerShdw blurRad="444500" dist="254000" dir="8100000" algn="tr" rotWithShape="0">
              <a:prstClr val="black">
                <a:alpha val="50000"/>
              </a:prstClr>
            </a:outerShdw>
          </a:effectLst>
        </p:grpSpPr>
        <p:sp>
          <p:nvSpPr>
            <p:cNvPr id="1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5" name="TextBox 14"/>
          <p:cNvSpPr txBox="1"/>
          <p:nvPr/>
        </p:nvSpPr>
        <p:spPr>
          <a:xfrm>
            <a:off x="5736609" y="3694281"/>
            <a:ext cx="2723823" cy="430887"/>
          </a:xfrm>
          <a:prstGeom prst="rect">
            <a:avLst/>
          </a:prstGeom>
          <a:noFill/>
        </p:spPr>
        <p:txBody>
          <a:bodyPr wrap="none" rtlCol="0">
            <a:spAutoFit/>
          </a:bodyPr>
          <a:lstStyle/>
          <a:p>
            <a:pPr>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68057" y="2606125"/>
            <a:ext cx="2723823" cy="430887"/>
          </a:xfrm>
          <a:prstGeom prst="rect">
            <a:avLst/>
          </a:prstGeom>
          <a:noFill/>
        </p:spPr>
        <p:txBody>
          <a:bodyPr wrap="none" rtlCol="0">
            <a:spAutoFit/>
          </a:bodyPr>
          <a:lstStyle/>
          <a:p>
            <a:pPr algn="r">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gn="r">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287848" y="3690664"/>
            <a:ext cx="2723823" cy="430887"/>
          </a:xfrm>
          <a:prstGeom prst="rect">
            <a:avLst/>
          </a:prstGeom>
          <a:noFill/>
        </p:spPr>
        <p:txBody>
          <a:bodyPr wrap="none" rtlCol="0">
            <a:spAutoFit/>
          </a:bodyPr>
          <a:lstStyle/>
          <a:p>
            <a:pPr algn="r">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gn="r">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228184" y="2572911"/>
            <a:ext cx="2723823" cy="430887"/>
          </a:xfrm>
          <a:prstGeom prst="rect">
            <a:avLst/>
          </a:prstGeom>
          <a:noFill/>
        </p:spPr>
        <p:txBody>
          <a:bodyPr wrap="none" rtlCol="0">
            <a:spAutoFit/>
          </a:bodyPr>
          <a:lstStyle/>
          <a:p>
            <a:pPr>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672843" y="1168465"/>
            <a:ext cx="1338828" cy="323165"/>
          </a:xfrm>
          <a:prstGeom prst="rect">
            <a:avLst/>
          </a:prstGeom>
          <a:noFill/>
        </p:spPr>
        <p:txBody>
          <a:bodyPr wrap="none" rtlCol="0">
            <a:spAutoFit/>
          </a:bodyPr>
          <a:lstStyle/>
          <a:p>
            <a:pPr algn="r"/>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20" name="TextBox 19"/>
          <p:cNvSpPr txBox="1"/>
          <p:nvPr/>
        </p:nvSpPr>
        <p:spPr>
          <a:xfrm>
            <a:off x="5730998" y="1203598"/>
            <a:ext cx="1338828" cy="323165"/>
          </a:xfrm>
          <a:prstGeom prst="rect">
            <a:avLst/>
          </a:prstGeom>
          <a:noFill/>
        </p:spPr>
        <p:txBody>
          <a:bodyPr wrap="none" rtlCol="0">
            <a:spAutoFit/>
          </a:bodyPr>
          <a:lstStyle/>
          <a:p>
            <a:r>
              <a:rPr lang="zh-CN" altLang="en-US" sz="150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21" name="椭圆 34"/>
          <p:cNvSpPr/>
          <p:nvPr/>
        </p:nvSpPr>
        <p:spPr>
          <a:xfrm rot="5400000">
            <a:off x="4599289" y="948228"/>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rot="16200000">
            <a:off x="3197072" y="924521"/>
            <a:ext cx="902720" cy="1172844"/>
            <a:chOff x="4020870" y="2194485"/>
            <a:chExt cx="1102258" cy="1432090"/>
          </a:xfrm>
          <a:solidFill>
            <a:srgbClr val="C00000"/>
          </a:solidFill>
          <a:effectLst>
            <a:outerShdw blurRad="444500" dist="254000" dir="8100000" algn="tr" rotWithShape="0">
              <a:prstClr val="black">
                <a:alpha val="50000"/>
              </a:prstClr>
            </a:outerShdw>
          </a:effectLst>
        </p:grpSpPr>
        <p:sp>
          <p:nvSpPr>
            <p:cNvPr id="2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5" name="TextBox 24"/>
          <p:cNvSpPr txBox="1"/>
          <p:nvPr/>
        </p:nvSpPr>
        <p:spPr>
          <a:xfrm>
            <a:off x="5719077" y="1491630"/>
            <a:ext cx="2723823" cy="430887"/>
          </a:xfrm>
          <a:prstGeom prst="rect">
            <a:avLst/>
          </a:prstGeom>
          <a:noFill/>
        </p:spPr>
        <p:txBody>
          <a:bodyPr wrap="none" rtlCol="0">
            <a:spAutoFit/>
          </a:bodyPr>
          <a:lstStyle/>
          <a:p>
            <a:pPr>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59856" y="1494888"/>
            <a:ext cx="2723823" cy="430887"/>
          </a:xfrm>
          <a:prstGeom prst="rect">
            <a:avLst/>
          </a:prstGeom>
          <a:noFill/>
        </p:spPr>
        <p:txBody>
          <a:bodyPr wrap="none" rtlCol="0">
            <a:spAutoFit/>
          </a:bodyPr>
          <a:lstStyle/>
          <a:p>
            <a:pPr algn="r">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gn="r">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KSO_Shape"/>
          <p:cNvSpPr/>
          <p:nvPr/>
        </p:nvSpPr>
        <p:spPr bwMode="auto">
          <a:xfrm>
            <a:off x="3517576" y="1291528"/>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tx1">
                  <a:lumMod val="65000"/>
                  <a:lumOff val="35000"/>
                </a:schemeClr>
              </a:solidFill>
              <a:ea typeface="微软雅黑" panose="020B0503020204020204" pitchFamily="34" charset="-122"/>
            </a:endParaRPr>
          </a:p>
        </p:txBody>
      </p:sp>
      <p:sp>
        <p:nvSpPr>
          <p:cNvPr id="28" name="KSO_Shape"/>
          <p:cNvSpPr/>
          <p:nvPr/>
        </p:nvSpPr>
        <p:spPr bwMode="auto">
          <a:xfrm>
            <a:off x="4077369" y="2341976"/>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tx1">
                  <a:lumMod val="65000"/>
                  <a:lumOff val="35000"/>
                </a:schemeClr>
              </a:solidFill>
              <a:ea typeface="微软雅黑" panose="020B0503020204020204" pitchFamily="34" charset="-122"/>
            </a:endParaRPr>
          </a:p>
        </p:txBody>
      </p:sp>
      <p:sp>
        <p:nvSpPr>
          <p:cNvPr id="29" name="KSO_Shape"/>
          <p:cNvSpPr/>
          <p:nvPr/>
        </p:nvSpPr>
        <p:spPr bwMode="auto">
          <a:xfrm>
            <a:off x="3512505" y="3451367"/>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tx1">
                  <a:lumMod val="65000"/>
                  <a:lumOff val="35000"/>
                </a:schemeClr>
              </a:solidFill>
              <a:ea typeface="微软雅黑" panose="020B0503020204020204" pitchFamily="34" charset="-122"/>
            </a:endParaRPr>
          </a:p>
        </p:txBody>
      </p:sp>
      <p:sp>
        <p:nvSpPr>
          <p:cNvPr id="30" name="KSO_Shape"/>
          <p:cNvSpPr/>
          <p:nvPr/>
        </p:nvSpPr>
        <p:spPr bwMode="auto">
          <a:xfrm>
            <a:off x="4640391" y="1331462"/>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tx1">
                  <a:lumMod val="65000"/>
                  <a:lumOff val="35000"/>
                </a:schemeClr>
              </a:solidFill>
              <a:ea typeface="微软雅黑" panose="020B0503020204020204" pitchFamily="34" charset="-122"/>
            </a:endParaRPr>
          </a:p>
        </p:txBody>
      </p:sp>
      <p:sp>
        <p:nvSpPr>
          <p:cNvPr id="31" name="KSO_Shape"/>
          <p:cNvSpPr/>
          <p:nvPr/>
        </p:nvSpPr>
        <p:spPr bwMode="auto">
          <a:xfrm>
            <a:off x="5210038" y="2328226"/>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tx1">
                  <a:lumMod val="65000"/>
                  <a:lumOff val="35000"/>
                </a:schemeClr>
              </a:solidFill>
              <a:ea typeface="微软雅黑" panose="020B0503020204020204" pitchFamily="34" charset="-122"/>
            </a:endParaRPr>
          </a:p>
        </p:txBody>
      </p:sp>
      <p:sp>
        <p:nvSpPr>
          <p:cNvPr id="32" name="KSO_Shape"/>
          <p:cNvSpPr/>
          <p:nvPr/>
        </p:nvSpPr>
        <p:spPr>
          <a:xfrm>
            <a:off x="4667772" y="3459610"/>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ct val="0"/>
              </a:spcBef>
              <a:spcAft>
                <a:spcPct val="0"/>
              </a:spcAft>
              <a:defRPr/>
            </a:pPr>
            <a:endParaRPr lang="zh-CN" altLang="en-US">
              <a:solidFill>
                <a:schemeClr val="tx1">
                  <a:lumMod val="65000"/>
                  <a:lumOff val="35000"/>
                </a:schemeClr>
              </a:solidFill>
              <a:ea typeface="微软雅黑" panose="020B0503020204020204" pitchFamily="34" charset="-122"/>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300"/>
                                        <p:tgtEl>
                                          <p:spTgt spid="26"/>
                                        </p:tgtEl>
                                        <p:attrNameLst>
                                          <p:attrName>ppt_x</p:attrName>
                                        </p:attrNameLst>
                                      </p:cBhvr>
                                      <p:tavLst>
                                        <p:tav tm="0">
                                          <p:val>
                                            <p:strVal val="#ppt_x-#ppt_w*1.125000"/>
                                          </p:val>
                                        </p:tav>
                                        <p:tav tm="100000">
                                          <p:val>
                                            <p:strVal val="#ppt_x"/>
                                          </p:val>
                                        </p:tav>
                                      </p:tavLst>
                                    </p:anim>
                                    <p:animEffect transition="in" filter="wipe(right)">
                                      <p:cBhvr>
                                        <p:cTn id="12" dur="300"/>
                                        <p:tgtEl>
                                          <p:spTgt spid="26"/>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300"/>
                                        <p:tgtEl>
                                          <p:spTgt spid="19"/>
                                        </p:tgtEl>
                                        <p:attrNameLst>
                                          <p:attrName>ppt_x</p:attrName>
                                        </p:attrNameLst>
                                      </p:cBhvr>
                                      <p:tavLst>
                                        <p:tav tm="0">
                                          <p:val>
                                            <p:strVal val="#ppt_x-#ppt_w*1.125000"/>
                                          </p:val>
                                        </p:tav>
                                        <p:tav tm="100000">
                                          <p:val>
                                            <p:strVal val="#ppt_x"/>
                                          </p:val>
                                        </p:tav>
                                      </p:tavLst>
                                    </p:anim>
                                    <p:animEffect transition="in" filter="wipe(right)">
                                      <p:cBhvr>
                                        <p:cTn id="16" dur="300"/>
                                        <p:tgtEl>
                                          <p:spTgt spid="19"/>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300"/>
                                        <p:tgtEl>
                                          <p:spTgt spid="20"/>
                                        </p:tgtEl>
                                        <p:attrNameLst>
                                          <p:attrName>ppt_x</p:attrName>
                                        </p:attrNameLst>
                                      </p:cBhvr>
                                      <p:tavLst>
                                        <p:tav tm="0">
                                          <p:val>
                                            <p:strVal val="#ppt_x+#ppt_w*1.125000"/>
                                          </p:val>
                                        </p:tav>
                                        <p:tav tm="100000">
                                          <p:val>
                                            <p:strVal val="#ppt_x"/>
                                          </p:val>
                                        </p:tav>
                                      </p:tavLst>
                                    </p:anim>
                                    <p:animEffect transition="in" filter="wipe(left)">
                                      <p:cBhvr>
                                        <p:cTn id="25" dur="300"/>
                                        <p:tgtEl>
                                          <p:spTgt spid="20"/>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300"/>
                                        <p:tgtEl>
                                          <p:spTgt spid="25"/>
                                        </p:tgtEl>
                                        <p:attrNameLst>
                                          <p:attrName>ppt_x</p:attrName>
                                        </p:attrNameLst>
                                      </p:cBhvr>
                                      <p:tavLst>
                                        <p:tav tm="0">
                                          <p:val>
                                            <p:strVal val="#ppt_x+#ppt_w*1.125000"/>
                                          </p:val>
                                        </p:tav>
                                        <p:tav tm="100000">
                                          <p:val>
                                            <p:strVal val="#ppt_x"/>
                                          </p:val>
                                        </p:tav>
                                      </p:tavLst>
                                    </p:anim>
                                    <p:animEffect transition="in" filter="wipe(left)">
                                      <p:cBhvr>
                                        <p:cTn id="29" dur="300"/>
                                        <p:tgtEl>
                                          <p:spTgt spid="25"/>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300"/>
                                        <p:tgtEl>
                                          <p:spTgt spid="3"/>
                                        </p:tgtEl>
                                        <p:attrNameLst>
                                          <p:attrName>ppt_x</p:attrName>
                                        </p:attrNameLst>
                                      </p:cBhvr>
                                      <p:tavLst>
                                        <p:tav tm="0">
                                          <p:val>
                                            <p:strVal val="#ppt_x-#ppt_w*1.125000"/>
                                          </p:val>
                                        </p:tav>
                                        <p:tav tm="100000">
                                          <p:val>
                                            <p:strVal val="#ppt_x"/>
                                          </p:val>
                                        </p:tav>
                                      </p:tavLst>
                                    </p:anim>
                                    <p:animEffect transition="in" filter="wipe(right)">
                                      <p:cBhvr>
                                        <p:cTn id="38" dur="300"/>
                                        <p:tgtEl>
                                          <p:spTgt spid="3"/>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300"/>
                                        <p:tgtEl>
                                          <p:spTgt spid="16"/>
                                        </p:tgtEl>
                                        <p:attrNameLst>
                                          <p:attrName>ppt_x</p:attrName>
                                        </p:attrNameLst>
                                      </p:cBhvr>
                                      <p:tavLst>
                                        <p:tav tm="0">
                                          <p:val>
                                            <p:strVal val="#ppt_x-#ppt_w*1.125000"/>
                                          </p:val>
                                        </p:tav>
                                        <p:tav tm="100000">
                                          <p:val>
                                            <p:strVal val="#ppt_x"/>
                                          </p:val>
                                        </p:tav>
                                      </p:tavLst>
                                    </p:anim>
                                    <p:animEffect transition="in" filter="wipe(right)">
                                      <p:cBhvr>
                                        <p:cTn id="42" dur="300"/>
                                        <p:tgtEl>
                                          <p:spTgt spid="16"/>
                                        </p:tgtEl>
                                      </p:cBhvr>
                                    </p:animEffect>
                                  </p:childTnLst>
                                </p:cTn>
                              </p:par>
                            </p:childTnLst>
                          </p:cTn>
                        </p:par>
                        <p:par>
                          <p:cTn id="43" fill="hold">
                            <p:stCondLst>
                              <p:cond delay="1500"/>
                            </p:stCondLst>
                            <p:childTnLst>
                              <p:par>
                                <p:cTn id="44" presetID="2" presetClass="entr" presetSubtype="2"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300"/>
                                        <p:tgtEl>
                                          <p:spTgt spid="5"/>
                                        </p:tgtEl>
                                        <p:attrNameLst>
                                          <p:attrName>ppt_x</p:attrName>
                                        </p:attrNameLst>
                                      </p:cBhvr>
                                      <p:tavLst>
                                        <p:tav tm="0">
                                          <p:val>
                                            <p:strVal val="#ppt_x+#ppt_w*1.125000"/>
                                          </p:val>
                                        </p:tav>
                                        <p:tav tm="100000">
                                          <p:val>
                                            <p:strVal val="#ppt_x"/>
                                          </p:val>
                                        </p:tav>
                                      </p:tavLst>
                                    </p:anim>
                                    <p:animEffect transition="in" filter="wipe(left)">
                                      <p:cBhvr>
                                        <p:cTn id="51" dur="300"/>
                                        <p:tgtEl>
                                          <p:spTgt spid="5"/>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300"/>
                                        <p:tgtEl>
                                          <p:spTgt spid="18"/>
                                        </p:tgtEl>
                                        <p:attrNameLst>
                                          <p:attrName>ppt_x</p:attrName>
                                        </p:attrNameLst>
                                      </p:cBhvr>
                                      <p:tavLst>
                                        <p:tav tm="0">
                                          <p:val>
                                            <p:strVal val="#ppt_x+#ppt_w*1.125000"/>
                                          </p:val>
                                        </p:tav>
                                        <p:tav tm="100000">
                                          <p:val>
                                            <p:strVal val="#ppt_x"/>
                                          </p:val>
                                        </p:tav>
                                      </p:tavLst>
                                    </p:anim>
                                    <p:animEffect transition="in" filter="wipe(left)">
                                      <p:cBhvr>
                                        <p:cTn id="55" dur="300"/>
                                        <p:tgtEl>
                                          <p:spTgt spid="18"/>
                                        </p:tgtEl>
                                      </p:cBhvr>
                                    </p:animEffect>
                                  </p:childTnLst>
                                </p:cTn>
                              </p:par>
                            </p:childTnLst>
                          </p:cTn>
                        </p:par>
                        <p:par>
                          <p:cTn id="56" fill="hold">
                            <p:stCondLst>
                              <p:cond delay="2000"/>
                            </p:stCondLst>
                            <p:childTnLst>
                              <p:par>
                                <p:cTn id="57" presetID="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300"/>
                                        <p:tgtEl>
                                          <p:spTgt spid="17"/>
                                        </p:tgtEl>
                                        <p:attrNameLst>
                                          <p:attrName>ppt_x</p:attrName>
                                        </p:attrNameLst>
                                      </p:cBhvr>
                                      <p:tavLst>
                                        <p:tav tm="0">
                                          <p:val>
                                            <p:strVal val="#ppt_x-#ppt_w*1.125000"/>
                                          </p:val>
                                        </p:tav>
                                        <p:tav tm="100000">
                                          <p:val>
                                            <p:strVal val="#ppt_x"/>
                                          </p:val>
                                        </p:tav>
                                      </p:tavLst>
                                    </p:anim>
                                    <p:animEffect transition="in" filter="wipe(right)">
                                      <p:cBhvr>
                                        <p:cTn id="64" dur="300"/>
                                        <p:tgtEl>
                                          <p:spTgt spid="17"/>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300"/>
                                        <p:tgtEl>
                                          <p:spTgt spid="4"/>
                                        </p:tgtEl>
                                        <p:attrNameLst>
                                          <p:attrName>ppt_x</p:attrName>
                                        </p:attrNameLst>
                                      </p:cBhvr>
                                      <p:tavLst>
                                        <p:tav tm="0">
                                          <p:val>
                                            <p:strVal val="#ppt_x-#ppt_w*1.125000"/>
                                          </p:val>
                                        </p:tav>
                                        <p:tav tm="100000">
                                          <p:val>
                                            <p:strVal val="#ppt_x"/>
                                          </p:val>
                                        </p:tav>
                                      </p:tavLst>
                                    </p:anim>
                                    <p:animEffect transition="in" filter="wipe(right)">
                                      <p:cBhvr>
                                        <p:cTn id="68" dur="300"/>
                                        <p:tgtEl>
                                          <p:spTgt spid="4"/>
                                        </p:tgtEl>
                                      </p:cBhvr>
                                    </p:animEffect>
                                  </p:childTnLst>
                                </p:cTn>
                              </p:par>
                            </p:childTnLst>
                          </p:cTn>
                        </p:par>
                        <p:par>
                          <p:cTn id="69" fill="hold">
                            <p:stCondLst>
                              <p:cond delay="2500"/>
                            </p:stCondLst>
                            <p:childTnLst>
                              <p:par>
                                <p:cTn id="70" presetID="2" presetClass="entr" presetSubtype="2"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1+#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300"/>
                                        <p:tgtEl>
                                          <p:spTgt spid="6"/>
                                        </p:tgtEl>
                                        <p:attrNameLst>
                                          <p:attrName>ppt_x</p:attrName>
                                        </p:attrNameLst>
                                      </p:cBhvr>
                                      <p:tavLst>
                                        <p:tav tm="0">
                                          <p:val>
                                            <p:strVal val="#ppt_x+#ppt_w*1.125000"/>
                                          </p:val>
                                        </p:tav>
                                        <p:tav tm="100000">
                                          <p:val>
                                            <p:strVal val="#ppt_x"/>
                                          </p:val>
                                        </p:tav>
                                      </p:tavLst>
                                    </p:anim>
                                    <p:animEffect transition="in" filter="wipe(left)">
                                      <p:cBhvr>
                                        <p:cTn id="77" dur="300"/>
                                        <p:tgtEl>
                                          <p:spTgt spid="6"/>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300"/>
                                        <p:tgtEl>
                                          <p:spTgt spid="15"/>
                                        </p:tgtEl>
                                        <p:attrNameLst>
                                          <p:attrName>ppt_x</p:attrName>
                                        </p:attrNameLst>
                                      </p:cBhvr>
                                      <p:tavLst>
                                        <p:tav tm="0">
                                          <p:val>
                                            <p:strVal val="#ppt_x+#ppt_w*1.125000"/>
                                          </p:val>
                                        </p:tav>
                                        <p:tav tm="100000">
                                          <p:val>
                                            <p:strVal val="#ppt_x"/>
                                          </p:val>
                                        </p:tav>
                                      </p:tavLst>
                                    </p:anim>
                                    <p:animEffect transition="in" filter="wipe(left)">
                                      <p:cBhvr>
                                        <p:cTn id="81" dur="300"/>
                                        <p:tgtEl>
                                          <p:spTgt spid="15"/>
                                        </p:tgtEl>
                                      </p:cBhvr>
                                    </p:animEffect>
                                  </p:childTnLst>
                                </p:cTn>
                              </p:par>
                            </p:childTnLst>
                          </p:cTn>
                        </p:par>
                        <p:par>
                          <p:cTn id="82" fill="hold">
                            <p:stCondLst>
                              <p:cond delay="3000"/>
                            </p:stCondLst>
                            <p:childTnLst>
                              <p:par>
                                <p:cTn id="83" presetID="53" presetClass="entr" presetSubtype="16"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anim calcmode="lin" valueType="num">
                                      <p:cBhvr>
                                        <p:cTn id="88" dur="500" fill="hold"/>
                                        <p:tgtEl>
                                          <p:spTgt spid="30"/>
                                        </p:tgtEl>
                                        <p:attrNameLst>
                                          <p:attrName>ppt_x</p:attrName>
                                        </p:attrNameLst>
                                      </p:cBhvr>
                                      <p:tavLst>
                                        <p:tav tm="0">
                                          <p:val>
                                            <p:fltVal val="0.5"/>
                                          </p:val>
                                        </p:tav>
                                        <p:tav tm="100000">
                                          <p:val>
                                            <p:strVal val="#ppt_x"/>
                                          </p:val>
                                        </p:tav>
                                      </p:tavLst>
                                    </p:anim>
                                    <p:anim calcmode="lin" valueType="num">
                                      <p:cBhvr>
                                        <p:cTn id="89" dur="500" fill="hold"/>
                                        <p:tgtEl>
                                          <p:spTgt spid="30"/>
                                        </p:tgtEl>
                                        <p:attrNameLst>
                                          <p:attrName>ppt_y</p:attrName>
                                        </p:attrNameLst>
                                      </p:cBhvr>
                                      <p:tavLst>
                                        <p:tav tm="0">
                                          <p:val>
                                            <p:fltVal val="0.5"/>
                                          </p:val>
                                        </p:tav>
                                        <p:tav tm="100000">
                                          <p:val>
                                            <p:strVal val="#ppt_y"/>
                                          </p:val>
                                        </p:tav>
                                      </p:tavLst>
                                    </p:anim>
                                  </p:childTnLst>
                                </p:cTn>
                              </p:par>
                              <p:par>
                                <p:cTn id="90" presetID="53" presetClass="entr" presetSubtype="16" fill="hold" grpId="0" nodeType="withEffect">
                                  <p:stCondLst>
                                    <p:cond delay="100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anim calcmode="lin" valueType="num">
                                      <p:cBhvr>
                                        <p:cTn id="95" dur="500" fill="hold"/>
                                        <p:tgtEl>
                                          <p:spTgt spid="27"/>
                                        </p:tgtEl>
                                        <p:attrNameLst>
                                          <p:attrName>ppt_x</p:attrName>
                                        </p:attrNameLst>
                                      </p:cBhvr>
                                      <p:tavLst>
                                        <p:tav tm="0">
                                          <p:val>
                                            <p:fltVal val="0.5"/>
                                          </p:val>
                                        </p:tav>
                                        <p:tav tm="100000">
                                          <p:val>
                                            <p:strVal val="#ppt_x"/>
                                          </p:val>
                                        </p:tav>
                                      </p:tavLst>
                                    </p:anim>
                                    <p:anim calcmode="lin" valueType="num">
                                      <p:cBhvr>
                                        <p:cTn id="96" dur="500" fill="hold"/>
                                        <p:tgtEl>
                                          <p:spTgt spid="27"/>
                                        </p:tgtEl>
                                        <p:attrNameLst>
                                          <p:attrName>ppt_y</p:attrName>
                                        </p:attrNameLst>
                                      </p:cBhvr>
                                      <p:tavLst>
                                        <p:tav tm="0">
                                          <p:val>
                                            <p:fltVal val="0.5"/>
                                          </p:val>
                                        </p:tav>
                                        <p:tav tm="100000">
                                          <p:val>
                                            <p:strVal val="#ppt_y"/>
                                          </p:val>
                                        </p:tav>
                                      </p:tavLst>
                                    </p:anim>
                                  </p:childTnLst>
                                </p:cTn>
                              </p:par>
                              <p:par>
                                <p:cTn id="97" presetID="53" presetClass="entr" presetSubtype="16" fill="hold" grpId="0" nodeType="withEffect">
                                  <p:stCondLst>
                                    <p:cond delay="800"/>
                                  </p:stCondLst>
                                  <p:childTnLst>
                                    <p:set>
                                      <p:cBhvr>
                                        <p:cTn id="98" dur="1" fill="hold">
                                          <p:stCondLst>
                                            <p:cond delay="0"/>
                                          </p:stCondLst>
                                        </p:cTn>
                                        <p:tgtEl>
                                          <p:spTgt spid="28"/>
                                        </p:tgtEl>
                                        <p:attrNameLst>
                                          <p:attrName>style.visibility</p:attrName>
                                        </p:attrNameLst>
                                      </p:cBhvr>
                                      <p:to>
                                        <p:strVal val="visible"/>
                                      </p:to>
                                    </p:set>
                                    <p:anim calcmode="lin" valueType="num">
                                      <p:cBhvr>
                                        <p:cTn id="99" dur="500" fill="hold"/>
                                        <p:tgtEl>
                                          <p:spTgt spid="28"/>
                                        </p:tgtEl>
                                        <p:attrNameLst>
                                          <p:attrName>ppt_w</p:attrName>
                                        </p:attrNameLst>
                                      </p:cBhvr>
                                      <p:tavLst>
                                        <p:tav tm="0">
                                          <p:val>
                                            <p:fltVal val="0"/>
                                          </p:val>
                                        </p:tav>
                                        <p:tav tm="100000">
                                          <p:val>
                                            <p:strVal val="#ppt_w"/>
                                          </p:val>
                                        </p:tav>
                                      </p:tavLst>
                                    </p:anim>
                                    <p:anim calcmode="lin" valueType="num">
                                      <p:cBhvr>
                                        <p:cTn id="100" dur="500" fill="hold"/>
                                        <p:tgtEl>
                                          <p:spTgt spid="28"/>
                                        </p:tgtEl>
                                        <p:attrNameLst>
                                          <p:attrName>ppt_h</p:attrName>
                                        </p:attrNameLst>
                                      </p:cBhvr>
                                      <p:tavLst>
                                        <p:tav tm="0">
                                          <p:val>
                                            <p:fltVal val="0"/>
                                          </p:val>
                                        </p:tav>
                                        <p:tav tm="100000">
                                          <p:val>
                                            <p:strVal val="#ppt_h"/>
                                          </p:val>
                                        </p:tav>
                                      </p:tavLst>
                                    </p:anim>
                                    <p:animEffect transition="in" filter="fade">
                                      <p:cBhvr>
                                        <p:cTn id="101" dur="500"/>
                                        <p:tgtEl>
                                          <p:spTgt spid="28"/>
                                        </p:tgtEl>
                                      </p:cBhvr>
                                    </p:animEffect>
                                    <p:anim calcmode="lin" valueType="num">
                                      <p:cBhvr>
                                        <p:cTn id="102" dur="500" fill="hold"/>
                                        <p:tgtEl>
                                          <p:spTgt spid="28"/>
                                        </p:tgtEl>
                                        <p:attrNameLst>
                                          <p:attrName>ppt_x</p:attrName>
                                        </p:attrNameLst>
                                      </p:cBhvr>
                                      <p:tavLst>
                                        <p:tav tm="0">
                                          <p:val>
                                            <p:fltVal val="0.5"/>
                                          </p:val>
                                        </p:tav>
                                        <p:tav tm="100000">
                                          <p:val>
                                            <p:strVal val="#ppt_x"/>
                                          </p:val>
                                        </p:tav>
                                      </p:tavLst>
                                    </p:anim>
                                    <p:anim calcmode="lin" valueType="num">
                                      <p:cBhvr>
                                        <p:cTn id="103" dur="500" fill="hold"/>
                                        <p:tgtEl>
                                          <p:spTgt spid="28"/>
                                        </p:tgtEl>
                                        <p:attrNameLst>
                                          <p:attrName>ppt_y</p:attrName>
                                        </p:attrNameLst>
                                      </p:cBhvr>
                                      <p:tavLst>
                                        <p:tav tm="0">
                                          <p:val>
                                            <p:fltVal val="0.5"/>
                                          </p:val>
                                        </p:tav>
                                        <p:tav tm="100000">
                                          <p:val>
                                            <p:strVal val="#ppt_y"/>
                                          </p:val>
                                        </p:tav>
                                      </p:tavLst>
                                    </p:anim>
                                  </p:childTnLst>
                                </p:cTn>
                              </p:par>
                              <p:par>
                                <p:cTn id="104" presetID="53" presetClass="entr" presetSubtype="16" fill="hold" grpId="0" nodeType="withEffect">
                                  <p:stCondLst>
                                    <p:cond delay="600"/>
                                  </p:stCondLst>
                                  <p:childTnLst>
                                    <p:set>
                                      <p:cBhvr>
                                        <p:cTn id="105" dur="1" fill="hold">
                                          <p:stCondLst>
                                            <p:cond delay="0"/>
                                          </p:stCondLst>
                                        </p:cTn>
                                        <p:tgtEl>
                                          <p:spTgt spid="29"/>
                                        </p:tgtEl>
                                        <p:attrNameLst>
                                          <p:attrName>style.visibility</p:attrName>
                                        </p:attrNameLst>
                                      </p:cBhvr>
                                      <p:to>
                                        <p:strVal val="visible"/>
                                      </p:to>
                                    </p:set>
                                    <p:anim calcmode="lin" valueType="num">
                                      <p:cBhvr>
                                        <p:cTn id="106" dur="500" fill="hold"/>
                                        <p:tgtEl>
                                          <p:spTgt spid="29"/>
                                        </p:tgtEl>
                                        <p:attrNameLst>
                                          <p:attrName>ppt_w</p:attrName>
                                        </p:attrNameLst>
                                      </p:cBhvr>
                                      <p:tavLst>
                                        <p:tav tm="0">
                                          <p:val>
                                            <p:fltVal val="0"/>
                                          </p:val>
                                        </p:tav>
                                        <p:tav tm="100000">
                                          <p:val>
                                            <p:strVal val="#ppt_w"/>
                                          </p:val>
                                        </p:tav>
                                      </p:tavLst>
                                    </p:anim>
                                    <p:anim calcmode="lin" valueType="num">
                                      <p:cBhvr>
                                        <p:cTn id="107" dur="500" fill="hold"/>
                                        <p:tgtEl>
                                          <p:spTgt spid="29"/>
                                        </p:tgtEl>
                                        <p:attrNameLst>
                                          <p:attrName>ppt_h</p:attrName>
                                        </p:attrNameLst>
                                      </p:cBhvr>
                                      <p:tavLst>
                                        <p:tav tm="0">
                                          <p:val>
                                            <p:fltVal val="0"/>
                                          </p:val>
                                        </p:tav>
                                        <p:tav tm="100000">
                                          <p:val>
                                            <p:strVal val="#ppt_h"/>
                                          </p:val>
                                        </p:tav>
                                      </p:tavLst>
                                    </p:anim>
                                    <p:animEffect transition="in" filter="fade">
                                      <p:cBhvr>
                                        <p:cTn id="108" dur="500"/>
                                        <p:tgtEl>
                                          <p:spTgt spid="29"/>
                                        </p:tgtEl>
                                      </p:cBhvr>
                                    </p:animEffect>
                                    <p:anim calcmode="lin" valueType="num">
                                      <p:cBhvr>
                                        <p:cTn id="109" dur="500" fill="hold"/>
                                        <p:tgtEl>
                                          <p:spTgt spid="29"/>
                                        </p:tgtEl>
                                        <p:attrNameLst>
                                          <p:attrName>ppt_x</p:attrName>
                                        </p:attrNameLst>
                                      </p:cBhvr>
                                      <p:tavLst>
                                        <p:tav tm="0">
                                          <p:val>
                                            <p:fltVal val="0.5"/>
                                          </p:val>
                                        </p:tav>
                                        <p:tav tm="100000">
                                          <p:val>
                                            <p:strVal val="#ppt_x"/>
                                          </p:val>
                                        </p:tav>
                                      </p:tavLst>
                                    </p:anim>
                                    <p:anim calcmode="lin" valueType="num">
                                      <p:cBhvr>
                                        <p:cTn id="110" dur="500" fill="hold"/>
                                        <p:tgtEl>
                                          <p:spTgt spid="29"/>
                                        </p:tgtEl>
                                        <p:attrNameLst>
                                          <p:attrName>ppt_y</p:attrName>
                                        </p:attrNameLst>
                                      </p:cBhvr>
                                      <p:tavLst>
                                        <p:tav tm="0">
                                          <p:val>
                                            <p:fltVal val="0.5"/>
                                          </p:val>
                                        </p:tav>
                                        <p:tav tm="100000">
                                          <p:val>
                                            <p:strVal val="#ppt_y"/>
                                          </p:val>
                                        </p:tav>
                                      </p:tavLst>
                                    </p:anim>
                                  </p:childTnLst>
                                </p:cTn>
                              </p:par>
                              <p:par>
                                <p:cTn id="111" presetID="53" presetClass="entr" presetSubtype="16" fill="hold" grpId="0" nodeType="withEffect">
                                  <p:stCondLst>
                                    <p:cond delay="20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par>
                                <p:cTn id="118" presetID="53" presetClass="entr" presetSubtype="16" fill="hold" grpId="0" nodeType="withEffect">
                                  <p:stCondLst>
                                    <p:cond delay="40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anim calcmode="lin" valueType="num">
                                      <p:cBhvr>
                                        <p:cTn id="123" dur="500" fill="hold"/>
                                        <p:tgtEl>
                                          <p:spTgt spid="32"/>
                                        </p:tgtEl>
                                        <p:attrNameLst>
                                          <p:attrName>ppt_x</p:attrName>
                                        </p:attrNameLst>
                                      </p:cBhvr>
                                      <p:tavLst>
                                        <p:tav tm="0">
                                          <p:val>
                                            <p:fltVal val="0.5"/>
                                          </p:val>
                                        </p:tav>
                                        <p:tav tm="100000">
                                          <p:val>
                                            <p:strVal val="#ppt_x"/>
                                          </p:val>
                                        </p:tav>
                                      </p:tavLst>
                                    </p:anim>
                                    <p:anim calcmode="lin" valueType="num">
                                      <p:cBhvr>
                                        <p:cTn id="124"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1" grpId="0" animBg="1"/>
      <p:bldP spid="15" grpId="0"/>
      <p:bldP spid="16" grpId="0"/>
      <p:bldP spid="17" grpId="0"/>
      <p:bldP spid="18" grpId="0"/>
      <p:bldP spid="19" grpId="0"/>
      <p:bldP spid="20" grpId="0"/>
      <p:bldP spid="21" grpId="0" animBg="1"/>
      <p:bldP spid="25" grpId="0"/>
      <p:bldP spid="26" grpId="0"/>
      <p:bldP spid="27" grpId="0" animBg="1"/>
      <p:bldP spid="28" grpId="0" animBg="1"/>
      <p:bldP spid="29" grpId="0" animBg="1"/>
      <p:bldP spid="30"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项 目 成 果 展 示</a:t>
            </a:r>
          </a:p>
        </p:txBody>
      </p:sp>
      <p:sp>
        <p:nvSpPr>
          <p:cNvPr id="3" name="圆角矩形 2"/>
          <p:cNvSpPr/>
          <p:nvPr/>
        </p:nvSpPr>
        <p:spPr>
          <a:xfrm>
            <a:off x="628568" y="1975440"/>
            <a:ext cx="2448272" cy="2375693"/>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108334" y="843558"/>
            <a:ext cx="1447442" cy="1447442"/>
            <a:chOff x="304800" y="673100"/>
            <a:chExt cx="4000500" cy="4000500"/>
          </a:xfrm>
          <a:solidFill>
            <a:srgbClr val="C00000"/>
          </a:solidFill>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 name="椭圆 6"/>
          <p:cNvSpPr/>
          <p:nvPr/>
        </p:nvSpPr>
        <p:spPr>
          <a:xfrm>
            <a:off x="2212421" y="1788785"/>
            <a:ext cx="373310" cy="373310"/>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C00000"/>
                </a:solidFill>
                <a:latin typeface="微软雅黑" panose="020B0503020204020204" pitchFamily="34" charset="-122"/>
                <a:ea typeface="微软雅黑" panose="020B0503020204020204" pitchFamily="34" charset="-122"/>
              </a:rPr>
              <a:t>1</a:t>
            </a: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1291080" y="1413972"/>
            <a:ext cx="1107996" cy="369332"/>
          </a:xfrm>
          <a:prstGeom prst="rect">
            <a:avLst/>
          </a:prstGeom>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rPr>
              <a:t>添加标题</a:t>
            </a:r>
          </a:p>
        </p:txBody>
      </p:sp>
      <p:sp>
        <p:nvSpPr>
          <p:cNvPr id="9" name="圆角矩形 8"/>
          <p:cNvSpPr/>
          <p:nvPr/>
        </p:nvSpPr>
        <p:spPr>
          <a:xfrm>
            <a:off x="3346388" y="1975439"/>
            <a:ext cx="2448272" cy="2375693"/>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6080527" y="1975438"/>
            <a:ext cx="2448272" cy="2375693"/>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846803" y="887467"/>
            <a:ext cx="1447442" cy="1447442"/>
            <a:chOff x="304800" y="673100"/>
            <a:chExt cx="4000500" cy="4000500"/>
          </a:xfrm>
          <a:solidFill>
            <a:srgbClr val="C00000"/>
          </a:solidFill>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580942" y="843558"/>
            <a:ext cx="1447442" cy="1447442"/>
            <a:chOff x="304800" y="673100"/>
            <a:chExt cx="4000500" cy="4000500"/>
          </a:xfrm>
          <a:solidFill>
            <a:srgbClr val="C00000"/>
          </a:solid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 name="椭圆 16"/>
          <p:cNvSpPr/>
          <p:nvPr/>
        </p:nvSpPr>
        <p:spPr>
          <a:xfrm>
            <a:off x="5004048" y="1788785"/>
            <a:ext cx="373310" cy="373310"/>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C00000"/>
                </a:solidFill>
                <a:latin typeface="微软雅黑" panose="020B0503020204020204" pitchFamily="34" charset="-122"/>
                <a:ea typeface="微软雅黑" panose="020B0503020204020204" pitchFamily="34" charset="-122"/>
              </a:rPr>
              <a:t>2</a:t>
            </a: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8" name="椭圆 17"/>
          <p:cNvSpPr/>
          <p:nvPr/>
        </p:nvSpPr>
        <p:spPr>
          <a:xfrm>
            <a:off x="7740352" y="1788785"/>
            <a:ext cx="373310" cy="373310"/>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C00000"/>
                </a:solidFill>
                <a:latin typeface="微软雅黑" panose="020B0503020204020204" pitchFamily="34" charset="-122"/>
                <a:ea typeface="微软雅黑" panose="020B0503020204020204" pitchFamily="34" charset="-122"/>
              </a:rPr>
              <a:t>3</a:t>
            </a: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9" name="矩形 18"/>
          <p:cNvSpPr/>
          <p:nvPr/>
        </p:nvSpPr>
        <p:spPr>
          <a:xfrm>
            <a:off x="4016526" y="1413972"/>
            <a:ext cx="1107996" cy="369332"/>
          </a:xfrm>
          <a:prstGeom prst="rect">
            <a:avLst/>
          </a:prstGeom>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rPr>
              <a:t>添加标题</a:t>
            </a:r>
          </a:p>
        </p:txBody>
      </p:sp>
      <p:sp>
        <p:nvSpPr>
          <p:cNvPr id="20" name="矩形 19"/>
          <p:cNvSpPr/>
          <p:nvPr/>
        </p:nvSpPr>
        <p:spPr>
          <a:xfrm>
            <a:off x="6750665" y="1413972"/>
            <a:ext cx="1107996" cy="369332"/>
          </a:xfrm>
          <a:prstGeom prst="rect">
            <a:avLst/>
          </a:prstGeom>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rPr>
              <a:t>添加标题</a:t>
            </a:r>
          </a:p>
        </p:txBody>
      </p:sp>
      <p:sp>
        <p:nvSpPr>
          <p:cNvPr id="21" name="TextBox 20"/>
          <p:cNvSpPr txBox="1"/>
          <p:nvPr/>
        </p:nvSpPr>
        <p:spPr>
          <a:xfrm>
            <a:off x="892717" y="2520921"/>
            <a:ext cx="1944216" cy="1600438"/>
          </a:xfrm>
          <a:prstGeom prst="rect">
            <a:avLst/>
          </a:prstGeom>
          <a:noFill/>
        </p:spPr>
        <p:txBody>
          <a:bodyPr wrap="square" lIns="0" tIns="0" rIns="0" bIns="0" rtlCol="0">
            <a:spAutoFit/>
          </a:bodyPr>
          <a:lstStyle/>
          <a:p>
            <a:pPr>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598416" y="2515277"/>
            <a:ext cx="1944216" cy="1600438"/>
          </a:xfrm>
          <a:prstGeom prst="rect">
            <a:avLst/>
          </a:prstGeom>
          <a:noFill/>
        </p:spPr>
        <p:txBody>
          <a:bodyPr wrap="square" lIns="0" tIns="0" rIns="0" bIns="0" rtlCol="0">
            <a:spAutoFit/>
          </a:bodyPr>
          <a:lstStyle/>
          <a:p>
            <a:pPr>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332555" y="2522153"/>
            <a:ext cx="1944216" cy="1600438"/>
          </a:xfrm>
          <a:prstGeom prst="rect">
            <a:avLst/>
          </a:prstGeom>
          <a:noFill/>
        </p:spPr>
        <p:txBody>
          <a:bodyPr wrap="square" lIns="0" tIns="0" rIns="0" bIns="0" rtlCol="0">
            <a:spAutoFit/>
          </a:bodyPr>
          <a:lstStyle/>
          <a:p>
            <a:pPr>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500"/>
                                        <p:tgtEl>
                                          <p:spTgt spid="20"/>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800"/>
                                        <p:tgtEl>
                                          <p:spTgt spid="3"/>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800"/>
                                        <p:tgtEl>
                                          <p:spTgt spid="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6532593" y="2203904"/>
            <a:ext cx="1674338" cy="1674822"/>
            <a:chOff x="0" y="0"/>
            <a:chExt cx="1200" cy="1200"/>
          </a:xfrm>
          <a:solidFill>
            <a:srgbClr val="C00000"/>
          </a:solidFill>
        </p:grpSpPr>
        <p:sp>
          <p:nvSpPr>
            <p:cNvPr id="102"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103" name="Group 102"/>
            <p:cNvGrpSpPr/>
            <p:nvPr/>
          </p:nvGrpSpPr>
          <p:grpSpPr>
            <a:xfrm>
              <a:off x="456" y="0"/>
              <a:ext cx="288" cy="1200"/>
              <a:chOff x="0" y="0"/>
              <a:chExt cx="288" cy="1200"/>
            </a:xfrm>
            <a:grpFill/>
          </p:grpSpPr>
          <p:sp>
            <p:nvSpPr>
              <p:cNvPr id="113"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4"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04" name="Group 105"/>
            <p:cNvGrpSpPr/>
            <p:nvPr/>
          </p:nvGrpSpPr>
          <p:grpSpPr>
            <a:xfrm rot="-5400000">
              <a:off x="456" y="0"/>
              <a:ext cx="288" cy="1200"/>
              <a:chOff x="0" y="0"/>
              <a:chExt cx="288" cy="1200"/>
            </a:xfrm>
            <a:grpFill/>
          </p:grpSpPr>
          <p:sp>
            <p:nvSpPr>
              <p:cNvPr id="111"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2"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05" name="Group 108"/>
            <p:cNvGrpSpPr/>
            <p:nvPr/>
          </p:nvGrpSpPr>
          <p:grpSpPr>
            <a:xfrm rot="-2700000">
              <a:off x="456" y="0"/>
              <a:ext cx="288" cy="1200"/>
              <a:chOff x="0" y="0"/>
              <a:chExt cx="288" cy="1200"/>
            </a:xfrm>
            <a:grpFill/>
          </p:grpSpPr>
          <p:sp>
            <p:nvSpPr>
              <p:cNvPr id="109"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0"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06" name="Group 111"/>
            <p:cNvGrpSpPr/>
            <p:nvPr/>
          </p:nvGrpSpPr>
          <p:grpSpPr>
            <a:xfrm rot="2700000" flipH="1">
              <a:off x="457" y="0"/>
              <a:ext cx="288" cy="1200"/>
              <a:chOff x="0" y="0"/>
              <a:chExt cx="288" cy="1200"/>
            </a:xfrm>
            <a:grpFill/>
          </p:grpSpPr>
          <p:sp>
            <p:nvSpPr>
              <p:cNvPr id="107"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08"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73" name="Group 72"/>
          <p:cNvGrpSpPr/>
          <p:nvPr/>
        </p:nvGrpSpPr>
        <p:grpSpPr>
          <a:xfrm rot="1283135">
            <a:off x="4638102" y="1299241"/>
            <a:ext cx="2105120" cy="2105727"/>
            <a:chOff x="0" y="0"/>
            <a:chExt cx="1200" cy="1200"/>
          </a:xfrm>
          <a:solidFill>
            <a:srgbClr val="C00000"/>
          </a:solidFill>
        </p:grpSpPr>
        <p:sp>
          <p:nvSpPr>
            <p:cNvPr id="74"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5" name="Group 74"/>
            <p:cNvGrpSpPr/>
            <p:nvPr/>
          </p:nvGrpSpPr>
          <p:grpSpPr>
            <a:xfrm>
              <a:off x="456" y="0"/>
              <a:ext cx="288" cy="1200"/>
              <a:chOff x="0" y="0"/>
              <a:chExt cx="288" cy="1200"/>
            </a:xfrm>
            <a:grpFill/>
          </p:grpSpPr>
          <p:sp>
            <p:nvSpPr>
              <p:cNvPr id="85"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6"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6" name="Group 77"/>
            <p:cNvGrpSpPr/>
            <p:nvPr/>
          </p:nvGrpSpPr>
          <p:grpSpPr>
            <a:xfrm rot="-5400000">
              <a:off x="456" y="0"/>
              <a:ext cx="288" cy="1200"/>
              <a:chOff x="0" y="0"/>
              <a:chExt cx="288" cy="1200"/>
            </a:xfrm>
            <a:grpFill/>
          </p:grpSpPr>
          <p:sp>
            <p:nvSpPr>
              <p:cNvPr id="83"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7" name="Group 80"/>
            <p:cNvGrpSpPr/>
            <p:nvPr/>
          </p:nvGrpSpPr>
          <p:grpSpPr>
            <a:xfrm rot="-2700000">
              <a:off x="456" y="0"/>
              <a:ext cx="288" cy="1200"/>
              <a:chOff x="0" y="0"/>
              <a:chExt cx="288" cy="1200"/>
            </a:xfrm>
            <a:grpFill/>
          </p:grpSpPr>
          <p:sp>
            <p:nvSpPr>
              <p:cNvPr id="81"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8" name="Group 83"/>
            <p:cNvGrpSpPr/>
            <p:nvPr/>
          </p:nvGrpSpPr>
          <p:grpSpPr>
            <a:xfrm rot="2700000" flipH="1">
              <a:off x="457" y="0"/>
              <a:ext cx="288" cy="1200"/>
              <a:chOff x="0" y="0"/>
              <a:chExt cx="288" cy="1200"/>
            </a:xfrm>
            <a:grpFill/>
          </p:grpSpPr>
          <p:sp>
            <p:nvSpPr>
              <p:cNvPr id="79"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45" name="Group 44"/>
          <p:cNvGrpSpPr/>
          <p:nvPr/>
        </p:nvGrpSpPr>
        <p:grpSpPr>
          <a:xfrm>
            <a:off x="2571066" y="1996786"/>
            <a:ext cx="2365730" cy="2366415"/>
            <a:chOff x="0" y="0"/>
            <a:chExt cx="1200" cy="1200"/>
          </a:xfrm>
          <a:solidFill>
            <a:srgbClr val="C00000"/>
          </a:solidFill>
        </p:grpSpPr>
        <p:sp>
          <p:nvSpPr>
            <p:cNvPr id="46"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47" name="Group 46"/>
            <p:cNvGrpSpPr/>
            <p:nvPr/>
          </p:nvGrpSpPr>
          <p:grpSpPr>
            <a:xfrm>
              <a:off x="456" y="0"/>
              <a:ext cx="288" cy="1200"/>
              <a:chOff x="0" y="0"/>
              <a:chExt cx="288" cy="1200"/>
            </a:xfrm>
            <a:grpFill/>
          </p:grpSpPr>
          <p:sp>
            <p:nvSpPr>
              <p:cNvPr id="57"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58"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48" name="Group 49"/>
            <p:cNvGrpSpPr/>
            <p:nvPr/>
          </p:nvGrpSpPr>
          <p:grpSpPr>
            <a:xfrm rot="-5400000">
              <a:off x="456" y="0"/>
              <a:ext cx="288" cy="1200"/>
              <a:chOff x="0" y="0"/>
              <a:chExt cx="288" cy="1200"/>
            </a:xfrm>
            <a:grpFill/>
          </p:grpSpPr>
          <p:sp>
            <p:nvSpPr>
              <p:cNvPr id="55"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56"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49" name="Group 52"/>
            <p:cNvGrpSpPr/>
            <p:nvPr/>
          </p:nvGrpSpPr>
          <p:grpSpPr>
            <a:xfrm rot="-2700000">
              <a:off x="456" y="0"/>
              <a:ext cx="288" cy="1200"/>
              <a:chOff x="0" y="0"/>
              <a:chExt cx="288" cy="1200"/>
            </a:xfrm>
            <a:grpFill/>
          </p:grpSpPr>
          <p:sp>
            <p:nvSpPr>
              <p:cNvPr id="53"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54"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50" name="Group 55"/>
            <p:cNvGrpSpPr/>
            <p:nvPr/>
          </p:nvGrpSpPr>
          <p:grpSpPr>
            <a:xfrm rot="2700000" flipH="1">
              <a:off x="457" y="0"/>
              <a:ext cx="288" cy="1200"/>
              <a:chOff x="0" y="0"/>
              <a:chExt cx="288" cy="1200"/>
            </a:xfrm>
            <a:grpFill/>
          </p:grpSpPr>
          <p:sp>
            <p:nvSpPr>
              <p:cNvPr id="51"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52"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项 目 成 果 展 示</a:t>
            </a:r>
          </a:p>
        </p:txBody>
      </p:sp>
      <p:grpSp>
        <p:nvGrpSpPr>
          <p:cNvPr id="3" name="Group 2"/>
          <p:cNvGrpSpPr/>
          <p:nvPr/>
        </p:nvGrpSpPr>
        <p:grpSpPr>
          <a:xfrm rot="-1142007">
            <a:off x="1134729" y="1556356"/>
            <a:ext cx="1718368" cy="1718864"/>
            <a:chOff x="0" y="0"/>
            <a:chExt cx="1200" cy="1200"/>
          </a:xfrm>
          <a:solidFill>
            <a:srgbClr val="C00000"/>
          </a:solidFill>
        </p:grpSpPr>
        <p:sp>
          <p:nvSpPr>
            <p:cNvPr id="4"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5" name="Group 4"/>
            <p:cNvGrpSpPr/>
            <p:nvPr/>
          </p:nvGrpSpPr>
          <p:grpSpPr>
            <a:xfrm>
              <a:off x="456" y="0"/>
              <a:ext cx="288" cy="1200"/>
              <a:chOff x="0" y="0"/>
              <a:chExt cx="288" cy="1200"/>
            </a:xfrm>
            <a:grpFill/>
          </p:grpSpPr>
          <p:sp>
            <p:nvSpPr>
              <p:cNvPr id="15"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6"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6" name="Group 7"/>
            <p:cNvGrpSpPr/>
            <p:nvPr/>
          </p:nvGrpSpPr>
          <p:grpSpPr>
            <a:xfrm rot="-5400000">
              <a:off x="456" y="0"/>
              <a:ext cx="288" cy="1200"/>
              <a:chOff x="0" y="0"/>
              <a:chExt cx="288" cy="1200"/>
            </a:xfrm>
            <a:grpFill/>
          </p:grpSpPr>
          <p:sp>
            <p:nvSpPr>
              <p:cNvPr id="13"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4"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7" name="Group 10"/>
            <p:cNvGrpSpPr/>
            <p:nvPr/>
          </p:nvGrpSpPr>
          <p:grpSpPr>
            <a:xfrm rot="-2700000">
              <a:off x="456" y="0"/>
              <a:ext cx="288" cy="1200"/>
              <a:chOff x="0" y="0"/>
              <a:chExt cx="288" cy="1200"/>
            </a:xfrm>
            <a:grpFill/>
          </p:grpSpPr>
          <p:sp>
            <p:nvSpPr>
              <p:cNvPr id="11"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2"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8" name="Group 13"/>
            <p:cNvGrpSpPr/>
            <p:nvPr/>
          </p:nvGrpSpPr>
          <p:grpSpPr>
            <a:xfrm rot="2700000" flipH="1">
              <a:off x="457" y="0"/>
              <a:ext cx="288" cy="1200"/>
              <a:chOff x="0" y="0"/>
              <a:chExt cx="288" cy="1200"/>
            </a:xfrm>
            <a:grpFill/>
          </p:grpSpPr>
          <p:sp>
            <p:nvSpPr>
              <p:cNvPr id="9"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0"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17" name="Group 16"/>
          <p:cNvGrpSpPr/>
          <p:nvPr/>
        </p:nvGrpSpPr>
        <p:grpSpPr>
          <a:xfrm rot="-1142007">
            <a:off x="1134791" y="1561193"/>
            <a:ext cx="1718368" cy="1718864"/>
            <a:chOff x="0" y="0"/>
            <a:chExt cx="1200" cy="1200"/>
          </a:xfrm>
          <a:solidFill>
            <a:srgbClr val="C00000"/>
          </a:solidFill>
        </p:grpSpPr>
        <p:sp>
          <p:nvSpPr>
            <p:cNvPr id="18"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19" name="Group 18"/>
            <p:cNvGrpSpPr/>
            <p:nvPr/>
          </p:nvGrpSpPr>
          <p:grpSpPr>
            <a:xfrm>
              <a:off x="456" y="0"/>
              <a:ext cx="288" cy="1200"/>
              <a:chOff x="0" y="0"/>
              <a:chExt cx="288" cy="1200"/>
            </a:xfrm>
            <a:grpFill/>
          </p:grpSpPr>
          <p:sp>
            <p:nvSpPr>
              <p:cNvPr id="29"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30"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20" name="Group 21"/>
            <p:cNvGrpSpPr/>
            <p:nvPr/>
          </p:nvGrpSpPr>
          <p:grpSpPr>
            <a:xfrm rot="-5400000">
              <a:off x="456" y="0"/>
              <a:ext cx="288" cy="1200"/>
              <a:chOff x="0" y="0"/>
              <a:chExt cx="288" cy="1200"/>
            </a:xfrm>
            <a:grpFill/>
          </p:grpSpPr>
          <p:sp>
            <p:nvSpPr>
              <p:cNvPr id="27"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28"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21" name="Group 24"/>
            <p:cNvGrpSpPr/>
            <p:nvPr/>
          </p:nvGrpSpPr>
          <p:grpSpPr>
            <a:xfrm rot="-2700000">
              <a:off x="456" y="0"/>
              <a:ext cx="288" cy="1200"/>
              <a:chOff x="0" y="0"/>
              <a:chExt cx="288" cy="1200"/>
            </a:xfrm>
            <a:grpFill/>
          </p:grpSpPr>
          <p:sp>
            <p:nvSpPr>
              <p:cNvPr id="25"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26"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22" name="Group 27"/>
            <p:cNvGrpSpPr/>
            <p:nvPr/>
          </p:nvGrpSpPr>
          <p:grpSpPr>
            <a:xfrm rot="2700000" flipH="1">
              <a:off x="457" y="0"/>
              <a:ext cx="288" cy="1200"/>
              <a:chOff x="0" y="0"/>
              <a:chExt cx="288" cy="1200"/>
            </a:xfrm>
            <a:grpFill/>
          </p:grpSpPr>
          <p:sp>
            <p:nvSpPr>
              <p:cNvPr id="23"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24"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31" name="Group 30"/>
          <p:cNvGrpSpPr/>
          <p:nvPr/>
        </p:nvGrpSpPr>
        <p:grpSpPr>
          <a:xfrm>
            <a:off x="2575824" y="1995595"/>
            <a:ext cx="2359780" cy="2360462"/>
            <a:chOff x="0" y="0"/>
            <a:chExt cx="1200" cy="1200"/>
          </a:xfrm>
          <a:solidFill>
            <a:srgbClr val="C00000"/>
          </a:solidFill>
        </p:grpSpPr>
        <p:sp>
          <p:nvSpPr>
            <p:cNvPr id="32"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33" name="Group 32"/>
            <p:cNvGrpSpPr/>
            <p:nvPr/>
          </p:nvGrpSpPr>
          <p:grpSpPr>
            <a:xfrm>
              <a:off x="456" y="0"/>
              <a:ext cx="288" cy="1200"/>
              <a:chOff x="0" y="0"/>
              <a:chExt cx="288" cy="1200"/>
            </a:xfrm>
            <a:grpFill/>
          </p:grpSpPr>
          <p:sp>
            <p:nvSpPr>
              <p:cNvPr id="43"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4"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34" name="Group 35"/>
            <p:cNvGrpSpPr/>
            <p:nvPr/>
          </p:nvGrpSpPr>
          <p:grpSpPr>
            <a:xfrm rot="-5400000">
              <a:off x="456" y="0"/>
              <a:ext cx="288" cy="1200"/>
              <a:chOff x="0" y="0"/>
              <a:chExt cx="288" cy="1200"/>
            </a:xfrm>
            <a:grpFill/>
          </p:grpSpPr>
          <p:sp>
            <p:nvSpPr>
              <p:cNvPr id="41"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2"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35" name="Group 38"/>
            <p:cNvGrpSpPr/>
            <p:nvPr/>
          </p:nvGrpSpPr>
          <p:grpSpPr>
            <a:xfrm rot="-2700000">
              <a:off x="456" y="0"/>
              <a:ext cx="288" cy="1200"/>
              <a:chOff x="0" y="0"/>
              <a:chExt cx="288" cy="1200"/>
            </a:xfrm>
            <a:grpFill/>
          </p:grpSpPr>
          <p:sp>
            <p:nvSpPr>
              <p:cNvPr id="39"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0"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36" name="Group 41"/>
            <p:cNvGrpSpPr/>
            <p:nvPr/>
          </p:nvGrpSpPr>
          <p:grpSpPr>
            <a:xfrm rot="2700000" flipH="1">
              <a:off x="457" y="0"/>
              <a:ext cx="288" cy="1200"/>
              <a:chOff x="0" y="0"/>
              <a:chExt cx="288" cy="1200"/>
            </a:xfrm>
            <a:grpFill/>
          </p:grpSpPr>
          <p:sp>
            <p:nvSpPr>
              <p:cNvPr id="37"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38"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59" name="Group 58"/>
          <p:cNvGrpSpPr/>
          <p:nvPr/>
        </p:nvGrpSpPr>
        <p:grpSpPr>
          <a:xfrm rot="1282349">
            <a:off x="4642863" y="1298051"/>
            <a:ext cx="2100360" cy="2100964"/>
            <a:chOff x="0" y="0"/>
            <a:chExt cx="1200" cy="1200"/>
          </a:xfrm>
          <a:solidFill>
            <a:srgbClr val="C00000"/>
          </a:solidFill>
        </p:grpSpPr>
        <p:sp>
          <p:nvSpPr>
            <p:cNvPr id="60"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 name="Group 60"/>
            <p:cNvGrpSpPr/>
            <p:nvPr/>
          </p:nvGrpSpPr>
          <p:grpSpPr>
            <a:xfrm>
              <a:off x="456" y="0"/>
              <a:ext cx="288" cy="1200"/>
              <a:chOff x="0" y="0"/>
              <a:chExt cx="288" cy="1200"/>
            </a:xfrm>
            <a:grpFill/>
          </p:grpSpPr>
          <p:sp>
            <p:nvSpPr>
              <p:cNvPr id="71"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2" name="Group 63"/>
            <p:cNvGrpSpPr/>
            <p:nvPr/>
          </p:nvGrpSpPr>
          <p:grpSpPr>
            <a:xfrm rot="-5400000">
              <a:off x="456" y="0"/>
              <a:ext cx="288" cy="1200"/>
              <a:chOff x="0" y="0"/>
              <a:chExt cx="288" cy="1200"/>
            </a:xfrm>
            <a:grpFill/>
          </p:grpSpPr>
          <p:sp>
            <p:nvSpPr>
              <p:cNvPr id="69"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3" name="Group 66"/>
            <p:cNvGrpSpPr/>
            <p:nvPr/>
          </p:nvGrpSpPr>
          <p:grpSpPr>
            <a:xfrm rot="-2700000">
              <a:off x="456" y="0"/>
              <a:ext cx="288" cy="1200"/>
              <a:chOff x="0" y="0"/>
              <a:chExt cx="288" cy="1200"/>
            </a:xfrm>
            <a:grpFill/>
          </p:grpSpPr>
          <p:sp>
            <p:nvSpPr>
              <p:cNvPr id="67"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8"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4" name="Group 69"/>
            <p:cNvGrpSpPr/>
            <p:nvPr/>
          </p:nvGrpSpPr>
          <p:grpSpPr>
            <a:xfrm rot="2700000" flipH="1">
              <a:off x="457" y="0"/>
              <a:ext cx="288" cy="1200"/>
              <a:chOff x="0" y="0"/>
              <a:chExt cx="288" cy="1200"/>
            </a:xfrm>
            <a:grpFill/>
          </p:grpSpPr>
          <p:sp>
            <p:nvSpPr>
              <p:cNvPr id="65"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87" name="Group 86"/>
          <p:cNvGrpSpPr/>
          <p:nvPr/>
        </p:nvGrpSpPr>
        <p:grpSpPr>
          <a:xfrm>
            <a:off x="6537352" y="2202714"/>
            <a:ext cx="1669579" cy="1670060"/>
            <a:chOff x="0" y="0"/>
            <a:chExt cx="1200" cy="1200"/>
          </a:xfrm>
          <a:solidFill>
            <a:srgbClr val="C00000"/>
          </a:solidFill>
        </p:grpSpPr>
        <p:sp>
          <p:nvSpPr>
            <p:cNvPr id="88"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89" name="Group 88"/>
            <p:cNvGrpSpPr/>
            <p:nvPr/>
          </p:nvGrpSpPr>
          <p:grpSpPr>
            <a:xfrm>
              <a:off x="456" y="0"/>
              <a:ext cx="288" cy="1200"/>
              <a:chOff x="0" y="0"/>
              <a:chExt cx="288" cy="1200"/>
            </a:xfrm>
            <a:grpFill/>
          </p:grpSpPr>
          <p:sp>
            <p:nvSpPr>
              <p:cNvPr id="99"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00"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90" name="Group 91"/>
            <p:cNvGrpSpPr/>
            <p:nvPr/>
          </p:nvGrpSpPr>
          <p:grpSpPr>
            <a:xfrm rot="-5400000">
              <a:off x="456" y="0"/>
              <a:ext cx="288" cy="1200"/>
              <a:chOff x="0" y="0"/>
              <a:chExt cx="288" cy="1200"/>
            </a:xfrm>
            <a:grpFill/>
          </p:grpSpPr>
          <p:sp>
            <p:nvSpPr>
              <p:cNvPr id="97"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98"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91" name="Group 94"/>
            <p:cNvGrpSpPr/>
            <p:nvPr/>
          </p:nvGrpSpPr>
          <p:grpSpPr>
            <a:xfrm rot="-2700000">
              <a:off x="456" y="0"/>
              <a:ext cx="288" cy="1200"/>
              <a:chOff x="0" y="0"/>
              <a:chExt cx="288" cy="1200"/>
            </a:xfrm>
            <a:grpFill/>
          </p:grpSpPr>
          <p:sp>
            <p:nvSpPr>
              <p:cNvPr id="95"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96"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92" name="Group 97"/>
            <p:cNvGrpSpPr/>
            <p:nvPr/>
          </p:nvGrpSpPr>
          <p:grpSpPr>
            <a:xfrm rot="2700000" flipH="1">
              <a:off x="457" y="0"/>
              <a:ext cx="288" cy="1200"/>
              <a:chOff x="0" y="0"/>
              <a:chExt cx="288" cy="1200"/>
            </a:xfrm>
            <a:grpFill/>
          </p:grpSpPr>
          <p:sp>
            <p:nvSpPr>
              <p:cNvPr id="93"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94"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sp>
        <p:nvSpPr>
          <p:cNvPr id="115" name="AutoShape 143"/>
          <p:cNvSpPr>
            <a:spLocks noChangeArrowheads="1"/>
          </p:cNvSpPr>
          <p:nvPr/>
        </p:nvSpPr>
        <p:spPr bwMode="auto">
          <a:xfrm>
            <a:off x="1296571" y="1137355"/>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ea typeface="黑体" panose="02010609060101010101" charset="-122"/>
              </a:rPr>
              <a:t>添加段落文字</a:t>
            </a:r>
          </a:p>
        </p:txBody>
      </p:sp>
      <p:sp>
        <p:nvSpPr>
          <p:cNvPr id="116" name="AutoShape 144"/>
          <p:cNvSpPr>
            <a:spLocks noChangeArrowheads="1"/>
          </p:cNvSpPr>
          <p:nvPr/>
        </p:nvSpPr>
        <p:spPr bwMode="auto">
          <a:xfrm>
            <a:off x="2993518" y="1480174"/>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ea typeface="黑体" panose="02010609060101010101" charset="-122"/>
              </a:rPr>
              <a:t>添加段落文字</a:t>
            </a:r>
          </a:p>
        </p:txBody>
      </p:sp>
      <p:sp>
        <p:nvSpPr>
          <p:cNvPr id="117" name="AutoShape 145"/>
          <p:cNvSpPr>
            <a:spLocks noChangeArrowheads="1"/>
          </p:cNvSpPr>
          <p:nvPr/>
        </p:nvSpPr>
        <p:spPr bwMode="auto">
          <a:xfrm>
            <a:off x="4948699" y="3529956"/>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ea typeface="黑体" panose="02010609060101010101" charset="-122"/>
              </a:rPr>
              <a:t>添加段落文字</a:t>
            </a:r>
          </a:p>
        </p:txBody>
      </p:sp>
      <p:sp>
        <p:nvSpPr>
          <p:cNvPr id="118" name="AutoShape 146"/>
          <p:cNvSpPr>
            <a:spLocks noChangeArrowheads="1"/>
          </p:cNvSpPr>
          <p:nvPr/>
        </p:nvSpPr>
        <p:spPr bwMode="auto">
          <a:xfrm>
            <a:off x="6579005" y="1581354"/>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ea typeface="黑体" panose="02010609060101010101" charset="-122"/>
              </a:rPr>
              <a:t>添加段落文字</a:t>
            </a:r>
          </a:p>
        </p:txBody>
      </p:sp>
      <p:sp>
        <p:nvSpPr>
          <p:cNvPr id="119" name="Rectangle 147"/>
          <p:cNvSpPr>
            <a:spLocks noChangeArrowheads="1"/>
          </p:cNvSpPr>
          <p:nvPr/>
        </p:nvSpPr>
        <p:spPr bwMode="auto">
          <a:xfrm>
            <a:off x="1434613" y="1982499"/>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0">
                <a:ea typeface="黑体" panose="02010609060101010101" charset="-122"/>
              </a:rPr>
              <a:t>点击添加文本</a:t>
            </a:r>
          </a:p>
          <a:p>
            <a:pPr algn="ctr" eaLnBrk="1" hangingPunct="1"/>
            <a:r>
              <a:rPr lang="zh-CN" altLang="en-US" sz="1100" b="0">
                <a:ea typeface="黑体" panose="02010609060101010101" charset="-122"/>
              </a:rPr>
              <a:t>点击添加文本</a:t>
            </a:r>
          </a:p>
          <a:p>
            <a:pPr algn="ctr" eaLnBrk="1" hangingPunct="1"/>
            <a:r>
              <a:rPr lang="zh-CN" altLang="en-US" sz="1100" b="0">
                <a:ea typeface="黑体" panose="02010609060101010101" charset="-122"/>
              </a:rPr>
              <a:t>点击添加文本</a:t>
            </a:r>
          </a:p>
        </p:txBody>
      </p:sp>
      <p:sp>
        <p:nvSpPr>
          <p:cNvPr id="120" name="Rectangle 148"/>
          <p:cNvSpPr>
            <a:spLocks noChangeArrowheads="1"/>
          </p:cNvSpPr>
          <p:nvPr/>
        </p:nvSpPr>
        <p:spPr bwMode="auto">
          <a:xfrm>
            <a:off x="3185111" y="2756227"/>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b="0">
                <a:ea typeface="黑体" panose="02010609060101010101" charset="-122"/>
              </a:rPr>
              <a:t>点击添加文本</a:t>
            </a:r>
          </a:p>
          <a:p>
            <a:pPr algn="ctr" eaLnBrk="1" hangingPunct="1"/>
            <a:r>
              <a:rPr lang="zh-CN" altLang="en-US" sz="1300" b="0">
                <a:ea typeface="黑体" panose="02010609060101010101" charset="-122"/>
              </a:rPr>
              <a:t>点击添加文本</a:t>
            </a:r>
          </a:p>
          <a:p>
            <a:pPr algn="ctr" eaLnBrk="1" hangingPunct="1"/>
            <a:r>
              <a:rPr lang="zh-CN" altLang="en-US" sz="1300" b="0">
                <a:ea typeface="黑体" panose="02010609060101010101" charset="-122"/>
              </a:rPr>
              <a:t>点击添加文本</a:t>
            </a:r>
          </a:p>
        </p:txBody>
      </p:sp>
      <p:sp>
        <p:nvSpPr>
          <p:cNvPr id="121" name="Rectangle 149"/>
          <p:cNvSpPr>
            <a:spLocks noChangeArrowheads="1"/>
          </p:cNvSpPr>
          <p:nvPr/>
        </p:nvSpPr>
        <p:spPr bwMode="auto">
          <a:xfrm>
            <a:off x="5122438" y="1915840"/>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b="0">
                <a:ea typeface="黑体" panose="02010609060101010101" charset="-122"/>
              </a:rPr>
              <a:t>点击添加文本</a:t>
            </a:r>
          </a:p>
          <a:p>
            <a:pPr algn="ctr" eaLnBrk="1" hangingPunct="1"/>
            <a:r>
              <a:rPr lang="zh-CN" altLang="en-US" sz="1300" b="0">
                <a:ea typeface="黑体" panose="02010609060101010101" charset="-122"/>
              </a:rPr>
              <a:t>点击添加文本</a:t>
            </a:r>
          </a:p>
          <a:p>
            <a:pPr algn="ctr" eaLnBrk="1" hangingPunct="1"/>
            <a:r>
              <a:rPr lang="zh-CN" altLang="en-US" sz="1300" b="0">
                <a:ea typeface="黑体" panose="02010609060101010101" charset="-122"/>
              </a:rPr>
              <a:t>点击添加文本</a:t>
            </a:r>
          </a:p>
        </p:txBody>
      </p:sp>
      <p:sp>
        <p:nvSpPr>
          <p:cNvPr id="122" name="Rectangle 150"/>
          <p:cNvSpPr>
            <a:spLocks noChangeArrowheads="1"/>
          </p:cNvSpPr>
          <p:nvPr/>
        </p:nvSpPr>
        <p:spPr bwMode="auto">
          <a:xfrm>
            <a:off x="6814628" y="2606243"/>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0">
                <a:ea typeface="黑体" panose="02010609060101010101" charset="-122"/>
              </a:rPr>
              <a:t>点击添加文本</a:t>
            </a:r>
          </a:p>
          <a:p>
            <a:pPr algn="ctr" eaLnBrk="1" hangingPunct="1"/>
            <a:r>
              <a:rPr lang="zh-CN" altLang="en-US" sz="1100" b="0">
                <a:ea typeface="黑体" panose="02010609060101010101" charset="-122"/>
              </a:rPr>
              <a:t>点击添加文本</a:t>
            </a:r>
          </a:p>
          <a:p>
            <a:pPr algn="ctr" eaLnBrk="1" hangingPunct="1"/>
            <a:r>
              <a:rPr lang="zh-CN" altLang="en-US" sz="1100" b="0">
                <a:ea typeface="黑体" panose="02010609060101010101" charset="-122"/>
              </a:rPr>
              <a:t>点击添加文本</a:t>
            </a: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17"/>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17"/>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17"/>
                                        </p:tgtEl>
                                      </p:cBhvr>
                                    </p:animEffect>
                                    <p:set>
                                      <p:cBhvr>
                                        <p:cTn id="15" dur="1" fill="hold">
                                          <p:stCondLst>
                                            <p:cond delay="199"/>
                                          </p:stCondLst>
                                        </p:cTn>
                                        <p:tgtEl>
                                          <p:spTgt spid="17"/>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300" fill="hold"/>
                                        <p:tgtEl>
                                          <p:spTgt spid="31"/>
                                        </p:tgtEl>
                                        <p:attrNameLst>
                                          <p:attrName>ppt_w</p:attrName>
                                        </p:attrNameLst>
                                      </p:cBhvr>
                                      <p:tavLst>
                                        <p:tav tm="0">
                                          <p:val>
                                            <p:fltVal val="0"/>
                                          </p:val>
                                        </p:tav>
                                        <p:tav tm="100000">
                                          <p:val>
                                            <p:strVal val="#ppt_w"/>
                                          </p:val>
                                        </p:tav>
                                      </p:tavLst>
                                    </p:anim>
                                    <p:anim calcmode="lin" valueType="num">
                                      <p:cBhvr>
                                        <p:cTn id="20" dur="300" fill="hold"/>
                                        <p:tgtEl>
                                          <p:spTgt spid="31"/>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45"/>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45"/>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45"/>
                                        </p:tgtEl>
                                      </p:cBhvr>
                                    </p:animEffect>
                                    <p:set>
                                      <p:cBhvr>
                                        <p:cTn id="27" dur="1" fill="hold">
                                          <p:stCondLst>
                                            <p:cond delay="199"/>
                                          </p:stCondLst>
                                        </p:cTn>
                                        <p:tgtEl>
                                          <p:spTgt spid="45"/>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300" fill="hold"/>
                                        <p:tgtEl>
                                          <p:spTgt spid="59"/>
                                        </p:tgtEl>
                                        <p:attrNameLst>
                                          <p:attrName>ppt_w</p:attrName>
                                        </p:attrNameLst>
                                      </p:cBhvr>
                                      <p:tavLst>
                                        <p:tav tm="0">
                                          <p:val>
                                            <p:fltVal val="0"/>
                                          </p:val>
                                        </p:tav>
                                        <p:tav tm="100000">
                                          <p:val>
                                            <p:strVal val="#ppt_w"/>
                                          </p:val>
                                        </p:tav>
                                      </p:tavLst>
                                    </p:anim>
                                    <p:anim calcmode="lin" valueType="num">
                                      <p:cBhvr>
                                        <p:cTn id="32" dur="300" fill="hold"/>
                                        <p:tgtEl>
                                          <p:spTgt spid="59"/>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73"/>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73"/>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73"/>
                                        </p:tgtEl>
                                      </p:cBhvr>
                                    </p:animEffect>
                                    <p:set>
                                      <p:cBhvr>
                                        <p:cTn id="39" dur="1" fill="hold">
                                          <p:stCondLst>
                                            <p:cond delay="199"/>
                                          </p:stCondLst>
                                        </p:cTn>
                                        <p:tgtEl>
                                          <p:spTgt spid="73"/>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300" fill="hold"/>
                                        <p:tgtEl>
                                          <p:spTgt spid="87"/>
                                        </p:tgtEl>
                                        <p:attrNameLst>
                                          <p:attrName>ppt_w</p:attrName>
                                        </p:attrNameLst>
                                      </p:cBhvr>
                                      <p:tavLst>
                                        <p:tav tm="0">
                                          <p:val>
                                            <p:fltVal val="0"/>
                                          </p:val>
                                        </p:tav>
                                        <p:tav tm="100000">
                                          <p:val>
                                            <p:strVal val="#ppt_w"/>
                                          </p:val>
                                        </p:tav>
                                      </p:tavLst>
                                    </p:anim>
                                    <p:anim calcmode="lin" valueType="num">
                                      <p:cBhvr>
                                        <p:cTn id="44" dur="300" fill="hold"/>
                                        <p:tgtEl>
                                          <p:spTgt spid="87"/>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101"/>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0" fill="hold"/>
                                        <p:tgtEl>
                                          <p:spTgt spid="101"/>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101"/>
                                        </p:tgtEl>
                                      </p:cBhvr>
                                    </p:animEffect>
                                    <p:set>
                                      <p:cBhvr>
                                        <p:cTn id="51" dur="1" fill="hold">
                                          <p:stCondLst>
                                            <p:cond delay="199"/>
                                          </p:stCondLst>
                                        </p:cTn>
                                        <p:tgtEl>
                                          <p:spTgt spid="101"/>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0">
                                      <p:cBhvr>
                                        <p:cTn id="54" dur="2000" fill="hold"/>
                                        <p:tgtEl>
                                          <p:spTgt spid="3"/>
                                        </p:tgtEl>
                                        <p:attrNameLst>
                                          <p:attrName>r</p:attrName>
                                        </p:attrNameLst>
                                      </p:cBhvr>
                                    </p:animRot>
                                  </p:childTnLst>
                                </p:cTn>
                              </p:par>
                              <p:par>
                                <p:cTn id="55" presetID="8" presetClass="emph" presetSubtype="0" fill="hold" nodeType="withEffect">
                                  <p:stCondLst>
                                    <p:cond delay="0"/>
                                  </p:stCondLst>
                                  <p:childTnLst>
                                    <p:animRot by="-43199940">
                                      <p:cBhvr>
                                        <p:cTn id="56" dur="2000" fill="hold"/>
                                        <p:tgtEl>
                                          <p:spTgt spid="31"/>
                                        </p:tgtEl>
                                        <p:attrNameLst>
                                          <p:attrName>r</p:attrName>
                                        </p:attrNameLst>
                                      </p:cBhvr>
                                    </p:animRot>
                                  </p:childTnLst>
                                </p:cTn>
                              </p:par>
                              <p:par>
                                <p:cTn id="57" presetID="8" presetClass="emph" presetSubtype="0" fill="hold" nodeType="withEffect">
                                  <p:stCondLst>
                                    <p:cond delay="0"/>
                                  </p:stCondLst>
                                  <p:childTnLst>
                                    <p:animRot by="-43199940">
                                      <p:cBhvr>
                                        <p:cTn id="58" dur="2000" fill="hold"/>
                                        <p:tgtEl>
                                          <p:spTgt spid="59"/>
                                        </p:tgtEl>
                                        <p:attrNameLst>
                                          <p:attrName>r</p:attrName>
                                        </p:attrNameLst>
                                      </p:cBhvr>
                                    </p:animRot>
                                  </p:childTnLst>
                                </p:cTn>
                              </p:par>
                              <p:par>
                                <p:cTn id="59" presetID="8" presetClass="emph" presetSubtype="0" fill="hold" nodeType="withEffect">
                                  <p:stCondLst>
                                    <p:cond delay="0"/>
                                  </p:stCondLst>
                                  <p:childTnLst>
                                    <p:animRot by="-43199940">
                                      <p:cBhvr>
                                        <p:cTn id="60" dur="2000" fill="hold"/>
                                        <p:tgtEl>
                                          <p:spTgt spid="87"/>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1000"/>
                                        <p:tgtEl>
                                          <p:spTgt spid="115"/>
                                        </p:tgtEl>
                                      </p:cBhvr>
                                    </p:animEffect>
                                    <p:anim calcmode="lin" valueType="num">
                                      <p:cBhvr>
                                        <p:cTn id="64" dur="1000" fill="hold"/>
                                        <p:tgtEl>
                                          <p:spTgt spid="115"/>
                                        </p:tgtEl>
                                        <p:attrNameLst>
                                          <p:attrName>ppt_x</p:attrName>
                                        </p:attrNameLst>
                                      </p:cBhvr>
                                      <p:tavLst>
                                        <p:tav tm="0">
                                          <p:val>
                                            <p:strVal val="#ppt_x"/>
                                          </p:val>
                                        </p:tav>
                                        <p:tav tm="100000">
                                          <p:val>
                                            <p:strVal val="#ppt_x"/>
                                          </p:val>
                                        </p:tav>
                                      </p:tavLst>
                                    </p:anim>
                                    <p:anim calcmode="lin" valueType="num">
                                      <p:cBhvr>
                                        <p:cTn id="65" dur="1000" fill="hold"/>
                                        <p:tgtEl>
                                          <p:spTgt spid="11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116"/>
                                        </p:tgtEl>
                                        <p:attrNameLst>
                                          <p:attrName>style.visibility</p:attrName>
                                        </p:attrNameLst>
                                      </p:cBhvr>
                                      <p:to>
                                        <p:strVal val="visible"/>
                                      </p:to>
                                    </p:set>
                                    <p:animEffect transition="in" filter="fade">
                                      <p:cBhvr>
                                        <p:cTn id="68" dur="1000"/>
                                        <p:tgtEl>
                                          <p:spTgt spid="116"/>
                                        </p:tgtEl>
                                      </p:cBhvr>
                                    </p:animEffect>
                                    <p:anim calcmode="lin" valueType="num">
                                      <p:cBhvr>
                                        <p:cTn id="69" dur="1000" fill="hold"/>
                                        <p:tgtEl>
                                          <p:spTgt spid="116"/>
                                        </p:tgtEl>
                                        <p:attrNameLst>
                                          <p:attrName>ppt_x</p:attrName>
                                        </p:attrNameLst>
                                      </p:cBhvr>
                                      <p:tavLst>
                                        <p:tav tm="0">
                                          <p:val>
                                            <p:strVal val="#ppt_x"/>
                                          </p:val>
                                        </p:tav>
                                        <p:tav tm="100000">
                                          <p:val>
                                            <p:strVal val="#ppt_x"/>
                                          </p:val>
                                        </p:tav>
                                      </p:tavLst>
                                    </p:anim>
                                    <p:anim calcmode="lin" valueType="num">
                                      <p:cBhvr>
                                        <p:cTn id="70" dur="1000" fill="hold"/>
                                        <p:tgtEl>
                                          <p:spTgt spid="11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117"/>
                                        </p:tgtEl>
                                        <p:attrNameLst>
                                          <p:attrName>style.visibility</p:attrName>
                                        </p:attrNameLst>
                                      </p:cBhvr>
                                      <p:to>
                                        <p:strVal val="visible"/>
                                      </p:to>
                                    </p:set>
                                    <p:animEffect transition="in" filter="fade">
                                      <p:cBhvr>
                                        <p:cTn id="73" dur="1000"/>
                                        <p:tgtEl>
                                          <p:spTgt spid="117"/>
                                        </p:tgtEl>
                                      </p:cBhvr>
                                    </p:animEffect>
                                    <p:anim calcmode="lin" valueType="num">
                                      <p:cBhvr>
                                        <p:cTn id="74" dur="1000" fill="hold"/>
                                        <p:tgtEl>
                                          <p:spTgt spid="117"/>
                                        </p:tgtEl>
                                        <p:attrNameLst>
                                          <p:attrName>ppt_x</p:attrName>
                                        </p:attrNameLst>
                                      </p:cBhvr>
                                      <p:tavLst>
                                        <p:tav tm="0">
                                          <p:val>
                                            <p:strVal val="#ppt_x"/>
                                          </p:val>
                                        </p:tav>
                                        <p:tav tm="100000">
                                          <p:val>
                                            <p:strVal val="#ppt_x"/>
                                          </p:val>
                                        </p:tav>
                                      </p:tavLst>
                                    </p:anim>
                                    <p:anim calcmode="lin" valueType="num">
                                      <p:cBhvr>
                                        <p:cTn id="75" dur="1000" fill="hold"/>
                                        <p:tgtEl>
                                          <p:spTgt spid="11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1000"/>
                                        <p:tgtEl>
                                          <p:spTgt spid="118"/>
                                        </p:tgtEl>
                                      </p:cBhvr>
                                    </p:animEffect>
                                    <p:anim calcmode="lin" valueType="num">
                                      <p:cBhvr>
                                        <p:cTn id="79" dur="1000" fill="hold"/>
                                        <p:tgtEl>
                                          <p:spTgt spid="118"/>
                                        </p:tgtEl>
                                        <p:attrNameLst>
                                          <p:attrName>ppt_x</p:attrName>
                                        </p:attrNameLst>
                                      </p:cBhvr>
                                      <p:tavLst>
                                        <p:tav tm="0">
                                          <p:val>
                                            <p:strVal val="#ppt_x"/>
                                          </p:val>
                                        </p:tav>
                                        <p:tav tm="100000">
                                          <p:val>
                                            <p:strVal val="#ppt_x"/>
                                          </p:val>
                                        </p:tav>
                                      </p:tavLst>
                                    </p:anim>
                                    <p:anim calcmode="lin" valueType="num">
                                      <p:cBhvr>
                                        <p:cTn id="80" dur="1000" fill="hold"/>
                                        <p:tgtEl>
                                          <p:spTgt spid="118"/>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119"/>
                                        </p:tgtEl>
                                        <p:attrNameLst>
                                          <p:attrName>style.visibility</p:attrName>
                                        </p:attrNameLst>
                                      </p:cBhvr>
                                      <p:to>
                                        <p:strVal val="visible"/>
                                      </p:to>
                                    </p:set>
                                    <p:animEffect transition="in" filter="fade">
                                      <p:cBhvr>
                                        <p:cTn id="83" dur="800"/>
                                        <p:tgtEl>
                                          <p:spTgt spid="119"/>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120"/>
                                        </p:tgtEl>
                                        <p:attrNameLst>
                                          <p:attrName>style.visibility</p:attrName>
                                        </p:attrNameLst>
                                      </p:cBhvr>
                                      <p:to>
                                        <p:strVal val="visible"/>
                                      </p:to>
                                    </p:set>
                                    <p:animEffect transition="in" filter="fade">
                                      <p:cBhvr>
                                        <p:cTn id="86" dur="800"/>
                                        <p:tgtEl>
                                          <p:spTgt spid="120"/>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121"/>
                                        </p:tgtEl>
                                        <p:attrNameLst>
                                          <p:attrName>style.visibility</p:attrName>
                                        </p:attrNameLst>
                                      </p:cBhvr>
                                      <p:to>
                                        <p:strVal val="visible"/>
                                      </p:to>
                                    </p:set>
                                    <p:animEffect transition="in" filter="fade">
                                      <p:cBhvr>
                                        <p:cTn id="89" dur="800"/>
                                        <p:tgtEl>
                                          <p:spTgt spid="121"/>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122"/>
                                        </p:tgtEl>
                                        <p:attrNameLst>
                                          <p:attrName>style.visibility</p:attrName>
                                        </p:attrNameLst>
                                      </p:cBhvr>
                                      <p:to>
                                        <p:strVal val="visible"/>
                                      </p:to>
                                    </p:set>
                                    <p:animEffect transition="in" filter="fade">
                                      <p:cBhvr>
                                        <p:cTn id="92" dur="8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utoUpdateAnimBg="0"/>
      <p:bldP spid="116" grpId="0" autoUpdateAnimBg="0"/>
      <p:bldP spid="117" grpId="0" autoUpdateAnimBg="0"/>
      <p:bldP spid="118" grpId="0" autoUpdateAnimBg="0"/>
      <p:bldP spid="119" grpId="0" autoUpdateAnimBg="0"/>
      <p:bldP spid="120" grpId="0" autoUpdateAnimBg="0"/>
      <p:bldP spid="121" grpId="0" autoUpdateAnimBg="0"/>
      <p:bldP spid="12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项 目 成 果 展 示</a:t>
            </a:r>
          </a:p>
        </p:txBody>
      </p:sp>
      <p:grpSp>
        <p:nvGrpSpPr>
          <p:cNvPr id="3" name="组合 2"/>
          <p:cNvGrpSpPr/>
          <p:nvPr/>
        </p:nvGrpSpPr>
        <p:grpSpPr>
          <a:xfrm>
            <a:off x="730968" y="771550"/>
            <a:ext cx="3192960" cy="3950783"/>
            <a:chOff x="865232" y="1286330"/>
            <a:chExt cx="4013321" cy="4966128"/>
          </a:xfrm>
        </p:grpSpPr>
        <p:pic>
          <p:nvPicPr>
            <p:cNvPr id="4" name="Picture 3"/>
            <p:cNvPicPr>
              <a:picLocks noChangeAspect="1"/>
            </p:cNvPicPr>
            <p:nvPr/>
          </p:nvPicPr>
          <p:blipFill>
            <a:blip r:embed="rId2">
              <a:duotone>
                <a:schemeClr val="accent2">
                  <a:shade val="45000"/>
                  <a:satMod val="135000"/>
                </a:schemeClr>
                <a:prstClr val="white"/>
              </a:duotone>
            </a:blip>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5" name="Rectangle 4"/>
            <p:cNvSpPr/>
            <p:nvPr/>
          </p:nvSpPr>
          <p:spPr>
            <a:xfrm>
              <a:off x="1454212" y="1875344"/>
              <a:ext cx="2840124" cy="369919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ct val="0"/>
                </a:spcBef>
                <a:spcAft>
                  <a:spcPct val="0"/>
                </a:spcAft>
                <a:defRPr/>
              </a:pPr>
              <a:endParaRPr lang="en-US" sz="3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6" name="矩形 5"/>
          <p:cNvSpPr>
            <a:spLocks noChangeArrowheads="1"/>
          </p:cNvSpPr>
          <p:nvPr/>
        </p:nvSpPr>
        <p:spPr bwMode="auto">
          <a:xfrm>
            <a:off x="4352621" y="3524621"/>
            <a:ext cx="1338069" cy="338552"/>
          </a:xfrm>
          <a:prstGeom prst="rect">
            <a:avLst/>
          </a:prstGeom>
          <a:noFill/>
          <a:ln w="9525">
            <a:noFill/>
            <a:miter lim="800000"/>
          </a:ln>
        </p:spPr>
        <p:txBody>
          <a:bodyPr wrap="square" lIns="91435" tIns="45719" rIns="91435" bIns="45719">
            <a:spAutoFit/>
          </a:bodyPr>
          <a:lstStyle/>
          <a:p>
            <a:r>
              <a:rPr lang="zh-CN" altLang="en-US" sz="1600" b="1">
                <a:solidFill>
                  <a:srgbClr val="C00000"/>
                </a:solidFill>
                <a:latin typeface="微软雅黑" panose="020B0503020204020204" pitchFamily="34" charset="-122"/>
                <a:ea typeface="微软雅黑" panose="020B0503020204020204" pitchFamily="34" charset="-122"/>
              </a:rPr>
              <a:t>添加标题</a:t>
            </a:r>
            <a:endParaRPr lang="en-US" altLang="zh-CN" sz="1600" b="1">
              <a:solidFill>
                <a:srgbClr val="C00000"/>
              </a:solidFill>
              <a:latin typeface="微软雅黑" panose="020B0503020204020204" pitchFamily="34" charset="-122"/>
              <a:ea typeface="微软雅黑" panose="020B0503020204020204" pitchFamily="34" charset="-122"/>
            </a:endParaRPr>
          </a:p>
        </p:txBody>
      </p:sp>
      <p:sp>
        <p:nvSpPr>
          <p:cNvPr id="7" name="矩形 47"/>
          <p:cNvSpPr>
            <a:spLocks noChangeArrowheads="1"/>
          </p:cNvSpPr>
          <p:nvPr/>
        </p:nvSpPr>
        <p:spPr bwMode="auto">
          <a:xfrm>
            <a:off x="4338335" y="3836628"/>
            <a:ext cx="1928420" cy="701729"/>
          </a:xfrm>
          <a:prstGeom prst="rect">
            <a:avLst/>
          </a:prstGeom>
          <a:noFill/>
          <a:ln>
            <a:noFill/>
          </a:ln>
        </p:spPr>
        <p:txBody>
          <a:bodyPr wrap="square" lIns="91435" tIns="45719" rIns="91435" bIns="45719">
            <a:spAutoFit/>
          </a:bodyPr>
          <a:lstStyle/>
          <a:p>
            <a:pPr defTabSz="914400" fontAlgn="auto">
              <a:lnSpc>
                <a:spcPct val="120000"/>
              </a:lnSpc>
              <a:spcAft>
                <a:spcPct val="0"/>
              </a:spcAft>
              <a:buFont typeface="Arial" panose="020B0604020202020204"/>
              <a:buNone/>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8" name="矩形 7"/>
          <p:cNvSpPr>
            <a:spLocks noChangeArrowheads="1"/>
          </p:cNvSpPr>
          <p:nvPr/>
        </p:nvSpPr>
        <p:spPr bwMode="auto">
          <a:xfrm>
            <a:off x="6546298" y="3524621"/>
            <a:ext cx="1338069" cy="338552"/>
          </a:xfrm>
          <a:prstGeom prst="rect">
            <a:avLst/>
          </a:prstGeom>
          <a:noFill/>
          <a:ln w="9525">
            <a:noFill/>
            <a:miter lim="800000"/>
          </a:ln>
        </p:spPr>
        <p:txBody>
          <a:bodyPr wrap="square" lIns="91435" tIns="45719" rIns="91435" bIns="45719">
            <a:spAutoFit/>
          </a:bodyPr>
          <a:lstStyle/>
          <a:p>
            <a:r>
              <a:rPr lang="zh-CN" altLang="en-US" sz="1600" b="1">
                <a:solidFill>
                  <a:srgbClr val="C00000"/>
                </a:solidFill>
                <a:latin typeface="微软雅黑" panose="020B0503020204020204" pitchFamily="34" charset="-122"/>
                <a:ea typeface="微软雅黑" panose="020B0503020204020204" pitchFamily="34" charset="-122"/>
              </a:rPr>
              <a:t>添加标题</a:t>
            </a:r>
            <a:endParaRPr lang="en-US" altLang="zh-CN" sz="1600" b="1">
              <a:solidFill>
                <a:srgbClr val="C00000"/>
              </a:solidFill>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6532012" y="3836628"/>
            <a:ext cx="1928420" cy="701729"/>
          </a:xfrm>
          <a:prstGeom prst="rect">
            <a:avLst/>
          </a:prstGeom>
          <a:noFill/>
          <a:ln>
            <a:noFill/>
          </a:ln>
        </p:spPr>
        <p:txBody>
          <a:bodyPr wrap="square" lIns="91435" tIns="45719" rIns="91435" bIns="45719">
            <a:spAutoFit/>
          </a:bodyPr>
          <a:lstStyle/>
          <a:p>
            <a:pPr defTabSz="914400" fontAlgn="auto">
              <a:lnSpc>
                <a:spcPct val="120000"/>
              </a:lnSpc>
              <a:spcAft>
                <a:spcPct val="0"/>
              </a:spcAft>
              <a:buFont typeface="Arial" panose="020B0604020202020204"/>
              <a:buNone/>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nvGrpSpPr>
          <p:cNvPr id="13" name="组合 12"/>
          <p:cNvGrpSpPr/>
          <p:nvPr/>
        </p:nvGrpSpPr>
        <p:grpSpPr>
          <a:xfrm>
            <a:off x="4339509" y="1049926"/>
            <a:ext cx="2263519" cy="350012"/>
            <a:chOff x="4304043" y="1286668"/>
            <a:chExt cx="7914744" cy="2757793"/>
          </a:xfrm>
          <a:effectLst>
            <a:outerShdw blurRad="381000" dist="254000" dir="8100000" algn="tr" rotWithShape="0">
              <a:prstClr val="black">
                <a:alpha val="40000"/>
              </a:prstClr>
            </a:outerShdw>
          </a:effectLst>
        </p:grpSpPr>
        <p:sp>
          <p:nvSpPr>
            <p:cNvPr id="15" name="圆角矩形 14"/>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 name="椭圆 13"/>
          <p:cNvSpPr/>
          <p:nvPr/>
        </p:nvSpPr>
        <p:spPr>
          <a:xfrm>
            <a:off x="4424454" y="1135822"/>
            <a:ext cx="178219" cy="178219"/>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671120" y="1140928"/>
            <a:ext cx="1773087" cy="1692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a:solidFill>
                  <a:schemeClr val="tx1">
                    <a:lumMod val="65000"/>
                    <a:lumOff val="35000"/>
                  </a:schemeClr>
                </a:solidFill>
              </a:rPr>
              <a:t>点击输入标题文本小标签</a:t>
            </a:r>
          </a:p>
        </p:txBody>
      </p:sp>
      <p:grpSp>
        <p:nvGrpSpPr>
          <p:cNvPr id="20" name="组合 19"/>
          <p:cNvGrpSpPr/>
          <p:nvPr/>
        </p:nvGrpSpPr>
        <p:grpSpPr>
          <a:xfrm>
            <a:off x="4341392" y="1481973"/>
            <a:ext cx="2916000" cy="350012"/>
            <a:chOff x="4304040" y="1286668"/>
            <a:chExt cx="10196250" cy="2757793"/>
          </a:xfrm>
          <a:effectLst>
            <a:outerShdw blurRad="381000" dist="254000" dir="8100000" algn="tr" rotWithShape="0">
              <a:prstClr val="black">
                <a:alpha val="40000"/>
              </a:prstClr>
            </a:outerShdw>
          </a:effectLst>
        </p:grpSpPr>
        <p:sp>
          <p:nvSpPr>
            <p:cNvPr id="22" name="圆角矩形 21"/>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1" name="椭圆 20"/>
          <p:cNvSpPr/>
          <p:nvPr/>
        </p:nvSpPr>
        <p:spPr>
          <a:xfrm>
            <a:off x="4426338" y="1567869"/>
            <a:ext cx="178219" cy="178219"/>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673004" y="1572975"/>
            <a:ext cx="2419275" cy="1692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a:solidFill>
                  <a:schemeClr val="tx1">
                    <a:lumMod val="65000"/>
                    <a:lumOff val="35000"/>
                  </a:schemeClr>
                </a:solidFill>
              </a:rPr>
              <a:t>点击输入标题文本及描述说明</a:t>
            </a:r>
          </a:p>
        </p:txBody>
      </p:sp>
      <p:grpSp>
        <p:nvGrpSpPr>
          <p:cNvPr id="27" name="组合 26"/>
          <p:cNvGrpSpPr/>
          <p:nvPr/>
        </p:nvGrpSpPr>
        <p:grpSpPr>
          <a:xfrm>
            <a:off x="4352623" y="1914021"/>
            <a:ext cx="2401200" cy="350012"/>
            <a:chOff x="4304043" y="1286668"/>
            <a:chExt cx="8396171" cy="2757793"/>
          </a:xfrm>
          <a:effectLst>
            <a:outerShdw blurRad="381000" dist="254000" dir="8100000" algn="tr" rotWithShape="0">
              <a:prstClr val="black">
                <a:alpha val="40000"/>
              </a:prstClr>
            </a:outerShdw>
          </a:effectLst>
        </p:grpSpPr>
        <p:sp>
          <p:nvSpPr>
            <p:cNvPr id="29" name="圆角矩形 28"/>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8" name="椭圆 27"/>
          <p:cNvSpPr/>
          <p:nvPr/>
        </p:nvSpPr>
        <p:spPr>
          <a:xfrm>
            <a:off x="4437568" y="1999917"/>
            <a:ext cx="178219" cy="178219"/>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684234" y="2005023"/>
            <a:ext cx="1918793" cy="1692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a:solidFill>
                  <a:schemeClr val="tx1">
                    <a:lumMod val="65000"/>
                    <a:lumOff val="35000"/>
                  </a:schemeClr>
                </a:solidFill>
              </a:rPr>
              <a:t>点击输入标题文本小标签</a:t>
            </a:r>
          </a:p>
        </p:txBody>
      </p:sp>
      <p:grpSp>
        <p:nvGrpSpPr>
          <p:cNvPr id="34" name="组合 33"/>
          <p:cNvGrpSpPr/>
          <p:nvPr/>
        </p:nvGrpSpPr>
        <p:grpSpPr>
          <a:xfrm>
            <a:off x="4350152" y="2346069"/>
            <a:ext cx="1972203" cy="350012"/>
            <a:chOff x="4304043" y="1286668"/>
            <a:chExt cx="6896116" cy="2757793"/>
          </a:xfrm>
          <a:effectLst>
            <a:outerShdw blurRad="381000" dist="254000" dir="8100000" algn="tr" rotWithShape="0">
              <a:prstClr val="black">
                <a:alpha val="40000"/>
              </a:prstClr>
            </a:outerShdw>
          </a:effectLst>
        </p:grpSpPr>
        <p:sp>
          <p:nvSpPr>
            <p:cNvPr id="36" name="圆角矩形 35"/>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5" name="椭圆 34"/>
          <p:cNvSpPr/>
          <p:nvPr/>
        </p:nvSpPr>
        <p:spPr>
          <a:xfrm>
            <a:off x="4435097" y="2431965"/>
            <a:ext cx="178219" cy="178219"/>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681764" y="2437071"/>
            <a:ext cx="1546420" cy="1692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a:solidFill>
                  <a:schemeClr val="tx1">
                    <a:lumMod val="65000"/>
                    <a:lumOff val="35000"/>
                  </a:schemeClr>
                </a:solidFill>
              </a:rPr>
              <a:t>点击输入标题文本</a:t>
            </a:r>
          </a:p>
        </p:txBody>
      </p:sp>
      <p:sp>
        <p:nvSpPr>
          <p:cNvPr id="43" name="圆角矩形 42"/>
          <p:cNvSpPr/>
          <p:nvPr/>
        </p:nvSpPr>
        <p:spPr>
          <a:xfrm>
            <a:off x="4367074" y="2778117"/>
            <a:ext cx="2330521" cy="350012"/>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圆角矩形 43"/>
          <p:cNvSpPr/>
          <p:nvPr/>
        </p:nvSpPr>
        <p:spPr>
          <a:xfrm>
            <a:off x="4380767" y="2789117"/>
            <a:ext cx="2330521" cy="32801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椭圆 41"/>
          <p:cNvSpPr/>
          <p:nvPr/>
        </p:nvSpPr>
        <p:spPr>
          <a:xfrm>
            <a:off x="4452019" y="2864013"/>
            <a:ext cx="178219" cy="178219"/>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4698685" y="2869119"/>
            <a:ext cx="1888903" cy="16927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a:solidFill>
                  <a:schemeClr val="tx1">
                    <a:lumMod val="65000"/>
                    <a:lumOff val="35000"/>
                  </a:schemeClr>
                </a:solidFill>
              </a:rPr>
              <a:t>点击输入标题描述文本</a:t>
            </a: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par>
                                <p:cTn id="14" presetID="12" presetClass="entr" presetSubtype="4" fill="hold" grpId="0" nodeType="withEffect">
                                  <p:stCondLst>
                                    <p:cond delay="2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par>
                                <p:cTn id="18" presetID="12" presetClass="entr" presetSubtype="4" fill="hold" grpId="0" nodeType="withEffect">
                                  <p:stCondLst>
                                    <p:cond delay="4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par>
                                <p:cTn id="22" presetID="12" presetClass="entr" presetSubtype="4" fill="hold" grpId="0" nodeType="withEffect">
                                  <p:stCondLst>
                                    <p:cond delay="6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ppt_y</p:attrName>
                                        </p:attrNameLst>
                                      </p:cBhvr>
                                      <p:tavLst>
                                        <p:tav tm="0">
                                          <p:val>
                                            <p:strVal val="#ppt_y+#ppt_h*1.125000"/>
                                          </p:val>
                                        </p:tav>
                                        <p:tav tm="100000">
                                          <p:val>
                                            <p:strVal val="#ppt_y"/>
                                          </p:val>
                                        </p:tav>
                                      </p:tavLst>
                                    </p:anim>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332483" y="770087"/>
            <a:ext cx="2753589" cy="2754306"/>
          </a:xfrm>
          <a:prstGeom prst="ellipse">
            <a:avLst/>
          </a:prstGeom>
          <a:blipFill dpi="0"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TextBox 11"/>
          <p:cNvSpPr txBox="1"/>
          <p:nvPr/>
        </p:nvSpPr>
        <p:spPr>
          <a:xfrm>
            <a:off x="4738058" y="1491630"/>
            <a:ext cx="770046" cy="684785"/>
          </a:xfrm>
          <a:prstGeom prst="rect">
            <a:avLst/>
          </a:prstGeom>
          <a:noFill/>
        </p:spPr>
        <p:txBody>
          <a:bodyPr wrap="none" lIns="68562" tIns="34281" rIns="68562" bIns="34281" rtlCol="0">
            <a:spAutoFit/>
          </a:bodyPr>
          <a:lstStyle/>
          <a:p>
            <a:pPr algn="r"/>
            <a:r>
              <a:rPr lang="en-US" altLang="zh-CN" sz="4000" b="1">
                <a:solidFill>
                  <a:schemeClr val="bg1"/>
                </a:solidFill>
                <a:latin typeface="微软雅黑" panose="020B0503020204020204" pitchFamily="34" charset="-122"/>
                <a:ea typeface="微软雅黑" panose="020B0503020204020204" pitchFamily="34" charset="-122"/>
              </a:rPr>
              <a:t>04</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7" name="文本占位符 3"/>
          <p:cNvSpPr txBox="1"/>
          <p:nvPr/>
        </p:nvSpPr>
        <p:spPr>
          <a:xfrm>
            <a:off x="4725699" y="2193709"/>
            <a:ext cx="3139809"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600">
                <a:solidFill>
                  <a:schemeClr val="bg1"/>
                </a:solidFill>
                <a:ea typeface="微软雅黑" panose="020B0503020204020204" pitchFamily="34" charset="-122"/>
              </a:rPr>
              <a:t>工作不足之处</a:t>
            </a:r>
          </a:p>
        </p:txBody>
      </p:sp>
      <p:sp>
        <p:nvSpPr>
          <p:cNvPr id="8" name="矩形 7"/>
          <p:cNvSpPr/>
          <p:nvPr/>
        </p:nvSpPr>
        <p:spPr>
          <a:xfrm>
            <a:off x="4733976" y="2131040"/>
            <a:ext cx="3401492" cy="16200"/>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100"/>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400" fill="hold"/>
                                        <p:tgtEl>
                                          <p:spTgt spid="8"/>
                                        </p:tgtEl>
                                        <p:attrNameLst>
                                          <p:attrName>ppt_x</p:attrName>
                                        </p:attrNameLst>
                                      </p:cBhvr>
                                      <p:tavLst>
                                        <p:tav tm="0">
                                          <p:val>
                                            <p:strVal val="1+#ppt_w/2"/>
                                          </p:val>
                                        </p:tav>
                                        <p:tav tm="100000">
                                          <p:val>
                                            <p:strVal val="#ppt_x"/>
                                          </p:val>
                                        </p:tav>
                                      </p:tavLst>
                                    </p:anim>
                                    <p:anim calcmode="lin" valueType="num">
                                      <p:cBhvr additive="base">
                                        <p:cTn id="22" dur="4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工 作 不 足 之 处</a:t>
            </a:r>
          </a:p>
        </p:txBody>
      </p:sp>
      <p:grpSp>
        <p:nvGrpSpPr>
          <p:cNvPr id="33" name="组合 11"/>
          <p:cNvGrpSpPr/>
          <p:nvPr/>
        </p:nvGrpSpPr>
        <p:grpSpPr>
          <a:xfrm>
            <a:off x="3239124" y="1321225"/>
            <a:ext cx="2606790" cy="2566988"/>
            <a:chOff x="2327275" y="1219200"/>
            <a:chExt cx="4491038" cy="4421188"/>
          </a:xfrm>
        </p:grpSpPr>
        <p:sp>
          <p:nvSpPr>
            <p:cNvPr id="34" name="Freeform 7"/>
            <p:cNvSpPr/>
            <p:nvPr/>
          </p:nvSpPr>
          <p:spPr bwMode="auto">
            <a:xfrm>
              <a:off x="4537932" y="3429794"/>
              <a:ext cx="1056112" cy="1058132"/>
            </a:xfrm>
            <a:custGeom>
              <a:avLst/>
              <a:gdLst>
                <a:gd name="T0" fmla="*/ 1001713 w 666"/>
                <a:gd name="T1" fmla="*/ 1003300 h 667"/>
                <a:gd name="T2" fmla="*/ 1057275 w 666"/>
                <a:gd name="T3" fmla="*/ 577850 h 667"/>
                <a:gd name="T4" fmla="*/ 954088 w 666"/>
                <a:gd name="T5" fmla="*/ 0 h 667"/>
                <a:gd name="T6" fmla="*/ 0 w 666"/>
                <a:gd name="T7" fmla="*/ 954088 h 667"/>
                <a:gd name="T8" fmla="*/ 576263 w 666"/>
                <a:gd name="T9" fmla="*/ 1058863 h 667"/>
                <a:gd name="T10" fmla="*/ 1001713 w 666"/>
                <a:gd name="T11" fmla="*/ 1003300 h 6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6" h="667">
                  <a:moveTo>
                    <a:pt x="631" y="632"/>
                  </a:moveTo>
                  <a:cubicBezTo>
                    <a:pt x="654" y="547"/>
                    <a:pt x="666" y="457"/>
                    <a:pt x="666" y="364"/>
                  </a:cubicBezTo>
                  <a:cubicBezTo>
                    <a:pt x="666" y="236"/>
                    <a:pt x="643" y="113"/>
                    <a:pt x="601" y="0"/>
                  </a:cubicBezTo>
                  <a:cubicBezTo>
                    <a:pt x="496" y="277"/>
                    <a:pt x="277" y="497"/>
                    <a:pt x="0" y="601"/>
                  </a:cubicBezTo>
                  <a:cubicBezTo>
                    <a:pt x="113" y="644"/>
                    <a:pt x="235" y="667"/>
                    <a:pt x="363" y="667"/>
                  </a:cubicBezTo>
                  <a:cubicBezTo>
                    <a:pt x="456" y="667"/>
                    <a:pt x="546" y="655"/>
                    <a:pt x="631" y="632"/>
                  </a:cubicBezTo>
                </a:path>
              </a:pathLst>
            </a:custGeom>
            <a:solidFill>
              <a:sysClr val="window" lastClr="FFFFFF">
                <a:lumMod val="85000"/>
              </a:sysClr>
            </a:solidFill>
            <a:ln w="9525" cap="rnd">
              <a:solidFill>
                <a:sysClr val="window" lastClr="FFFFFF"/>
              </a:solidFill>
              <a:round/>
            </a:ln>
          </p:spPr>
          <p:txBody>
            <a:bodyPr vert="eaVert" anchor="ctr"/>
            <a:lstStyle/>
            <a:p>
              <a:pPr>
                <a:defRPr/>
              </a:pPr>
              <a:endParaRPr lang="zh-CN" altLang="en-US" sz="1800" kern="0">
                <a:latin typeface="微软雅黑" panose="020B0503020204020204" pitchFamily="34" charset="-122"/>
                <a:ea typeface="微软雅黑" panose="020B0503020204020204" pitchFamily="34" charset="-122"/>
              </a:endParaRPr>
            </a:p>
          </p:txBody>
        </p:sp>
        <p:sp>
          <p:nvSpPr>
            <p:cNvPr id="35" name="Freeform 8"/>
            <p:cNvSpPr/>
            <p:nvPr/>
          </p:nvSpPr>
          <p:spPr bwMode="auto">
            <a:xfrm>
              <a:off x="2327275" y="1219200"/>
              <a:ext cx="2210657" cy="2210594"/>
            </a:xfrm>
            <a:custGeom>
              <a:avLst/>
              <a:gdLst>
                <a:gd name="T0" fmla="*/ 761 w 1392"/>
                <a:gd name="T1" fmla="*/ 761 h 1392"/>
                <a:gd name="T2" fmla="*/ 1392 w 1392"/>
                <a:gd name="T3" fmla="*/ 66 h 1392"/>
                <a:gd name="T4" fmla="*/ 1029 w 1392"/>
                <a:gd name="T5" fmla="*/ 0 h 1392"/>
                <a:gd name="T6" fmla="*/ 0 w 1392"/>
                <a:gd name="T7" fmla="*/ 1029 h 1392"/>
                <a:gd name="T8" fmla="*/ 66 w 1392"/>
                <a:gd name="T9" fmla="*/ 1392 h 1392"/>
                <a:gd name="T10" fmla="*/ 761 w 1392"/>
                <a:gd name="T11" fmla="*/ 761 h 1392"/>
              </a:gdLst>
              <a:ahLst/>
              <a:cxnLst>
                <a:cxn ang="0">
                  <a:pos x="T0" y="T1"/>
                </a:cxn>
                <a:cxn ang="0">
                  <a:pos x="T2" y="T3"/>
                </a:cxn>
                <a:cxn ang="0">
                  <a:pos x="T4" y="T5"/>
                </a:cxn>
                <a:cxn ang="0">
                  <a:pos x="T6" y="T7"/>
                </a:cxn>
                <a:cxn ang="0">
                  <a:pos x="T8" y="T9"/>
                </a:cxn>
                <a:cxn ang="0">
                  <a:pos x="T10" y="T11"/>
                </a:cxn>
              </a:cxnLst>
              <a:rect l="0" t="0" r="r" b="b"/>
              <a:pathLst>
                <a:path w="1392" h="1392">
                  <a:moveTo>
                    <a:pt x="761" y="761"/>
                  </a:moveTo>
                  <a:cubicBezTo>
                    <a:pt x="848" y="441"/>
                    <a:pt x="1085" y="182"/>
                    <a:pt x="1392" y="66"/>
                  </a:cubicBezTo>
                  <a:cubicBezTo>
                    <a:pt x="1279" y="24"/>
                    <a:pt x="1157" y="0"/>
                    <a:pt x="1029" y="0"/>
                  </a:cubicBezTo>
                  <a:cubicBezTo>
                    <a:pt x="461" y="0"/>
                    <a:pt x="0" y="461"/>
                    <a:pt x="0" y="1029"/>
                  </a:cubicBezTo>
                  <a:cubicBezTo>
                    <a:pt x="0" y="1157"/>
                    <a:pt x="23" y="1280"/>
                    <a:pt x="66" y="1392"/>
                  </a:cubicBezTo>
                  <a:cubicBezTo>
                    <a:pt x="182" y="1085"/>
                    <a:pt x="440" y="848"/>
                    <a:pt x="761" y="761"/>
                  </a:cubicBezTo>
                </a:path>
              </a:pathLst>
            </a:custGeom>
            <a:gradFill>
              <a:gsLst>
                <a:gs pos="100000">
                  <a:srgbClr val="C5C5C5"/>
                </a:gs>
                <a:gs pos="0">
                  <a:srgbClr val="A9A9A9"/>
                </a:gs>
              </a:gsLst>
              <a:lin ang="16200000" scaled="0"/>
            </a:gradFill>
            <a:ln w="3175" cap="flat" cmpd="sng" algn="ctr">
              <a:solidFill>
                <a:sysClr val="window" lastClr="FFFFFF"/>
              </a:solidFill>
              <a:prstDash val="solid"/>
            </a:ln>
            <a:effectLst/>
          </p:spPr>
          <p:txBody>
            <a:bodyPr vert="eaVert" anchor="ctr"/>
            <a:lstStyle/>
            <a:p>
              <a:pPr>
                <a:defRPr/>
              </a:pPr>
              <a:endParaRPr lang="zh-CN" altLang="en-US" sz="3000" kern="0">
                <a:latin typeface="微软雅黑" panose="020B0503020204020204" pitchFamily="34" charset="-122"/>
                <a:ea typeface="微软雅黑" panose="020B0503020204020204" pitchFamily="34" charset="-122"/>
              </a:endParaRPr>
            </a:p>
          </p:txBody>
        </p:sp>
        <p:sp>
          <p:nvSpPr>
            <p:cNvPr id="36" name="Freeform 9"/>
            <p:cNvSpPr/>
            <p:nvPr/>
          </p:nvSpPr>
          <p:spPr bwMode="auto">
            <a:xfrm>
              <a:off x="4537075" y="1219200"/>
              <a:ext cx="2209800" cy="2116138"/>
            </a:xfrm>
            <a:custGeom>
              <a:avLst/>
              <a:gdLst>
                <a:gd name="T0" fmla="*/ 2138363 w 1392"/>
                <a:gd name="T1" fmla="*/ 2116138 h 1333"/>
                <a:gd name="T2" fmla="*/ 2209800 w 1392"/>
                <a:gd name="T3" fmla="*/ 1633538 h 1333"/>
                <a:gd name="T4" fmla="*/ 576262 w 1392"/>
                <a:gd name="T5" fmla="*/ 0 h 1333"/>
                <a:gd name="T6" fmla="*/ 0 w 1392"/>
                <a:gd name="T7" fmla="*/ 104775 h 1333"/>
                <a:gd name="T8" fmla="*/ 996950 w 1392"/>
                <a:gd name="T9" fmla="*/ 1190625 h 1333"/>
                <a:gd name="T10" fmla="*/ 2138363 w 1392"/>
                <a:gd name="T11" fmla="*/ 2116138 h 1333"/>
                <a:gd name="T12" fmla="*/ 0 60000 65536"/>
                <a:gd name="T13" fmla="*/ 0 60000 65536"/>
                <a:gd name="T14" fmla="*/ 0 60000 65536"/>
                <a:gd name="T15" fmla="*/ 0 60000 65536"/>
                <a:gd name="T16" fmla="*/ 0 60000 65536"/>
                <a:gd name="T17" fmla="*/ 0 60000 65536"/>
                <a:gd name="T18" fmla="*/ 0 w 1392"/>
                <a:gd name="T19" fmla="*/ 0 h 1333"/>
                <a:gd name="T20" fmla="*/ 1392 w 1392"/>
                <a:gd name="T21" fmla="*/ 1333 h 1333"/>
              </a:gdLst>
              <a:ahLst/>
              <a:cxnLst>
                <a:cxn ang="T12">
                  <a:pos x="T0" y="T1"/>
                </a:cxn>
                <a:cxn ang="T13">
                  <a:pos x="T2" y="T3"/>
                </a:cxn>
                <a:cxn ang="T14">
                  <a:pos x="T4" y="T5"/>
                </a:cxn>
                <a:cxn ang="T15">
                  <a:pos x="T6" y="T7"/>
                </a:cxn>
                <a:cxn ang="T16">
                  <a:pos x="T8" y="T9"/>
                </a:cxn>
                <a:cxn ang="T17">
                  <a:pos x="T10" y="T11"/>
                </a:cxn>
              </a:cxnLst>
              <a:rect l="T18" t="T19" r="T20" b="T21"/>
              <a:pathLst>
                <a:path w="1392" h="1333">
                  <a:moveTo>
                    <a:pt x="1347" y="1333"/>
                  </a:moveTo>
                  <a:cubicBezTo>
                    <a:pt x="1376" y="1237"/>
                    <a:pt x="1392" y="1135"/>
                    <a:pt x="1392" y="1029"/>
                  </a:cubicBezTo>
                  <a:cubicBezTo>
                    <a:pt x="1392" y="461"/>
                    <a:pt x="931" y="0"/>
                    <a:pt x="363" y="0"/>
                  </a:cubicBezTo>
                  <a:cubicBezTo>
                    <a:pt x="235" y="0"/>
                    <a:pt x="113" y="24"/>
                    <a:pt x="0" y="66"/>
                  </a:cubicBezTo>
                  <a:cubicBezTo>
                    <a:pt x="304" y="180"/>
                    <a:pt x="539" y="434"/>
                    <a:pt x="628" y="750"/>
                  </a:cubicBezTo>
                  <a:cubicBezTo>
                    <a:pt x="949" y="820"/>
                    <a:pt x="1214" y="1040"/>
                    <a:pt x="1347" y="1333"/>
                  </a:cubicBezTo>
                </a:path>
              </a:pathLst>
            </a:custGeom>
            <a:solidFill>
              <a:srgbClr val="C00000"/>
            </a:solidFill>
            <a:ln w="3175" algn="ctr">
              <a:solidFill>
                <a:srgbClr val="92D050"/>
              </a:solidFill>
              <a:miter lim="800000"/>
            </a:ln>
          </p:spPr>
          <p:txBody>
            <a:bodyPr vert="eaVert" anchor="ctr"/>
            <a:lstStyle/>
            <a:p>
              <a:pPr>
                <a:defRPr/>
              </a:pPr>
              <a:endParaRPr lang="zh-CN" altLang="en-US" sz="3000" kern="0">
                <a:latin typeface="微软雅黑" panose="020B0503020204020204" pitchFamily="34" charset="-122"/>
                <a:ea typeface="微软雅黑" panose="020B0503020204020204" pitchFamily="34" charset="-122"/>
              </a:endParaRPr>
            </a:p>
          </p:txBody>
        </p:sp>
        <p:sp>
          <p:nvSpPr>
            <p:cNvPr id="37" name="Freeform 10"/>
            <p:cNvSpPr/>
            <p:nvPr/>
          </p:nvSpPr>
          <p:spPr bwMode="auto">
            <a:xfrm>
              <a:off x="5491163" y="2409825"/>
              <a:ext cx="1184275" cy="2022475"/>
            </a:xfrm>
            <a:custGeom>
              <a:avLst/>
              <a:gdLst>
                <a:gd name="T0" fmla="*/ 1184275 w 746"/>
                <a:gd name="T1" fmla="*/ 925513 h 1274"/>
                <a:gd name="T2" fmla="*/ 42862 w 746"/>
                <a:gd name="T3" fmla="*/ 0 h 1274"/>
                <a:gd name="T4" fmla="*/ 103188 w 746"/>
                <a:gd name="T5" fmla="*/ 442913 h 1274"/>
                <a:gd name="T6" fmla="*/ 0 w 746"/>
                <a:gd name="T7" fmla="*/ 1019175 h 1274"/>
                <a:gd name="T8" fmla="*/ 103188 w 746"/>
                <a:gd name="T9" fmla="*/ 1597025 h 1274"/>
                <a:gd name="T10" fmla="*/ 47625 w 746"/>
                <a:gd name="T11" fmla="*/ 2022475 h 1274"/>
                <a:gd name="T12" fmla="*/ 1184275 w 746"/>
                <a:gd name="T13" fmla="*/ 925513 h 1274"/>
                <a:gd name="T14" fmla="*/ 0 60000 65536"/>
                <a:gd name="T15" fmla="*/ 0 60000 65536"/>
                <a:gd name="T16" fmla="*/ 0 60000 65536"/>
                <a:gd name="T17" fmla="*/ 0 60000 65536"/>
                <a:gd name="T18" fmla="*/ 0 60000 65536"/>
                <a:gd name="T19" fmla="*/ 0 60000 65536"/>
                <a:gd name="T20" fmla="*/ 0 60000 65536"/>
                <a:gd name="T21" fmla="*/ 0 w 746"/>
                <a:gd name="T22" fmla="*/ 0 h 1274"/>
                <a:gd name="T23" fmla="*/ 746 w 746"/>
                <a:gd name="T24" fmla="*/ 1274 h 1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1274">
                  <a:moveTo>
                    <a:pt x="746" y="583"/>
                  </a:moveTo>
                  <a:cubicBezTo>
                    <a:pt x="613" y="290"/>
                    <a:pt x="348" y="70"/>
                    <a:pt x="27" y="0"/>
                  </a:cubicBezTo>
                  <a:cubicBezTo>
                    <a:pt x="52" y="89"/>
                    <a:pt x="65" y="183"/>
                    <a:pt x="65" y="279"/>
                  </a:cubicBezTo>
                  <a:cubicBezTo>
                    <a:pt x="65" y="407"/>
                    <a:pt x="42" y="530"/>
                    <a:pt x="0" y="642"/>
                  </a:cubicBezTo>
                  <a:cubicBezTo>
                    <a:pt x="42" y="755"/>
                    <a:pt x="65" y="878"/>
                    <a:pt x="65" y="1006"/>
                  </a:cubicBezTo>
                  <a:cubicBezTo>
                    <a:pt x="65" y="1099"/>
                    <a:pt x="53" y="1189"/>
                    <a:pt x="30" y="1274"/>
                  </a:cubicBezTo>
                  <a:cubicBezTo>
                    <a:pt x="371" y="1182"/>
                    <a:pt x="642" y="919"/>
                    <a:pt x="746" y="583"/>
                  </a:cubicBezTo>
                </a:path>
              </a:pathLst>
            </a:custGeom>
            <a:solidFill>
              <a:srgbClr val="D60000">
                <a:alpha val="53000"/>
              </a:srgbClr>
            </a:solidFill>
            <a:ln w="3175" cap="rnd">
              <a:solidFill>
                <a:srgbClr val="FFFFFF"/>
              </a:solidFill>
              <a:round/>
            </a:ln>
          </p:spPr>
          <p:txBody>
            <a:bodyPr vert="eaVert" anchor="ctr"/>
            <a:lstStyle/>
            <a:p>
              <a:pPr>
                <a:defRPr/>
              </a:pPr>
              <a:endParaRPr lang="zh-CN" altLang="en-US" sz="1800" kern="0">
                <a:latin typeface="微软雅黑" panose="020B0503020204020204" pitchFamily="34" charset="-122"/>
                <a:ea typeface="微软雅黑" panose="020B0503020204020204" pitchFamily="34" charset="-122"/>
              </a:endParaRPr>
            </a:p>
          </p:txBody>
        </p:sp>
        <p:sp>
          <p:nvSpPr>
            <p:cNvPr id="38" name="Freeform 11"/>
            <p:cNvSpPr/>
            <p:nvPr/>
          </p:nvSpPr>
          <p:spPr bwMode="auto">
            <a:xfrm>
              <a:off x="4572795" y="3335464"/>
              <a:ext cx="2245518" cy="2304924"/>
            </a:xfrm>
            <a:custGeom>
              <a:avLst/>
              <a:gdLst>
                <a:gd name="T0" fmla="*/ 0 w 1414"/>
                <a:gd name="T1" fmla="*/ 1377 h 1452"/>
                <a:gd name="T2" fmla="*/ 385 w 1414"/>
                <a:gd name="T3" fmla="*/ 1452 h 1452"/>
                <a:gd name="T4" fmla="*/ 1414 w 1414"/>
                <a:gd name="T5" fmla="*/ 423 h 1452"/>
                <a:gd name="T6" fmla="*/ 1324 w 1414"/>
                <a:gd name="T7" fmla="*/ 0 h 1452"/>
                <a:gd name="T8" fmla="*/ 608 w 1414"/>
                <a:gd name="T9" fmla="*/ 691 h 1452"/>
                <a:gd name="T10" fmla="*/ 0 w 1414"/>
                <a:gd name="T11" fmla="*/ 1377 h 1452"/>
              </a:gdLst>
              <a:ahLst/>
              <a:cxnLst>
                <a:cxn ang="0">
                  <a:pos x="T0" y="T1"/>
                </a:cxn>
                <a:cxn ang="0">
                  <a:pos x="T2" y="T3"/>
                </a:cxn>
                <a:cxn ang="0">
                  <a:pos x="T4" y="T5"/>
                </a:cxn>
                <a:cxn ang="0">
                  <a:pos x="T6" y="T7"/>
                </a:cxn>
                <a:cxn ang="0">
                  <a:pos x="T8" y="T9"/>
                </a:cxn>
                <a:cxn ang="0">
                  <a:pos x="T10" y="T11"/>
                </a:cxn>
              </a:cxnLst>
              <a:rect l="0" t="0" r="r" b="b"/>
              <a:pathLst>
                <a:path w="1414" h="1452">
                  <a:moveTo>
                    <a:pt x="0" y="1377"/>
                  </a:moveTo>
                  <a:cubicBezTo>
                    <a:pt x="119" y="1425"/>
                    <a:pt x="249" y="1452"/>
                    <a:pt x="385" y="1452"/>
                  </a:cubicBezTo>
                  <a:cubicBezTo>
                    <a:pt x="953" y="1452"/>
                    <a:pt x="1414" y="991"/>
                    <a:pt x="1414" y="423"/>
                  </a:cubicBezTo>
                  <a:cubicBezTo>
                    <a:pt x="1414" y="272"/>
                    <a:pt x="1382" y="129"/>
                    <a:pt x="1324" y="0"/>
                  </a:cubicBezTo>
                  <a:cubicBezTo>
                    <a:pt x="1220" y="336"/>
                    <a:pt x="949" y="599"/>
                    <a:pt x="608" y="691"/>
                  </a:cubicBezTo>
                  <a:cubicBezTo>
                    <a:pt x="524" y="1004"/>
                    <a:pt x="296" y="1258"/>
                    <a:pt x="0" y="1377"/>
                  </a:cubicBezTo>
                </a:path>
              </a:pathLst>
            </a:custGeom>
            <a:gradFill>
              <a:gsLst>
                <a:gs pos="83000">
                  <a:sysClr val="window" lastClr="FFFFFF">
                    <a:lumMod val="75000"/>
                  </a:sysClr>
                </a:gs>
                <a:gs pos="0">
                  <a:sysClr val="window" lastClr="FFFFFF">
                    <a:lumMod val="95000"/>
                  </a:sysClr>
                </a:gs>
              </a:gsLst>
              <a:lin ang="5400000" scaled="0"/>
            </a:gradFill>
            <a:ln w="3175" cap="flat" cmpd="sng" algn="ctr">
              <a:solidFill>
                <a:sysClr val="window" lastClr="FFFFFF"/>
              </a:solidFill>
              <a:prstDash val="solid"/>
            </a:ln>
            <a:effectLst/>
          </p:spPr>
          <p:txBody>
            <a:bodyPr vert="eaVert" anchor="ctr"/>
            <a:lstStyle/>
            <a:p>
              <a:pPr>
                <a:defRPr/>
              </a:pPr>
              <a:endParaRPr lang="zh-CN" altLang="en-US" sz="3000" kern="0">
                <a:latin typeface="微软雅黑" panose="020B0503020204020204" pitchFamily="34" charset="-122"/>
                <a:ea typeface="微软雅黑" panose="020B0503020204020204" pitchFamily="34" charset="-122"/>
              </a:endParaRPr>
            </a:p>
          </p:txBody>
        </p:sp>
        <p:sp>
          <p:nvSpPr>
            <p:cNvPr id="39" name="Freeform 12"/>
            <p:cNvSpPr/>
            <p:nvPr/>
          </p:nvSpPr>
          <p:spPr bwMode="auto">
            <a:xfrm>
              <a:off x="2327275" y="3429794"/>
              <a:ext cx="2245520" cy="2210594"/>
            </a:xfrm>
            <a:custGeom>
              <a:avLst/>
              <a:gdLst>
                <a:gd name="T0" fmla="*/ 809 w 1415"/>
                <a:gd name="T1" fmla="*/ 644 h 1393"/>
                <a:gd name="T2" fmla="*/ 66 w 1415"/>
                <a:gd name="T3" fmla="*/ 0 h 1393"/>
                <a:gd name="T4" fmla="*/ 0 w 1415"/>
                <a:gd name="T5" fmla="*/ 364 h 1393"/>
                <a:gd name="T6" fmla="*/ 1029 w 1415"/>
                <a:gd name="T7" fmla="*/ 1393 h 1393"/>
                <a:gd name="T8" fmla="*/ 1415 w 1415"/>
                <a:gd name="T9" fmla="*/ 1318 h 1393"/>
                <a:gd name="T10" fmla="*/ 809 w 1415"/>
                <a:gd name="T11" fmla="*/ 644 h 1393"/>
              </a:gdLst>
              <a:ahLst/>
              <a:cxnLst>
                <a:cxn ang="0">
                  <a:pos x="T0" y="T1"/>
                </a:cxn>
                <a:cxn ang="0">
                  <a:pos x="T2" y="T3"/>
                </a:cxn>
                <a:cxn ang="0">
                  <a:pos x="T4" y="T5"/>
                </a:cxn>
                <a:cxn ang="0">
                  <a:pos x="T6" y="T7"/>
                </a:cxn>
                <a:cxn ang="0">
                  <a:pos x="T8" y="T9"/>
                </a:cxn>
                <a:cxn ang="0">
                  <a:pos x="T10" y="T11"/>
                </a:cxn>
              </a:cxnLst>
              <a:rect l="0" t="0" r="r" b="b"/>
              <a:pathLst>
                <a:path w="1415" h="1393">
                  <a:moveTo>
                    <a:pt x="809" y="644"/>
                  </a:moveTo>
                  <a:cubicBezTo>
                    <a:pt x="467" y="569"/>
                    <a:pt x="188" y="323"/>
                    <a:pt x="66" y="0"/>
                  </a:cubicBezTo>
                  <a:cubicBezTo>
                    <a:pt x="23" y="113"/>
                    <a:pt x="0" y="236"/>
                    <a:pt x="0" y="364"/>
                  </a:cubicBezTo>
                  <a:cubicBezTo>
                    <a:pt x="0" y="932"/>
                    <a:pt x="461" y="1393"/>
                    <a:pt x="1029" y="1393"/>
                  </a:cubicBezTo>
                  <a:cubicBezTo>
                    <a:pt x="1166" y="1393"/>
                    <a:pt x="1296" y="1366"/>
                    <a:pt x="1415" y="1318"/>
                  </a:cubicBezTo>
                  <a:cubicBezTo>
                    <a:pt x="1122" y="1200"/>
                    <a:pt x="896" y="951"/>
                    <a:pt x="809" y="644"/>
                  </a:cubicBezTo>
                </a:path>
              </a:pathLst>
            </a:custGeom>
            <a:gradFill>
              <a:gsLst>
                <a:gs pos="73000">
                  <a:sysClr val="window" lastClr="FFFFFF">
                    <a:lumMod val="75000"/>
                  </a:sysClr>
                </a:gs>
                <a:gs pos="0">
                  <a:sysClr val="window" lastClr="FFFFFF">
                    <a:lumMod val="95000"/>
                  </a:sysClr>
                </a:gs>
              </a:gsLst>
              <a:lin ang="5400000" scaled="0"/>
            </a:gradFill>
            <a:ln w="3175" cap="flat" cmpd="sng" algn="ctr">
              <a:solidFill>
                <a:sysClr val="window" lastClr="FFFFFF"/>
              </a:solidFill>
              <a:prstDash val="solid"/>
            </a:ln>
            <a:effectLst/>
          </p:spPr>
          <p:txBody>
            <a:bodyPr vert="eaVert" anchor="ctr"/>
            <a:lstStyle/>
            <a:p>
              <a:pPr>
                <a:defRPr/>
              </a:pPr>
              <a:endParaRPr lang="zh-CN" altLang="en-US" sz="3000" kern="0">
                <a:latin typeface="微软雅黑" panose="020B0503020204020204" pitchFamily="34" charset="-122"/>
                <a:ea typeface="微软雅黑" panose="020B0503020204020204" pitchFamily="34" charset="-122"/>
              </a:endParaRPr>
            </a:p>
          </p:txBody>
        </p:sp>
        <p:sp>
          <p:nvSpPr>
            <p:cNvPr id="40" name="Freeform 13"/>
            <p:cNvSpPr/>
            <p:nvPr/>
          </p:nvSpPr>
          <p:spPr bwMode="auto">
            <a:xfrm>
              <a:off x="3611015" y="4383343"/>
              <a:ext cx="1927660" cy="1138108"/>
            </a:xfrm>
            <a:custGeom>
              <a:avLst/>
              <a:gdLst>
                <a:gd name="T0" fmla="*/ 0 w 1214"/>
                <a:gd name="T1" fmla="*/ 68262 h 717"/>
                <a:gd name="T2" fmla="*/ 962025 w 1214"/>
                <a:gd name="T3" fmla="*/ 1138237 h 717"/>
                <a:gd name="T4" fmla="*/ 1927225 w 1214"/>
                <a:gd name="T5" fmla="*/ 49212 h 717"/>
                <a:gd name="T6" fmla="*/ 1501775 w 1214"/>
                <a:gd name="T7" fmla="*/ 104775 h 717"/>
                <a:gd name="T8" fmla="*/ 925513 w 1214"/>
                <a:gd name="T9" fmla="*/ 0 h 717"/>
                <a:gd name="T10" fmla="*/ 349250 w 1214"/>
                <a:gd name="T11" fmla="*/ 104775 h 717"/>
                <a:gd name="T12" fmla="*/ 0 w 1214"/>
                <a:gd name="T13" fmla="*/ 68262 h 7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4" h="717">
                  <a:moveTo>
                    <a:pt x="0" y="43"/>
                  </a:moveTo>
                  <a:cubicBezTo>
                    <a:pt x="87" y="350"/>
                    <a:pt x="313" y="599"/>
                    <a:pt x="606" y="717"/>
                  </a:cubicBezTo>
                  <a:cubicBezTo>
                    <a:pt x="902" y="598"/>
                    <a:pt x="1130" y="344"/>
                    <a:pt x="1214" y="31"/>
                  </a:cubicBezTo>
                  <a:cubicBezTo>
                    <a:pt x="1129" y="54"/>
                    <a:pt x="1039" y="66"/>
                    <a:pt x="946" y="66"/>
                  </a:cubicBezTo>
                  <a:cubicBezTo>
                    <a:pt x="818" y="66"/>
                    <a:pt x="696" y="43"/>
                    <a:pt x="583" y="0"/>
                  </a:cubicBezTo>
                  <a:cubicBezTo>
                    <a:pt x="470" y="43"/>
                    <a:pt x="348" y="66"/>
                    <a:pt x="220" y="66"/>
                  </a:cubicBezTo>
                  <a:cubicBezTo>
                    <a:pt x="145" y="66"/>
                    <a:pt x="71" y="58"/>
                    <a:pt x="0" y="43"/>
                  </a:cubicBezTo>
                </a:path>
              </a:pathLst>
            </a:custGeom>
            <a:gradFill rotWithShape="0">
              <a:gsLst>
                <a:gs pos="0">
                  <a:sysClr val="window" lastClr="FFFFFF">
                    <a:lumMod val="85000"/>
                  </a:sysClr>
                </a:gs>
                <a:gs pos="100000">
                  <a:sysClr val="window" lastClr="FFFFFF">
                    <a:lumMod val="75000"/>
                  </a:sysClr>
                </a:gs>
              </a:gsLst>
              <a:lin ang="5400000" scaled="0"/>
            </a:gradFill>
            <a:ln w="9525" cap="rnd">
              <a:solidFill>
                <a:sysClr val="window" lastClr="FFFFFF"/>
              </a:solidFill>
              <a:round/>
            </a:ln>
          </p:spPr>
          <p:txBody>
            <a:bodyPr vert="eaVert" anchor="ctr"/>
            <a:lstStyle/>
            <a:p>
              <a:pPr>
                <a:defRPr/>
              </a:pPr>
              <a:endParaRPr lang="zh-CN" altLang="en-US" sz="1800" kern="0">
                <a:latin typeface="微软雅黑" panose="020B0503020204020204" pitchFamily="34" charset="-122"/>
                <a:ea typeface="微软雅黑" panose="020B0503020204020204" pitchFamily="34" charset="-122"/>
              </a:endParaRPr>
            </a:p>
          </p:txBody>
        </p:sp>
        <p:sp>
          <p:nvSpPr>
            <p:cNvPr id="41" name="Freeform 14"/>
            <p:cNvSpPr/>
            <p:nvPr/>
          </p:nvSpPr>
          <p:spPr bwMode="auto">
            <a:xfrm>
              <a:off x="4572795" y="2371662"/>
              <a:ext cx="1021250" cy="1058132"/>
            </a:xfrm>
            <a:custGeom>
              <a:avLst/>
              <a:gdLst>
                <a:gd name="T0" fmla="*/ 0 w 643"/>
                <a:gd name="T1" fmla="*/ 75 h 666"/>
                <a:gd name="T2" fmla="*/ 578 w 643"/>
                <a:gd name="T3" fmla="*/ 666 h 666"/>
                <a:gd name="T4" fmla="*/ 643 w 643"/>
                <a:gd name="T5" fmla="*/ 303 h 666"/>
                <a:gd name="T6" fmla="*/ 605 w 643"/>
                <a:gd name="T7" fmla="*/ 24 h 666"/>
                <a:gd name="T8" fmla="*/ 385 w 643"/>
                <a:gd name="T9" fmla="*/ 0 h 666"/>
                <a:gd name="T10" fmla="*/ 0 w 643"/>
                <a:gd name="T11" fmla="*/ 75 h 666"/>
              </a:gdLst>
              <a:ahLst/>
              <a:cxnLst>
                <a:cxn ang="0">
                  <a:pos x="T0" y="T1"/>
                </a:cxn>
                <a:cxn ang="0">
                  <a:pos x="T2" y="T3"/>
                </a:cxn>
                <a:cxn ang="0">
                  <a:pos x="T4" y="T5"/>
                </a:cxn>
                <a:cxn ang="0">
                  <a:pos x="T6" y="T7"/>
                </a:cxn>
                <a:cxn ang="0">
                  <a:pos x="T8" y="T9"/>
                </a:cxn>
                <a:cxn ang="0">
                  <a:pos x="T10" y="T11"/>
                </a:cxn>
              </a:cxnLst>
              <a:rect l="0" t="0" r="r" b="b"/>
              <a:pathLst>
                <a:path w="643" h="666">
                  <a:moveTo>
                    <a:pt x="0" y="75"/>
                  </a:moveTo>
                  <a:cubicBezTo>
                    <a:pt x="265" y="182"/>
                    <a:pt x="476" y="398"/>
                    <a:pt x="578" y="666"/>
                  </a:cubicBezTo>
                  <a:cubicBezTo>
                    <a:pt x="620" y="554"/>
                    <a:pt x="643" y="431"/>
                    <a:pt x="643" y="303"/>
                  </a:cubicBezTo>
                  <a:cubicBezTo>
                    <a:pt x="643" y="207"/>
                    <a:pt x="630" y="113"/>
                    <a:pt x="605" y="24"/>
                  </a:cubicBezTo>
                  <a:cubicBezTo>
                    <a:pt x="534" y="8"/>
                    <a:pt x="460" y="0"/>
                    <a:pt x="385" y="0"/>
                  </a:cubicBezTo>
                  <a:cubicBezTo>
                    <a:pt x="249" y="0"/>
                    <a:pt x="119" y="27"/>
                    <a:pt x="0" y="75"/>
                  </a:cubicBezTo>
                </a:path>
              </a:pathLst>
            </a:custGeom>
            <a:solidFill>
              <a:srgbClr val="FF9F9F"/>
            </a:solidFill>
            <a:ln w="9525" cap="rnd">
              <a:solidFill>
                <a:sysClr val="window" lastClr="FFFFFF"/>
              </a:solidFill>
              <a:round/>
            </a:ln>
          </p:spPr>
          <p:txBody>
            <a:bodyPr vert="eaVert" anchor="ctr"/>
            <a:lstStyle/>
            <a:p>
              <a:pPr>
                <a:defRPr/>
              </a:pPr>
              <a:endParaRPr lang="zh-CN" altLang="en-US" sz="1800" kern="0">
                <a:latin typeface="微软雅黑" panose="020B0503020204020204" pitchFamily="34" charset="-122"/>
                <a:ea typeface="微软雅黑" panose="020B0503020204020204" pitchFamily="34" charset="-122"/>
              </a:endParaRPr>
            </a:p>
          </p:txBody>
        </p:sp>
        <p:sp>
          <p:nvSpPr>
            <p:cNvPr id="42" name="Freeform 15"/>
            <p:cNvSpPr/>
            <p:nvPr/>
          </p:nvSpPr>
          <p:spPr bwMode="auto">
            <a:xfrm>
              <a:off x="3535363" y="1323975"/>
              <a:ext cx="1998662" cy="1166813"/>
            </a:xfrm>
            <a:custGeom>
              <a:avLst/>
              <a:gdLst>
                <a:gd name="T0" fmla="*/ 1038225 w 1259"/>
                <a:gd name="T1" fmla="*/ 1166813 h 735"/>
                <a:gd name="T2" fmla="*/ 1649412 w 1259"/>
                <a:gd name="T3" fmla="*/ 1047750 h 735"/>
                <a:gd name="T4" fmla="*/ 1998662 w 1259"/>
                <a:gd name="T5" fmla="*/ 1085850 h 735"/>
                <a:gd name="T6" fmla="*/ 1001712 w 1259"/>
                <a:gd name="T7" fmla="*/ 0 h 735"/>
                <a:gd name="T8" fmla="*/ 0 w 1259"/>
                <a:gd name="T9" fmla="*/ 1103313 h 735"/>
                <a:gd name="T10" fmla="*/ 425450 w 1259"/>
                <a:gd name="T11" fmla="*/ 1047750 h 735"/>
                <a:gd name="T12" fmla="*/ 1038225 w 1259"/>
                <a:gd name="T13" fmla="*/ 1166813 h 735"/>
                <a:gd name="T14" fmla="*/ 0 60000 65536"/>
                <a:gd name="T15" fmla="*/ 0 60000 65536"/>
                <a:gd name="T16" fmla="*/ 0 60000 65536"/>
                <a:gd name="T17" fmla="*/ 0 60000 65536"/>
                <a:gd name="T18" fmla="*/ 0 60000 65536"/>
                <a:gd name="T19" fmla="*/ 0 60000 65536"/>
                <a:gd name="T20" fmla="*/ 0 60000 65536"/>
                <a:gd name="T21" fmla="*/ 0 w 1259"/>
                <a:gd name="T22" fmla="*/ 0 h 735"/>
                <a:gd name="T23" fmla="*/ 1259 w 1259"/>
                <a:gd name="T24" fmla="*/ 735 h 7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9" h="735">
                  <a:moveTo>
                    <a:pt x="654" y="735"/>
                  </a:moveTo>
                  <a:cubicBezTo>
                    <a:pt x="773" y="687"/>
                    <a:pt x="903" y="660"/>
                    <a:pt x="1039" y="660"/>
                  </a:cubicBezTo>
                  <a:cubicBezTo>
                    <a:pt x="1114" y="660"/>
                    <a:pt x="1188" y="668"/>
                    <a:pt x="1259" y="684"/>
                  </a:cubicBezTo>
                  <a:cubicBezTo>
                    <a:pt x="1170" y="368"/>
                    <a:pt x="935" y="114"/>
                    <a:pt x="631" y="0"/>
                  </a:cubicBezTo>
                  <a:cubicBezTo>
                    <a:pt x="324" y="116"/>
                    <a:pt x="87" y="375"/>
                    <a:pt x="0" y="695"/>
                  </a:cubicBezTo>
                  <a:cubicBezTo>
                    <a:pt x="86" y="672"/>
                    <a:pt x="175" y="660"/>
                    <a:pt x="268" y="660"/>
                  </a:cubicBezTo>
                  <a:cubicBezTo>
                    <a:pt x="405" y="660"/>
                    <a:pt x="535" y="687"/>
                    <a:pt x="654" y="735"/>
                  </a:cubicBezTo>
                </a:path>
              </a:pathLst>
            </a:custGeom>
            <a:solidFill>
              <a:srgbClr val="D60000">
                <a:alpha val="53000"/>
              </a:srgbClr>
            </a:solidFill>
            <a:ln w="3175" cap="rnd">
              <a:solidFill>
                <a:srgbClr val="FFFFFF"/>
              </a:solidFill>
              <a:round/>
            </a:ln>
          </p:spPr>
          <p:txBody>
            <a:bodyPr vert="eaVert" anchor="ctr"/>
            <a:lstStyle/>
            <a:p>
              <a:pPr>
                <a:defRPr/>
              </a:pPr>
              <a:endParaRPr lang="zh-CN" altLang="en-US" sz="1800" kern="0">
                <a:latin typeface="微软雅黑" panose="020B0503020204020204" pitchFamily="34" charset="-122"/>
                <a:ea typeface="微软雅黑" panose="020B0503020204020204" pitchFamily="34" charset="-122"/>
              </a:endParaRPr>
            </a:p>
          </p:txBody>
        </p:sp>
        <p:sp>
          <p:nvSpPr>
            <p:cNvPr id="43" name="Freeform 16"/>
            <p:cNvSpPr/>
            <p:nvPr/>
          </p:nvSpPr>
          <p:spPr bwMode="auto">
            <a:xfrm>
              <a:off x="2431861" y="2427029"/>
              <a:ext cx="1191457" cy="2023986"/>
            </a:xfrm>
            <a:custGeom>
              <a:avLst/>
              <a:gdLst>
                <a:gd name="T0" fmla="*/ 1190625 w 750"/>
                <a:gd name="T1" fmla="*/ 1096962 h 1275"/>
                <a:gd name="T2" fmla="*/ 1047750 w 750"/>
                <a:gd name="T3" fmla="*/ 425450 h 1275"/>
                <a:gd name="T4" fmla="*/ 1103313 w 750"/>
                <a:gd name="T5" fmla="*/ 0 h 1275"/>
                <a:gd name="T6" fmla="*/ 0 w 750"/>
                <a:gd name="T7" fmla="*/ 1001712 h 1275"/>
                <a:gd name="T8" fmla="*/ 1179513 w 750"/>
                <a:gd name="T9" fmla="*/ 2024062 h 1275"/>
                <a:gd name="T10" fmla="*/ 1119188 w 750"/>
                <a:gd name="T11" fmla="*/ 1579562 h 1275"/>
                <a:gd name="T12" fmla="*/ 1190625 w 750"/>
                <a:gd name="T13" fmla="*/ 1096962 h 1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0" h="1275">
                  <a:moveTo>
                    <a:pt x="750" y="691"/>
                  </a:moveTo>
                  <a:cubicBezTo>
                    <a:pt x="692" y="562"/>
                    <a:pt x="660" y="419"/>
                    <a:pt x="660" y="268"/>
                  </a:cubicBezTo>
                  <a:cubicBezTo>
                    <a:pt x="660" y="176"/>
                    <a:pt x="672" y="86"/>
                    <a:pt x="695" y="0"/>
                  </a:cubicBezTo>
                  <a:cubicBezTo>
                    <a:pt x="374" y="87"/>
                    <a:pt x="116" y="324"/>
                    <a:pt x="0" y="631"/>
                  </a:cubicBezTo>
                  <a:cubicBezTo>
                    <a:pt x="122" y="954"/>
                    <a:pt x="401" y="1200"/>
                    <a:pt x="743" y="1275"/>
                  </a:cubicBezTo>
                  <a:cubicBezTo>
                    <a:pt x="718" y="1185"/>
                    <a:pt x="705" y="1092"/>
                    <a:pt x="705" y="995"/>
                  </a:cubicBezTo>
                  <a:cubicBezTo>
                    <a:pt x="705" y="889"/>
                    <a:pt x="721" y="787"/>
                    <a:pt x="750" y="691"/>
                  </a:cubicBezTo>
                </a:path>
              </a:pathLst>
            </a:custGeom>
            <a:gradFill rotWithShape="0">
              <a:gsLst>
                <a:gs pos="0">
                  <a:sysClr val="window" lastClr="FFFFFF">
                    <a:lumMod val="85000"/>
                  </a:sysClr>
                </a:gs>
                <a:gs pos="100000">
                  <a:sysClr val="window" lastClr="FFFFFF">
                    <a:lumMod val="75000"/>
                  </a:sysClr>
                </a:gs>
              </a:gsLst>
              <a:lin ang="5400000" scaled="0"/>
            </a:gradFill>
            <a:ln w="9525" cap="rnd">
              <a:solidFill>
                <a:sysClr val="window" lastClr="FFFFFF"/>
              </a:solidFill>
              <a:round/>
            </a:ln>
          </p:spPr>
          <p:txBody>
            <a:bodyPr vert="eaVert" anchor="ctr"/>
            <a:lstStyle/>
            <a:p>
              <a:pPr>
                <a:defRPr/>
              </a:pPr>
              <a:endParaRPr lang="zh-CN" altLang="en-US" sz="1800" kern="0">
                <a:latin typeface="微软雅黑" panose="020B0503020204020204" pitchFamily="34" charset="-122"/>
                <a:ea typeface="微软雅黑" panose="020B0503020204020204" pitchFamily="34" charset="-122"/>
              </a:endParaRPr>
            </a:p>
          </p:txBody>
        </p:sp>
        <p:sp>
          <p:nvSpPr>
            <p:cNvPr id="44" name="Freeform 17"/>
            <p:cNvSpPr/>
            <p:nvPr/>
          </p:nvSpPr>
          <p:spPr bwMode="auto">
            <a:xfrm>
              <a:off x="3479770" y="2371662"/>
              <a:ext cx="1093025" cy="1152462"/>
            </a:xfrm>
            <a:custGeom>
              <a:avLst/>
              <a:gdLst>
                <a:gd name="T0" fmla="*/ 142875 w 689"/>
                <a:gd name="T1" fmla="*/ 1152525 h 726"/>
                <a:gd name="T2" fmla="*/ 1093788 w 689"/>
                <a:gd name="T3" fmla="*/ 119063 h 726"/>
                <a:gd name="T4" fmla="*/ 481013 w 689"/>
                <a:gd name="T5" fmla="*/ 0 h 726"/>
                <a:gd name="T6" fmla="*/ 55563 w 689"/>
                <a:gd name="T7" fmla="*/ 55563 h 726"/>
                <a:gd name="T8" fmla="*/ 0 w 689"/>
                <a:gd name="T9" fmla="*/ 481013 h 726"/>
                <a:gd name="T10" fmla="*/ 142875 w 689"/>
                <a:gd name="T11" fmla="*/ 1152525 h 7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9" h="726">
                  <a:moveTo>
                    <a:pt x="90" y="726"/>
                  </a:moveTo>
                  <a:cubicBezTo>
                    <a:pt x="182" y="429"/>
                    <a:pt x="404" y="190"/>
                    <a:pt x="689" y="75"/>
                  </a:cubicBezTo>
                  <a:cubicBezTo>
                    <a:pt x="570" y="27"/>
                    <a:pt x="440" y="0"/>
                    <a:pt x="303" y="0"/>
                  </a:cubicBezTo>
                  <a:cubicBezTo>
                    <a:pt x="210" y="0"/>
                    <a:pt x="121" y="12"/>
                    <a:pt x="35" y="35"/>
                  </a:cubicBezTo>
                  <a:cubicBezTo>
                    <a:pt x="12" y="121"/>
                    <a:pt x="0" y="211"/>
                    <a:pt x="0" y="303"/>
                  </a:cubicBezTo>
                  <a:cubicBezTo>
                    <a:pt x="0" y="454"/>
                    <a:pt x="32" y="597"/>
                    <a:pt x="90" y="726"/>
                  </a:cubicBezTo>
                </a:path>
              </a:pathLst>
            </a:custGeom>
            <a:solidFill>
              <a:sysClr val="window" lastClr="FFFFFF">
                <a:lumMod val="85000"/>
              </a:sysClr>
            </a:solidFill>
            <a:ln w="9525" cap="rnd">
              <a:solidFill>
                <a:sysClr val="window" lastClr="FFFFFF"/>
              </a:solidFill>
              <a:round/>
            </a:ln>
          </p:spPr>
          <p:txBody>
            <a:bodyPr vert="eaVert" anchor="ctr"/>
            <a:lstStyle/>
            <a:p>
              <a:pPr>
                <a:defRPr/>
              </a:pPr>
              <a:endParaRPr lang="zh-CN" altLang="en-US" sz="1800" kern="0">
                <a:latin typeface="微软雅黑" panose="020B0503020204020204" pitchFamily="34" charset="-122"/>
                <a:ea typeface="微软雅黑" panose="020B0503020204020204" pitchFamily="34" charset="-122"/>
              </a:endParaRPr>
            </a:p>
          </p:txBody>
        </p:sp>
        <p:sp>
          <p:nvSpPr>
            <p:cNvPr id="45" name="Freeform 18"/>
            <p:cNvSpPr/>
            <p:nvPr/>
          </p:nvSpPr>
          <p:spPr bwMode="auto">
            <a:xfrm>
              <a:off x="3623319" y="2490599"/>
              <a:ext cx="1868190" cy="1892744"/>
            </a:xfrm>
            <a:custGeom>
              <a:avLst/>
              <a:gdLst>
                <a:gd name="T0" fmla="*/ 0 w 1177"/>
                <a:gd name="T1" fmla="*/ 1033463 h 1192"/>
                <a:gd name="T2" fmla="*/ 914400 w 1177"/>
                <a:gd name="T3" fmla="*/ 1892300 h 1192"/>
                <a:gd name="T4" fmla="*/ 1868488 w 1177"/>
                <a:gd name="T5" fmla="*/ 938213 h 1192"/>
                <a:gd name="T6" fmla="*/ 950913 w 1177"/>
                <a:gd name="T7" fmla="*/ 0 h 1192"/>
                <a:gd name="T8" fmla="*/ 0 w 1177"/>
                <a:gd name="T9" fmla="*/ 1033463 h 1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7" h="1192">
                  <a:moveTo>
                    <a:pt x="0" y="651"/>
                  </a:moveTo>
                  <a:cubicBezTo>
                    <a:pt x="112" y="900"/>
                    <a:pt x="320" y="1096"/>
                    <a:pt x="576" y="1192"/>
                  </a:cubicBezTo>
                  <a:cubicBezTo>
                    <a:pt x="853" y="1088"/>
                    <a:pt x="1072" y="868"/>
                    <a:pt x="1177" y="591"/>
                  </a:cubicBezTo>
                  <a:cubicBezTo>
                    <a:pt x="1075" y="323"/>
                    <a:pt x="864" y="107"/>
                    <a:pt x="599" y="0"/>
                  </a:cubicBezTo>
                  <a:cubicBezTo>
                    <a:pt x="314" y="115"/>
                    <a:pt x="92" y="354"/>
                    <a:pt x="0" y="651"/>
                  </a:cubicBezTo>
                </a:path>
              </a:pathLst>
            </a:custGeom>
            <a:solidFill>
              <a:srgbClr val="F9F9F9"/>
            </a:solidFill>
            <a:ln w="9525" cap="rnd">
              <a:solidFill>
                <a:sysClr val="window" lastClr="FFFFFF"/>
              </a:solidFill>
              <a:round/>
            </a:ln>
          </p:spPr>
          <p:txBody>
            <a:bodyPr vert="eaVert" anchor="ctr"/>
            <a:lstStyle/>
            <a:p>
              <a:pPr>
                <a:defRPr/>
              </a:pPr>
              <a:endParaRPr lang="zh-CN" altLang="en-US" sz="1800" kern="0">
                <a:latin typeface="微软雅黑" panose="020B0503020204020204" pitchFamily="34" charset="-122"/>
                <a:ea typeface="微软雅黑" panose="020B0503020204020204" pitchFamily="34" charset="-122"/>
              </a:endParaRPr>
            </a:p>
          </p:txBody>
        </p:sp>
        <p:sp>
          <p:nvSpPr>
            <p:cNvPr id="46" name="Freeform 19"/>
            <p:cNvSpPr/>
            <p:nvPr/>
          </p:nvSpPr>
          <p:spPr bwMode="auto">
            <a:xfrm>
              <a:off x="3551545" y="3524124"/>
              <a:ext cx="986387" cy="963803"/>
            </a:xfrm>
            <a:custGeom>
              <a:avLst/>
              <a:gdLst>
                <a:gd name="T0" fmla="*/ 71437 w 621"/>
                <a:gd name="T1" fmla="*/ 0 h 607"/>
                <a:gd name="T2" fmla="*/ 0 w 621"/>
                <a:gd name="T3" fmla="*/ 482600 h 607"/>
                <a:gd name="T4" fmla="*/ 60325 w 621"/>
                <a:gd name="T5" fmla="*/ 927100 h 607"/>
                <a:gd name="T6" fmla="*/ 409575 w 621"/>
                <a:gd name="T7" fmla="*/ 963613 h 607"/>
                <a:gd name="T8" fmla="*/ 985837 w 621"/>
                <a:gd name="T9" fmla="*/ 858838 h 607"/>
                <a:gd name="T10" fmla="*/ 71437 w 621"/>
                <a:gd name="T11" fmla="*/ 0 h 6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1" h="607">
                  <a:moveTo>
                    <a:pt x="45" y="0"/>
                  </a:moveTo>
                  <a:cubicBezTo>
                    <a:pt x="16" y="96"/>
                    <a:pt x="0" y="198"/>
                    <a:pt x="0" y="304"/>
                  </a:cubicBezTo>
                  <a:cubicBezTo>
                    <a:pt x="0" y="401"/>
                    <a:pt x="13" y="494"/>
                    <a:pt x="38" y="584"/>
                  </a:cubicBezTo>
                  <a:cubicBezTo>
                    <a:pt x="109" y="599"/>
                    <a:pt x="183" y="607"/>
                    <a:pt x="258" y="607"/>
                  </a:cubicBezTo>
                  <a:cubicBezTo>
                    <a:pt x="386" y="607"/>
                    <a:pt x="508" y="584"/>
                    <a:pt x="621" y="541"/>
                  </a:cubicBezTo>
                  <a:cubicBezTo>
                    <a:pt x="365" y="445"/>
                    <a:pt x="157" y="249"/>
                    <a:pt x="45" y="0"/>
                  </a:cubicBezTo>
                </a:path>
              </a:pathLst>
            </a:custGeom>
            <a:solidFill>
              <a:sysClr val="window" lastClr="FFFFFF">
                <a:lumMod val="85000"/>
              </a:sysClr>
            </a:solidFill>
            <a:ln w="9525" cap="rnd">
              <a:solidFill>
                <a:sysClr val="window" lastClr="FFFFFF"/>
              </a:solidFill>
              <a:round/>
            </a:ln>
          </p:spPr>
          <p:txBody>
            <a:bodyPr vert="eaVert" anchor="ctr"/>
            <a:lstStyle/>
            <a:p>
              <a:pPr>
                <a:defRPr/>
              </a:pPr>
              <a:endParaRPr lang="zh-CN" altLang="en-US" sz="1800" kern="0">
                <a:latin typeface="微软雅黑" panose="020B0503020204020204" pitchFamily="34" charset="-122"/>
                <a:ea typeface="微软雅黑" panose="020B0503020204020204" pitchFamily="34" charset="-122"/>
              </a:endParaRPr>
            </a:p>
          </p:txBody>
        </p:sp>
      </p:grpSp>
      <p:sp>
        <p:nvSpPr>
          <p:cNvPr id="47" name="WordArt 20"/>
          <p:cNvSpPr>
            <a:spLocks noChangeArrowheads="1" noChangeShapeType="1" noTextEdit="1"/>
          </p:cNvSpPr>
          <p:nvPr/>
        </p:nvSpPr>
        <p:spPr bwMode="gray">
          <a:xfrm rot="-2700000">
            <a:off x="3247456" y="1597451"/>
            <a:ext cx="1159367" cy="601265"/>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lIns="68562" tIns="34281" rIns="68562" bIns="34281" fromWordArt="1">
            <a:prstTxWarp prst="textArchUp">
              <a:avLst>
                <a:gd name="adj" fmla="val 12773839"/>
              </a:avLst>
            </a:prstTxWarp>
          </a:bodyPr>
          <a:lstStyle/>
          <a:p>
            <a:r>
              <a:rPr lang="zh-CN" altLang="en-US" sz="300" kern="10">
                <a:latin typeface="微软雅黑" panose="020B0503020204020204" pitchFamily="34" charset="-122"/>
                <a:ea typeface="微软雅黑" panose="020B0503020204020204" pitchFamily="34" charset="-122"/>
              </a:rPr>
              <a:t>单击此处输入文字</a:t>
            </a:r>
          </a:p>
        </p:txBody>
      </p:sp>
      <p:sp>
        <p:nvSpPr>
          <p:cNvPr id="48" name="WordArt 20"/>
          <p:cNvSpPr>
            <a:spLocks noChangeArrowheads="1" noChangeShapeType="1" noTextEdit="1"/>
          </p:cNvSpPr>
          <p:nvPr/>
        </p:nvSpPr>
        <p:spPr bwMode="gray">
          <a:xfrm rot="2551090">
            <a:off x="4628222" y="1605785"/>
            <a:ext cx="1158176" cy="602456"/>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lIns="68562" tIns="34281" rIns="68562" bIns="34281" fromWordArt="1">
            <a:prstTxWarp prst="textArchUp">
              <a:avLst>
                <a:gd name="adj" fmla="val 12672811"/>
              </a:avLst>
            </a:prstTxWarp>
          </a:bodyPr>
          <a:lstStyle/>
          <a:p>
            <a:r>
              <a:rPr lang="zh-CN" altLang="en-US" sz="300" kern="10">
                <a:latin typeface="微软雅黑" panose="020B0503020204020204" pitchFamily="34" charset="-122"/>
                <a:ea typeface="微软雅黑" panose="020B0503020204020204" pitchFamily="34" charset="-122"/>
              </a:rPr>
              <a:t>单击此处输入文字</a:t>
            </a:r>
          </a:p>
        </p:txBody>
      </p:sp>
      <p:sp>
        <p:nvSpPr>
          <p:cNvPr id="49" name="WordArt 20"/>
          <p:cNvSpPr>
            <a:spLocks noChangeArrowheads="1" noChangeShapeType="1" noTextEdit="1"/>
          </p:cNvSpPr>
          <p:nvPr/>
        </p:nvSpPr>
        <p:spPr bwMode="gray">
          <a:xfrm rot="8257672">
            <a:off x="4635364" y="3028582"/>
            <a:ext cx="1159367" cy="601265"/>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lIns="68562" tIns="34281" rIns="68562" bIns="34281" fromWordArt="1">
            <a:prstTxWarp prst="textArchUp">
              <a:avLst>
                <a:gd name="adj" fmla="val 12896700"/>
              </a:avLst>
            </a:prstTxWarp>
          </a:bodyPr>
          <a:lstStyle/>
          <a:p>
            <a:r>
              <a:rPr lang="zh-CN" altLang="en-US" sz="300" kern="10">
                <a:latin typeface="微软雅黑" panose="020B0503020204020204" pitchFamily="34" charset="-122"/>
                <a:ea typeface="微软雅黑" panose="020B0503020204020204" pitchFamily="34" charset="-122"/>
              </a:rPr>
              <a:t>单击此处输入文字</a:t>
            </a:r>
          </a:p>
        </p:txBody>
      </p:sp>
      <p:sp>
        <p:nvSpPr>
          <p:cNvPr id="50" name="WordArt 20"/>
          <p:cNvSpPr>
            <a:spLocks noChangeArrowheads="1" noChangeShapeType="1" noTextEdit="1"/>
          </p:cNvSpPr>
          <p:nvPr/>
        </p:nvSpPr>
        <p:spPr bwMode="gray">
          <a:xfrm rot="-8463669">
            <a:off x="3265310" y="3027391"/>
            <a:ext cx="1158177" cy="601266"/>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lIns="68562" tIns="34281" rIns="68562" bIns="34281" fromWordArt="1">
            <a:prstTxWarp prst="textArchUp">
              <a:avLst>
                <a:gd name="adj" fmla="val 13018241"/>
              </a:avLst>
            </a:prstTxWarp>
          </a:bodyPr>
          <a:lstStyle/>
          <a:p>
            <a:r>
              <a:rPr lang="zh-CN" altLang="en-US" sz="300" kern="10">
                <a:latin typeface="微软雅黑" panose="020B0503020204020204" pitchFamily="34" charset="-122"/>
                <a:ea typeface="微软雅黑" panose="020B0503020204020204" pitchFamily="34" charset="-122"/>
              </a:rPr>
              <a:t>单击此处输入文字</a:t>
            </a:r>
          </a:p>
        </p:txBody>
      </p:sp>
      <p:sp>
        <p:nvSpPr>
          <p:cNvPr id="51" name="矩形 50"/>
          <p:cNvSpPr/>
          <p:nvPr/>
        </p:nvSpPr>
        <p:spPr>
          <a:xfrm>
            <a:off x="4196137" y="2452320"/>
            <a:ext cx="830781" cy="484748"/>
          </a:xfrm>
          <a:prstGeom prst="rect">
            <a:avLst/>
          </a:prstGeom>
        </p:spPr>
        <p:txBody>
          <a:bodyPr wrap="none" lIns="68562" tIns="34281" rIns="68562" bIns="34281">
            <a:spAutoFit/>
          </a:bodyPr>
          <a:lstStyle/>
          <a:p>
            <a:pPr>
              <a:defRPr/>
            </a:pPr>
            <a:r>
              <a:rPr lang="zh-CN" altLang="en-US" sz="2700" b="1" kern="0">
                <a:latin typeface="微软雅黑" panose="020B0503020204020204" pitchFamily="34" charset="-122"/>
                <a:ea typeface="微软雅黑" panose="020B0503020204020204" pitchFamily="34" charset="-122"/>
              </a:rPr>
              <a:t>文本</a:t>
            </a:r>
            <a:endParaRPr lang="zh-CN" altLang="en-US" sz="1800" kern="0">
              <a:latin typeface="微软雅黑" panose="020B0503020204020204" pitchFamily="34" charset="-122"/>
              <a:ea typeface="微软雅黑" panose="020B0503020204020204" pitchFamily="34" charset="-122"/>
            </a:endParaRPr>
          </a:p>
        </p:txBody>
      </p:sp>
      <p:sp>
        <p:nvSpPr>
          <p:cNvPr id="52" name="TextBox 51"/>
          <p:cNvSpPr txBox="1"/>
          <p:nvPr/>
        </p:nvSpPr>
        <p:spPr bwMode="auto">
          <a:xfrm>
            <a:off x="1853597" y="2928570"/>
            <a:ext cx="1179603" cy="992561"/>
          </a:xfrm>
          <a:prstGeom prst="rect">
            <a:avLst/>
          </a:prstGeom>
          <a:noFill/>
        </p:spPr>
        <p:txBody>
          <a:bodyPr lIns="68562" tIns="34281" rIns="68562" bIns="34281">
            <a:spAutoFit/>
          </a:bodyPr>
          <a:lstStyle/>
          <a:p>
            <a:pPr>
              <a:lnSpc>
                <a:spcPct val="150000"/>
              </a:lnSpc>
              <a:defRPr/>
            </a:pPr>
            <a:r>
              <a:rPr lang="zh-CN" altLang="en-US" sz="1000" kern="0">
                <a:latin typeface="微软雅黑" panose="020B0503020204020204" pitchFamily="34" charset="-122"/>
                <a:ea typeface="微软雅黑" panose="020B0503020204020204" pitchFamily="34" charset="-122"/>
              </a:rPr>
              <a:t>单击此处添加段落文本单击此处添加段落文本单击此处添加段落</a:t>
            </a:r>
          </a:p>
        </p:txBody>
      </p:sp>
      <p:sp>
        <p:nvSpPr>
          <p:cNvPr id="53" name="TextBox 52"/>
          <p:cNvSpPr txBox="1"/>
          <p:nvPr/>
        </p:nvSpPr>
        <p:spPr bwMode="auto">
          <a:xfrm>
            <a:off x="1853597" y="1683176"/>
            <a:ext cx="1179603" cy="992561"/>
          </a:xfrm>
          <a:prstGeom prst="rect">
            <a:avLst/>
          </a:prstGeom>
          <a:noFill/>
        </p:spPr>
        <p:txBody>
          <a:bodyPr lIns="68562" tIns="34281" rIns="68562" bIns="34281">
            <a:spAutoFit/>
          </a:bodyPr>
          <a:lstStyle/>
          <a:p>
            <a:pPr>
              <a:lnSpc>
                <a:spcPct val="150000"/>
              </a:lnSpc>
              <a:defRPr/>
            </a:pPr>
            <a:r>
              <a:rPr lang="zh-CN" altLang="en-US" sz="1000" kern="0">
                <a:latin typeface="微软雅黑" panose="020B0503020204020204" pitchFamily="34" charset="-122"/>
                <a:ea typeface="微软雅黑" panose="020B0503020204020204" pitchFamily="34" charset="-122"/>
              </a:rPr>
              <a:t>单击此处添加段落文本单击此处添加段落文本单击此处添加段落</a:t>
            </a:r>
          </a:p>
        </p:txBody>
      </p:sp>
      <p:sp>
        <p:nvSpPr>
          <p:cNvPr id="54" name="TextBox 53"/>
          <p:cNvSpPr txBox="1"/>
          <p:nvPr/>
        </p:nvSpPr>
        <p:spPr bwMode="auto">
          <a:xfrm>
            <a:off x="6024461" y="1683176"/>
            <a:ext cx="1179603" cy="965374"/>
          </a:xfrm>
          <a:prstGeom prst="rect">
            <a:avLst/>
          </a:prstGeom>
          <a:noFill/>
        </p:spPr>
        <p:txBody>
          <a:bodyPr lIns="68562" tIns="34281" rIns="68562" bIns="34281">
            <a:spAutoFit/>
          </a:bodyPr>
          <a:lstStyle/>
          <a:p>
            <a:pPr algn="r">
              <a:lnSpc>
                <a:spcPct val="150000"/>
              </a:lnSpc>
              <a:defRPr/>
            </a:pPr>
            <a:r>
              <a:rPr lang="zh-CN" altLang="en-US" sz="1000" kern="0">
                <a:latin typeface="微软雅黑" panose="020B0503020204020204" pitchFamily="34" charset="-122"/>
                <a:ea typeface="微软雅黑" panose="020B0503020204020204" pitchFamily="34" charset="-122"/>
              </a:rPr>
              <a:t>单击此处添加段落文本单击此处添加段落文本单击此处添加段落</a:t>
            </a:r>
          </a:p>
        </p:txBody>
      </p:sp>
      <p:sp>
        <p:nvSpPr>
          <p:cNvPr id="55" name="TextBox 54"/>
          <p:cNvSpPr txBox="1"/>
          <p:nvPr/>
        </p:nvSpPr>
        <p:spPr bwMode="auto">
          <a:xfrm>
            <a:off x="6024461" y="2928570"/>
            <a:ext cx="1179603" cy="965374"/>
          </a:xfrm>
          <a:prstGeom prst="rect">
            <a:avLst/>
          </a:prstGeom>
          <a:noFill/>
        </p:spPr>
        <p:txBody>
          <a:bodyPr lIns="68562" tIns="34281" rIns="68562" bIns="34281">
            <a:spAutoFit/>
          </a:bodyPr>
          <a:lstStyle/>
          <a:p>
            <a:pPr algn="r">
              <a:lnSpc>
                <a:spcPct val="150000"/>
              </a:lnSpc>
              <a:defRPr/>
            </a:pPr>
            <a:r>
              <a:rPr lang="zh-CN" altLang="en-US" sz="1000" kern="0">
                <a:latin typeface="微软雅黑" panose="020B0503020204020204" pitchFamily="34" charset="-122"/>
                <a:ea typeface="微软雅黑" panose="020B0503020204020204" pitchFamily="34" charset="-122"/>
              </a:rPr>
              <a:t>单击此处添加段落文本单击此处添加段落文本单击此处添加段落</a:t>
            </a: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anim calcmode="lin" valueType="num">
                                      <p:cBhvr>
                                        <p:cTn id="8" dur="2000" fill="hold"/>
                                        <p:tgtEl>
                                          <p:spTgt spid="33"/>
                                        </p:tgtEl>
                                        <p:attrNameLst>
                                          <p:attrName>style.rotation</p:attrName>
                                        </p:attrNameLst>
                                      </p:cBhvr>
                                      <p:tavLst>
                                        <p:tav tm="0">
                                          <p:val>
                                            <p:fltVal val="720"/>
                                          </p:val>
                                        </p:tav>
                                        <p:tav tm="100000">
                                          <p:val>
                                            <p:fltVal val="0"/>
                                          </p:val>
                                        </p:tav>
                                      </p:tavLst>
                                    </p:anim>
                                    <p:anim calcmode="lin" valueType="num">
                                      <p:cBhvr>
                                        <p:cTn id="9" dur="2000" fill="hold"/>
                                        <p:tgtEl>
                                          <p:spTgt spid="33"/>
                                        </p:tgtEl>
                                        <p:attrNameLst>
                                          <p:attrName>ppt_h</p:attrName>
                                        </p:attrNameLst>
                                      </p:cBhvr>
                                      <p:tavLst>
                                        <p:tav tm="0">
                                          <p:val>
                                            <p:fltVal val="0"/>
                                          </p:val>
                                        </p:tav>
                                        <p:tav tm="100000">
                                          <p:val>
                                            <p:strVal val="#ppt_h"/>
                                          </p:val>
                                        </p:tav>
                                      </p:tavLst>
                                    </p:anim>
                                    <p:anim calcmode="lin" valueType="num">
                                      <p:cBhvr>
                                        <p:cTn id="10" dur="2000" fill="hold"/>
                                        <p:tgtEl>
                                          <p:spTgt spid="3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3" presetClass="entr" presetSubtype="16" fill="hold" grpId="0" nodeType="after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23" presetClass="entr" presetSubtype="528"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 calcmode="lin" valueType="num">
                                      <p:cBhvr>
                                        <p:cTn id="21" dur="500" fill="hold"/>
                                        <p:tgtEl>
                                          <p:spTgt spid="48"/>
                                        </p:tgtEl>
                                        <p:attrNameLst>
                                          <p:attrName>ppt_x</p:attrName>
                                        </p:attrNameLst>
                                      </p:cBhvr>
                                      <p:tavLst>
                                        <p:tav tm="0">
                                          <p:val>
                                            <p:fltVal val="0.5"/>
                                          </p:val>
                                        </p:tav>
                                        <p:tav tm="100000">
                                          <p:val>
                                            <p:strVal val="#ppt_x"/>
                                          </p:val>
                                        </p:tav>
                                      </p:tavLst>
                                    </p:anim>
                                    <p:anim calcmode="lin" valueType="num">
                                      <p:cBhvr>
                                        <p:cTn id="22" dur="500" fill="hold"/>
                                        <p:tgtEl>
                                          <p:spTgt spid="48"/>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 calcmode="lin" valueType="num">
                                      <p:cBhvr>
                                        <p:cTn id="27" dur="500" fill="hold"/>
                                        <p:tgtEl>
                                          <p:spTgt spid="49"/>
                                        </p:tgtEl>
                                        <p:attrNameLst>
                                          <p:attrName>ppt_x</p:attrName>
                                        </p:attrNameLst>
                                      </p:cBhvr>
                                      <p:tavLst>
                                        <p:tav tm="0">
                                          <p:val>
                                            <p:fltVal val="0.5"/>
                                          </p:val>
                                        </p:tav>
                                        <p:tav tm="100000">
                                          <p:val>
                                            <p:strVal val="#ppt_x"/>
                                          </p:val>
                                        </p:tav>
                                      </p:tavLst>
                                    </p:anim>
                                    <p:anim calcmode="lin" valueType="num">
                                      <p:cBhvr>
                                        <p:cTn id="28" dur="500" fill="hold"/>
                                        <p:tgtEl>
                                          <p:spTgt spid="49"/>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 calcmode="lin" valueType="num">
                                      <p:cBhvr>
                                        <p:cTn id="33" dur="500" fill="hold"/>
                                        <p:tgtEl>
                                          <p:spTgt spid="50"/>
                                        </p:tgtEl>
                                        <p:attrNameLst>
                                          <p:attrName>ppt_x</p:attrName>
                                        </p:attrNameLst>
                                      </p:cBhvr>
                                      <p:tavLst>
                                        <p:tav tm="0">
                                          <p:val>
                                            <p:fltVal val="0.5"/>
                                          </p:val>
                                        </p:tav>
                                        <p:tav tm="100000">
                                          <p:val>
                                            <p:strVal val="#ppt_x"/>
                                          </p:val>
                                        </p:tav>
                                      </p:tavLst>
                                    </p:anim>
                                    <p:anim calcmode="lin" valueType="num">
                                      <p:cBhvr>
                                        <p:cTn id="34" dur="500" fill="hold"/>
                                        <p:tgtEl>
                                          <p:spTgt spid="50"/>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ppt_x</p:attrName>
                                        </p:attrNameLst>
                                      </p:cBhvr>
                                      <p:tavLst>
                                        <p:tav tm="0">
                                          <p:val>
                                            <p:fltVal val="0.5"/>
                                          </p:val>
                                        </p:tav>
                                        <p:tav tm="100000">
                                          <p:val>
                                            <p:strVal val="#ppt_x"/>
                                          </p:val>
                                        </p:tav>
                                      </p:tavLst>
                                    </p:anim>
                                    <p:anim calcmode="lin" valueType="num">
                                      <p:cBhvr>
                                        <p:cTn id="40" dur="500" fill="hold"/>
                                        <p:tgtEl>
                                          <p:spTgt spid="47"/>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23" presetClass="entr" presetSubtype="528"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 calcmode="lin" valueType="num">
                                      <p:cBhvr>
                                        <p:cTn id="46" dur="500" fill="hold"/>
                                        <p:tgtEl>
                                          <p:spTgt spid="54"/>
                                        </p:tgtEl>
                                        <p:attrNameLst>
                                          <p:attrName>ppt_x</p:attrName>
                                        </p:attrNameLst>
                                      </p:cBhvr>
                                      <p:tavLst>
                                        <p:tav tm="0">
                                          <p:val>
                                            <p:fltVal val="0.5"/>
                                          </p:val>
                                        </p:tav>
                                        <p:tav tm="100000">
                                          <p:val>
                                            <p:strVal val="#ppt_x"/>
                                          </p:val>
                                        </p:tav>
                                      </p:tavLst>
                                    </p:anim>
                                    <p:anim calcmode="lin" valueType="num">
                                      <p:cBhvr>
                                        <p:cTn id="47" dur="500" fill="hold"/>
                                        <p:tgtEl>
                                          <p:spTgt spid="54"/>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 calcmode="lin" valueType="num">
                                      <p:cBhvr>
                                        <p:cTn id="52" dur="500" fill="hold"/>
                                        <p:tgtEl>
                                          <p:spTgt spid="55"/>
                                        </p:tgtEl>
                                        <p:attrNameLst>
                                          <p:attrName>ppt_x</p:attrName>
                                        </p:attrNameLst>
                                      </p:cBhvr>
                                      <p:tavLst>
                                        <p:tav tm="0">
                                          <p:val>
                                            <p:fltVal val="0.5"/>
                                          </p:val>
                                        </p:tav>
                                        <p:tav tm="100000">
                                          <p:val>
                                            <p:strVal val="#ppt_x"/>
                                          </p:val>
                                        </p:tav>
                                      </p:tavLst>
                                    </p:anim>
                                    <p:anim calcmode="lin" valueType="num">
                                      <p:cBhvr>
                                        <p:cTn id="53" dur="500" fill="hold"/>
                                        <p:tgtEl>
                                          <p:spTgt spid="55"/>
                                        </p:tgtEl>
                                        <p:attrNameLst>
                                          <p:attrName>ppt_y</p:attrName>
                                        </p:attrNameLst>
                                      </p:cBhvr>
                                      <p:tavLst>
                                        <p:tav tm="0">
                                          <p:val>
                                            <p:fltVal val="0.5"/>
                                          </p:val>
                                        </p:tav>
                                        <p:tav tm="100000">
                                          <p:val>
                                            <p:strVal val="#ppt_y"/>
                                          </p:val>
                                        </p:tav>
                                      </p:tavLst>
                                    </p:anim>
                                  </p:childTnLst>
                                </p:cTn>
                              </p:par>
                              <p:par>
                                <p:cTn id="54" presetID="23" presetClass="entr" presetSubtype="528"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 calcmode="lin" valueType="num">
                                      <p:cBhvr>
                                        <p:cTn id="58" dur="500" fill="hold"/>
                                        <p:tgtEl>
                                          <p:spTgt spid="52"/>
                                        </p:tgtEl>
                                        <p:attrNameLst>
                                          <p:attrName>ppt_x</p:attrName>
                                        </p:attrNameLst>
                                      </p:cBhvr>
                                      <p:tavLst>
                                        <p:tav tm="0">
                                          <p:val>
                                            <p:fltVal val="0.5"/>
                                          </p:val>
                                        </p:tav>
                                        <p:tav tm="100000">
                                          <p:val>
                                            <p:strVal val="#ppt_x"/>
                                          </p:val>
                                        </p:tav>
                                      </p:tavLst>
                                    </p:anim>
                                    <p:anim calcmode="lin" valueType="num">
                                      <p:cBhvr>
                                        <p:cTn id="59" dur="500" fill="hold"/>
                                        <p:tgtEl>
                                          <p:spTgt spid="52"/>
                                        </p:tgtEl>
                                        <p:attrNameLst>
                                          <p:attrName>ppt_y</p:attrName>
                                        </p:attrNameLst>
                                      </p:cBhvr>
                                      <p:tavLst>
                                        <p:tav tm="0">
                                          <p:val>
                                            <p:fltVal val="0.5"/>
                                          </p:val>
                                        </p:tav>
                                        <p:tav tm="100000">
                                          <p:val>
                                            <p:strVal val="#ppt_y"/>
                                          </p:val>
                                        </p:tav>
                                      </p:tavLst>
                                    </p:anim>
                                  </p:childTnLst>
                                </p:cTn>
                              </p:par>
                              <p:par>
                                <p:cTn id="60" presetID="23" presetClass="entr" presetSubtype="528"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ppt_w</p:attrName>
                                        </p:attrNameLst>
                                      </p:cBhvr>
                                      <p:tavLst>
                                        <p:tav tm="0">
                                          <p:val>
                                            <p:fltVal val="0"/>
                                          </p:val>
                                        </p:tav>
                                        <p:tav tm="100000">
                                          <p:val>
                                            <p:strVal val="#ppt_w"/>
                                          </p:val>
                                        </p:tav>
                                      </p:tavLst>
                                    </p:anim>
                                    <p:anim calcmode="lin" valueType="num">
                                      <p:cBhvr>
                                        <p:cTn id="63" dur="500" fill="hold"/>
                                        <p:tgtEl>
                                          <p:spTgt spid="53"/>
                                        </p:tgtEl>
                                        <p:attrNameLst>
                                          <p:attrName>ppt_h</p:attrName>
                                        </p:attrNameLst>
                                      </p:cBhvr>
                                      <p:tavLst>
                                        <p:tav tm="0">
                                          <p:val>
                                            <p:fltVal val="0"/>
                                          </p:val>
                                        </p:tav>
                                        <p:tav tm="100000">
                                          <p:val>
                                            <p:strVal val="#ppt_h"/>
                                          </p:val>
                                        </p:tav>
                                      </p:tavLst>
                                    </p:anim>
                                    <p:anim calcmode="lin" valueType="num">
                                      <p:cBhvr>
                                        <p:cTn id="64" dur="500" fill="hold"/>
                                        <p:tgtEl>
                                          <p:spTgt spid="53"/>
                                        </p:tgtEl>
                                        <p:attrNameLst>
                                          <p:attrName>ppt_x</p:attrName>
                                        </p:attrNameLst>
                                      </p:cBhvr>
                                      <p:tavLst>
                                        <p:tav tm="0">
                                          <p:val>
                                            <p:fltVal val="0.5"/>
                                          </p:val>
                                        </p:tav>
                                        <p:tav tm="100000">
                                          <p:val>
                                            <p:strVal val="#ppt_x"/>
                                          </p:val>
                                        </p:tav>
                                      </p:tavLst>
                                    </p:anim>
                                    <p:anim calcmode="lin" valueType="num">
                                      <p:cBhvr>
                                        <p:cTn id="65" dur="500" fill="hold"/>
                                        <p:tgtEl>
                                          <p:spTgt spid="5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P spid="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工 作 不 足 之 处</a:t>
            </a:r>
          </a:p>
        </p:txBody>
      </p:sp>
      <p:cxnSp>
        <p:nvCxnSpPr>
          <p:cNvPr id="92" name="直接连接符 91"/>
          <p:cNvCxnSpPr/>
          <p:nvPr/>
        </p:nvCxnSpPr>
        <p:spPr>
          <a:xfrm>
            <a:off x="1818410" y="1707593"/>
            <a:ext cx="3617460" cy="0"/>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93" name="椭圆 92"/>
          <p:cNvSpPr/>
          <p:nvPr/>
        </p:nvSpPr>
        <p:spPr>
          <a:xfrm>
            <a:off x="1305487" y="1451064"/>
            <a:ext cx="512923" cy="513057"/>
          </a:xfrm>
          <a:prstGeom prst="ellipse">
            <a:avLst/>
          </a:prstGeom>
          <a:solidFill>
            <a:srgbClr val="F9F9F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C00000"/>
                </a:solidFill>
                <a:latin typeface="Broadway" pitchFamily="82" charset="0"/>
              </a:rPr>
              <a:t>1</a:t>
            </a:r>
            <a:endParaRPr lang="zh-CN" altLang="en-US" sz="2700">
              <a:solidFill>
                <a:srgbClr val="C00000"/>
              </a:solidFill>
              <a:latin typeface="Broadway" pitchFamily="82" charset="0"/>
            </a:endParaRPr>
          </a:p>
        </p:txBody>
      </p:sp>
      <p:cxnSp>
        <p:nvCxnSpPr>
          <p:cNvPr id="95" name="直接连接符 94"/>
          <p:cNvCxnSpPr/>
          <p:nvPr/>
        </p:nvCxnSpPr>
        <p:spPr>
          <a:xfrm>
            <a:off x="1845278" y="3703354"/>
            <a:ext cx="3692479" cy="1272"/>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96" name="椭圆 95"/>
          <p:cNvSpPr/>
          <p:nvPr/>
        </p:nvSpPr>
        <p:spPr>
          <a:xfrm>
            <a:off x="1305488" y="3480851"/>
            <a:ext cx="512923" cy="513057"/>
          </a:xfrm>
          <a:prstGeom prst="ellipse">
            <a:avLst/>
          </a:prstGeom>
          <a:solidFill>
            <a:srgbClr val="F9F9F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C00000"/>
                </a:solidFill>
                <a:latin typeface="Broadway" pitchFamily="82" charset="0"/>
              </a:rPr>
              <a:t>4</a:t>
            </a:r>
            <a:endParaRPr lang="zh-CN" altLang="en-US" sz="2700">
              <a:solidFill>
                <a:srgbClr val="C00000"/>
              </a:solidFill>
            </a:endParaRPr>
          </a:p>
        </p:txBody>
      </p:sp>
      <p:cxnSp>
        <p:nvCxnSpPr>
          <p:cNvPr id="98" name="直接连接符 97"/>
          <p:cNvCxnSpPr/>
          <p:nvPr/>
        </p:nvCxnSpPr>
        <p:spPr>
          <a:xfrm>
            <a:off x="1818410" y="3060784"/>
            <a:ext cx="3293509" cy="0"/>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99" name="椭圆 98"/>
          <p:cNvSpPr/>
          <p:nvPr/>
        </p:nvSpPr>
        <p:spPr>
          <a:xfrm>
            <a:off x="1305487" y="2804255"/>
            <a:ext cx="512923" cy="513057"/>
          </a:xfrm>
          <a:prstGeom prst="ellipse">
            <a:avLst/>
          </a:prstGeom>
          <a:solidFill>
            <a:srgbClr val="F9F9F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C00000"/>
                </a:solidFill>
                <a:latin typeface="Broadway" pitchFamily="82" charset="0"/>
              </a:rPr>
              <a:t>3</a:t>
            </a:r>
            <a:endParaRPr lang="zh-CN" altLang="en-US" sz="2700">
              <a:solidFill>
                <a:srgbClr val="C00000"/>
              </a:solidFill>
            </a:endParaRPr>
          </a:p>
        </p:txBody>
      </p:sp>
      <p:cxnSp>
        <p:nvCxnSpPr>
          <p:cNvPr id="101" name="直接连接符 100"/>
          <p:cNvCxnSpPr/>
          <p:nvPr/>
        </p:nvCxnSpPr>
        <p:spPr>
          <a:xfrm>
            <a:off x="1818410" y="2384189"/>
            <a:ext cx="3293509" cy="0"/>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102" name="椭圆 101"/>
          <p:cNvSpPr/>
          <p:nvPr/>
        </p:nvSpPr>
        <p:spPr>
          <a:xfrm>
            <a:off x="1305487" y="2127660"/>
            <a:ext cx="512923" cy="513057"/>
          </a:xfrm>
          <a:prstGeom prst="ellipse">
            <a:avLst/>
          </a:prstGeom>
          <a:solidFill>
            <a:srgbClr val="F9F9F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C00000"/>
                </a:solidFill>
                <a:latin typeface="Broadway" pitchFamily="82" charset="0"/>
              </a:rPr>
              <a:t>2</a:t>
            </a:r>
            <a:endParaRPr lang="zh-CN" altLang="en-US" sz="2700">
              <a:solidFill>
                <a:srgbClr val="C00000"/>
              </a:solidFill>
            </a:endParaRPr>
          </a:p>
        </p:txBody>
      </p:sp>
      <p:sp>
        <p:nvSpPr>
          <p:cNvPr id="103" name="椭圆 102"/>
          <p:cNvSpPr/>
          <p:nvPr/>
        </p:nvSpPr>
        <p:spPr>
          <a:xfrm>
            <a:off x="5076056" y="1203598"/>
            <a:ext cx="2969227" cy="2970000"/>
          </a:xfrm>
          <a:prstGeom prst="ellipse">
            <a:avLst/>
          </a:prstGeom>
          <a:solidFill>
            <a:srgbClr val="F9F9F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04" name="TextBox 103"/>
          <p:cNvSpPr txBox="1"/>
          <p:nvPr/>
        </p:nvSpPr>
        <p:spPr>
          <a:xfrm>
            <a:off x="5399843" y="1671590"/>
            <a:ext cx="2321653" cy="2033872"/>
          </a:xfrm>
          <a:prstGeom prst="rect">
            <a:avLst/>
          </a:prstGeom>
          <a:noFill/>
        </p:spPr>
        <p:txBody>
          <a:bodyPr wrap="square" lIns="68562" tIns="34281" rIns="68562" bIns="34281">
            <a:spAutoFit/>
          </a:bodyPr>
          <a:lstStyle/>
          <a:p>
            <a:pPr indent="73025">
              <a:lnSpc>
                <a:spcPct val="133000"/>
              </a:lnSpc>
              <a:defRPr/>
            </a:pPr>
            <a:r>
              <a:rPr lang="zh-CN" altLang="en-US" sz="120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a:t>
            </a:r>
          </a:p>
        </p:txBody>
      </p:sp>
      <p:sp>
        <p:nvSpPr>
          <p:cNvPr id="105" name="TextBox 104"/>
          <p:cNvSpPr txBox="1"/>
          <p:nvPr/>
        </p:nvSpPr>
        <p:spPr>
          <a:xfrm>
            <a:off x="1868930" y="1356804"/>
            <a:ext cx="3566941" cy="314846"/>
          </a:xfrm>
          <a:prstGeom prst="rect">
            <a:avLst/>
          </a:prstGeom>
          <a:noFill/>
          <a:ln>
            <a:noFill/>
          </a:ln>
        </p:spPr>
        <p:txBody>
          <a:bodyPr wrap="square" lIns="68562" tIns="34281" rIns="68562" bIns="34281">
            <a:spAutoFit/>
          </a:bodyPr>
          <a:lstStyle/>
          <a:p>
            <a:pPr>
              <a:lnSpc>
                <a:spcPct val="133000"/>
              </a:lnSpc>
              <a:defRPr/>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点击此处添加文字描述，点击此处添加文字描述</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1868930" y="2047597"/>
            <a:ext cx="3242989" cy="314846"/>
          </a:xfrm>
          <a:prstGeom prst="rect">
            <a:avLst/>
          </a:prstGeom>
          <a:noFill/>
          <a:ln>
            <a:noFill/>
          </a:ln>
        </p:spPr>
        <p:txBody>
          <a:bodyPr wrap="square" lIns="68562" tIns="34281" rIns="68562" bIns="34281">
            <a:spAutoFit/>
          </a:bodyPr>
          <a:lstStyle/>
          <a:p>
            <a:pPr>
              <a:lnSpc>
                <a:spcPct val="133000"/>
              </a:lnSpc>
              <a:defRPr/>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点击此处添加文字描述，点击此处添加文字描</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1868929" y="2713671"/>
            <a:ext cx="3242990" cy="560392"/>
          </a:xfrm>
          <a:prstGeom prst="rect">
            <a:avLst/>
          </a:prstGeom>
          <a:noFill/>
          <a:ln>
            <a:noFill/>
          </a:ln>
        </p:spPr>
        <p:txBody>
          <a:bodyPr wrap="square" lIns="68562" tIns="34281" rIns="68562" bIns="34281">
            <a:spAutoFit/>
          </a:bodyPr>
          <a:lstStyle/>
          <a:p>
            <a:pPr>
              <a:lnSpc>
                <a:spcPct val="133000"/>
              </a:lnSpc>
              <a:defRPr/>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点击此处添加文字描述，点击此处添加文字描</a:t>
            </a:r>
          </a:p>
          <a:p>
            <a:pPr>
              <a:lnSpc>
                <a:spcPct val="133000"/>
              </a:lnSpc>
              <a:defRPr/>
            </a:pP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1868930" y="3363838"/>
            <a:ext cx="3728917" cy="290061"/>
          </a:xfrm>
          <a:prstGeom prst="rect">
            <a:avLst/>
          </a:prstGeom>
          <a:noFill/>
          <a:ln>
            <a:noFill/>
          </a:ln>
        </p:spPr>
        <p:txBody>
          <a:bodyPr wrap="square" lIns="68562" tIns="34281" rIns="68562" bIns="34281">
            <a:spAutoFit/>
          </a:bodyPr>
          <a:lstStyle/>
          <a:p>
            <a:pPr>
              <a:lnSpc>
                <a:spcPct val="133000"/>
              </a:lnSpc>
              <a:defRPr/>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点击此处添加文字描述，点击此处添加文字描</a:t>
            </a: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heel(1)">
                                      <p:cBhvr>
                                        <p:cTn id="7" dur="2000"/>
                                        <p:tgtEl>
                                          <p:spTgt spid="103"/>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p:cTn id="11" dur="500" fill="hold"/>
                                        <p:tgtEl>
                                          <p:spTgt spid="104"/>
                                        </p:tgtEl>
                                        <p:attrNameLst>
                                          <p:attrName>ppt_w</p:attrName>
                                        </p:attrNameLst>
                                      </p:cBhvr>
                                      <p:tavLst>
                                        <p:tav tm="0">
                                          <p:val>
                                            <p:fltVal val="0"/>
                                          </p:val>
                                        </p:tav>
                                        <p:tav tm="100000">
                                          <p:val>
                                            <p:strVal val="#ppt_w"/>
                                          </p:val>
                                        </p:tav>
                                      </p:tavLst>
                                    </p:anim>
                                    <p:anim calcmode="lin" valueType="num">
                                      <p:cBhvr>
                                        <p:cTn id="12" dur="500" fill="hold"/>
                                        <p:tgtEl>
                                          <p:spTgt spid="104"/>
                                        </p:tgtEl>
                                        <p:attrNameLst>
                                          <p:attrName>ppt_h</p:attrName>
                                        </p:attrNameLst>
                                      </p:cBhvr>
                                      <p:tavLst>
                                        <p:tav tm="0">
                                          <p:val>
                                            <p:fltVal val="0"/>
                                          </p:val>
                                        </p:tav>
                                        <p:tav tm="100000">
                                          <p:val>
                                            <p:strVal val="#ppt_h"/>
                                          </p:val>
                                        </p:tav>
                                      </p:tavLst>
                                    </p:anim>
                                    <p:animEffect transition="in" filter="fade">
                                      <p:cBhvr>
                                        <p:cTn id="13" dur="500"/>
                                        <p:tgtEl>
                                          <p:spTgt spid="104"/>
                                        </p:tgtEl>
                                      </p:cBhvr>
                                    </p:animEffect>
                                  </p:childTnLst>
                                </p:cTn>
                              </p:par>
                              <p:par>
                                <p:cTn id="14" presetID="8" presetClass="emph" presetSubtype="0" fill="hold" grpId="1" nodeType="withEffect">
                                  <p:stCondLst>
                                    <p:cond delay="0"/>
                                  </p:stCondLst>
                                  <p:childTnLst>
                                    <p:animRot by="21600000">
                                      <p:cBhvr>
                                        <p:cTn id="15" dur="500" fill="hold"/>
                                        <p:tgtEl>
                                          <p:spTgt spid="104"/>
                                        </p:tgtEl>
                                        <p:attrNameLst>
                                          <p:attrName>r</p:attrName>
                                        </p:attrNameLst>
                                      </p:cBhvr>
                                    </p:animRot>
                                  </p:childTnLst>
                                </p:cTn>
                              </p:par>
                            </p:childTnLst>
                          </p:cTn>
                        </p:par>
                        <p:par>
                          <p:cTn id="16" fill="hold">
                            <p:stCondLst>
                              <p:cond delay="2500"/>
                            </p:stCondLst>
                            <p:childTnLst>
                              <p:par>
                                <p:cTn id="17" presetID="14" presetClass="entr" presetSubtype="10"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randombar(horizontal)">
                                      <p:cBhvr>
                                        <p:cTn id="19" dur="500"/>
                                        <p:tgtEl>
                                          <p:spTgt spid="105"/>
                                        </p:tgtEl>
                                      </p:cBhvr>
                                    </p:animEffect>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randombar(horizontal)">
                                      <p:cBhvr>
                                        <p:cTn id="23" dur="500"/>
                                        <p:tgtEl>
                                          <p:spTgt spid="106"/>
                                        </p:tgtEl>
                                      </p:cBhvr>
                                    </p:animEffect>
                                  </p:childTnLst>
                                </p:cTn>
                              </p:par>
                            </p:childTnLst>
                          </p:cTn>
                        </p:par>
                        <p:par>
                          <p:cTn id="24" fill="hold">
                            <p:stCondLst>
                              <p:cond delay="3500"/>
                            </p:stCondLst>
                            <p:childTnLst>
                              <p:par>
                                <p:cTn id="25" presetID="14" presetClass="entr" presetSubtype="10" fill="hold" grpId="0" nodeType="after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randombar(horizontal)">
                                      <p:cBhvr>
                                        <p:cTn id="27" dur="500"/>
                                        <p:tgtEl>
                                          <p:spTgt spid="107"/>
                                        </p:tgtEl>
                                      </p:cBhvr>
                                    </p:animEffect>
                                  </p:childTnLst>
                                </p:cTn>
                              </p:par>
                            </p:childTnLst>
                          </p:cTn>
                        </p:par>
                        <p:par>
                          <p:cTn id="28" fill="hold">
                            <p:stCondLst>
                              <p:cond delay="4000"/>
                            </p:stCondLst>
                            <p:childTnLst>
                              <p:par>
                                <p:cTn id="29" presetID="14" presetClass="entr" presetSubtype="10"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randombar(horizontal)">
                                      <p:cBhvr>
                                        <p:cTn id="3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p:bldP spid="104" grpId="1"/>
      <p:bldP spid="105" grpId="0"/>
      <p:bldP spid="106" grpId="0"/>
      <p:bldP spid="107" grpId="0"/>
      <p:bldP spid="1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4738058" y="1491630"/>
            <a:ext cx="770046" cy="684785"/>
          </a:xfrm>
          <a:prstGeom prst="rect">
            <a:avLst/>
          </a:prstGeom>
          <a:noFill/>
        </p:spPr>
        <p:txBody>
          <a:bodyPr wrap="none" lIns="68562" tIns="34281" rIns="68562" bIns="34281" rtlCol="0">
            <a:spAutoFit/>
          </a:bodyPr>
          <a:lstStyle/>
          <a:p>
            <a:pPr algn="r"/>
            <a:r>
              <a:rPr lang="en-US" altLang="zh-CN" sz="4000" b="1">
                <a:solidFill>
                  <a:schemeClr val="bg1"/>
                </a:solidFill>
                <a:latin typeface="微软雅黑" panose="020B0503020204020204" pitchFamily="34" charset="-122"/>
                <a:ea typeface="微软雅黑" panose="020B0503020204020204" pitchFamily="34" charset="-122"/>
              </a:rPr>
              <a:t>01</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3" name="文本占位符 3"/>
          <p:cNvSpPr txBox="1"/>
          <p:nvPr/>
        </p:nvSpPr>
        <p:spPr>
          <a:xfrm>
            <a:off x="4725699" y="2193709"/>
            <a:ext cx="3139809"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600">
                <a:solidFill>
                  <a:schemeClr val="bg1"/>
                </a:solidFill>
                <a:ea typeface="微软雅黑" panose="020B0503020204020204" pitchFamily="34" charset="-122"/>
              </a:rPr>
              <a:t>年度工作概述</a:t>
            </a:r>
          </a:p>
        </p:txBody>
      </p:sp>
      <p:sp>
        <p:nvSpPr>
          <p:cNvPr id="4" name="矩形 3"/>
          <p:cNvSpPr/>
          <p:nvPr/>
        </p:nvSpPr>
        <p:spPr>
          <a:xfrm>
            <a:off x="4733976" y="2131040"/>
            <a:ext cx="3401492" cy="16200"/>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987574"/>
            <a:ext cx="2928876" cy="2634173"/>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100"/>
                            </p:stCondLst>
                            <p:childTnLst>
                              <p:par>
                                <p:cTn id="12" presetID="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400" fill="hold"/>
                                        <p:tgtEl>
                                          <p:spTgt spid="4"/>
                                        </p:tgtEl>
                                        <p:attrNameLst>
                                          <p:attrName>ppt_x</p:attrName>
                                        </p:attrNameLst>
                                      </p:cBhvr>
                                      <p:tavLst>
                                        <p:tav tm="0">
                                          <p:val>
                                            <p:strVal val="1+#ppt_w/2"/>
                                          </p:val>
                                        </p:tav>
                                        <p:tav tm="100000">
                                          <p:val>
                                            <p:strVal val="#ppt_x"/>
                                          </p:val>
                                        </p:tav>
                                      </p:tavLst>
                                    </p:anim>
                                    <p:anim calcmode="lin" valueType="num">
                                      <p:cBhvr additive="base">
                                        <p:cTn id="15" dur="4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6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工 作 不 足 之 处</a:t>
            </a:r>
          </a:p>
        </p:txBody>
      </p:sp>
      <p:sp>
        <p:nvSpPr>
          <p:cNvPr id="16" name="椭圆 18"/>
          <p:cNvSpPr>
            <a:spLocks noChangeArrowheads="1"/>
          </p:cNvSpPr>
          <p:nvPr/>
        </p:nvSpPr>
        <p:spPr bwMode="auto">
          <a:xfrm>
            <a:off x="3320707" y="1271953"/>
            <a:ext cx="2571080" cy="2571750"/>
          </a:xfrm>
          <a:prstGeom prst="ellipse">
            <a:avLst/>
          </a:prstGeom>
          <a:solidFill>
            <a:srgbClr val="D8D8D8">
              <a:alpha val="40999"/>
            </a:srgbClr>
          </a:solidFill>
          <a:ln>
            <a:noFill/>
          </a:ln>
          <a:effectLst/>
          <a:extLst>
            <a:ext uri="{91240B29-F687-4F45-9708-019B960494DF}">
              <a14:hiddenLine xmlns:a14="http://schemas.microsoft.com/office/drawing/2010/main" w="25400">
                <a:solidFill>
                  <a:srgbClr val="395E8A"/>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62" tIns="34281" rIns="68562" bIns="34281" anchor="ctr"/>
          <a:lstStyle/>
          <a:p>
            <a:pPr algn="ctr"/>
            <a:r>
              <a:rPr lang="zh-CN" altLang="en-US" sz="1500" b="1">
                <a:latin typeface="微软雅黑" panose="020B0503020204020204" pitchFamily="34" charset="-122"/>
                <a:ea typeface="微软雅黑" panose="020B0503020204020204" pitchFamily="34" charset="-122"/>
                <a:sym typeface="微软雅黑" panose="020B0503020204020204" pitchFamily="34" charset="-122"/>
              </a:rPr>
              <a:t>点击添加文字</a:t>
            </a:r>
          </a:p>
          <a:p>
            <a:pPr algn="ctr"/>
            <a:r>
              <a:rPr lang="zh-CN" altLang="en-US" sz="1500" b="1">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500"/>
          </a:p>
        </p:txBody>
      </p:sp>
      <p:sp>
        <p:nvSpPr>
          <p:cNvPr id="18" name="椭圆 21"/>
          <p:cNvSpPr>
            <a:spLocks noChangeArrowheads="1"/>
          </p:cNvSpPr>
          <p:nvPr/>
        </p:nvSpPr>
        <p:spPr bwMode="auto">
          <a:xfrm>
            <a:off x="4062312" y="652829"/>
            <a:ext cx="1099241" cy="1099014"/>
          </a:xfrm>
          <a:prstGeom prst="ellipse">
            <a:avLst/>
          </a:prstGeom>
          <a:solidFill>
            <a:schemeClr val="bg1"/>
          </a:solidFill>
          <a:ln w="76200" cap="flat" cmpd="sng">
            <a:solidFill>
              <a:srgbClr val="C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zh-CN" altLang="en-US" sz="1200" b="1">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19" name="环形箭头 22"/>
          <p:cNvSpPr>
            <a:spLocks noChangeArrowheads="1"/>
          </p:cNvSpPr>
          <p:nvPr/>
        </p:nvSpPr>
        <p:spPr bwMode="auto">
          <a:xfrm rot="20877172">
            <a:off x="3294520" y="974623"/>
            <a:ext cx="2800811" cy="2505941"/>
          </a:xfrm>
          <a:custGeom>
            <a:avLst/>
            <a:gdLst>
              <a:gd name="G0" fmla="+- 22651829 0 0"/>
              <a:gd name="G1" fmla="+- 20127502 0 0"/>
              <a:gd name="G2" fmla="+- 22651829 0 20127502"/>
              <a:gd name="G3" fmla="+- 10800 0 0"/>
              <a:gd name="G4" fmla="+- 0 0 22651829"/>
              <a:gd name="T0" fmla="*/ 360 256 1"/>
              <a:gd name="T1" fmla="*/ 0 256 1"/>
              <a:gd name="G5" fmla="+- G2 T0 T1"/>
              <a:gd name="G6" fmla="?: G2 G2 G5"/>
              <a:gd name="G7" fmla="+- 0 0 G6"/>
              <a:gd name="G8" fmla="+- 9916 0 0"/>
              <a:gd name="G9" fmla="+- 0 0 20127502"/>
              <a:gd name="G10" fmla="+- 9916 0 2700"/>
              <a:gd name="G11" fmla="cos G10 22651829"/>
              <a:gd name="G12" fmla="sin G10 22651829"/>
              <a:gd name="G13" fmla="cos 13500 22651829"/>
              <a:gd name="G14" fmla="sin 13500 22651829"/>
              <a:gd name="G15" fmla="+- G11 10800 0"/>
              <a:gd name="G16" fmla="+- G12 10800 0"/>
              <a:gd name="G17" fmla="+- G13 10800 0"/>
              <a:gd name="G18" fmla="+- G14 10800 0"/>
              <a:gd name="G19" fmla="*/ 9916 1 2"/>
              <a:gd name="G20" fmla="+- G19 5400 0"/>
              <a:gd name="G21" fmla="cos G20 22651829"/>
              <a:gd name="G22" fmla="sin G20 22651829"/>
              <a:gd name="G23" fmla="+- G21 10800 0"/>
              <a:gd name="G24" fmla="+- G12 G23 G22"/>
              <a:gd name="G25" fmla="+- G22 G23 G11"/>
              <a:gd name="G26" fmla="cos 10800 22651829"/>
              <a:gd name="G27" fmla="sin 10800 22651829"/>
              <a:gd name="G28" fmla="cos 9916 22651829"/>
              <a:gd name="G29" fmla="sin 9916 22651829"/>
              <a:gd name="G30" fmla="+- G26 10800 0"/>
              <a:gd name="G31" fmla="+- G27 10800 0"/>
              <a:gd name="G32" fmla="+- G28 10800 0"/>
              <a:gd name="G33" fmla="+- G29 10800 0"/>
              <a:gd name="G34" fmla="+- G19 5400 0"/>
              <a:gd name="G35" fmla="cos G34 20127502"/>
              <a:gd name="G36" fmla="sin G34 20127502"/>
              <a:gd name="G37" fmla="+/ 20127502 22651829 2"/>
              <a:gd name="T2" fmla="*/ 180 256 1"/>
              <a:gd name="T3" fmla="*/ 0 256 1"/>
              <a:gd name="G38" fmla="+- G37 T2 T3"/>
              <a:gd name="G39" fmla="?: G2 G37 G38"/>
              <a:gd name="G40" fmla="cos 10800 G39"/>
              <a:gd name="G41" fmla="sin 10800 G39"/>
              <a:gd name="G42" fmla="cos 9916 G39"/>
              <a:gd name="G43" fmla="sin 9916 G39"/>
              <a:gd name="G44" fmla="+- G40 10800 0"/>
              <a:gd name="G45" fmla="+- G41 10800 0"/>
              <a:gd name="G46" fmla="+- G42 10800 0"/>
              <a:gd name="G47" fmla="+- G43 10800 0"/>
              <a:gd name="G48" fmla="+- G35 10800 0"/>
              <a:gd name="G49" fmla="+- G36 10800 0"/>
              <a:gd name="T4" fmla="*/ 19793 w 21600"/>
              <a:gd name="T5" fmla="*/ 4820 h 21600"/>
              <a:gd name="T6" fmla="*/ 17051 w 21600"/>
              <a:gd name="T7" fmla="*/ 2540 h 21600"/>
              <a:gd name="T8" fmla="*/ 19057 w 21600"/>
              <a:gd name="T9" fmla="*/ 5309 h 21600"/>
              <a:gd name="T10" fmla="*/ 23878 w 21600"/>
              <a:gd name="T11" fmla="*/ 7451 h 21600"/>
              <a:gd name="T12" fmla="*/ 21614 w 21600"/>
              <a:gd name="T13" fmla="*/ 11274 h 21600"/>
              <a:gd name="T14" fmla="*/ 17790 w 21600"/>
              <a:gd name="T15" fmla="*/ 90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406" y="8340"/>
                </a:moveTo>
                <a:cubicBezTo>
                  <a:pt x="19849" y="6167"/>
                  <a:pt x="18573" y="4247"/>
                  <a:pt x="16784" y="2893"/>
                </a:cubicBezTo>
                <a:lnTo>
                  <a:pt x="17317" y="2188"/>
                </a:lnTo>
                <a:cubicBezTo>
                  <a:pt x="19265" y="3663"/>
                  <a:pt x="20656" y="5754"/>
                  <a:pt x="21262" y="8121"/>
                </a:cubicBezTo>
                <a:lnTo>
                  <a:pt x="23878" y="7451"/>
                </a:lnTo>
                <a:lnTo>
                  <a:pt x="21614" y="11274"/>
                </a:lnTo>
                <a:lnTo>
                  <a:pt x="17790" y="9010"/>
                </a:lnTo>
                <a:lnTo>
                  <a:pt x="20406" y="8340"/>
                </a:lnTo>
                <a:close/>
              </a:path>
            </a:pathLst>
          </a:custGeom>
          <a:solidFill>
            <a:srgbClr val="C00000"/>
          </a:solidFill>
          <a:ln>
            <a:noFill/>
          </a:ln>
          <a:effec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1" name="椭圆 24"/>
          <p:cNvSpPr>
            <a:spLocks noChangeArrowheads="1"/>
          </p:cNvSpPr>
          <p:nvPr/>
        </p:nvSpPr>
        <p:spPr bwMode="auto">
          <a:xfrm>
            <a:off x="5457172" y="2020710"/>
            <a:ext cx="1098811" cy="1099061"/>
          </a:xfrm>
          <a:prstGeom prst="ellipse">
            <a:avLst/>
          </a:prstGeom>
          <a:solidFill>
            <a:schemeClr val="bg1"/>
          </a:solidFill>
          <a:ln w="76200" cap="flat" cmpd="sng">
            <a:solidFill>
              <a:srgbClr val="C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zh-CN" altLang="en-US" sz="1200" b="1">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22" name="环形箭头 25"/>
          <p:cNvSpPr>
            <a:spLocks noChangeArrowheads="1"/>
          </p:cNvSpPr>
          <p:nvPr/>
        </p:nvSpPr>
        <p:spPr bwMode="auto">
          <a:xfrm rot="4677171">
            <a:off x="3575597" y="1357477"/>
            <a:ext cx="2800350" cy="2505477"/>
          </a:xfrm>
          <a:custGeom>
            <a:avLst/>
            <a:gdLst>
              <a:gd name="G0" fmla="+- 22651829 0 0"/>
              <a:gd name="G1" fmla="+- 20159254 0 0"/>
              <a:gd name="G2" fmla="+- 22651829 0 20159254"/>
              <a:gd name="G3" fmla="+- 10800 0 0"/>
              <a:gd name="G4" fmla="+- 0 0 22651829"/>
              <a:gd name="T0" fmla="*/ 360 256 1"/>
              <a:gd name="T1" fmla="*/ 0 256 1"/>
              <a:gd name="G5" fmla="+- G2 T0 T1"/>
              <a:gd name="G6" fmla="?: G2 G2 G5"/>
              <a:gd name="G7" fmla="+- 0 0 G6"/>
              <a:gd name="G8" fmla="+- 9916 0 0"/>
              <a:gd name="G9" fmla="+- 0 0 20159254"/>
              <a:gd name="G10" fmla="+- 9916 0 2700"/>
              <a:gd name="G11" fmla="cos G10 22651829"/>
              <a:gd name="G12" fmla="sin G10 22651829"/>
              <a:gd name="G13" fmla="cos 13500 22651829"/>
              <a:gd name="G14" fmla="sin 13500 22651829"/>
              <a:gd name="G15" fmla="+- G11 10800 0"/>
              <a:gd name="G16" fmla="+- G12 10800 0"/>
              <a:gd name="G17" fmla="+- G13 10800 0"/>
              <a:gd name="G18" fmla="+- G14 10800 0"/>
              <a:gd name="G19" fmla="*/ 9916 1 2"/>
              <a:gd name="G20" fmla="+- G19 5400 0"/>
              <a:gd name="G21" fmla="cos G20 22651829"/>
              <a:gd name="G22" fmla="sin G20 22651829"/>
              <a:gd name="G23" fmla="+- G21 10800 0"/>
              <a:gd name="G24" fmla="+- G12 G23 G22"/>
              <a:gd name="G25" fmla="+- G22 G23 G11"/>
              <a:gd name="G26" fmla="cos 10800 22651829"/>
              <a:gd name="G27" fmla="sin 10800 22651829"/>
              <a:gd name="G28" fmla="cos 9916 22651829"/>
              <a:gd name="G29" fmla="sin 9916 22651829"/>
              <a:gd name="G30" fmla="+- G26 10800 0"/>
              <a:gd name="G31" fmla="+- G27 10800 0"/>
              <a:gd name="G32" fmla="+- G28 10800 0"/>
              <a:gd name="G33" fmla="+- G29 10800 0"/>
              <a:gd name="G34" fmla="+- G19 5400 0"/>
              <a:gd name="G35" fmla="cos G34 20159254"/>
              <a:gd name="G36" fmla="sin G34 20159254"/>
              <a:gd name="G37" fmla="+/ 20159254 22651829 2"/>
              <a:gd name="T2" fmla="*/ 180 256 1"/>
              <a:gd name="T3" fmla="*/ 0 256 1"/>
              <a:gd name="G38" fmla="+- G37 T2 T3"/>
              <a:gd name="G39" fmla="?: G2 G37 G38"/>
              <a:gd name="G40" fmla="cos 10800 G39"/>
              <a:gd name="G41" fmla="sin 10800 G39"/>
              <a:gd name="G42" fmla="cos 9916 G39"/>
              <a:gd name="G43" fmla="sin 9916 G39"/>
              <a:gd name="G44" fmla="+- G40 10800 0"/>
              <a:gd name="G45" fmla="+- G41 10800 0"/>
              <a:gd name="G46" fmla="+- G42 10800 0"/>
              <a:gd name="G47" fmla="+- G43 10800 0"/>
              <a:gd name="G48" fmla="+- G35 10800 0"/>
              <a:gd name="G49" fmla="+- G36 10800 0"/>
              <a:gd name="T4" fmla="*/ 19818 w 21600"/>
              <a:gd name="T5" fmla="*/ 4858 h 21600"/>
              <a:gd name="T6" fmla="*/ 17120 w 21600"/>
              <a:gd name="T7" fmla="*/ 2594 h 21600"/>
              <a:gd name="T8" fmla="*/ 19080 w 21600"/>
              <a:gd name="T9" fmla="*/ 5344 h 21600"/>
              <a:gd name="T10" fmla="*/ 23878 w 21600"/>
              <a:gd name="T11" fmla="*/ 7451 h 21600"/>
              <a:gd name="T12" fmla="*/ 21614 w 21600"/>
              <a:gd name="T13" fmla="*/ 11274 h 21600"/>
              <a:gd name="T14" fmla="*/ 17790 w 21600"/>
              <a:gd name="T15" fmla="*/ 90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406" y="8340"/>
                </a:moveTo>
                <a:cubicBezTo>
                  <a:pt x="19856" y="6195"/>
                  <a:pt x="18605" y="4295"/>
                  <a:pt x="16850" y="2944"/>
                </a:cubicBezTo>
                <a:lnTo>
                  <a:pt x="17390" y="2243"/>
                </a:lnTo>
                <a:cubicBezTo>
                  <a:pt x="19301" y="3715"/>
                  <a:pt x="20664" y="5784"/>
                  <a:pt x="21262" y="8121"/>
                </a:cubicBezTo>
                <a:lnTo>
                  <a:pt x="23878" y="7451"/>
                </a:lnTo>
                <a:lnTo>
                  <a:pt x="21614" y="11274"/>
                </a:lnTo>
                <a:lnTo>
                  <a:pt x="17790" y="9010"/>
                </a:lnTo>
                <a:lnTo>
                  <a:pt x="20406" y="8340"/>
                </a:lnTo>
                <a:close/>
              </a:path>
            </a:pathLst>
          </a:custGeom>
          <a:solidFill>
            <a:srgbClr val="C00000"/>
          </a:solidFill>
          <a:ln w="25400" cap="flat" cmpd="sng">
            <a:noFill/>
            <a:miter lim="800000"/>
          </a:ln>
          <a:effectLst/>
        </p:spPr>
        <p:txBody>
          <a:bodyPr anchor="ctr"/>
          <a:lstStyle/>
          <a:p>
            <a:pPr algn="ctr"/>
            <a:endParaRPr lang="zh-CN" altLang="zh-CN" sz="1200">
              <a:latin typeface="宋体" panose="02010600030101010101" pitchFamily="2" charset="-122"/>
              <a:sym typeface="宋体" panose="02010600030101010101" pitchFamily="2" charset="-122"/>
            </a:endParaRPr>
          </a:p>
        </p:txBody>
      </p:sp>
      <p:sp>
        <p:nvSpPr>
          <p:cNvPr id="24" name="椭圆 27"/>
          <p:cNvSpPr>
            <a:spLocks noChangeArrowheads="1"/>
          </p:cNvSpPr>
          <p:nvPr/>
        </p:nvSpPr>
        <p:spPr bwMode="auto">
          <a:xfrm>
            <a:off x="4104738" y="3280436"/>
            <a:ext cx="1090871" cy="1099049"/>
          </a:xfrm>
          <a:prstGeom prst="ellipse">
            <a:avLst/>
          </a:prstGeom>
          <a:noFill/>
          <a:ln w="76200" cap="flat" cmpd="sng">
            <a:solidFill>
              <a:srgbClr val="C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zh-CN" altLang="en-US" sz="1200" b="1">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25" name="环形箭头 28"/>
          <p:cNvSpPr>
            <a:spLocks noChangeArrowheads="1"/>
          </p:cNvSpPr>
          <p:nvPr/>
        </p:nvSpPr>
        <p:spPr bwMode="auto">
          <a:xfrm rot="9856082">
            <a:off x="3094547" y="1605329"/>
            <a:ext cx="2799621" cy="2506021"/>
          </a:xfrm>
          <a:custGeom>
            <a:avLst/>
            <a:gdLst>
              <a:gd name="G0" fmla="+- 22651829 0 0"/>
              <a:gd name="G1" fmla="+- 19958443 0 0"/>
              <a:gd name="G2" fmla="+- 22651829 0 19958443"/>
              <a:gd name="G3" fmla="+- 10800 0 0"/>
              <a:gd name="G4" fmla="+- 0 0 22651829"/>
              <a:gd name="T0" fmla="*/ 360 256 1"/>
              <a:gd name="T1" fmla="*/ 0 256 1"/>
              <a:gd name="G5" fmla="+- G2 T0 T1"/>
              <a:gd name="G6" fmla="?: G2 G2 G5"/>
              <a:gd name="G7" fmla="+- 0 0 G6"/>
              <a:gd name="G8" fmla="+- 9916 0 0"/>
              <a:gd name="G9" fmla="+- 0 0 19958443"/>
              <a:gd name="G10" fmla="+- 9916 0 2700"/>
              <a:gd name="G11" fmla="cos G10 22651829"/>
              <a:gd name="G12" fmla="sin G10 22651829"/>
              <a:gd name="G13" fmla="cos 13500 22651829"/>
              <a:gd name="G14" fmla="sin 13500 22651829"/>
              <a:gd name="G15" fmla="+- G11 10800 0"/>
              <a:gd name="G16" fmla="+- G12 10800 0"/>
              <a:gd name="G17" fmla="+- G13 10800 0"/>
              <a:gd name="G18" fmla="+- G14 10800 0"/>
              <a:gd name="G19" fmla="*/ 9916 1 2"/>
              <a:gd name="G20" fmla="+- G19 5400 0"/>
              <a:gd name="G21" fmla="cos G20 22651829"/>
              <a:gd name="G22" fmla="sin G20 22651829"/>
              <a:gd name="G23" fmla="+- G21 10800 0"/>
              <a:gd name="G24" fmla="+- G12 G23 G22"/>
              <a:gd name="G25" fmla="+- G22 G23 G11"/>
              <a:gd name="G26" fmla="cos 10800 22651829"/>
              <a:gd name="G27" fmla="sin 10800 22651829"/>
              <a:gd name="G28" fmla="cos 9916 22651829"/>
              <a:gd name="G29" fmla="sin 9916 22651829"/>
              <a:gd name="G30" fmla="+- G26 10800 0"/>
              <a:gd name="G31" fmla="+- G27 10800 0"/>
              <a:gd name="G32" fmla="+- G28 10800 0"/>
              <a:gd name="G33" fmla="+- G29 10800 0"/>
              <a:gd name="G34" fmla="+- G19 5400 0"/>
              <a:gd name="G35" fmla="cos G34 19958443"/>
              <a:gd name="G36" fmla="sin G34 19958443"/>
              <a:gd name="G37" fmla="+/ 19958443 22651829 2"/>
              <a:gd name="T2" fmla="*/ 180 256 1"/>
              <a:gd name="T3" fmla="*/ 0 256 1"/>
              <a:gd name="G38" fmla="+- G37 T2 T3"/>
              <a:gd name="G39" fmla="?: G2 G37 G38"/>
              <a:gd name="G40" fmla="cos 10800 G39"/>
              <a:gd name="G41" fmla="sin 10800 G39"/>
              <a:gd name="G42" fmla="cos 9916 G39"/>
              <a:gd name="G43" fmla="sin 9916 G39"/>
              <a:gd name="G44" fmla="+- G40 10800 0"/>
              <a:gd name="G45" fmla="+- G41 10800 0"/>
              <a:gd name="G46" fmla="+- G42 10800 0"/>
              <a:gd name="G47" fmla="+- G43 10800 0"/>
              <a:gd name="G48" fmla="+- G35 10800 0"/>
              <a:gd name="G49" fmla="+- G36 10800 0"/>
              <a:gd name="T4" fmla="*/ 19656 w 21600"/>
              <a:gd name="T5" fmla="*/ 4619 h 21600"/>
              <a:gd name="T6" fmla="*/ 16673 w 21600"/>
              <a:gd name="T7" fmla="*/ 2267 h 21600"/>
              <a:gd name="T8" fmla="*/ 18931 w 21600"/>
              <a:gd name="T9" fmla="*/ 5125 h 21600"/>
              <a:gd name="T10" fmla="*/ 23878 w 21600"/>
              <a:gd name="T11" fmla="*/ 7451 h 21600"/>
              <a:gd name="T12" fmla="*/ 21614 w 21600"/>
              <a:gd name="T13" fmla="*/ 11274 h 21600"/>
              <a:gd name="T14" fmla="*/ 17790 w 21600"/>
              <a:gd name="T15" fmla="*/ 90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406" y="8340"/>
                </a:moveTo>
                <a:cubicBezTo>
                  <a:pt x="19811" y="6018"/>
                  <a:pt x="18396" y="3990"/>
                  <a:pt x="16422" y="2632"/>
                </a:cubicBezTo>
                <a:lnTo>
                  <a:pt x="16923" y="1903"/>
                </a:lnTo>
                <a:cubicBezTo>
                  <a:pt x="19073" y="3383"/>
                  <a:pt x="20615" y="5592"/>
                  <a:pt x="21262" y="8121"/>
                </a:cubicBezTo>
                <a:lnTo>
                  <a:pt x="23878" y="7451"/>
                </a:lnTo>
                <a:lnTo>
                  <a:pt x="21614" y="11274"/>
                </a:lnTo>
                <a:lnTo>
                  <a:pt x="17790" y="9010"/>
                </a:lnTo>
                <a:lnTo>
                  <a:pt x="20406" y="8340"/>
                </a:lnTo>
                <a:close/>
              </a:path>
            </a:pathLst>
          </a:custGeom>
          <a:solidFill>
            <a:srgbClr val="C00000"/>
          </a:solidFill>
          <a:ln>
            <a:noFill/>
          </a:ln>
          <a:effectLst/>
        </p:spPr>
        <p:txBody>
          <a:bodyPr anchor="ctr"/>
          <a:lstStyle/>
          <a:p>
            <a:pPr algn="ctr"/>
            <a:endParaRPr lang="zh-CN" altLang="zh-CN" sz="1200">
              <a:latin typeface="宋体" panose="02010600030101010101" pitchFamily="2" charset="-122"/>
              <a:sym typeface="宋体" panose="02010600030101010101" pitchFamily="2" charset="-122"/>
            </a:endParaRPr>
          </a:p>
        </p:txBody>
      </p:sp>
      <p:sp>
        <p:nvSpPr>
          <p:cNvPr id="27" name="椭圆 30"/>
          <p:cNvSpPr>
            <a:spLocks noChangeArrowheads="1"/>
          </p:cNvSpPr>
          <p:nvPr/>
        </p:nvSpPr>
        <p:spPr bwMode="auto">
          <a:xfrm>
            <a:off x="2677937" y="1984602"/>
            <a:ext cx="1098659" cy="1099061"/>
          </a:xfrm>
          <a:prstGeom prst="ellipse">
            <a:avLst/>
          </a:prstGeom>
          <a:solidFill>
            <a:schemeClr val="bg1"/>
          </a:solidFill>
          <a:ln w="76200" cap="flat" cmpd="sng">
            <a:solidFill>
              <a:srgbClr val="C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zh-CN" altLang="en-US" sz="1200" b="1">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28" name="环形箭头 31"/>
          <p:cNvSpPr>
            <a:spLocks noChangeArrowheads="1"/>
          </p:cNvSpPr>
          <p:nvPr/>
        </p:nvSpPr>
        <p:spPr bwMode="auto">
          <a:xfrm rot="15256082">
            <a:off x="2923613" y="1155244"/>
            <a:ext cx="2800350" cy="2505131"/>
          </a:xfrm>
          <a:custGeom>
            <a:avLst/>
            <a:gdLst>
              <a:gd name="G0" fmla="+- 22651829 0 0"/>
              <a:gd name="G1" fmla="+- 20102944 0 0"/>
              <a:gd name="G2" fmla="+- 22651829 0 20102944"/>
              <a:gd name="G3" fmla="+- 10800 0 0"/>
              <a:gd name="G4" fmla="+- 0 0 22651829"/>
              <a:gd name="T0" fmla="*/ 360 256 1"/>
              <a:gd name="T1" fmla="*/ 0 256 1"/>
              <a:gd name="G5" fmla="+- G2 T0 T1"/>
              <a:gd name="G6" fmla="?: G2 G2 G5"/>
              <a:gd name="G7" fmla="+- 0 0 G6"/>
              <a:gd name="G8" fmla="+- 9916 0 0"/>
              <a:gd name="G9" fmla="+- 0 0 20102944"/>
              <a:gd name="G10" fmla="+- 9916 0 2700"/>
              <a:gd name="G11" fmla="cos G10 22651829"/>
              <a:gd name="G12" fmla="sin G10 22651829"/>
              <a:gd name="G13" fmla="cos 13500 22651829"/>
              <a:gd name="G14" fmla="sin 13500 22651829"/>
              <a:gd name="G15" fmla="+- G11 10800 0"/>
              <a:gd name="G16" fmla="+- G12 10800 0"/>
              <a:gd name="G17" fmla="+- G13 10800 0"/>
              <a:gd name="G18" fmla="+- G14 10800 0"/>
              <a:gd name="G19" fmla="*/ 9916 1 2"/>
              <a:gd name="G20" fmla="+- G19 5400 0"/>
              <a:gd name="G21" fmla="cos G20 22651829"/>
              <a:gd name="G22" fmla="sin G20 22651829"/>
              <a:gd name="G23" fmla="+- G21 10800 0"/>
              <a:gd name="G24" fmla="+- G12 G23 G22"/>
              <a:gd name="G25" fmla="+- G22 G23 G11"/>
              <a:gd name="G26" fmla="cos 10800 22651829"/>
              <a:gd name="G27" fmla="sin 10800 22651829"/>
              <a:gd name="G28" fmla="cos 9916 22651829"/>
              <a:gd name="G29" fmla="sin 9916 22651829"/>
              <a:gd name="G30" fmla="+- G26 10800 0"/>
              <a:gd name="G31" fmla="+- G27 10800 0"/>
              <a:gd name="G32" fmla="+- G28 10800 0"/>
              <a:gd name="G33" fmla="+- G29 10800 0"/>
              <a:gd name="G34" fmla="+- G19 5400 0"/>
              <a:gd name="G35" fmla="cos G34 20102944"/>
              <a:gd name="G36" fmla="sin G34 20102944"/>
              <a:gd name="G37" fmla="+/ 20102944 22651829 2"/>
              <a:gd name="T2" fmla="*/ 180 256 1"/>
              <a:gd name="T3" fmla="*/ 0 256 1"/>
              <a:gd name="G38" fmla="+- G37 T2 T3"/>
              <a:gd name="G39" fmla="?: G2 G37 G38"/>
              <a:gd name="G40" fmla="cos 10800 G39"/>
              <a:gd name="G41" fmla="sin 10800 G39"/>
              <a:gd name="G42" fmla="cos 9916 G39"/>
              <a:gd name="G43" fmla="sin 9916 G39"/>
              <a:gd name="G44" fmla="+- G40 10800 0"/>
              <a:gd name="G45" fmla="+- G41 10800 0"/>
              <a:gd name="G46" fmla="+- G42 10800 0"/>
              <a:gd name="G47" fmla="+- G43 10800 0"/>
              <a:gd name="G48" fmla="+- G35 10800 0"/>
              <a:gd name="G49" fmla="+- G36 10800 0"/>
              <a:gd name="T4" fmla="*/ 19773 w 21600"/>
              <a:gd name="T5" fmla="*/ 4790 h 21600"/>
              <a:gd name="T6" fmla="*/ 16996 w 21600"/>
              <a:gd name="T7" fmla="*/ 2500 h 21600"/>
              <a:gd name="T8" fmla="*/ 19039 w 21600"/>
              <a:gd name="T9" fmla="*/ 5282 h 21600"/>
              <a:gd name="T10" fmla="*/ 23878 w 21600"/>
              <a:gd name="T11" fmla="*/ 7451 h 21600"/>
              <a:gd name="T12" fmla="*/ 21614 w 21600"/>
              <a:gd name="T13" fmla="*/ 11274 h 21600"/>
              <a:gd name="T14" fmla="*/ 17790 w 21600"/>
              <a:gd name="T15" fmla="*/ 90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406" y="8340"/>
                </a:moveTo>
                <a:cubicBezTo>
                  <a:pt x="19844" y="6145"/>
                  <a:pt x="18547" y="4209"/>
                  <a:pt x="16732" y="2854"/>
                </a:cubicBezTo>
                <a:lnTo>
                  <a:pt x="17261" y="2146"/>
                </a:lnTo>
                <a:cubicBezTo>
                  <a:pt x="19238" y="3622"/>
                  <a:pt x="20650" y="5731"/>
                  <a:pt x="21262" y="8121"/>
                </a:cubicBezTo>
                <a:lnTo>
                  <a:pt x="23878" y="7451"/>
                </a:lnTo>
                <a:lnTo>
                  <a:pt x="21614" y="11274"/>
                </a:lnTo>
                <a:lnTo>
                  <a:pt x="17790" y="9010"/>
                </a:lnTo>
                <a:lnTo>
                  <a:pt x="20406" y="8340"/>
                </a:lnTo>
                <a:close/>
              </a:path>
            </a:pathLst>
          </a:custGeom>
          <a:solidFill>
            <a:srgbClr val="C00000"/>
          </a:solidFill>
          <a:ln w="25400" cap="flat" cmpd="sng">
            <a:solidFill>
              <a:srgbClr val="C00000"/>
            </a:solidFill>
            <a:miter lim="800000"/>
          </a:ln>
          <a:effectLst/>
        </p:spPr>
        <p:txBody>
          <a:bodyPr anchor="ctr"/>
          <a:lstStyle/>
          <a:p>
            <a:pPr algn="ctr"/>
            <a:endParaRPr lang="zh-CN" altLang="zh-CN" sz="1200">
              <a:latin typeface="宋体" panose="02010600030101010101" pitchFamily="2" charset="-122"/>
              <a:sym typeface="宋体" panose="02010600030101010101" pitchFamily="2" charset="-122"/>
            </a:endParaRPr>
          </a:p>
        </p:txBody>
      </p:sp>
      <p:sp>
        <p:nvSpPr>
          <p:cNvPr id="29" name="TextBox 34"/>
          <p:cNvSpPr>
            <a:spLocks noChangeArrowheads="1"/>
          </p:cNvSpPr>
          <p:nvPr/>
        </p:nvSpPr>
        <p:spPr bwMode="auto">
          <a:xfrm>
            <a:off x="7097090" y="1106925"/>
            <a:ext cx="1266825" cy="556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62" tIns="34281" rIns="68562" bIns="34281">
            <a:spAutoFit/>
          </a:bodyPr>
          <a:lstStyle/>
          <a:p>
            <a:pPr marL="216535" indent="-216535">
              <a:lnSpc>
                <a:spcPts val="1875"/>
              </a:lnSpc>
              <a:buFont typeface="Wingdings" panose="05000000000000000000" pitchFamily="2" charset="2"/>
              <a:buChar char="l"/>
            </a:pPr>
            <a:r>
              <a:rPr lang="zh-CN" altLang="en-US" sz="1200">
                <a:ea typeface="微软雅黑" panose="020B0503020204020204" pitchFamily="34" charset="-122"/>
                <a:sym typeface="微软雅黑" panose="020B0503020204020204" pitchFamily="34" charset="-122"/>
              </a:rPr>
              <a:t>点击此处添加文字描述</a:t>
            </a: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a:ea typeface="微软雅黑" panose="020B0503020204020204" pitchFamily="34" charset="-122"/>
            </a:endParaRPr>
          </a:p>
        </p:txBody>
      </p:sp>
      <p:sp>
        <p:nvSpPr>
          <p:cNvPr id="30" name="TextBox 35"/>
          <p:cNvSpPr>
            <a:spLocks noChangeArrowheads="1"/>
          </p:cNvSpPr>
          <p:nvPr/>
        </p:nvSpPr>
        <p:spPr bwMode="auto">
          <a:xfrm>
            <a:off x="6284375" y="3542287"/>
            <a:ext cx="2156851" cy="80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62" tIns="34281" rIns="68562" bIns="34281">
            <a:spAutoFit/>
          </a:bodyPr>
          <a:lstStyle/>
          <a:p>
            <a:pPr marL="216535" indent="-216535">
              <a:lnSpc>
                <a:spcPts val="1875"/>
              </a:lnSpc>
              <a:buFont typeface="Wingdings" panose="05000000000000000000" pitchFamily="2" charset="2"/>
              <a:buChar char="l"/>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单击此处添加文本内容单击此处添加文本内容单击此处添加文本内容</a:t>
            </a:r>
          </a:p>
        </p:txBody>
      </p:sp>
      <p:sp>
        <p:nvSpPr>
          <p:cNvPr id="31" name="TextBox 36"/>
          <p:cNvSpPr>
            <a:spLocks noChangeArrowheads="1"/>
          </p:cNvSpPr>
          <p:nvPr/>
        </p:nvSpPr>
        <p:spPr bwMode="auto">
          <a:xfrm>
            <a:off x="139857" y="1106925"/>
            <a:ext cx="2943225" cy="80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62" tIns="34281" rIns="68562" bIns="34281">
            <a:spAutoFit/>
          </a:bodyPr>
          <a:lstStyle/>
          <a:p>
            <a:pPr marL="216535" indent="-216535">
              <a:lnSpc>
                <a:spcPts val="1875"/>
              </a:lnSpc>
              <a:buFont typeface="Wingdings" panose="05000000000000000000" pitchFamily="2" charset="2"/>
              <a:buChar char="l"/>
            </a:pPr>
            <a:r>
              <a:rPr lang="zh-CN" altLang="en-US" sz="120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a:t>
            </a:r>
          </a:p>
        </p:txBody>
      </p:sp>
      <p:sp>
        <p:nvSpPr>
          <p:cNvPr id="32" name="TextBox 35"/>
          <p:cNvSpPr>
            <a:spLocks noChangeArrowheads="1"/>
          </p:cNvSpPr>
          <p:nvPr/>
        </p:nvSpPr>
        <p:spPr bwMode="auto">
          <a:xfrm>
            <a:off x="450391" y="3675655"/>
            <a:ext cx="2156851" cy="80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62" tIns="34281" rIns="68562" bIns="34281">
            <a:spAutoFit/>
          </a:bodyPr>
          <a:lstStyle/>
          <a:p>
            <a:pPr marL="216535" indent="-216535">
              <a:lnSpc>
                <a:spcPts val="1875"/>
              </a:lnSpc>
              <a:buFont typeface="Wingdings" panose="05000000000000000000" pitchFamily="2" charset="2"/>
              <a:buChar char="l"/>
            </a:pPr>
            <a:r>
              <a:rPr lang="zh-CN" altLang="en-US" sz="1200">
                <a:latin typeface="微软雅黑" panose="020B0503020204020204" pitchFamily="34" charset="-122"/>
                <a:ea typeface="微软雅黑" panose="020B0503020204020204" pitchFamily="34" charset="-122"/>
                <a:sym typeface="微软雅黑" panose="020B0503020204020204" pitchFamily="34" charset="-122"/>
              </a:rPr>
              <a:t>单击此处添加文本内容单击此处添加文本内容单击此处添加文本内容</a:t>
            </a: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360"/>
                                          </p:val>
                                        </p:tav>
                                        <p:tav tm="100000">
                                          <p:val>
                                            <p:fltVal val="0"/>
                                          </p:val>
                                        </p:tav>
                                      </p:tavLst>
                                    </p:anim>
                                    <p:animEffect filter="">
                                      <p:cBhvr>
                                        <p:cTn id="10" dur="1000"/>
                                        <p:tgtEl>
                                          <p:spTgt spid="16"/>
                                        </p:tgtEl>
                                      </p:cBhvr>
                                    </p:animEffect>
                                  </p:childTnLst>
                                </p:cTn>
                              </p:par>
                              <p:par>
                                <p:cTn id="11" presetID="2" presetClass="entr" presetSubtype="3" fill="hold" grpId="0" nodeType="withEffect">
                                  <p:stCondLst>
                                    <p:cond delay="10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ppt_x</p:attrName>
                                        </p:attrNameLst>
                                      </p:cBhvr>
                                      <p:tavLst>
                                        <p:tav tm="0">
                                          <p:val>
                                            <p:strVal val="1+#ppt_w/2"/>
                                          </p:val>
                                        </p:tav>
                                        <p:tav tm="100000">
                                          <p:val>
                                            <p:strVal val="#ppt_x"/>
                                          </p:val>
                                        </p:tav>
                                      </p:tavLst>
                                    </p:anim>
                                    <p:anim calcmode="lin" valueType="num">
                                      <p:cBhvr>
                                        <p:cTn id="14" dur="500" fill="hold"/>
                                        <p:tgtEl>
                                          <p:spTgt spid="29"/>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stCondLst>
                                    <p:cond delay="20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ppt_x</p:attrName>
                                        </p:attrNameLst>
                                      </p:cBhvr>
                                      <p:tavLst>
                                        <p:tav tm="0">
                                          <p:val>
                                            <p:strVal val="#ppt_x"/>
                                          </p:val>
                                        </p:tav>
                                        <p:tav tm="100000">
                                          <p:val>
                                            <p:strVal val="#ppt_x"/>
                                          </p:val>
                                        </p:tav>
                                      </p:tavLst>
                                    </p:anim>
                                    <p:anim calcmode="lin" valueType="num">
                                      <p:cBhvr>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9" fill="hold" grpId="0" nodeType="withEffect">
                                  <p:stCondLst>
                                    <p:cond delay="30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ppt_x</p:attrName>
                                        </p:attrNameLst>
                                      </p:cBhvr>
                                      <p:tavLst>
                                        <p:tav tm="0">
                                          <p:val>
                                            <p:strVal val="0-#ppt_w/2"/>
                                          </p:val>
                                        </p:tav>
                                        <p:tav tm="100000">
                                          <p:val>
                                            <p:strVal val="#ppt_x"/>
                                          </p:val>
                                        </p:tav>
                                      </p:tavLst>
                                    </p:anim>
                                    <p:anim calcmode="lin" valueType="num">
                                      <p:cBhvr>
                                        <p:cTn id="22" dur="500" fill="hold"/>
                                        <p:tgtEl>
                                          <p:spTgt spid="31"/>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ppt_x</p:attrName>
                                        </p:attrNameLst>
                                      </p:cBhvr>
                                      <p:tavLst>
                                        <p:tav tm="0">
                                          <p:val>
                                            <p:strVal val="#ppt_x"/>
                                          </p:val>
                                        </p:tav>
                                        <p:tav tm="100000">
                                          <p:val>
                                            <p:strVal val="#ppt_x"/>
                                          </p:val>
                                        </p:tav>
                                      </p:tavLst>
                                    </p:anim>
                                    <p:anim calcmode="lin" valueType="num">
                                      <p:cBhvr>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utoUpdateAnimBg="0"/>
      <p:bldP spid="30" grpId="0" bldLvl="0" autoUpdateAnimBg="0"/>
      <p:bldP spid="31" grpId="0" bldLvl="0" autoUpdateAnimBg="0"/>
      <p:bldP spid="32"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工 作 不 足 之 处</a:t>
            </a:r>
          </a:p>
        </p:txBody>
      </p:sp>
      <p:pic>
        <p:nvPicPr>
          <p:cNvPr id="48" name="Picture 2"/>
          <p:cNvPicPr>
            <a:picLocks noChangeAspect="1" noChangeArrowheads="1"/>
          </p:cNvPicPr>
          <p:nvPr/>
        </p:nvPicPr>
        <p:blipFill>
          <a:blip r:embed="rId2">
            <a:grayscl/>
            <a:lum bright="-6000"/>
            <a:extLst>
              <a:ext uri="{28A0092B-C50C-407E-A947-70E740481C1C}">
                <a14:useLocalDpi xmlns:a14="http://schemas.microsoft.com/office/drawing/2010/main" val="0"/>
              </a:ext>
            </a:extLst>
          </a:blip>
          <a:stretch>
            <a:fillRect/>
          </a:stretch>
        </p:blipFill>
        <p:spPr bwMode="gray">
          <a:xfrm>
            <a:off x="2906595" y="3468692"/>
            <a:ext cx="3363104" cy="7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椭圆 48"/>
          <p:cNvSpPr/>
          <p:nvPr/>
        </p:nvSpPr>
        <p:spPr>
          <a:xfrm>
            <a:off x="3292257" y="1414839"/>
            <a:ext cx="2460943" cy="2461133"/>
          </a:xfrm>
          <a:prstGeom prst="ellipse">
            <a:avLst/>
          </a:prstGeom>
          <a:solidFill>
            <a:srgbClr val="C00000"/>
          </a:solidFill>
          <a:ln w="3175" cap="flat" cmpd="sng" algn="ctr">
            <a:solidFill>
              <a:srgbClr val="D7D7D7"/>
            </a:solidFill>
            <a:prstDash val="solid"/>
          </a:ln>
          <a:effectLst>
            <a:outerShdw blurRad="50800" dist="38100" dir="5400000" algn="t" rotWithShape="0">
              <a:prstClr val="black">
                <a:alpha val="40000"/>
              </a:prstClr>
            </a:outerShdw>
          </a:effectLst>
        </p:spPr>
        <p:txBody>
          <a:bodyPr lIns="0" tIns="34295" rIns="0" bIns="34295" anchor="ctr"/>
          <a:lstStyle/>
          <a:p>
            <a:pPr algn="ctr" fontAlgn="base">
              <a:lnSpc>
                <a:spcPct val="120000"/>
              </a:lnSpc>
              <a:spcBef>
                <a:spcPts val="450"/>
              </a:spcBef>
              <a:spcAft>
                <a:spcPts val="450"/>
              </a:spcAft>
              <a:defRPr/>
            </a:pPr>
            <a:endParaRPr lang="en-US" sz="2100" kern="0">
              <a:solidFill>
                <a:sysClr val="window" lastClr="FFFFFF"/>
              </a:solidFill>
              <a:latin typeface="Impact" panose="020B0806030902050204" pitchFamily="34" charset="0"/>
              <a:ea typeface="微软雅黑" panose="020B0503020204020204" pitchFamily="34" charset="-122"/>
            </a:endParaRPr>
          </a:p>
        </p:txBody>
      </p:sp>
      <p:sp>
        <p:nvSpPr>
          <p:cNvPr id="50" name="Rectangle 12"/>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51" name="Rectangle 13"/>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52" name="Rectangle 14"/>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53" name="Rectangle 15"/>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54" name="Rectangle 16"/>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55" name="Rectangle 17"/>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56" name="Rectangle 18"/>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57" name="Rectangle 19"/>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58" name="Rectangle 20"/>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59" name="Freeform 21"/>
          <p:cNvSpPr/>
          <p:nvPr/>
        </p:nvSpPr>
        <p:spPr bwMode="gray">
          <a:xfrm>
            <a:off x="4537830" y="2649669"/>
            <a:ext cx="1191" cy="0"/>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0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zh-CN" sz="1500" kern="0">
              <a:solidFill>
                <a:sysClr val="windowText" lastClr="000000"/>
              </a:solidFill>
              <a:latin typeface="微软雅黑" panose="020B0503020204020204" pitchFamily="34" charset="-122"/>
              <a:ea typeface="微软雅黑" panose="020B0503020204020204" pitchFamily="34" charset="-122"/>
            </a:endParaRPr>
          </a:p>
        </p:txBody>
      </p:sp>
      <p:grpSp>
        <p:nvGrpSpPr>
          <p:cNvPr id="60" name="Group 33"/>
          <p:cNvGrpSpPr/>
          <p:nvPr/>
        </p:nvGrpSpPr>
        <p:grpSpPr>
          <a:xfrm>
            <a:off x="3545810" y="1665910"/>
            <a:ext cx="1979277" cy="1959182"/>
            <a:chOff x="3642" y="1678"/>
            <a:chExt cx="1422" cy="1408"/>
          </a:xfrm>
        </p:grpSpPr>
        <p:grpSp>
          <p:nvGrpSpPr>
            <p:cNvPr id="61" name="Group 34"/>
            <p:cNvGrpSpPr/>
            <p:nvPr/>
          </p:nvGrpSpPr>
          <p:grpSpPr>
            <a:xfrm>
              <a:off x="3642" y="1678"/>
              <a:ext cx="1422" cy="1408"/>
              <a:chOff x="3642" y="1678"/>
              <a:chExt cx="1422" cy="1408"/>
            </a:xfrm>
          </p:grpSpPr>
          <p:sp>
            <p:nvSpPr>
              <p:cNvPr id="75" name="Freeform 35"/>
              <p:cNvSpPr/>
              <p:nvPr/>
            </p:nvSpPr>
            <p:spPr bwMode="gray">
              <a:xfrm>
                <a:off x="3987" y="1762"/>
                <a:ext cx="49" cy="62"/>
              </a:xfrm>
              <a:custGeom>
                <a:avLst/>
                <a:gdLst>
                  <a:gd name="T0" fmla="*/ 0 w 35"/>
                  <a:gd name="T1" fmla="*/ 220 h 45"/>
                  <a:gd name="T2" fmla="*/ 413 w 35"/>
                  <a:gd name="T3" fmla="*/ 0 h 45"/>
                  <a:gd name="T4" fmla="*/ 1021 w 35"/>
                  <a:gd name="T5" fmla="*/ 856 h 45"/>
                  <a:gd name="T6" fmla="*/ 560 w 35"/>
                  <a:gd name="T7" fmla="*/ 1102 h 45"/>
                  <a:gd name="T8" fmla="*/ 0 w 35"/>
                  <a:gd name="T9" fmla="*/ 220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0" y="9"/>
                    </a:moveTo>
                    <a:lnTo>
                      <a:pt x="14" y="0"/>
                    </a:lnTo>
                    <a:lnTo>
                      <a:pt x="35" y="35"/>
                    </a:lnTo>
                    <a:lnTo>
                      <a:pt x="19" y="45"/>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76" name="Rectangle 36"/>
              <p:cNvSpPr>
                <a:spLocks noChangeArrowheads="1"/>
              </p:cNvSpPr>
              <p:nvPr/>
            </p:nvSpPr>
            <p:spPr bwMode="gray">
              <a:xfrm>
                <a:off x="4342" y="1678"/>
                <a:ext cx="22"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77" name="Freeform 37"/>
              <p:cNvSpPr/>
              <p:nvPr/>
            </p:nvSpPr>
            <p:spPr bwMode="gray">
              <a:xfrm>
                <a:off x="3728" y="2019"/>
                <a:ext cx="60" cy="46"/>
              </a:xfrm>
              <a:custGeom>
                <a:avLst/>
                <a:gdLst>
                  <a:gd name="T0" fmla="*/ 0 w 45"/>
                  <a:gd name="T1" fmla="*/ 216 h 35"/>
                  <a:gd name="T2" fmla="*/ 172 w 45"/>
                  <a:gd name="T3" fmla="*/ 0 h 35"/>
                  <a:gd name="T4" fmla="*/ 805 w 45"/>
                  <a:gd name="T5" fmla="*/ 296 h 35"/>
                  <a:gd name="T6" fmla="*/ 635 w 45"/>
                  <a:gd name="T7" fmla="*/ 538 h 35"/>
                  <a:gd name="T8" fmla="*/ 0 w 45"/>
                  <a:gd name="T9" fmla="*/ 21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0" y="14"/>
                    </a:moveTo>
                    <a:lnTo>
                      <a:pt x="10" y="0"/>
                    </a:lnTo>
                    <a:lnTo>
                      <a:pt x="45" y="19"/>
                    </a:lnTo>
                    <a:lnTo>
                      <a:pt x="36" y="35"/>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78" name="Rectangle 38"/>
              <p:cNvSpPr>
                <a:spLocks noChangeArrowheads="1"/>
              </p:cNvSpPr>
              <p:nvPr/>
            </p:nvSpPr>
            <p:spPr bwMode="gray">
              <a:xfrm>
                <a:off x="3642" y="2367"/>
                <a:ext cx="55"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79" name="Freeform 39"/>
              <p:cNvSpPr/>
              <p:nvPr/>
            </p:nvSpPr>
            <p:spPr bwMode="gray">
              <a:xfrm>
                <a:off x="3728" y="2694"/>
                <a:ext cx="60" cy="49"/>
              </a:xfrm>
              <a:custGeom>
                <a:avLst/>
                <a:gdLst>
                  <a:gd name="T0" fmla="*/ 172 w 45"/>
                  <a:gd name="T1" fmla="*/ 478 h 38"/>
                  <a:gd name="T2" fmla="*/ 0 w 45"/>
                  <a:gd name="T3" fmla="*/ 269 h 38"/>
                  <a:gd name="T4" fmla="*/ 635 w 45"/>
                  <a:gd name="T5" fmla="*/ 0 h 38"/>
                  <a:gd name="T6" fmla="*/ 805 w 45"/>
                  <a:gd name="T7" fmla="*/ 209 h 38"/>
                  <a:gd name="T8" fmla="*/ 172 w 45"/>
                  <a:gd name="T9" fmla="*/ 478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10" y="38"/>
                    </a:moveTo>
                    <a:lnTo>
                      <a:pt x="0" y="22"/>
                    </a:lnTo>
                    <a:lnTo>
                      <a:pt x="36" y="0"/>
                    </a:lnTo>
                    <a:lnTo>
                      <a:pt x="45" y="17"/>
                    </a:lnTo>
                    <a:lnTo>
                      <a:pt x="10"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80" name="Freeform 40"/>
              <p:cNvSpPr/>
              <p:nvPr/>
            </p:nvSpPr>
            <p:spPr bwMode="gray">
              <a:xfrm>
                <a:off x="3987" y="2936"/>
                <a:ext cx="49" cy="60"/>
              </a:xfrm>
              <a:custGeom>
                <a:avLst/>
                <a:gdLst>
                  <a:gd name="T0" fmla="*/ 413 w 35"/>
                  <a:gd name="T1" fmla="*/ 805 h 45"/>
                  <a:gd name="T2" fmla="*/ 0 w 35"/>
                  <a:gd name="T3" fmla="*/ 635 h 45"/>
                  <a:gd name="T4" fmla="*/ 560 w 35"/>
                  <a:gd name="T5" fmla="*/ 0 h 45"/>
                  <a:gd name="T6" fmla="*/ 1021 w 35"/>
                  <a:gd name="T7" fmla="*/ 172 h 45"/>
                  <a:gd name="T8" fmla="*/ 413 w 35"/>
                  <a:gd name="T9" fmla="*/ 805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14" y="45"/>
                    </a:moveTo>
                    <a:lnTo>
                      <a:pt x="0" y="36"/>
                    </a:lnTo>
                    <a:lnTo>
                      <a:pt x="19" y="0"/>
                    </a:lnTo>
                    <a:lnTo>
                      <a:pt x="35" y="10"/>
                    </a:lnTo>
                    <a:lnTo>
                      <a:pt x="14"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81" name="Rectangle 41"/>
              <p:cNvSpPr>
                <a:spLocks noChangeArrowheads="1"/>
              </p:cNvSpPr>
              <p:nvPr/>
            </p:nvSpPr>
            <p:spPr bwMode="gray">
              <a:xfrm>
                <a:off x="4342" y="3033"/>
                <a:ext cx="27"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82" name="Freeform 42"/>
              <p:cNvSpPr/>
              <p:nvPr/>
            </p:nvSpPr>
            <p:spPr bwMode="gray">
              <a:xfrm>
                <a:off x="4671" y="2936"/>
                <a:ext cx="49" cy="60"/>
              </a:xfrm>
              <a:custGeom>
                <a:avLst/>
                <a:gdLst>
                  <a:gd name="T0" fmla="*/ 789 w 36"/>
                  <a:gd name="T1" fmla="*/ 635 h 45"/>
                  <a:gd name="T2" fmla="*/ 411 w 36"/>
                  <a:gd name="T3" fmla="*/ 805 h 45"/>
                  <a:gd name="T4" fmla="*/ 0 w 36"/>
                  <a:gd name="T5" fmla="*/ 172 h 45"/>
                  <a:gd name="T6" fmla="*/ 302 w 36"/>
                  <a:gd name="T7" fmla="*/ 0 h 45"/>
                  <a:gd name="T8" fmla="*/ 789 w 36"/>
                  <a:gd name="T9" fmla="*/ 635 h 45"/>
                  <a:gd name="T10" fmla="*/ 0 60000 65536"/>
                  <a:gd name="T11" fmla="*/ 0 60000 65536"/>
                  <a:gd name="T12" fmla="*/ 0 60000 65536"/>
                  <a:gd name="T13" fmla="*/ 0 60000 65536"/>
                  <a:gd name="T14" fmla="*/ 0 60000 65536"/>
                  <a:gd name="T15" fmla="*/ 0 w 36"/>
                  <a:gd name="T16" fmla="*/ 0 h 45"/>
                  <a:gd name="T17" fmla="*/ 36 w 36"/>
                  <a:gd name="T18" fmla="*/ 45 h 45"/>
                </a:gdLst>
                <a:ahLst/>
                <a:cxnLst>
                  <a:cxn ang="T10">
                    <a:pos x="T0" y="T1"/>
                  </a:cxn>
                  <a:cxn ang="T11">
                    <a:pos x="T2" y="T3"/>
                  </a:cxn>
                  <a:cxn ang="T12">
                    <a:pos x="T4" y="T5"/>
                  </a:cxn>
                  <a:cxn ang="T13">
                    <a:pos x="T6" y="T7"/>
                  </a:cxn>
                  <a:cxn ang="T14">
                    <a:pos x="T8" y="T9"/>
                  </a:cxn>
                </a:cxnLst>
                <a:rect l="T15" t="T16" r="T17" b="T18"/>
                <a:pathLst>
                  <a:path w="36" h="45">
                    <a:moveTo>
                      <a:pt x="36" y="36"/>
                    </a:moveTo>
                    <a:lnTo>
                      <a:pt x="19" y="45"/>
                    </a:lnTo>
                    <a:lnTo>
                      <a:pt x="0" y="10"/>
                    </a:lnTo>
                    <a:lnTo>
                      <a:pt x="14" y="0"/>
                    </a:lnTo>
                    <a:lnTo>
                      <a:pt x="36"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83" name="Freeform 43"/>
              <p:cNvSpPr/>
              <p:nvPr/>
            </p:nvSpPr>
            <p:spPr bwMode="gray">
              <a:xfrm>
                <a:off x="4914" y="2697"/>
                <a:ext cx="61" cy="45"/>
              </a:xfrm>
              <a:custGeom>
                <a:avLst/>
                <a:gdLst>
                  <a:gd name="T0" fmla="*/ 948 w 45"/>
                  <a:gd name="T1" fmla="*/ 296 h 35"/>
                  <a:gd name="T2" fmla="*/ 733 w 45"/>
                  <a:gd name="T3" fmla="*/ 538 h 35"/>
                  <a:gd name="T4" fmla="*/ 0 w 45"/>
                  <a:gd name="T5" fmla="*/ 216 h 35"/>
                  <a:gd name="T6" fmla="*/ 190 w 45"/>
                  <a:gd name="T7" fmla="*/ 0 h 35"/>
                  <a:gd name="T8" fmla="*/ 948 w 45"/>
                  <a:gd name="T9" fmla="*/ 29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45" y="19"/>
                    </a:moveTo>
                    <a:lnTo>
                      <a:pt x="35" y="35"/>
                    </a:lnTo>
                    <a:lnTo>
                      <a:pt x="0" y="14"/>
                    </a:lnTo>
                    <a:lnTo>
                      <a:pt x="9" y="0"/>
                    </a:lnTo>
                    <a:lnTo>
                      <a:pt x="4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84" name="Rectangle 44"/>
              <p:cNvSpPr>
                <a:spLocks noChangeArrowheads="1"/>
              </p:cNvSpPr>
              <p:nvPr/>
            </p:nvSpPr>
            <p:spPr bwMode="gray">
              <a:xfrm>
                <a:off x="5010" y="2367"/>
                <a:ext cx="5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85" name="Freeform 45"/>
              <p:cNvSpPr/>
              <p:nvPr/>
            </p:nvSpPr>
            <p:spPr bwMode="gray">
              <a:xfrm>
                <a:off x="4918" y="2017"/>
                <a:ext cx="57" cy="48"/>
              </a:xfrm>
              <a:custGeom>
                <a:avLst/>
                <a:gdLst>
                  <a:gd name="T0" fmla="*/ 551 w 43"/>
                  <a:gd name="T1" fmla="*/ 0 h 37"/>
                  <a:gd name="T2" fmla="*/ 729 w 43"/>
                  <a:gd name="T3" fmla="*/ 211 h 37"/>
                  <a:gd name="T4" fmla="*/ 114 w 43"/>
                  <a:gd name="T5" fmla="*/ 494 h 37"/>
                  <a:gd name="T6" fmla="*/ 0 w 43"/>
                  <a:gd name="T7" fmla="*/ 274 h 37"/>
                  <a:gd name="T8" fmla="*/ 551 w 43"/>
                  <a:gd name="T9" fmla="*/ 0 h 37"/>
                  <a:gd name="T10" fmla="*/ 0 60000 65536"/>
                  <a:gd name="T11" fmla="*/ 0 60000 65536"/>
                  <a:gd name="T12" fmla="*/ 0 60000 65536"/>
                  <a:gd name="T13" fmla="*/ 0 60000 65536"/>
                  <a:gd name="T14" fmla="*/ 0 60000 65536"/>
                  <a:gd name="T15" fmla="*/ 0 w 43"/>
                  <a:gd name="T16" fmla="*/ 0 h 37"/>
                  <a:gd name="T17" fmla="*/ 43 w 43"/>
                  <a:gd name="T18" fmla="*/ 37 h 37"/>
                </a:gdLst>
                <a:ahLst/>
                <a:cxnLst>
                  <a:cxn ang="T10">
                    <a:pos x="T0" y="T1"/>
                  </a:cxn>
                  <a:cxn ang="T11">
                    <a:pos x="T2" y="T3"/>
                  </a:cxn>
                  <a:cxn ang="T12">
                    <a:pos x="T4" y="T5"/>
                  </a:cxn>
                  <a:cxn ang="T13">
                    <a:pos x="T6" y="T7"/>
                  </a:cxn>
                  <a:cxn ang="T14">
                    <a:pos x="T8" y="T9"/>
                  </a:cxn>
                </a:cxnLst>
                <a:rect l="T15" t="T16" r="T17" b="T18"/>
                <a:pathLst>
                  <a:path w="43" h="37">
                    <a:moveTo>
                      <a:pt x="33" y="0"/>
                    </a:moveTo>
                    <a:lnTo>
                      <a:pt x="43" y="16"/>
                    </a:lnTo>
                    <a:lnTo>
                      <a:pt x="7" y="37"/>
                    </a:lnTo>
                    <a:lnTo>
                      <a:pt x="0" y="2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86" name="Freeform 46"/>
              <p:cNvSpPr/>
              <p:nvPr/>
            </p:nvSpPr>
            <p:spPr bwMode="gray">
              <a:xfrm>
                <a:off x="4671" y="1766"/>
                <a:ext cx="49" cy="58"/>
              </a:xfrm>
              <a:custGeom>
                <a:avLst/>
                <a:gdLst>
                  <a:gd name="T0" fmla="*/ 411 w 36"/>
                  <a:gd name="T1" fmla="*/ 0 h 43"/>
                  <a:gd name="T2" fmla="*/ 789 w 36"/>
                  <a:gd name="T3" fmla="*/ 132 h 43"/>
                  <a:gd name="T4" fmla="*/ 302 w 36"/>
                  <a:gd name="T5" fmla="*/ 857 h 43"/>
                  <a:gd name="T6" fmla="*/ 0 w 36"/>
                  <a:gd name="T7" fmla="*/ 668 h 43"/>
                  <a:gd name="T8" fmla="*/ 411 w 36"/>
                  <a:gd name="T9" fmla="*/ 0 h 43"/>
                  <a:gd name="T10" fmla="*/ 0 60000 65536"/>
                  <a:gd name="T11" fmla="*/ 0 60000 65536"/>
                  <a:gd name="T12" fmla="*/ 0 60000 65536"/>
                  <a:gd name="T13" fmla="*/ 0 60000 65536"/>
                  <a:gd name="T14" fmla="*/ 0 60000 65536"/>
                  <a:gd name="T15" fmla="*/ 0 w 36"/>
                  <a:gd name="T16" fmla="*/ 0 h 43"/>
                  <a:gd name="T17" fmla="*/ 36 w 36"/>
                  <a:gd name="T18" fmla="*/ 43 h 43"/>
                </a:gdLst>
                <a:ahLst/>
                <a:cxnLst>
                  <a:cxn ang="T10">
                    <a:pos x="T0" y="T1"/>
                  </a:cxn>
                  <a:cxn ang="T11">
                    <a:pos x="T2" y="T3"/>
                  </a:cxn>
                  <a:cxn ang="T12">
                    <a:pos x="T4" y="T5"/>
                  </a:cxn>
                  <a:cxn ang="T13">
                    <a:pos x="T6" y="T7"/>
                  </a:cxn>
                  <a:cxn ang="T14">
                    <a:pos x="T8" y="T9"/>
                  </a:cxn>
                </a:cxnLst>
                <a:rect l="T15" t="T16" r="T17" b="T18"/>
                <a:pathLst>
                  <a:path w="36" h="43">
                    <a:moveTo>
                      <a:pt x="19" y="0"/>
                    </a:moveTo>
                    <a:lnTo>
                      <a:pt x="36" y="7"/>
                    </a:lnTo>
                    <a:lnTo>
                      <a:pt x="14" y="43"/>
                    </a:lnTo>
                    <a:lnTo>
                      <a:pt x="0" y="3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87" name="Freeform 47"/>
              <p:cNvSpPr/>
              <p:nvPr/>
            </p:nvSpPr>
            <p:spPr bwMode="gray">
              <a:xfrm>
                <a:off x="4626" y="1733"/>
                <a:ext cx="23" cy="29"/>
              </a:xfrm>
              <a:custGeom>
                <a:avLst/>
                <a:gdLst>
                  <a:gd name="T0" fmla="*/ 135 w 17"/>
                  <a:gd name="T1" fmla="*/ 0 h 22"/>
                  <a:gd name="T2" fmla="*/ 349 w 17"/>
                  <a:gd name="T3" fmla="*/ 49 h 22"/>
                  <a:gd name="T4" fmla="*/ 135 w 17"/>
                  <a:gd name="T5" fmla="*/ 348 h 22"/>
                  <a:gd name="T6" fmla="*/ 0 w 17"/>
                  <a:gd name="T7" fmla="*/ 302 h 22"/>
                  <a:gd name="T8" fmla="*/ 135 w 17"/>
                  <a:gd name="T9" fmla="*/ 0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7" y="0"/>
                    </a:moveTo>
                    <a:lnTo>
                      <a:pt x="17" y="3"/>
                    </a:lnTo>
                    <a:lnTo>
                      <a:pt x="7" y="22"/>
                    </a:lnTo>
                    <a:lnTo>
                      <a:pt x="0" y="19"/>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88" name="Freeform 48"/>
              <p:cNvSpPr/>
              <p:nvPr/>
            </p:nvSpPr>
            <p:spPr bwMode="gray">
              <a:xfrm>
                <a:off x="4559" y="1709"/>
                <a:ext cx="20" cy="28"/>
              </a:xfrm>
              <a:custGeom>
                <a:avLst/>
                <a:gdLst>
                  <a:gd name="T0" fmla="*/ 151 w 15"/>
                  <a:gd name="T1" fmla="*/ 0 h 22"/>
                  <a:gd name="T2" fmla="*/ 268 w 15"/>
                  <a:gd name="T3" fmla="*/ 36 h 22"/>
                  <a:gd name="T4" fmla="*/ 151 w 15"/>
                  <a:gd name="T5" fmla="*/ 249 h 22"/>
                  <a:gd name="T6" fmla="*/ 0 w 15"/>
                  <a:gd name="T7" fmla="*/ 213 h 22"/>
                  <a:gd name="T8" fmla="*/ 151 w 15"/>
                  <a:gd name="T9" fmla="*/ 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8" y="0"/>
                    </a:moveTo>
                    <a:lnTo>
                      <a:pt x="15" y="3"/>
                    </a:lnTo>
                    <a:lnTo>
                      <a:pt x="8" y="22"/>
                    </a:lnTo>
                    <a:lnTo>
                      <a:pt x="0" y="19"/>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89" name="Freeform 49"/>
              <p:cNvSpPr/>
              <p:nvPr/>
            </p:nvSpPr>
            <p:spPr bwMode="gray">
              <a:xfrm>
                <a:off x="4491" y="1689"/>
                <a:ext cx="15" cy="31"/>
              </a:xfrm>
              <a:custGeom>
                <a:avLst/>
                <a:gdLst>
                  <a:gd name="T0" fmla="*/ 46 w 11"/>
                  <a:gd name="T1" fmla="*/ 0 h 22"/>
                  <a:gd name="T2" fmla="*/ 123 w 11"/>
                  <a:gd name="T3" fmla="*/ 89 h 22"/>
                  <a:gd name="T4" fmla="*/ 76 w 11"/>
                  <a:gd name="T5" fmla="*/ 683 h 22"/>
                  <a:gd name="T6" fmla="*/ 0 w 11"/>
                  <a:gd name="T7" fmla="*/ 596 h 22"/>
                  <a:gd name="T8" fmla="*/ 46 w 11"/>
                  <a:gd name="T9" fmla="*/ 0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4" y="0"/>
                    </a:moveTo>
                    <a:lnTo>
                      <a:pt x="11" y="3"/>
                    </a:lnTo>
                    <a:lnTo>
                      <a:pt x="7" y="22"/>
                    </a:lnTo>
                    <a:lnTo>
                      <a:pt x="0" y="19"/>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90" name="Freeform 50"/>
              <p:cNvSpPr/>
              <p:nvPr/>
            </p:nvSpPr>
            <p:spPr bwMode="gray">
              <a:xfrm>
                <a:off x="4420" y="1680"/>
                <a:ext cx="10" cy="29"/>
              </a:xfrm>
              <a:custGeom>
                <a:avLst/>
                <a:gdLst>
                  <a:gd name="T0" fmla="*/ 2 w 9"/>
                  <a:gd name="T1" fmla="*/ 0 h 21"/>
                  <a:gd name="T2" fmla="*/ 24 w 9"/>
                  <a:gd name="T3" fmla="*/ 0 h 21"/>
                  <a:gd name="T4" fmla="*/ 20 w 9"/>
                  <a:gd name="T5" fmla="*/ 526 h 21"/>
                  <a:gd name="T6" fmla="*/ 0 w 9"/>
                  <a:gd name="T7" fmla="*/ 476 h 21"/>
                  <a:gd name="T8" fmla="*/ 2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2" y="0"/>
                    </a:moveTo>
                    <a:lnTo>
                      <a:pt x="9" y="0"/>
                    </a:lnTo>
                    <a:lnTo>
                      <a:pt x="7" y="21"/>
                    </a:lnTo>
                    <a:lnTo>
                      <a:pt x="0" y="1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91" name="Freeform 51"/>
              <p:cNvSpPr/>
              <p:nvPr/>
            </p:nvSpPr>
            <p:spPr bwMode="gray">
              <a:xfrm>
                <a:off x="4902" y="1961"/>
                <a:ext cx="27" cy="25"/>
              </a:xfrm>
              <a:custGeom>
                <a:avLst/>
                <a:gdLst>
                  <a:gd name="T0" fmla="*/ 208 w 21"/>
                  <a:gd name="T1" fmla="*/ 0 h 19"/>
                  <a:gd name="T2" fmla="*/ 261 w 21"/>
                  <a:gd name="T3" fmla="*/ 125 h 19"/>
                  <a:gd name="T4" fmla="*/ 85 w 21"/>
                  <a:gd name="T5" fmla="*/ 296 h 19"/>
                  <a:gd name="T6" fmla="*/ 0 w 21"/>
                  <a:gd name="T7" fmla="*/ 192 h 19"/>
                  <a:gd name="T8" fmla="*/ 208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8"/>
                    </a:lnTo>
                    <a:lnTo>
                      <a:pt x="7" y="19"/>
                    </a:lnTo>
                    <a:lnTo>
                      <a:pt x="0" y="1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92" name="Freeform 52"/>
              <p:cNvSpPr/>
              <p:nvPr/>
            </p:nvSpPr>
            <p:spPr bwMode="gray">
              <a:xfrm>
                <a:off x="4857" y="1905"/>
                <a:ext cx="28" cy="27"/>
              </a:xfrm>
              <a:custGeom>
                <a:avLst/>
                <a:gdLst>
                  <a:gd name="T0" fmla="*/ 305 w 21"/>
                  <a:gd name="T1" fmla="*/ 0 h 19"/>
                  <a:gd name="T2" fmla="*/ 368 w 21"/>
                  <a:gd name="T3" fmla="*/ 172 h 19"/>
                  <a:gd name="T4" fmla="*/ 116 w 21"/>
                  <a:gd name="T5" fmla="*/ 441 h 19"/>
                  <a:gd name="T6" fmla="*/ 0 w 21"/>
                  <a:gd name="T7" fmla="*/ 322 h 19"/>
                  <a:gd name="T8" fmla="*/ 305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7"/>
                    </a:lnTo>
                    <a:lnTo>
                      <a:pt x="7" y="19"/>
                    </a:lnTo>
                    <a:lnTo>
                      <a:pt x="0" y="14"/>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93" name="Freeform 53"/>
              <p:cNvSpPr/>
              <p:nvPr/>
            </p:nvSpPr>
            <p:spPr bwMode="gray">
              <a:xfrm>
                <a:off x="4804" y="1850"/>
                <a:ext cx="31" cy="30"/>
              </a:xfrm>
              <a:custGeom>
                <a:avLst/>
                <a:gdLst>
                  <a:gd name="T0" fmla="*/ 431 w 22"/>
                  <a:gd name="T1" fmla="*/ 0 h 21"/>
                  <a:gd name="T2" fmla="*/ 683 w 22"/>
                  <a:gd name="T3" fmla="*/ 244 h 21"/>
                  <a:gd name="T4" fmla="*/ 217 w 22"/>
                  <a:gd name="T5" fmla="*/ 737 h 21"/>
                  <a:gd name="T6" fmla="*/ 0 w 22"/>
                  <a:gd name="T7" fmla="*/ 571 h 21"/>
                  <a:gd name="T8" fmla="*/ 431 w 22"/>
                  <a:gd name="T9" fmla="*/ 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4" y="0"/>
                    </a:moveTo>
                    <a:lnTo>
                      <a:pt x="22" y="7"/>
                    </a:lnTo>
                    <a:lnTo>
                      <a:pt x="7" y="21"/>
                    </a:lnTo>
                    <a:lnTo>
                      <a:pt x="0" y="1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94" name="Freeform 54"/>
              <p:cNvSpPr/>
              <p:nvPr/>
            </p:nvSpPr>
            <p:spPr bwMode="gray">
              <a:xfrm>
                <a:off x="4748" y="1808"/>
                <a:ext cx="25" cy="27"/>
              </a:xfrm>
              <a:custGeom>
                <a:avLst/>
                <a:gdLst>
                  <a:gd name="T0" fmla="*/ 192 w 19"/>
                  <a:gd name="T1" fmla="*/ 0 h 21"/>
                  <a:gd name="T2" fmla="*/ 296 w 19"/>
                  <a:gd name="T3" fmla="*/ 46 h 21"/>
                  <a:gd name="T4" fmla="*/ 111 w 19"/>
                  <a:gd name="T5" fmla="*/ 261 h 21"/>
                  <a:gd name="T6" fmla="*/ 0 w 19"/>
                  <a:gd name="T7" fmla="*/ 203 h 21"/>
                  <a:gd name="T8" fmla="*/ 192 w 19"/>
                  <a:gd name="T9" fmla="*/ 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2" y="0"/>
                    </a:moveTo>
                    <a:lnTo>
                      <a:pt x="19" y="4"/>
                    </a:lnTo>
                    <a:lnTo>
                      <a:pt x="7" y="21"/>
                    </a:lnTo>
                    <a:lnTo>
                      <a:pt x="0" y="16"/>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95" name="Freeform 55"/>
              <p:cNvSpPr/>
              <p:nvPr/>
            </p:nvSpPr>
            <p:spPr bwMode="gray">
              <a:xfrm>
                <a:off x="5032" y="2300"/>
                <a:ext cx="28" cy="15"/>
              </a:xfrm>
              <a:custGeom>
                <a:avLst/>
                <a:gdLst>
                  <a:gd name="T0" fmla="*/ 476 w 21"/>
                  <a:gd name="T1" fmla="*/ 0 h 12"/>
                  <a:gd name="T2" fmla="*/ 526 w 21"/>
                  <a:gd name="T3" fmla="*/ 172 h 12"/>
                  <a:gd name="T4" fmla="*/ 0 w 21"/>
                  <a:gd name="T5" fmla="*/ 207 h 12"/>
                  <a:gd name="T6" fmla="*/ 0 w 21"/>
                  <a:gd name="T7" fmla="*/ 49 h 12"/>
                  <a:gd name="T8" fmla="*/ 476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10"/>
                    </a:lnTo>
                    <a:lnTo>
                      <a:pt x="0" y="12"/>
                    </a:lnTo>
                    <a:lnTo>
                      <a:pt x="0" y="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96" name="Freeform 56"/>
              <p:cNvSpPr/>
              <p:nvPr/>
            </p:nvSpPr>
            <p:spPr bwMode="gray">
              <a:xfrm>
                <a:off x="5022" y="2228"/>
                <a:ext cx="30" cy="15"/>
              </a:xfrm>
              <a:custGeom>
                <a:avLst/>
                <a:gdLst>
                  <a:gd name="T0" fmla="*/ 680 w 21"/>
                  <a:gd name="T1" fmla="*/ 0 h 12"/>
                  <a:gd name="T2" fmla="*/ 737 w 21"/>
                  <a:gd name="T3" fmla="*/ 155 h 12"/>
                  <a:gd name="T4" fmla="*/ 0 w 21"/>
                  <a:gd name="T5" fmla="*/ 207 h 12"/>
                  <a:gd name="T6" fmla="*/ 0 w 21"/>
                  <a:gd name="T7" fmla="*/ 87 h 12"/>
                  <a:gd name="T8" fmla="*/ 680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9"/>
                    </a:lnTo>
                    <a:lnTo>
                      <a:pt x="0" y="12"/>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97" name="Freeform 57"/>
              <p:cNvSpPr/>
              <p:nvPr/>
            </p:nvSpPr>
            <p:spPr bwMode="gray">
              <a:xfrm>
                <a:off x="4999" y="2158"/>
                <a:ext cx="31" cy="19"/>
              </a:xfrm>
              <a:custGeom>
                <a:avLst/>
                <a:gdLst>
                  <a:gd name="T0" fmla="*/ 596 w 22"/>
                  <a:gd name="T1" fmla="*/ 0 h 14"/>
                  <a:gd name="T2" fmla="*/ 683 w 22"/>
                  <a:gd name="T3" fmla="*/ 161 h 14"/>
                  <a:gd name="T4" fmla="*/ 89 w 22"/>
                  <a:gd name="T5" fmla="*/ 297 h 14"/>
                  <a:gd name="T6" fmla="*/ 0 w 22"/>
                  <a:gd name="T7" fmla="*/ 119 h 14"/>
                  <a:gd name="T8" fmla="*/ 596 w 22"/>
                  <a:gd name="T9" fmla="*/ 0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19" y="0"/>
                    </a:moveTo>
                    <a:lnTo>
                      <a:pt x="22" y="7"/>
                    </a:lnTo>
                    <a:lnTo>
                      <a:pt x="3" y="14"/>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98" name="Freeform 58"/>
              <p:cNvSpPr/>
              <p:nvPr/>
            </p:nvSpPr>
            <p:spPr bwMode="gray">
              <a:xfrm>
                <a:off x="4975" y="2089"/>
                <a:ext cx="29" cy="22"/>
              </a:xfrm>
              <a:custGeom>
                <a:avLst/>
                <a:gdLst>
                  <a:gd name="T0" fmla="*/ 457 w 21"/>
                  <a:gd name="T1" fmla="*/ 0 h 17"/>
                  <a:gd name="T2" fmla="*/ 526 w 21"/>
                  <a:gd name="T3" fmla="*/ 97 h 17"/>
                  <a:gd name="T4" fmla="*/ 55 w 21"/>
                  <a:gd name="T5" fmla="*/ 221 h 17"/>
                  <a:gd name="T6" fmla="*/ 0 w 21"/>
                  <a:gd name="T7" fmla="*/ 97 h 17"/>
                  <a:gd name="T8" fmla="*/ 45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8" y="0"/>
                    </a:moveTo>
                    <a:lnTo>
                      <a:pt x="21" y="7"/>
                    </a:lnTo>
                    <a:lnTo>
                      <a:pt x="2" y="17"/>
                    </a:lnTo>
                    <a:lnTo>
                      <a:pt x="0" y="7"/>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99" name="Freeform 59"/>
              <p:cNvSpPr/>
              <p:nvPr/>
            </p:nvSpPr>
            <p:spPr bwMode="gray">
              <a:xfrm>
                <a:off x="4975" y="2653"/>
                <a:ext cx="31" cy="20"/>
              </a:xfrm>
              <a:custGeom>
                <a:avLst/>
                <a:gdLst>
                  <a:gd name="T0" fmla="*/ 464 w 23"/>
                  <a:gd name="T1" fmla="*/ 62 h 16"/>
                  <a:gd name="T2" fmla="*/ 346 w 23"/>
                  <a:gd name="T3" fmla="*/ 149 h 16"/>
                  <a:gd name="T4" fmla="*/ 0 w 23"/>
                  <a:gd name="T5" fmla="*/ 62 h 16"/>
                  <a:gd name="T6" fmla="*/ 73 w 23"/>
                  <a:gd name="T7" fmla="*/ 0 h 16"/>
                  <a:gd name="T8" fmla="*/ 464 w 23"/>
                  <a:gd name="T9" fmla="*/ 62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7"/>
                    </a:moveTo>
                    <a:lnTo>
                      <a:pt x="18" y="16"/>
                    </a:lnTo>
                    <a:lnTo>
                      <a:pt x="0" y="7"/>
                    </a:lnTo>
                    <a:lnTo>
                      <a:pt x="4" y="0"/>
                    </a:lnTo>
                    <a:lnTo>
                      <a:pt x="23"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00" name="Freeform 60"/>
              <p:cNvSpPr/>
              <p:nvPr/>
            </p:nvSpPr>
            <p:spPr bwMode="gray">
              <a:xfrm>
                <a:off x="4999" y="2585"/>
                <a:ext cx="31" cy="20"/>
              </a:xfrm>
              <a:custGeom>
                <a:avLst/>
                <a:gdLst>
                  <a:gd name="T0" fmla="*/ 683 w 22"/>
                  <a:gd name="T1" fmla="*/ 171 h 14"/>
                  <a:gd name="T2" fmla="*/ 596 w 22"/>
                  <a:gd name="T3" fmla="*/ 499 h 14"/>
                  <a:gd name="T4" fmla="*/ 0 w 22"/>
                  <a:gd name="T5" fmla="*/ 244 h 14"/>
                  <a:gd name="T6" fmla="*/ 89 w 22"/>
                  <a:gd name="T7" fmla="*/ 0 h 14"/>
                  <a:gd name="T8" fmla="*/ 683 w 22"/>
                  <a:gd name="T9" fmla="*/ 171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22" y="5"/>
                    </a:moveTo>
                    <a:lnTo>
                      <a:pt x="19" y="14"/>
                    </a:lnTo>
                    <a:lnTo>
                      <a:pt x="0" y="7"/>
                    </a:lnTo>
                    <a:lnTo>
                      <a:pt x="3" y="0"/>
                    </a:ln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01" name="Freeform 61"/>
              <p:cNvSpPr/>
              <p:nvPr/>
            </p:nvSpPr>
            <p:spPr bwMode="gray">
              <a:xfrm>
                <a:off x="5022" y="2516"/>
                <a:ext cx="30" cy="17"/>
              </a:xfrm>
              <a:custGeom>
                <a:avLst/>
                <a:gdLst>
                  <a:gd name="T0" fmla="*/ 737 w 21"/>
                  <a:gd name="T1" fmla="*/ 163 h 12"/>
                  <a:gd name="T2" fmla="*/ 680 w 21"/>
                  <a:gd name="T3" fmla="*/ 387 h 12"/>
                  <a:gd name="T4" fmla="*/ 0 w 21"/>
                  <a:gd name="T5" fmla="*/ 231 h 12"/>
                  <a:gd name="T6" fmla="*/ 0 w 21"/>
                  <a:gd name="T7" fmla="*/ 0 h 12"/>
                  <a:gd name="T8" fmla="*/ 737 w 21"/>
                  <a:gd name="T9" fmla="*/ 163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1" y="5"/>
                    </a:moveTo>
                    <a:lnTo>
                      <a:pt x="19" y="12"/>
                    </a:lnTo>
                    <a:lnTo>
                      <a:pt x="0" y="7"/>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02" name="Freeform 62"/>
              <p:cNvSpPr/>
              <p:nvPr/>
            </p:nvSpPr>
            <p:spPr bwMode="gray">
              <a:xfrm>
                <a:off x="5032" y="2446"/>
                <a:ext cx="28" cy="13"/>
              </a:xfrm>
              <a:custGeom>
                <a:avLst/>
                <a:gdLst>
                  <a:gd name="T0" fmla="*/ 526 w 21"/>
                  <a:gd name="T1" fmla="*/ 81 h 9"/>
                  <a:gd name="T2" fmla="*/ 476 w 21"/>
                  <a:gd name="T3" fmla="*/ 352 h 9"/>
                  <a:gd name="T4" fmla="*/ 0 w 21"/>
                  <a:gd name="T5" fmla="*/ 264 h 9"/>
                  <a:gd name="T6" fmla="*/ 0 w 21"/>
                  <a:gd name="T7" fmla="*/ 0 h 9"/>
                  <a:gd name="T8" fmla="*/ 526 w 21"/>
                  <a:gd name="T9" fmla="*/ 8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21" y="2"/>
                    </a:moveTo>
                    <a:lnTo>
                      <a:pt x="19" y="9"/>
                    </a:lnTo>
                    <a:lnTo>
                      <a:pt x="0" y="7"/>
                    </a:lnTo>
                    <a:lnTo>
                      <a:pt x="0" y="0"/>
                    </a:ln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03" name="Freeform 63"/>
              <p:cNvSpPr/>
              <p:nvPr/>
            </p:nvSpPr>
            <p:spPr bwMode="gray">
              <a:xfrm>
                <a:off x="4748" y="2924"/>
                <a:ext cx="25" cy="29"/>
              </a:xfrm>
              <a:custGeom>
                <a:avLst/>
                <a:gdLst>
                  <a:gd name="T0" fmla="*/ 296 w 19"/>
                  <a:gd name="T1" fmla="*/ 399 h 21"/>
                  <a:gd name="T2" fmla="*/ 192 w 19"/>
                  <a:gd name="T3" fmla="*/ 526 h 21"/>
                  <a:gd name="T4" fmla="*/ 0 w 19"/>
                  <a:gd name="T5" fmla="*/ 181 h 21"/>
                  <a:gd name="T6" fmla="*/ 111 w 19"/>
                  <a:gd name="T7" fmla="*/ 0 h 21"/>
                  <a:gd name="T8" fmla="*/ 296 w 19"/>
                  <a:gd name="T9" fmla="*/ 399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9" y="16"/>
                    </a:moveTo>
                    <a:lnTo>
                      <a:pt x="12" y="21"/>
                    </a:lnTo>
                    <a:lnTo>
                      <a:pt x="0" y="7"/>
                    </a:lnTo>
                    <a:lnTo>
                      <a:pt x="7" y="0"/>
                    </a:ln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04" name="Freeform 64"/>
              <p:cNvSpPr/>
              <p:nvPr/>
            </p:nvSpPr>
            <p:spPr bwMode="gray">
              <a:xfrm>
                <a:off x="4804" y="2881"/>
                <a:ext cx="31" cy="27"/>
              </a:xfrm>
              <a:custGeom>
                <a:avLst/>
                <a:gdLst>
                  <a:gd name="T0" fmla="*/ 683 w 22"/>
                  <a:gd name="T1" fmla="*/ 203 h 21"/>
                  <a:gd name="T2" fmla="*/ 431 w 22"/>
                  <a:gd name="T3" fmla="*/ 261 h 21"/>
                  <a:gd name="T4" fmla="*/ 0 w 22"/>
                  <a:gd name="T5" fmla="*/ 85 h 21"/>
                  <a:gd name="T6" fmla="*/ 217 w 22"/>
                  <a:gd name="T7" fmla="*/ 0 h 21"/>
                  <a:gd name="T8" fmla="*/ 683 w 22"/>
                  <a:gd name="T9" fmla="*/ 203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2" y="16"/>
                    </a:moveTo>
                    <a:lnTo>
                      <a:pt x="14" y="21"/>
                    </a:lnTo>
                    <a:lnTo>
                      <a:pt x="0" y="7"/>
                    </a:lnTo>
                    <a:lnTo>
                      <a:pt x="7" y="0"/>
                    </a:lnTo>
                    <a:lnTo>
                      <a:pt x="22"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05" name="Freeform 65"/>
              <p:cNvSpPr/>
              <p:nvPr/>
            </p:nvSpPr>
            <p:spPr bwMode="gray">
              <a:xfrm>
                <a:off x="4857" y="2830"/>
                <a:ext cx="28" cy="27"/>
              </a:xfrm>
              <a:custGeom>
                <a:avLst/>
                <a:gdLst>
                  <a:gd name="T0" fmla="*/ 368 w 21"/>
                  <a:gd name="T1" fmla="*/ 174 h 21"/>
                  <a:gd name="T2" fmla="*/ 249 w 21"/>
                  <a:gd name="T3" fmla="*/ 261 h 21"/>
                  <a:gd name="T4" fmla="*/ 0 w 21"/>
                  <a:gd name="T5" fmla="*/ 85 h 21"/>
                  <a:gd name="T6" fmla="*/ 116 w 21"/>
                  <a:gd name="T7" fmla="*/ 0 h 21"/>
                  <a:gd name="T8" fmla="*/ 368 w 21"/>
                  <a:gd name="T9" fmla="*/ 17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1" y="14"/>
                    </a:moveTo>
                    <a:lnTo>
                      <a:pt x="14" y="21"/>
                    </a:lnTo>
                    <a:lnTo>
                      <a:pt x="0" y="7"/>
                    </a:lnTo>
                    <a:lnTo>
                      <a:pt x="7" y="0"/>
                    </a:ln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06" name="Freeform 66"/>
              <p:cNvSpPr/>
              <p:nvPr/>
            </p:nvSpPr>
            <p:spPr bwMode="gray">
              <a:xfrm>
                <a:off x="4905" y="2776"/>
                <a:ext cx="29" cy="26"/>
              </a:xfrm>
              <a:custGeom>
                <a:avLst/>
                <a:gdLst>
                  <a:gd name="T0" fmla="*/ 526 w 21"/>
                  <a:gd name="T1" fmla="*/ 270 h 19"/>
                  <a:gd name="T2" fmla="*/ 345 w 21"/>
                  <a:gd name="T3" fmla="*/ 441 h 19"/>
                  <a:gd name="T4" fmla="*/ 0 w 21"/>
                  <a:gd name="T5" fmla="*/ 172 h 19"/>
                  <a:gd name="T6" fmla="*/ 105 w 21"/>
                  <a:gd name="T7" fmla="*/ 0 h 19"/>
                  <a:gd name="T8" fmla="*/ 526 w 21"/>
                  <a:gd name="T9" fmla="*/ 27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21" y="12"/>
                    </a:moveTo>
                    <a:lnTo>
                      <a:pt x="14" y="19"/>
                    </a:lnTo>
                    <a:lnTo>
                      <a:pt x="0" y="7"/>
                    </a:lnTo>
                    <a:lnTo>
                      <a:pt x="4" y="0"/>
                    </a:lnTo>
                    <a:lnTo>
                      <a:pt x="2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07" name="Freeform 67"/>
              <p:cNvSpPr/>
              <p:nvPr/>
            </p:nvSpPr>
            <p:spPr bwMode="gray">
              <a:xfrm>
                <a:off x="4420" y="3054"/>
                <a:ext cx="10" cy="28"/>
              </a:xfrm>
              <a:custGeom>
                <a:avLst/>
                <a:gdLst>
                  <a:gd name="T0" fmla="*/ 24 w 9"/>
                  <a:gd name="T1" fmla="*/ 476 h 21"/>
                  <a:gd name="T2" fmla="*/ 2 w 9"/>
                  <a:gd name="T3" fmla="*/ 526 h 21"/>
                  <a:gd name="T4" fmla="*/ 0 w 9"/>
                  <a:gd name="T5" fmla="*/ 0 h 21"/>
                  <a:gd name="T6" fmla="*/ 20 w 9"/>
                  <a:gd name="T7" fmla="*/ 0 h 21"/>
                  <a:gd name="T8" fmla="*/ 24 w 9"/>
                  <a:gd name="T9" fmla="*/ 476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9" y="19"/>
                    </a:moveTo>
                    <a:lnTo>
                      <a:pt x="2" y="21"/>
                    </a:lnTo>
                    <a:lnTo>
                      <a:pt x="0" y="0"/>
                    </a:lnTo>
                    <a:lnTo>
                      <a:pt x="7" y="0"/>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08" name="Freeform 68"/>
              <p:cNvSpPr/>
              <p:nvPr/>
            </p:nvSpPr>
            <p:spPr bwMode="gray">
              <a:xfrm>
                <a:off x="4491" y="3045"/>
                <a:ext cx="15" cy="29"/>
              </a:xfrm>
              <a:custGeom>
                <a:avLst/>
                <a:gdLst>
                  <a:gd name="T0" fmla="*/ 123 w 11"/>
                  <a:gd name="T1" fmla="*/ 457 h 21"/>
                  <a:gd name="T2" fmla="*/ 46 w 11"/>
                  <a:gd name="T3" fmla="*/ 526 h 21"/>
                  <a:gd name="T4" fmla="*/ 0 w 11"/>
                  <a:gd name="T5" fmla="*/ 0 h 21"/>
                  <a:gd name="T6" fmla="*/ 97 w 11"/>
                  <a:gd name="T7" fmla="*/ 0 h 21"/>
                  <a:gd name="T8" fmla="*/ 123 w 11"/>
                  <a:gd name="T9" fmla="*/ 457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11" y="18"/>
                    </a:moveTo>
                    <a:lnTo>
                      <a:pt x="4" y="21"/>
                    </a:lnTo>
                    <a:lnTo>
                      <a:pt x="0" y="0"/>
                    </a:lnTo>
                    <a:lnTo>
                      <a:pt x="9" y="0"/>
                    </a:lnTo>
                    <a:lnTo>
                      <a:pt x="11"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09" name="Freeform 69"/>
              <p:cNvSpPr/>
              <p:nvPr/>
            </p:nvSpPr>
            <p:spPr bwMode="gray">
              <a:xfrm>
                <a:off x="4559" y="3024"/>
                <a:ext cx="20" cy="26"/>
              </a:xfrm>
              <a:custGeom>
                <a:avLst/>
                <a:gdLst>
                  <a:gd name="T0" fmla="*/ 268 w 15"/>
                  <a:gd name="T1" fmla="*/ 167 h 21"/>
                  <a:gd name="T2" fmla="*/ 87 w 15"/>
                  <a:gd name="T3" fmla="*/ 181 h 21"/>
                  <a:gd name="T4" fmla="*/ 0 w 15"/>
                  <a:gd name="T5" fmla="*/ 2 h 21"/>
                  <a:gd name="T6" fmla="*/ 151 w 15"/>
                  <a:gd name="T7" fmla="*/ 0 h 21"/>
                  <a:gd name="T8" fmla="*/ 268 w 15"/>
                  <a:gd name="T9" fmla="*/ 167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15" y="19"/>
                    </a:moveTo>
                    <a:lnTo>
                      <a:pt x="5" y="21"/>
                    </a:lnTo>
                    <a:lnTo>
                      <a:pt x="0" y="2"/>
                    </a:lnTo>
                    <a:lnTo>
                      <a:pt x="8" y="0"/>
                    </a:lnTo>
                    <a:lnTo>
                      <a:pt x="1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10" name="Freeform 70"/>
              <p:cNvSpPr/>
              <p:nvPr/>
            </p:nvSpPr>
            <p:spPr bwMode="gray">
              <a:xfrm>
                <a:off x="4626" y="2996"/>
                <a:ext cx="23" cy="29"/>
              </a:xfrm>
              <a:custGeom>
                <a:avLst/>
                <a:gdLst>
                  <a:gd name="T0" fmla="*/ 349 w 17"/>
                  <a:gd name="T1" fmla="*/ 476 h 21"/>
                  <a:gd name="T2" fmla="*/ 135 w 17"/>
                  <a:gd name="T3" fmla="*/ 526 h 21"/>
                  <a:gd name="T4" fmla="*/ 0 w 17"/>
                  <a:gd name="T5" fmla="*/ 55 h 21"/>
                  <a:gd name="T6" fmla="*/ 135 w 17"/>
                  <a:gd name="T7" fmla="*/ 0 h 21"/>
                  <a:gd name="T8" fmla="*/ 349 w 17"/>
                  <a:gd name="T9" fmla="*/ 476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7" y="19"/>
                    </a:moveTo>
                    <a:lnTo>
                      <a:pt x="7" y="21"/>
                    </a:lnTo>
                    <a:lnTo>
                      <a:pt x="0" y="2"/>
                    </a:lnTo>
                    <a:lnTo>
                      <a:pt x="7" y="0"/>
                    </a:lnTo>
                    <a:lnTo>
                      <a:pt x="17"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11" name="Freeform 71"/>
              <p:cNvSpPr/>
              <p:nvPr/>
            </p:nvSpPr>
            <p:spPr bwMode="gray">
              <a:xfrm>
                <a:off x="4058" y="2996"/>
                <a:ext cx="21" cy="33"/>
              </a:xfrm>
              <a:custGeom>
                <a:avLst/>
                <a:gdLst>
                  <a:gd name="T0" fmla="*/ 110 w 16"/>
                  <a:gd name="T1" fmla="*/ 575 h 24"/>
                  <a:gd name="T2" fmla="*/ 0 w 16"/>
                  <a:gd name="T3" fmla="*/ 469 h 24"/>
                  <a:gd name="T4" fmla="*/ 110 w 16"/>
                  <a:gd name="T5" fmla="*/ 0 h 24"/>
                  <a:gd name="T6" fmla="*/ 248 w 16"/>
                  <a:gd name="T7" fmla="*/ 131 h 24"/>
                  <a:gd name="T8" fmla="*/ 110 w 16"/>
                  <a:gd name="T9" fmla="*/ 575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7" y="24"/>
                    </a:moveTo>
                    <a:lnTo>
                      <a:pt x="0" y="19"/>
                    </a:lnTo>
                    <a:lnTo>
                      <a:pt x="7" y="0"/>
                    </a:lnTo>
                    <a:lnTo>
                      <a:pt x="16" y="5"/>
                    </a:ln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12" name="Freeform 72"/>
              <p:cNvSpPr/>
              <p:nvPr/>
            </p:nvSpPr>
            <p:spPr bwMode="gray">
              <a:xfrm>
                <a:off x="4124" y="3024"/>
                <a:ext cx="24" cy="26"/>
              </a:xfrm>
              <a:custGeom>
                <a:avLst/>
                <a:gdLst>
                  <a:gd name="T0" fmla="*/ 315 w 17"/>
                  <a:gd name="T1" fmla="*/ 181 h 21"/>
                  <a:gd name="T2" fmla="*/ 0 w 17"/>
                  <a:gd name="T3" fmla="*/ 167 h 21"/>
                  <a:gd name="T4" fmla="*/ 223 w 17"/>
                  <a:gd name="T5" fmla="*/ 0 h 21"/>
                  <a:gd name="T6" fmla="*/ 541 w 17"/>
                  <a:gd name="T7" fmla="*/ 2 h 21"/>
                  <a:gd name="T8" fmla="*/ 315 w 17"/>
                  <a:gd name="T9" fmla="*/ 181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0" y="21"/>
                    </a:moveTo>
                    <a:lnTo>
                      <a:pt x="0" y="19"/>
                    </a:lnTo>
                    <a:lnTo>
                      <a:pt x="7" y="0"/>
                    </a:lnTo>
                    <a:lnTo>
                      <a:pt x="17" y="2"/>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13" name="Freeform 73"/>
              <p:cNvSpPr/>
              <p:nvPr/>
            </p:nvSpPr>
            <p:spPr bwMode="gray">
              <a:xfrm>
                <a:off x="4198" y="3045"/>
                <a:ext cx="20" cy="29"/>
              </a:xfrm>
              <a:custGeom>
                <a:avLst/>
                <a:gdLst>
                  <a:gd name="T0" fmla="*/ 333 w 14"/>
                  <a:gd name="T1" fmla="*/ 526 h 21"/>
                  <a:gd name="T2" fmla="*/ 0 w 14"/>
                  <a:gd name="T3" fmla="*/ 457 h 21"/>
                  <a:gd name="T4" fmla="*/ 163 w 14"/>
                  <a:gd name="T5" fmla="*/ 0 h 21"/>
                  <a:gd name="T6" fmla="*/ 499 w 14"/>
                  <a:gd name="T7" fmla="*/ 0 h 21"/>
                  <a:gd name="T8" fmla="*/ 333 w 14"/>
                  <a:gd name="T9" fmla="*/ 526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9" y="21"/>
                    </a:moveTo>
                    <a:lnTo>
                      <a:pt x="0" y="18"/>
                    </a:lnTo>
                    <a:lnTo>
                      <a:pt x="4" y="0"/>
                    </a:lnTo>
                    <a:lnTo>
                      <a:pt x="14"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14" name="Freeform 74"/>
              <p:cNvSpPr/>
              <p:nvPr/>
            </p:nvSpPr>
            <p:spPr bwMode="gray">
              <a:xfrm>
                <a:off x="4272" y="3054"/>
                <a:ext cx="17" cy="28"/>
              </a:xfrm>
              <a:custGeom>
                <a:avLst/>
                <a:gdLst>
                  <a:gd name="T0" fmla="*/ 299 w 12"/>
                  <a:gd name="T1" fmla="*/ 526 h 21"/>
                  <a:gd name="T2" fmla="*/ 0 w 12"/>
                  <a:gd name="T3" fmla="*/ 476 h 21"/>
                  <a:gd name="T4" fmla="*/ 74 w 12"/>
                  <a:gd name="T5" fmla="*/ 0 h 21"/>
                  <a:gd name="T6" fmla="*/ 387 w 12"/>
                  <a:gd name="T7" fmla="*/ 0 h 21"/>
                  <a:gd name="T8" fmla="*/ 299 w 12"/>
                  <a:gd name="T9" fmla="*/ 526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9" y="21"/>
                    </a:moveTo>
                    <a:lnTo>
                      <a:pt x="0" y="19"/>
                    </a:lnTo>
                    <a:lnTo>
                      <a:pt x="2" y="0"/>
                    </a:lnTo>
                    <a:lnTo>
                      <a:pt x="12"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15" name="Freeform 75"/>
              <p:cNvSpPr/>
              <p:nvPr/>
            </p:nvSpPr>
            <p:spPr bwMode="gray">
              <a:xfrm>
                <a:off x="3772" y="2773"/>
                <a:ext cx="31" cy="26"/>
              </a:xfrm>
              <a:custGeom>
                <a:avLst/>
                <a:gdLst>
                  <a:gd name="T0" fmla="*/ 154 w 22"/>
                  <a:gd name="T1" fmla="*/ 296 h 19"/>
                  <a:gd name="T2" fmla="*/ 0 w 22"/>
                  <a:gd name="T3" fmla="*/ 192 h 19"/>
                  <a:gd name="T4" fmla="*/ 533 w 22"/>
                  <a:gd name="T5" fmla="*/ 0 h 19"/>
                  <a:gd name="T6" fmla="*/ 683 w 22"/>
                  <a:gd name="T7" fmla="*/ 111 h 19"/>
                  <a:gd name="T8" fmla="*/ 154 w 22"/>
                  <a:gd name="T9" fmla="*/ 296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5" y="19"/>
                    </a:moveTo>
                    <a:lnTo>
                      <a:pt x="0" y="12"/>
                    </a:lnTo>
                    <a:lnTo>
                      <a:pt x="17" y="0"/>
                    </a:lnTo>
                    <a:lnTo>
                      <a:pt x="22" y="7"/>
                    </a:lnTo>
                    <a:lnTo>
                      <a:pt x="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16" name="Freeform 76"/>
              <p:cNvSpPr/>
              <p:nvPr/>
            </p:nvSpPr>
            <p:spPr bwMode="gray">
              <a:xfrm>
                <a:off x="3819" y="2830"/>
                <a:ext cx="28" cy="27"/>
              </a:xfrm>
              <a:custGeom>
                <a:avLst/>
                <a:gdLst>
                  <a:gd name="T0" fmla="*/ 116 w 21"/>
                  <a:gd name="T1" fmla="*/ 261 h 21"/>
                  <a:gd name="T2" fmla="*/ 0 w 21"/>
                  <a:gd name="T3" fmla="*/ 174 h 21"/>
                  <a:gd name="T4" fmla="*/ 276 w 21"/>
                  <a:gd name="T5" fmla="*/ 0 h 21"/>
                  <a:gd name="T6" fmla="*/ 368 w 21"/>
                  <a:gd name="T7" fmla="*/ 85 h 21"/>
                  <a:gd name="T8" fmla="*/ 116 w 21"/>
                  <a:gd name="T9" fmla="*/ 26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6" y="0"/>
                    </a:lnTo>
                    <a:lnTo>
                      <a:pt x="21"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17" name="Freeform 77"/>
              <p:cNvSpPr/>
              <p:nvPr/>
            </p:nvSpPr>
            <p:spPr bwMode="gray">
              <a:xfrm>
                <a:off x="3873" y="2881"/>
                <a:ext cx="26" cy="27"/>
              </a:xfrm>
              <a:custGeom>
                <a:avLst/>
                <a:gdLst>
                  <a:gd name="T0" fmla="*/ 172 w 19"/>
                  <a:gd name="T1" fmla="*/ 261 h 21"/>
                  <a:gd name="T2" fmla="*/ 0 w 19"/>
                  <a:gd name="T3" fmla="*/ 174 h 21"/>
                  <a:gd name="T4" fmla="*/ 322 w 19"/>
                  <a:gd name="T5" fmla="*/ 0 h 21"/>
                  <a:gd name="T6" fmla="*/ 441 w 19"/>
                  <a:gd name="T7" fmla="*/ 85 h 21"/>
                  <a:gd name="T8" fmla="*/ 172 w 19"/>
                  <a:gd name="T9" fmla="*/ 261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7" y="21"/>
                    </a:moveTo>
                    <a:lnTo>
                      <a:pt x="0" y="14"/>
                    </a:lnTo>
                    <a:lnTo>
                      <a:pt x="14" y="0"/>
                    </a:lnTo>
                    <a:lnTo>
                      <a:pt x="19"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18" name="Freeform 78"/>
              <p:cNvSpPr/>
              <p:nvPr/>
            </p:nvSpPr>
            <p:spPr bwMode="gray">
              <a:xfrm>
                <a:off x="3929" y="2928"/>
                <a:ext cx="31" cy="27"/>
              </a:xfrm>
              <a:custGeom>
                <a:avLst/>
                <a:gdLst>
                  <a:gd name="T0" fmla="*/ 244 w 21"/>
                  <a:gd name="T1" fmla="*/ 181 h 21"/>
                  <a:gd name="T2" fmla="*/ 0 w 21"/>
                  <a:gd name="T3" fmla="*/ 118 h 21"/>
                  <a:gd name="T4" fmla="*/ 416 w 21"/>
                  <a:gd name="T5" fmla="*/ 0 h 21"/>
                  <a:gd name="T6" fmla="*/ 737 w 21"/>
                  <a:gd name="T7" fmla="*/ 40 h 21"/>
                  <a:gd name="T8" fmla="*/ 244 w 21"/>
                  <a:gd name="T9" fmla="*/ 18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2" y="0"/>
                    </a:lnTo>
                    <a:lnTo>
                      <a:pt x="21" y="5"/>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19" name="Freeform 79"/>
              <p:cNvSpPr/>
              <p:nvPr/>
            </p:nvSpPr>
            <p:spPr bwMode="gray">
              <a:xfrm>
                <a:off x="3646" y="2446"/>
                <a:ext cx="27" cy="13"/>
              </a:xfrm>
              <a:custGeom>
                <a:avLst/>
                <a:gdLst>
                  <a:gd name="T0" fmla="*/ 0 w 21"/>
                  <a:gd name="T1" fmla="*/ 352 h 9"/>
                  <a:gd name="T2" fmla="*/ 0 w 21"/>
                  <a:gd name="T3" fmla="*/ 81 h 9"/>
                  <a:gd name="T4" fmla="*/ 231 w 21"/>
                  <a:gd name="T5" fmla="*/ 0 h 9"/>
                  <a:gd name="T6" fmla="*/ 261 w 21"/>
                  <a:gd name="T7" fmla="*/ 264 h 9"/>
                  <a:gd name="T8" fmla="*/ 0 w 21"/>
                  <a:gd name="T9" fmla="*/ 352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9"/>
                    </a:moveTo>
                    <a:lnTo>
                      <a:pt x="0" y="2"/>
                    </a:lnTo>
                    <a:lnTo>
                      <a:pt x="19" y="0"/>
                    </a:lnTo>
                    <a:lnTo>
                      <a:pt x="21" y="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20" name="Freeform 80"/>
              <p:cNvSpPr/>
              <p:nvPr/>
            </p:nvSpPr>
            <p:spPr bwMode="gray">
              <a:xfrm>
                <a:off x="3655" y="2516"/>
                <a:ext cx="29" cy="17"/>
              </a:xfrm>
              <a:custGeom>
                <a:avLst/>
                <a:gdLst>
                  <a:gd name="T0" fmla="*/ 55 w 21"/>
                  <a:gd name="T1" fmla="*/ 387 h 12"/>
                  <a:gd name="T2" fmla="*/ 0 w 21"/>
                  <a:gd name="T3" fmla="*/ 163 h 12"/>
                  <a:gd name="T4" fmla="*/ 476 w 21"/>
                  <a:gd name="T5" fmla="*/ 0 h 12"/>
                  <a:gd name="T6" fmla="*/ 526 w 21"/>
                  <a:gd name="T7" fmla="*/ 299 h 12"/>
                  <a:gd name="T8" fmla="*/ 55 w 21"/>
                  <a:gd name="T9" fmla="*/ 387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 y="12"/>
                    </a:moveTo>
                    <a:lnTo>
                      <a:pt x="0" y="5"/>
                    </a:lnTo>
                    <a:lnTo>
                      <a:pt x="19" y="0"/>
                    </a:lnTo>
                    <a:lnTo>
                      <a:pt x="21" y="9"/>
                    </a:lnTo>
                    <a:lnTo>
                      <a:pt x="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21" name="Freeform 81"/>
              <p:cNvSpPr/>
              <p:nvPr/>
            </p:nvSpPr>
            <p:spPr bwMode="gray">
              <a:xfrm>
                <a:off x="3673" y="2585"/>
                <a:ext cx="31" cy="20"/>
              </a:xfrm>
              <a:custGeom>
                <a:avLst/>
                <a:gdLst>
                  <a:gd name="T0" fmla="*/ 89 w 22"/>
                  <a:gd name="T1" fmla="*/ 499 h 14"/>
                  <a:gd name="T2" fmla="*/ 0 w 22"/>
                  <a:gd name="T3" fmla="*/ 171 h 14"/>
                  <a:gd name="T4" fmla="*/ 596 w 22"/>
                  <a:gd name="T5" fmla="*/ 0 h 14"/>
                  <a:gd name="T6" fmla="*/ 683 w 22"/>
                  <a:gd name="T7" fmla="*/ 244 h 14"/>
                  <a:gd name="T8" fmla="*/ 89 w 22"/>
                  <a:gd name="T9" fmla="*/ 499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3" y="14"/>
                    </a:moveTo>
                    <a:lnTo>
                      <a:pt x="0" y="5"/>
                    </a:lnTo>
                    <a:lnTo>
                      <a:pt x="19" y="0"/>
                    </a:lnTo>
                    <a:lnTo>
                      <a:pt x="22" y="7"/>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22" name="Freeform 82"/>
              <p:cNvSpPr/>
              <p:nvPr/>
            </p:nvSpPr>
            <p:spPr bwMode="gray">
              <a:xfrm>
                <a:off x="3700" y="2653"/>
                <a:ext cx="33" cy="20"/>
              </a:xfrm>
              <a:custGeom>
                <a:avLst/>
                <a:gdLst>
                  <a:gd name="T0" fmla="*/ 131 w 24"/>
                  <a:gd name="T1" fmla="*/ 149 h 16"/>
                  <a:gd name="T2" fmla="*/ 0 w 24"/>
                  <a:gd name="T3" fmla="*/ 62 h 16"/>
                  <a:gd name="T4" fmla="*/ 469 w 24"/>
                  <a:gd name="T5" fmla="*/ 0 h 16"/>
                  <a:gd name="T6" fmla="*/ 575 w 24"/>
                  <a:gd name="T7" fmla="*/ 62 h 16"/>
                  <a:gd name="T8" fmla="*/ 131 w 24"/>
                  <a:gd name="T9" fmla="*/ 149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5" y="16"/>
                    </a:moveTo>
                    <a:lnTo>
                      <a:pt x="0" y="7"/>
                    </a:lnTo>
                    <a:lnTo>
                      <a:pt x="19" y="0"/>
                    </a:lnTo>
                    <a:lnTo>
                      <a:pt x="24" y="7"/>
                    </a:lnTo>
                    <a:lnTo>
                      <a:pt x="5"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23" name="Freeform 83"/>
              <p:cNvSpPr/>
              <p:nvPr/>
            </p:nvSpPr>
            <p:spPr bwMode="gray">
              <a:xfrm>
                <a:off x="3700" y="2089"/>
                <a:ext cx="28" cy="22"/>
              </a:xfrm>
              <a:custGeom>
                <a:avLst/>
                <a:gdLst>
                  <a:gd name="T0" fmla="*/ 0 w 21"/>
                  <a:gd name="T1" fmla="*/ 97 h 17"/>
                  <a:gd name="T2" fmla="*/ 49 w 21"/>
                  <a:gd name="T3" fmla="*/ 0 h 17"/>
                  <a:gd name="T4" fmla="*/ 368 w 21"/>
                  <a:gd name="T5" fmla="*/ 97 h 17"/>
                  <a:gd name="T6" fmla="*/ 332 w 21"/>
                  <a:gd name="T7" fmla="*/ 221 h 17"/>
                  <a:gd name="T8" fmla="*/ 0 w 21"/>
                  <a:gd name="T9" fmla="*/ 9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7"/>
                    </a:moveTo>
                    <a:lnTo>
                      <a:pt x="3" y="0"/>
                    </a:lnTo>
                    <a:lnTo>
                      <a:pt x="21" y="7"/>
                    </a:lnTo>
                    <a:lnTo>
                      <a:pt x="19" y="1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24" name="Freeform 84"/>
              <p:cNvSpPr/>
              <p:nvPr/>
            </p:nvSpPr>
            <p:spPr bwMode="gray">
              <a:xfrm>
                <a:off x="3673" y="2156"/>
                <a:ext cx="31" cy="21"/>
              </a:xfrm>
              <a:custGeom>
                <a:avLst/>
                <a:gdLst>
                  <a:gd name="T0" fmla="*/ 0 w 22"/>
                  <a:gd name="T1" fmla="*/ 144 h 16"/>
                  <a:gd name="T2" fmla="*/ 89 w 22"/>
                  <a:gd name="T3" fmla="*/ 0 h 16"/>
                  <a:gd name="T4" fmla="*/ 683 w 22"/>
                  <a:gd name="T5" fmla="*/ 110 h 16"/>
                  <a:gd name="T6" fmla="*/ 596 w 22"/>
                  <a:gd name="T7" fmla="*/ 248 h 16"/>
                  <a:gd name="T8" fmla="*/ 0 w 22"/>
                  <a:gd name="T9" fmla="*/ 144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0" y="9"/>
                    </a:moveTo>
                    <a:lnTo>
                      <a:pt x="3" y="0"/>
                    </a:lnTo>
                    <a:lnTo>
                      <a:pt x="22" y="7"/>
                    </a:lnTo>
                    <a:lnTo>
                      <a:pt x="19" y="16"/>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25" name="Freeform 85"/>
              <p:cNvSpPr/>
              <p:nvPr/>
            </p:nvSpPr>
            <p:spPr bwMode="gray">
              <a:xfrm>
                <a:off x="3655" y="2228"/>
                <a:ext cx="29" cy="18"/>
              </a:xfrm>
              <a:custGeom>
                <a:avLst/>
                <a:gdLst>
                  <a:gd name="T0" fmla="*/ 0 w 21"/>
                  <a:gd name="T1" fmla="*/ 109 h 14"/>
                  <a:gd name="T2" fmla="*/ 55 w 21"/>
                  <a:gd name="T3" fmla="*/ 0 h 14"/>
                  <a:gd name="T4" fmla="*/ 526 w 21"/>
                  <a:gd name="T5" fmla="*/ 59 h 14"/>
                  <a:gd name="T6" fmla="*/ 476 w 21"/>
                  <a:gd name="T7" fmla="*/ 174 h 14"/>
                  <a:gd name="T8" fmla="*/ 0 w 21"/>
                  <a:gd name="T9" fmla="*/ 109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9"/>
                    </a:moveTo>
                    <a:lnTo>
                      <a:pt x="2" y="0"/>
                    </a:lnTo>
                    <a:lnTo>
                      <a:pt x="21" y="5"/>
                    </a:lnTo>
                    <a:lnTo>
                      <a:pt x="19" y="14"/>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26" name="Freeform 86"/>
              <p:cNvSpPr/>
              <p:nvPr/>
            </p:nvSpPr>
            <p:spPr bwMode="gray">
              <a:xfrm>
                <a:off x="3646" y="2300"/>
                <a:ext cx="27" cy="15"/>
              </a:xfrm>
              <a:custGeom>
                <a:avLst/>
                <a:gdLst>
                  <a:gd name="T0" fmla="*/ 0 w 21"/>
                  <a:gd name="T1" fmla="*/ 172 h 12"/>
                  <a:gd name="T2" fmla="*/ 0 w 21"/>
                  <a:gd name="T3" fmla="*/ 0 h 12"/>
                  <a:gd name="T4" fmla="*/ 261 w 21"/>
                  <a:gd name="T5" fmla="*/ 49 h 12"/>
                  <a:gd name="T6" fmla="*/ 231 w 21"/>
                  <a:gd name="T7" fmla="*/ 207 h 12"/>
                  <a:gd name="T8" fmla="*/ 0 w 21"/>
                  <a:gd name="T9" fmla="*/ 172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0" y="10"/>
                    </a:moveTo>
                    <a:lnTo>
                      <a:pt x="0" y="0"/>
                    </a:lnTo>
                    <a:lnTo>
                      <a:pt x="21" y="3"/>
                    </a:lnTo>
                    <a:lnTo>
                      <a:pt x="19" y="12"/>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27" name="Freeform 87"/>
              <p:cNvSpPr/>
              <p:nvPr/>
            </p:nvSpPr>
            <p:spPr bwMode="gray">
              <a:xfrm>
                <a:off x="3929" y="1808"/>
                <a:ext cx="27" cy="27"/>
              </a:xfrm>
              <a:custGeom>
                <a:avLst/>
                <a:gdLst>
                  <a:gd name="T0" fmla="*/ 0 w 19"/>
                  <a:gd name="T1" fmla="*/ 46 h 21"/>
                  <a:gd name="T2" fmla="*/ 172 w 19"/>
                  <a:gd name="T3" fmla="*/ 0 h 21"/>
                  <a:gd name="T4" fmla="*/ 441 w 19"/>
                  <a:gd name="T5" fmla="*/ 203 h 21"/>
                  <a:gd name="T6" fmla="*/ 270 w 19"/>
                  <a:gd name="T7" fmla="*/ 261 h 21"/>
                  <a:gd name="T8" fmla="*/ 0 w 19"/>
                  <a:gd name="T9" fmla="*/ 46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4"/>
                    </a:moveTo>
                    <a:lnTo>
                      <a:pt x="7" y="0"/>
                    </a:lnTo>
                    <a:lnTo>
                      <a:pt x="19" y="16"/>
                    </a:lnTo>
                    <a:lnTo>
                      <a:pt x="12" y="21"/>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28" name="Freeform 88"/>
              <p:cNvSpPr/>
              <p:nvPr/>
            </p:nvSpPr>
            <p:spPr bwMode="gray">
              <a:xfrm>
                <a:off x="3873" y="1850"/>
                <a:ext cx="26" cy="30"/>
              </a:xfrm>
              <a:custGeom>
                <a:avLst/>
                <a:gdLst>
                  <a:gd name="T0" fmla="*/ 0 w 19"/>
                  <a:gd name="T1" fmla="*/ 244 h 21"/>
                  <a:gd name="T2" fmla="*/ 172 w 19"/>
                  <a:gd name="T3" fmla="*/ 0 h 21"/>
                  <a:gd name="T4" fmla="*/ 441 w 19"/>
                  <a:gd name="T5" fmla="*/ 571 h 21"/>
                  <a:gd name="T6" fmla="*/ 322 w 19"/>
                  <a:gd name="T7" fmla="*/ 737 h 21"/>
                  <a:gd name="T8" fmla="*/ 0 w 19"/>
                  <a:gd name="T9" fmla="*/ 244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7"/>
                    </a:moveTo>
                    <a:lnTo>
                      <a:pt x="7" y="0"/>
                    </a:lnTo>
                    <a:lnTo>
                      <a:pt x="19" y="16"/>
                    </a:lnTo>
                    <a:lnTo>
                      <a:pt x="14" y="2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29" name="Freeform 89"/>
              <p:cNvSpPr/>
              <p:nvPr/>
            </p:nvSpPr>
            <p:spPr bwMode="gray">
              <a:xfrm>
                <a:off x="3821" y="1905"/>
                <a:ext cx="27" cy="27"/>
              </a:xfrm>
              <a:custGeom>
                <a:avLst/>
                <a:gdLst>
                  <a:gd name="T0" fmla="*/ 0 w 19"/>
                  <a:gd name="T1" fmla="*/ 172 h 19"/>
                  <a:gd name="T2" fmla="*/ 126 w 19"/>
                  <a:gd name="T3" fmla="*/ 0 h 19"/>
                  <a:gd name="T4" fmla="*/ 441 w 19"/>
                  <a:gd name="T5" fmla="*/ 322 h 19"/>
                  <a:gd name="T6" fmla="*/ 322 w 19"/>
                  <a:gd name="T7" fmla="*/ 441 h 19"/>
                  <a:gd name="T8" fmla="*/ 0 w 19"/>
                  <a:gd name="T9" fmla="*/ 172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7"/>
                    </a:moveTo>
                    <a:lnTo>
                      <a:pt x="5" y="0"/>
                    </a:lnTo>
                    <a:lnTo>
                      <a:pt x="19" y="14"/>
                    </a:lnTo>
                    <a:lnTo>
                      <a:pt x="14" y="19"/>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30" name="Freeform 90"/>
              <p:cNvSpPr/>
              <p:nvPr/>
            </p:nvSpPr>
            <p:spPr bwMode="gray">
              <a:xfrm>
                <a:off x="3772" y="1961"/>
                <a:ext cx="31" cy="25"/>
              </a:xfrm>
              <a:custGeom>
                <a:avLst/>
                <a:gdLst>
                  <a:gd name="T0" fmla="*/ 0 w 22"/>
                  <a:gd name="T1" fmla="*/ 125 h 19"/>
                  <a:gd name="T2" fmla="*/ 154 w 22"/>
                  <a:gd name="T3" fmla="*/ 0 h 19"/>
                  <a:gd name="T4" fmla="*/ 683 w 22"/>
                  <a:gd name="T5" fmla="*/ 192 h 19"/>
                  <a:gd name="T6" fmla="*/ 533 w 22"/>
                  <a:gd name="T7" fmla="*/ 296 h 19"/>
                  <a:gd name="T8" fmla="*/ 0 w 22"/>
                  <a:gd name="T9" fmla="*/ 125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0" y="8"/>
                    </a:moveTo>
                    <a:lnTo>
                      <a:pt x="5" y="0"/>
                    </a:lnTo>
                    <a:lnTo>
                      <a:pt x="22" y="12"/>
                    </a:lnTo>
                    <a:lnTo>
                      <a:pt x="17" y="1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31" name="Freeform 91"/>
              <p:cNvSpPr/>
              <p:nvPr/>
            </p:nvSpPr>
            <p:spPr bwMode="gray">
              <a:xfrm>
                <a:off x="4272" y="1680"/>
                <a:ext cx="17" cy="29"/>
              </a:xfrm>
              <a:custGeom>
                <a:avLst/>
                <a:gdLst>
                  <a:gd name="T0" fmla="*/ 0 w 12"/>
                  <a:gd name="T1" fmla="*/ 0 h 21"/>
                  <a:gd name="T2" fmla="*/ 299 w 12"/>
                  <a:gd name="T3" fmla="*/ 0 h 21"/>
                  <a:gd name="T4" fmla="*/ 387 w 12"/>
                  <a:gd name="T5" fmla="*/ 476 h 21"/>
                  <a:gd name="T6" fmla="*/ 74 w 12"/>
                  <a:gd name="T7" fmla="*/ 526 h 21"/>
                  <a:gd name="T8" fmla="*/ 0 w 12"/>
                  <a:gd name="T9" fmla="*/ 0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0"/>
                    </a:moveTo>
                    <a:lnTo>
                      <a:pt x="9" y="0"/>
                    </a:lnTo>
                    <a:lnTo>
                      <a:pt x="12" y="19"/>
                    </a:lnTo>
                    <a:lnTo>
                      <a:pt x="2"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32" name="Freeform 92"/>
              <p:cNvSpPr/>
              <p:nvPr/>
            </p:nvSpPr>
            <p:spPr bwMode="gray">
              <a:xfrm>
                <a:off x="4198" y="1689"/>
                <a:ext cx="16" cy="31"/>
              </a:xfrm>
              <a:custGeom>
                <a:avLst/>
                <a:gdLst>
                  <a:gd name="T0" fmla="*/ 0 w 11"/>
                  <a:gd name="T1" fmla="*/ 89 h 22"/>
                  <a:gd name="T2" fmla="*/ 391 w 11"/>
                  <a:gd name="T3" fmla="*/ 0 h 22"/>
                  <a:gd name="T4" fmla="*/ 455 w 11"/>
                  <a:gd name="T5" fmla="*/ 596 h 22"/>
                  <a:gd name="T6" fmla="*/ 185 w 11"/>
                  <a:gd name="T7" fmla="*/ 683 h 22"/>
                  <a:gd name="T8" fmla="*/ 0 w 11"/>
                  <a:gd name="T9" fmla="*/ 89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0" y="3"/>
                    </a:moveTo>
                    <a:lnTo>
                      <a:pt x="9" y="0"/>
                    </a:lnTo>
                    <a:lnTo>
                      <a:pt x="11"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33" name="Freeform 93"/>
              <p:cNvSpPr/>
              <p:nvPr/>
            </p:nvSpPr>
            <p:spPr bwMode="gray">
              <a:xfrm>
                <a:off x="4128" y="1709"/>
                <a:ext cx="20" cy="28"/>
              </a:xfrm>
              <a:custGeom>
                <a:avLst/>
                <a:gdLst>
                  <a:gd name="T0" fmla="*/ 0 w 14"/>
                  <a:gd name="T1" fmla="*/ 36 h 22"/>
                  <a:gd name="T2" fmla="*/ 244 w 14"/>
                  <a:gd name="T3" fmla="*/ 0 h 22"/>
                  <a:gd name="T4" fmla="*/ 499 w 14"/>
                  <a:gd name="T5" fmla="*/ 213 h 22"/>
                  <a:gd name="T6" fmla="*/ 163 w 14"/>
                  <a:gd name="T7" fmla="*/ 249 h 22"/>
                  <a:gd name="T8" fmla="*/ 0 w 14"/>
                  <a:gd name="T9" fmla="*/ 36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0" y="3"/>
                    </a:moveTo>
                    <a:lnTo>
                      <a:pt x="7" y="0"/>
                    </a:lnTo>
                    <a:lnTo>
                      <a:pt x="14"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sp>
            <p:nvSpPr>
              <p:cNvPr id="134" name="Freeform 94"/>
              <p:cNvSpPr/>
              <p:nvPr/>
            </p:nvSpPr>
            <p:spPr bwMode="gray">
              <a:xfrm>
                <a:off x="4058" y="1733"/>
                <a:ext cx="21" cy="33"/>
              </a:xfrm>
              <a:custGeom>
                <a:avLst/>
                <a:gdLst>
                  <a:gd name="T0" fmla="*/ 0 w 16"/>
                  <a:gd name="T1" fmla="*/ 131 h 24"/>
                  <a:gd name="T2" fmla="*/ 110 w 16"/>
                  <a:gd name="T3" fmla="*/ 0 h 24"/>
                  <a:gd name="T4" fmla="*/ 248 w 16"/>
                  <a:gd name="T5" fmla="*/ 469 h 24"/>
                  <a:gd name="T6" fmla="*/ 110 w 16"/>
                  <a:gd name="T7" fmla="*/ 575 h 24"/>
                  <a:gd name="T8" fmla="*/ 0 w 16"/>
                  <a:gd name="T9" fmla="*/ 13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5"/>
                    </a:moveTo>
                    <a:lnTo>
                      <a:pt x="7" y="0"/>
                    </a:lnTo>
                    <a:lnTo>
                      <a:pt x="16" y="19"/>
                    </a:lnTo>
                    <a:lnTo>
                      <a:pt x="7" y="2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a:solidFill>
                    <a:srgbClr val="FFFFFF"/>
                  </a:solidFill>
                  <a:latin typeface="微软雅黑" panose="020B0503020204020204" pitchFamily="34" charset="-122"/>
                  <a:ea typeface="微软雅黑" panose="020B0503020204020204" pitchFamily="34" charset="-122"/>
                </a:endParaRPr>
              </a:p>
            </p:txBody>
          </p:sp>
        </p:grpSp>
        <p:grpSp>
          <p:nvGrpSpPr>
            <p:cNvPr id="62" name="Group 95"/>
            <p:cNvGrpSpPr/>
            <p:nvPr/>
          </p:nvGrpSpPr>
          <p:grpSpPr>
            <a:xfrm>
              <a:off x="3681" y="1716"/>
              <a:ext cx="1350" cy="1343"/>
              <a:chOff x="3681" y="1716"/>
              <a:chExt cx="1350" cy="1343"/>
            </a:xfrm>
          </p:grpSpPr>
          <p:sp>
            <p:nvSpPr>
              <p:cNvPr id="63" name="Text Box 96"/>
              <p:cNvSpPr txBox="1">
                <a:spLocks noChangeArrowheads="1"/>
              </p:cNvSpPr>
              <p:nvPr/>
            </p:nvSpPr>
            <p:spPr bwMode="gray">
              <a:xfrm>
                <a:off x="4278" y="287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algn="ctr" eaLnBrk="0" fontAlgn="base" hangingPunct="0">
                  <a:spcBef>
                    <a:spcPct val="0"/>
                  </a:spcBef>
                  <a:spcAft>
                    <a:spcPct val="0"/>
                  </a:spcAft>
                  <a:defRPr>
                    <a:solidFill>
                      <a:schemeClr val="tx1"/>
                    </a:solidFill>
                    <a:latin typeface="Arial" panose="020B0604020202020204"/>
                  </a:defRPr>
                </a:lvl6pPr>
                <a:lvl7pPr marL="2971800" indent="-228600" algn="ctr" eaLnBrk="0" fontAlgn="base" hangingPunct="0">
                  <a:spcBef>
                    <a:spcPct val="0"/>
                  </a:spcBef>
                  <a:spcAft>
                    <a:spcPct val="0"/>
                  </a:spcAft>
                  <a:defRPr>
                    <a:solidFill>
                      <a:schemeClr val="tx1"/>
                    </a:solidFill>
                    <a:latin typeface="Arial" panose="020B0604020202020204"/>
                  </a:defRPr>
                </a:lvl7pPr>
                <a:lvl8pPr marL="3429000" indent="-228600" algn="ctr" eaLnBrk="0" fontAlgn="base" hangingPunct="0">
                  <a:spcBef>
                    <a:spcPct val="0"/>
                  </a:spcBef>
                  <a:spcAft>
                    <a:spcPct val="0"/>
                  </a:spcAft>
                  <a:defRPr>
                    <a:solidFill>
                      <a:schemeClr val="tx1"/>
                    </a:solidFill>
                    <a:latin typeface="Arial" panose="020B0604020202020204"/>
                  </a:defRPr>
                </a:lvl8pPr>
                <a:lvl9pPr marL="3886200" indent="-228600" algn="ctr" eaLnBrk="0" fontAlgn="base" hangingPunct="0">
                  <a:spcBef>
                    <a:spcPct val="0"/>
                  </a:spcBef>
                  <a:spcAft>
                    <a:spcPct val="0"/>
                  </a:spcAft>
                  <a:defRPr>
                    <a:solidFill>
                      <a:schemeClr val="tx1"/>
                    </a:solidFill>
                    <a:latin typeface="Arial" panose="020B0604020202020204"/>
                  </a:defRPr>
                </a:lvl9pPr>
              </a:lstStyle>
              <a:p>
                <a:pPr>
                  <a:defRPr/>
                </a:pPr>
                <a:r>
                  <a:rPr lang="de-DE" altLang="zh-CN" sz="1100" b="1" kern="0">
                    <a:solidFill>
                      <a:srgbClr val="FFFFFF"/>
                    </a:solidFill>
                    <a:latin typeface="微软雅黑" panose="020B0503020204020204" pitchFamily="34" charset="-122"/>
                    <a:ea typeface="微软雅黑" panose="020B0503020204020204" pitchFamily="34" charset="-122"/>
                  </a:rPr>
                  <a:t>6</a:t>
                </a:r>
              </a:p>
            </p:txBody>
          </p:sp>
          <p:sp>
            <p:nvSpPr>
              <p:cNvPr id="64" name="Text Box 97"/>
              <p:cNvSpPr txBox="1">
                <a:spLocks noChangeArrowheads="1"/>
              </p:cNvSpPr>
              <p:nvPr/>
            </p:nvSpPr>
            <p:spPr bwMode="gray">
              <a:xfrm>
                <a:off x="3977" y="2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algn="ctr" eaLnBrk="0" fontAlgn="base" hangingPunct="0">
                  <a:spcBef>
                    <a:spcPct val="0"/>
                  </a:spcBef>
                  <a:spcAft>
                    <a:spcPct val="0"/>
                  </a:spcAft>
                  <a:defRPr>
                    <a:solidFill>
                      <a:schemeClr val="tx1"/>
                    </a:solidFill>
                    <a:latin typeface="Arial" panose="020B0604020202020204"/>
                  </a:defRPr>
                </a:lvl6pPr>
                <a:lvl7pPr marL="2971800" indent="-228600" algn="ctr" eaLnBrk="0" fontAlgn="base" hangingPunct="0">
                  <a:spcBef>
                    <a:spcPct val="0"/>
                  </a:spcBef>
                  <a:spcAft>
                    <a:spcPct val="0"/>
                  </a:spcAft>
                  <a:defRPr>
                    <a:solidFill>
                      <a:schemeClr val="tx1"/>
                    </a:solidFill>
                    <a:latin typeface="Arial" panose="020B0604020202020204"/>
                  </a:defRPr>
                </a:lvl7pPr>
                <a:lvl8pPr marL="3429000" indent="-228600" algn="ctr" eaLnBrk="0" fontAlgn="base" hangingPunct="0">
                  <a:spcBef>
                    <a:spcPct val="0"/>
                  </a:spcBef>
                  <a:spcAft>
                    <a:spcPct val="0"/>
                  </a:spcAft>
                  <a:defRPr>
                    <a:solidFill>
                      <a:schemeClr val="tx1"/>
                    </a:solidFill>
                    <a:latin typeface="Arial" panose="020B0604020202020204"/>
                  </a:defRPr>
                </a:lvl8pPr>
                <a:lvl9pPr marL="3886200" indent="-228600" algn="ctr" eaLnBrk="0" fontAlgn="base" hangingPunct="0">
                  <a:spcBef>
                    <a:spcPct val="0"/>
                  </a:spcBef>
                  <a:spcAft>
                    <a:spcPct val="0"/>
                  </a:spcAft>
                  <a:defRPr>
                    <a:solidFill>
                      <a:schemeClr val="tx1"/>
                    </a:solidFill>
                    <a:latin typeface="Arial" panose="020B0604020202020204"/>
                  </a:defRPr>
                </a:lvl9pPr>
              </a:lstStyle>
              <a:p>
                <a:pPr>
                  <a:defRPr/>
                </a:pPr>
                <a:r>
                  <a:rPr lang="de-DE" altLang="zh-CN" sz="1100" b="1" kern="0">
                    <a:solidFill>
                      <a:srgbClr val="FFFFFF"/>
                    </a:solidFill>
                    <a:latin typeface="微软雅黑" panose="020B0503020204020204" pitchFamily="34" charset="-122"/>
                    <a:ea typeface="微软雅黑" panose="020B0503020204020204" pitchFamily="34" charset="-122"/>
                  </a:rPr>
                  <a:t>7</a:t>
                </a:r>
              </a:p>
            </p:txBody>
          </p:sp>
          <p:sp>
            <p:nvSpPr>
              <p:cNvPr id="65" name="Text Box 98"/>
              <p:cNvSpPr txBox="1">
                <a:spLocks noChangeArrowheads="1"/>
              </p:cNvSpPr>
              <p:nvPr/>
            </p:nvSpPr>
            <p:spPr bwMode="gray">
              <a:xfrm>
                <a:off x="3767" y="257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algn="ctr" eaLnBrk="0" fontAlgn="base" hangingPunct="0">
                  <a:spcBef>
                    <a:spcPct val="0"/>
                  </a:spcBef>
                  <a:spcAft>
                    <a:spcPct val="0"/>
                  </a:spcAft>
                  <a:defRPr>
                    <a:solidFill>
                      <a:schemeClr val="tx1"/>
                    </a:solidFill>
                    <a:latin typeface="Arial" panose="020B0604020202020204"/>
                  </a:defRPr>
                </a:lvl6pPr>
                <a:lvl7pPr marL="2971800" indent="-228600" algn="ctr" eaLnBrk="0" fontAlgn="base" hangingPunct="0">
                  <a:spcBef>
                    <a:spcPct val="0"/>
                  </a:spcBef>
                  <a:spcAft>
                    <a:spcPct val="0"/>
                  </a:spcAft>
                  <a:defRPr>
                    <a:solidFill>
                      <a:schemeClr val="tx1"/>
                    </a:solidFill>
                    <a:latin typeface="Arial" panose="020B0604020202020204"/>
                  </a:defRPr>
                </a:lvl7pPr>
                <a:lvl8pPr marL="3429000" indent="-228600" algn="ctr" eaLnBrk="0" fontAlgn="base" hangingPunct="0">
                  <a:spcBef>
                    <a:spcPct val="0"/>
                  </a:spcBef>
                  <a:spcAft>
                    <a:spcPct val="0"/>
                  </a:spcAft>
                  <a:defRPr>
                    <a:solidFill>
                      <a:schemeClr val="tx1"/>
                    </a:solidFill>
                    <a:latin typeface="Arial" panose="020B0604020202020204"/>
                  </a:defRPr>
                </a:lvl8pPr>
                <a:lvl9pPr marL="3886200" indent="-228600" algn="ctr" eaLnBrk="0" fontAlgn="base" hangingPunct="0">
                  <a:spcBef>
                    <a:spcPct val="0"/>
                  </a:spcBef>
                  <a:spcAft>
                    <a:spcPct val="0"/>
                  </a:spcAft>
                  <a:defRPr>
                    <a:solidFill>
                      <a:schemeClr val="tx1"/>
                    </a:solidFill>
                    <a:latin typeface="Arial" panose="020B0604020202020204"/>
                  </a:defRPr>
                </a:lvl9pPr>
              </a:lstStyle>
              <a:p>
                <a:pPr>
                  <a:defRPr/>
                </a:pPr>
                <a:r>
                  <a:rPr lang="de-DE" altLang="zh-CN" sz="1100" b="1" kern="0">
                    <a:solidFill>
                      <a:srgbClr val="FFFFFF"/>
                    </a:solidFill>
                    <a:latin typeface="微软雅黑" panose="020B0503020204020204" pitchFamily="34" charset="-122"/>
                    <a:ea typeface="微软雅黑" panose="020B0503020204020204" pitchFamily="34" charset="-122"/>
                  </a:rPr>
                  <a:t>8</a:t>
                </a:r>
              </a:p>
            </p:txBody>
          </p:sp>
          <p:sp>
            <p:nvSpPr>
              <p:cNvPr id="66" name="Text Box 99"/>
              <p:cNvSpPr txBox="1">
                <a:spLocks noChangeArrowheads="1"/>
              </p:cNvSpPr>
              <p:nvPr/>
            </p:nvSpPr>
            <p:spPr bwMode="gray">
              <a:xfrm>
                <a:off x="4249" y="1716"/>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algn="ctr" eaLnBrk="0" fontAlgn="base" hangingPunct="0">
                  <a:spcBef>
                    <a:spcPct val="0"/>
                  </a:spcBef>
                  <a:spcAft>
                    <a:spcPct val="0"/>
                  </a:spcAft>
                  <a:defRPr>
                    <a:solidFill>
                      <a:schemeClr val="tx1"/>
                    </a:solidFill>
                    <a:latin typeface="Arial" panose="020B0604020202020204"/>
                  </a:defRPr>
                </a:lvl6pPr>
                <a:lvl7pPr marL="2971800" indent="-228600" algn="ctr" eaLnBrk="0" fontAlgn="base" hangingPunct="0">
                  <a:spcBef>
                    <a:spcPct val="0"/>
                  </a:spcBef>
                  <a:spcAft>
                    <a:spcPct val="0"/>
                  </a:spcAft>
                  <a:defRPr>
                    <a:solidFill>
                      <a:schemeClr val="tx1"/>
                    </a:solidFill>
                    <a:latin typeface="Arial" panose="020B0604020202020204"/>
                  </a:defRPr>
                </a:lvl7pPr>
                <a:lvl8pPr marL="3429000" indent="-228600" algn="ctr" eaLnBrk="0" fontAlgn="base" hangingPunct="0">
                  <a:spcBef>
                    <a:spcPct val="0"/>
                  </a:spcBef>
                  <a:spcAft>
                    <a:spcPct val="0"/>
                  </a:spcAft>
                  <a:defRPr>
                    <a:solidFill>
                      <a:schemeClr val="tx1"/>
                    </a:solidFill>
                    <a:latin typeface="Arial" panose="020B0604020202020204"/>
                  </a:defRPr>
                </a:lvl8pPr>
                <a:lvl9pPr marL="3886200" indent="-228600" algn="ctr" eaLnBrk="0" fontAlgn="base" hangingPunct="0">
                  <a:spcBef>
                    <a:spcPct val="0"/>
                  </a:spcBef>
                  <a:spcAft>
                    <a:spcPct val="0"/>
                  </a:spcAft>
                  <a:defRPr>
                    <a:solidFill>
                      <a:schemeClr val="tx1"/>
                    </a:solidFill>
                    <a:latin typeface="Arial" panose="020B0604020202020204"/>
                  </a:defRPr>
                </a:lvl9pPr>
              </a:lstStyle>
              <a:p>
                <a:pPr>
                  <a:defRPr/>
                </a:pPr>
                <a:r>
                  <a:rPr lang="de-DE" altLang="zh-CN" sz="1100" b="1" kern="0">
                    <a:solidFill>
                      <a:srgbClr val="FFFFFF"/>
                    </a:solidFill>
                    <a:latin typeface="微软雅黑" panose="020B0503020204020204" pitchFamily="34" charset="-122"/>
                    <a:ea typeface="微软雅黑" panose="020B0503020204020204" pitchFamily="34" charset="-122"/>
                  </a:rPr>
                  <a:t>12</a:t>
                </a:r>
              </a:p>
            </p:txBody>
          </p:sp>
          <p:sp>
            <p:nvSpPr>
              <p:cNvPr id="67" name="Text Box 100"/>
              <p:cNvSpPr txBox="1">
                <a:spLocks noChangeArrowheads="1"/>
              </p:cNvSpPr>
              <p:nvPr/>
            </p:nvSpPr>
            <p:spPr bwMode="gray">
              <a:xfrm>
                <a:off x="4569" y="1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algn="ctr" eaLnBrk="0" fontAlgn="base" hangingPunct="0">
                  <a:spcBef>
                    <a:spcPct val="0"/>
                  </a:spcBef>
                  <a:spcAft>
                    <a:spcPct val="0"/>
                  </a:spcAft>
                  <a:defRPr>
                    <a:solidFill>
                      <a:schemeClr val="tx1"/>
                    </a:solidFill>
                    <a:latin typeface="Arial" panose="020B0604020202020204"/>
                  </a:defRPr>
                </a:lvl6pPr>
                <a:lvl7pPr marL="2971800" indent="-228600" algn="ctr" eaLnBrk="0" fontAlgn="base" hangingPunct="0">
                  <a:spcBef>
                    <a:spcPct val="0"/>
                  </a:spcBef>
                  <a:spcAft>
                    <a:spcPct val="0"/>
                  </a:spcAft>
                  <a:defRPr>
                    <a:solidFill>
                      <a:schemeClr val="tx1"/>
                    </a:solidFill>
                    <a:latin typeface="Arial" panose="020B0604020202020204"/>
                  </a:defRPr>
                </a:lvl7pPr>
                <a:lvl8pPr marL="3429000" indent="-228600" algn="ctr" eaLnBrk="0" fontAlgn="base" hangingPunct="0">
                  <a:spcBef>
                    <a:spcPct val="0"/>
                  </a:spcBef>
                  <a:spcAft>
                    <a:spcPct val="0"/>
                  </a:spcAft>
                  <a:defRPr>
                    <a:solidFill>
                      <a:schemeClr val="tx1"/>
                    </a:solidFill>
                    <a:latin typeface="Arial" panose="020B0604020202020204"/>
                  </a:defRPr>
                </a:lvl8pPr>
                <a:lvl9pPr marL="3886200" indent="-228600" algn="ctr" eaLnBrk="0" fontAlgn="base" hangingPunct="0">
                  <a:spcBef>
                    <a:spcPct val="0"/>
                  </a:spcBef>
                  <a:spcAft>
                    <a:spcPct val="0"/>
                  </a:spcAft>
                  <a:defRPr>
                    <a:solidFill>
                      <a:schemeClr val="tx1"/>
                    </a:solidFill>
                    <a:latin typeface="Arial" panose="020B0604020202020204"/>
                  </a:defRPr>
                </a:lvl9pPr>
              </a:lstStyle>
              <a:p>
                <a:pPr>
                  <a:defRPr/>
                </a:pPr>
                <a:r>
                  <a:rPr lang="de-DE" altLang="zh-CN" sz="1100" b="1" kern="0">
                    <a:solidFill>
                      <a:srgbClr val="FFFFFF"/>
                    </a:solidFill>
                    <a:latin typeface="微软雅黑" panose="020B0503020204020204" pitchFamily="34" charset="-122"/>
                    <a:ea typeface="微软雅黑" panose="020B0503020204020204" pitchFamily="34" charset="-122"/>
                  </a:rPr>
                  <a:t>1</a:t>
                </a:r>
              </a:p>
            </p:txBody>
          </p:sp>
          <p:sp>
            <p:nvSpPr>
              <p:cNvPr id="68" name="Text Box 101"/>
              <p:cNvSpPr txBox="1">
                <a:spLocks noChangeArrowheads="1"/>
              </p:cNvSpPr>
              <p:nvPr/>
            </p:nvSpPr>
            <p:spPr bwMode="gray">
              <a:xfrm>
                <a:off x="4785" y="2006"/>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algn="ctr" eaLnBrk="0" fontAlgn="base" hangingPunct="0">
                  <a:spcBef>
                    <a:spcPct val="0"/>
                  </a:spcBef>
                  <a:spcAft>
                    <a:spcPct val="0"/>
                  </a:spcAft>
                  <a:defRPr>
                    <a:solidFill>
                      <a:schemeClr val="tx1"/>
                    </a:solidFill>
                    <a:latin typeface="Arial" panose="020B0604020202020204"/>
                  </a:defRPr>
                </a:lvl6pPr>
                <a:lvl7pPr marL="2971800" indent="-228600" algn="ctr" eaLnBrk="0" fontAlgn="base" hangingPunct="0">
                  <a:spcBef>
                    <a:spcPct val="0"/>
                  </a:spcBef>
                  <a:spcAft>
                    <a:spcPct val="0"/>
                  </a:spcAft>
                  <a:defRPr>
                    <a:solidFill>
                      <a:schemeClr val="tx1"/>
                    </a:solidFill>
                    <a:latin typeface="Arial" panose="020B0604020202020204"/>
                  </a:defRPr>
                </a:lvl7pPr>
                <a:lvl8pPr marL="3429000" indent="-228600" algn="ctr" eaLnBrk="0" fontAlgn="base" hangingPunct="0">
                  <a:spcBef>
                    <a:spcPct val="0"/>
                  </a:spcBef>
                  <a:spcAft>
                    <a:spcPct val="0"/>
                  </a:spcAft>
                  <a:defRPr>
                    <a:solidFill>
                      <a:schemeClr val="tx1"/>
                    </a:solidFill>
                    <a:latin typeface="Arial" panose="020B0604020202020204"/>
                  </a:defRPr>
                </a:lvl8pPr>
                <a:lvl9pPr marL="3886200" indent="-228600" algn="ctr" eaLnBrk="0" fontAlgn="base" hangingPunct="0">
                  <a:spcBef>
                    <a:spcPct val="0"/>
                  </a:spcBef>
                  <a:spcAft>
                    <a:spcPct val="0"/>
                  </a:spcAft>
                  <a:defRPr>
                    <a:solidFill>
                      <a:schemeClr val="tx1"/>
                    </a:solidFill>
                    <a:latin typeface="Arial" panose="020B0604020202020204"/>
                  </a:defRPr>
                </a:lvl9pPr>
              </a:lstStyle>
              <a:p>
                <a:pPr>
                  <a:defRPr/>
                </a:pPr>
                <a:r>
                  <a:rPr lang="de-DE" altLang="zh-CN" sz="1100" b="1" kern="0">
                    <a:solidFill>
                      <a:srgbClr val="FFFFFF"/>
                    </a:solidFill>
                    <a:latin typeface="微软雅黑" panose="020B0503020204020204" pitchFamily="34" charset="-122"/>
                    <a:ea typeface="微软雅黑" panose="020B0503020204020204" pitchFamily="34" charset="-122"/>
                  </a:rPr>
                  <a:t>2</a:t>
                </a:r>
              </a:p>
            </p:txBody>
          </p:sp>
          <p:sp>
            <p:nvSpPr>
              <p:cNvPr id="69" name="Text Box 102"/>
              <p:cNvSpPr txBox="1">
                <a:spLocks noChangeArrowheads="1"/>
              </p:cNvSpPr>
              <p:nvPr/>
            </p:nvSpPr>
            <p:spPr bwMode="gray">
              <a:xfrm>
                <a:off x="4862" y="2297"/>
                <a:ext cx="16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algn="ctr" eaLnBrk="0" fontAlgn="base" hangingPunct="0">
                  <a:spcBef>
                    <a:spcPct val="0"/>
                  </a:spcBef>
                  <a:spcAft>
                    <a:spcPct val="0"/>
                  </a:spcAft>
                  <a:defRPr>
                    <a:solidFill>
                      <a:schemeClr val="tx1"/>
                    </a:solidFill>
                    <a:latin typeface="Arial" panose="020B0604020202020204"/>
                  </a:defRPr>
                </a:lvl6pPr>
                <a:lvl7pPr marL="2971800" indent="-228600" algn="ctr" eaLnBrk="0" fontAlgn="base" hangingPunct="0">
                  <a:spcBef>
                    <a:spcPct val="0"/>
                  </a:spcBef>
                  <a:spcAft>
                    <a:spcPct val="0"/>
                  </a:spcAft>
                  <a:defRPr>
                    <a:solidFill>
                      <a:schemeClr val="tx1"/>
                    </a:solidFill>
                    <a:latin typeface="Arial" panose="020B0604020202020204"/>
                  </a:defRPr>
                </a:lvl7pPr>
                <a:lvl8pPr marL="3429000" indent="-228600" algn="ctr" eaLnBrk="0" fontAlgn="base" hangingPunct="0">
                  <a:spcBef>
                    <a:spcPct val="0"/>
                  </a:spcBef>
                  <a:spcAft>
                    <a:spcPct val="0"/>
                  </a:spcAft>
                  <a:defRPr>
                    <a:solidFill>
                      <a:schemeClr val="tx1"/>
                    </a:solidFill>
                    <a:latin typeface="Arial" panose="020B0604020202020204"/>
                  </a:defRPr>
                </a:lvl8pPr>
                <a:lvl9pPr marL="3886200" indent="-228600" algn="ctr" eaLnBrk="0" fontAlgn="base" hangingPunct="0">
                  <a:spcBef>
                    <a:spcPct val="0"/>
                  </a:spcBef>
                  <a:spcAft>
                    <a:spcPct val="0"/>
                  </a:spcAft>
                  <a:defRPr>
                    <a:solidFill>
                      <a:schemeClr val="tx1"/>
                    </a:solidFill>
                    <a:latin typeface="Arial" panose="020B0604020202020204"/>
                  </a:defRPr>
                </a:lvl9pPr>
              </a:lstStyle>
              <a:p>
                <a:pPr>
                  <a:defRPr/>
                </a:pPr>
                <a:r>
                  <a:rPr lang="de-DE" altLang="zh-CN" sz="1100" b="1" kern="0">
                    <a:solidFill>
                      <a:srgbClr val="FFFFFF"/>
                    </a:solidFill>
                    <a:latin typeface="微软雅黑" panose="020B0503020204020204" pitchFamily="34" charset="-122"/>
                    <a:ea typeface="微软雅黑" panose="020B0503020204020204" pitchFamily="34" charset="-122"/>
                  </a:rPr>
                  <a:t>3</a:t>
                </a:r>
              </a:p>
            </p:txBody>
          </p:sp>
          <p:sp>
            <p:nvSpPr>
              <p:cNvPr id="70" name="Text Box 103"/>
              <p:cNvSpPr txBox="1">
                <a:spLocks noChangeArrowheads="1"/>
              </p:cNvSpPr>
              <p:nvPr/>
            </p:nvSpPr>
            <p:spPr bwMode="gray">
              <a:xfrm>
                <a:off x="4785" y="258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algn="ctr" eaLnBrk="0" fontAlgn="base" hangingPunct="0">
                  <a:spcBef>
                    <a:spcPct val="0"/>
                  </a:spcBef>
                  <a:spcAft>
                    <a:spcPct val="0"/>
                  </a:spcAft>
                  <a:defRPr>
                    <a:solidFill>
                      <a:schemeClr val="tx1"/>
                    </a:solidFill>
                    <a:latin typeface="Arial" panose="020B0604020202020204"/>
                  </a:defRPr>
                </a:lvl6pPr>
                <a:lvl7pPr marL="2971800" indent="-228600" algn="ctr" eaLnBrk="0" fontAlgn="base" hangingPunct="0">
                  <a:spcBef>
                    <a:spcPct val="0"/>
                  </a:spcBef>
                  <a:spcAft>
                    <a:spcPct val="0"/>
                  </a:spcAft>
                  <a:defRPr>
                    <a:solidFill>
                      <a:schemeClr val="tx1"/>
                    </a:solidFill>
                    <a:latin typeface="Arial" panose="020B0604020202020204"/>
                  </a:defRPr>
                </a:lvl7pPr>
                <a:lvl8pPr marL="3429000" indent="-228600" algn="ctr" eaLnBrk="0" fontAlgn="base" hangingPunct="0">
                  <a:spcBef>
                    <a:spcPct val="0"/>
                  </a:spcBef>
                  <a:spcAft>
                    <a:spcPct val="0"/>
                  </a:spcAft>
                  <a:defRPr>
                    <a:solidFill>
                      <a:schemeClr val="tx1"/>
                    </a:solidFill>
                    <a:latin typeface="Arial" panose="020B0604020202020204"/>
                  </a:defRPr>
                </a:lvl8pPr>
                <a:lvl9pPr marL="3886200" indent="-228600" algn="ctr" eaLnBrk="0" fontAlgn="base" hangingPunct="0">
                  <a:spcBef>
                    <a:spcPct val="0"/>
                  </a:spcBef>
                  <a:spcAft>
                    <a:spcPct val="0"/>
                  </a:spcAft>
                  <a:defRPr>
                    <a:solidFill>
                      <a:schemeClr val="tx1"/>
                    </a:solidFill>
                    <a:latin typeface="Arial" panose="020B0604020202020204"/>
                  </a:defRPr>
                </a:lvl9pPr>
              </a:lstStyle>
              <a:p>
                <a:pPr>
                  <a:defRPr/>
                </a:pPr>
                <a:r>
                  <a:rPr lang="de-DE" altLang="zh-CN" sz="1100" b="1" kern="0">
                    <a:solidFill>
                      <a:srgbClr val="FFFFFF"/>
                    </a:solidFill>
                    <a:latin typeface="微软雅黑" panose="020B0503020204020204" pitchFamily="34" charset="-122"/>
                    <a:ea typeface="微软雅黑" panose="020B0503020204020204" pitchFamily="34" charset="-122"/>
                  </a:rPr>
                  <a:t>4</a:t>
                </a:r>
              </a:p>
            </p:txBody>
          </p:sp>
          <p:sp>
            <p:nvSpPr>
              <p:cNvPr id="71" name="Text Box 104"/>
              <p:cNvSpPr txBox="1">
                <a:spLocks noChangeArrowheads="1"/>
              </p:cNvSpPr>
              <p:nvPr/>
            </p:nvSpPr>
            <p:spPr bwMode="gray">
              <a:xfrm>
                <a:off x="4579" y="2787"/>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algn="ctr" eaLnBrk="0" fontAlgn="base" hangingPunct="0">
                  <a:spcBef>
                    <a:spcPct val="0"/>
                  </a:spcBef>
                  <a:spcAft>
                    <a:spcPct val="0"/>
                  </a:spcAft>
                  <a:defRPr>
                    <a:solidFill>
                      <a:schemeClr val="tx1"/>
                    </a:solidFill>
                    <a:latin typeface="Arial" panose="020B0604020202020204"/>
                  </a:defRPr>
                </a:lvl6pPr>
                <a:lvl7pPr marL="2971800" indent="-228600" algn="ctr" eaLnBrk="0" fontAlgn="base" hangingPunct="0">
                  <a:spcBef>
                    <a:spcPct val="0"/>
                  </a:spcBef>
                  <a:spcAft>
                    <a:spcPct val="0"/>
                  </a:spcAft>
                  <a:defRPr>
                    <a:solidFill>
                      <a:schemeClr val="tx1"/>
                    </a:solidFill>
                    <a:latin typeface="Arial" panose="020B0604020202020204"/>
                  </a:defRPr>
                </a:lvl7pPr>
                <a:lvl8pPr marL="3429000" indent="-228600" algn="ctr" eaLnBrk="0" fontAlgn="base" hangingPunct="0">
                  <a:spcBef>
                    <a:spcPct val="0"/>
                  </a:spcBef>
                  <a:spcAft>
                    <a:spcPct val="0"/>
                  </a:spcAft>
                  <a:defRPr>
                    <a:solidFill>
                      <a:schemeClr val="tx1"/>
                    </a:solidFill>
                    <a:latin typeface="Arial" panose="020B0604020202020204"/>
                  </a:defRPr>
                </a:lvl8pPr>
                <a:lvl9pPr marL="3886200" indent="-228600" algn="ctr" eaLnBrk="0" fontAlgn="base" hangingPunct="0">
                  <a:spcBef>
                    <a:spcPct val="0"/>
                  </a:spcBef>
                  <a:spcAft>
                    <a:spcPct val="0"/>
                  </a:spcAft>
                  <a:defRPr>
                    <a:solidFill>
                      <a:schemeClr val="tx1"/>
                    </a:solidFill>
                    <a:latin typeface="Arial" panose="020B0604020202020204"/>
                  </a:defRPr>
                </a:lvl9pPr>
              </a:lstStyle>
              <a:p>
                <a:pPr>
                  <a:defRPr/>
                </a:pPr>
                <a:r>
                  <a:rPr lang="de-DE" altLang="zh-CN" sz="1100" b="1" kern="0">
                    <a:solidFill>
                      <a:srgbClr val="FFFFFF"/>
                    </a:solidFill>
                    <a:latin typeface="微软雅黑" panose="020B0503020204020204" pitchFamily="34" charset="-122"/>
                    <a:ea typeface="微软雅黑" panose="020B0503020204020204" pitchFamily="34" charset="-122"/>
                  </a:rPr>
                  <a:t>5</a:t>
                </a:r>
              </a:p>
            </p:txBody>
          </p:sp>
          <p:sp>
            <p:nvSpPr>
              <p:cNvPr id="72" name="Text Box 105"/>
              <p:cNvSpPr txBox="1">
                <a:spLocks noChangeArrowheads="1"/>
              </p:cNvSpPr>
              <p:nvPr/>
            </p:nvSpPr>
            <p:spPr bwMode="gray">
              <a:xfrm>
                <a:off x="3681" y="2289"/>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algn="ctr" eaLnBrk="0" fontAlgn="base" hangingPunct="0">
                  <a:spcBef>
                    <a:spcPct val="0"/>
                  </a:spcBef>
                  <a:spcAft>
                    <a:spcPct val="0"/>
                  </a:spcAft>
                  <a:defRPr>
                    <a:solidFill>
                      <a:schemeClr val="tx1"/>
                    </a:solidFill>
                    <a:latin typeface="Arial" panose="020B0604020202020204"/>
                  </a:defRPr>
                </a:lvl6pPr>
                <a:lvl7pPr marL="2971800" indent="-228600" algn="ctr" eaLnBrk="0" fontAlgn="base" hangingPunct="0">
                  <a:spcBef>
                    <a:spcPct val="0"/>
                  </a:spcBef>
                  <a:spcAft>
                    <a:spcPct val="0"/>
                  </a:spcAft>
                  <a:defRPr>
                    <a:solidFill>
                      <a:schemeClr val="tx1"/>
                    </a:solidFill>
                    <a:latin typeface="Arial" panose="020B0604020202020204"/>
                  </a:defRPr>
                </a:lvl7pPr>
                <a:lvl8pPr marL="3429000" indent="-228600" algn="ctr" eaLnBrk="0" fontAlgn="base" hangingPunct="0">
                  <a:spcBef>
                    <a:spcPct val="0"/>
                  </a:spcBef>
                  <a:spcAft>
                    <a:spcPct val="0"/>
                  </a:spcAft>
                  <a:defRPr>
                    <a:solidFill>
                      <a:schemeClr val="tx1"/>
                    </a:solidFill>
                    <a:latin typeface="Arial" panose="020B0604020202020204"/>
                  </a:defRPr>
                </a:lvl8pPr>
                <a:lvl9pPr marL="3886200" indent="-228600" algn="ctr" eaLnBrk="0" fontAlgn="base" hangingPunct="0">
                  <a:spcBef>
                    <a:spcPct val="0"/>
                  </a:spcBef>
                  <a:spcAft>
                    <a:spcPct val="0"/>
                  </a:spcAft>
                  <a:defRPr>
                    <a:solidFill>
                      <a:schemeClr val="tx1"/>
                    </a:solidFill>
                    <a:latin typeface="Arial" panose="020B0604020202020204"/>
                  </a:defRPr>
                </a:lvl9pPr>
              </a:lstStyle>
              <a:p>
                <a:pPr>
                  <a:defRPr/>
                </a:pPr>
                <a:r>
                  <a:rPr lang="de-DE" altLang="zh-CN" sz="1100" b="1" kern="0">
                    <a:solidFill>
                      <a:srgbClr val="FFFFFF"/>
                    </a:solidFill>
                    <a:latin typeface="微软雅黑" panose="020B0503020204020204" pitchFamily="34" charset="-122"/>
                    <a:ea typeface="微软雅黑" panose="020B0503020204020204" pitchFamily="34" charset="-122"/>
                  </a:rPr>
                  <a:t>9</a:t>
                </a:r>
              </a:p>
            </p:txBody>
          </p:sp>
          <p:sp>
            <p:nvSpPr>
              <p:cNvPr id="73" name="Text Box 106"/>
              <p:cNvSpPr txBox="1">
                <a:spLocks noChangeArrowheads="1"/>
              </p:cNvSpPr>
              <p:nvPr/>
            </p:nvSpPr>
            <p:spPr bwMode="gray">
              <a:xfrm>
                <a:off x="3769" y="2002"/>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algn="ctr" eaLnBrk="0" fontAlgn="base" hangingPunct="0">
                  <a:spcBef>
                    <a:spcPct val="0"/>
                  </a:spcBef>
                  <a:spcAft>
                    <a:spcPct val="0"/>
                  </a:spcAft>
                  <a:defRPr>
                    <a:solidFill>
                      <a:schemeClr val="tx1"/>
                    </a:solidFill>
                    <a:latin typeface="Arial" panose="020B0604020202020204"/>
                  </a:defRPr>
                </a:lvl6pPr>
                <a:lvl7pPr marL="2971800" indent="-228600" algn="ctr" eaLnBrk="0" fontAlgn="base" hangingPunct="0">
                  <a:spcBef>
                    <a:spcPct val="0"/>
                  </a:spcBef>
                  <a:spcAft>
                    <a:spcPct val="0"/>
                  </a:spcAft>
                  <a:defRPr>
                    <a:solidFill>
                      <a:schemeClr val="tx1"/>
                    </a:solidFill>
                    <a:latin typeface="Arial" panose="020B0604020202020204"/>
                  </a:defRPr>
                </a:lvl7pPr>
                <a:lvl8pPr marL="3429000" indent="-228600" algn="ctr" eaLnBrk="0" fontAlgn="base" hangingPunct="0">
                  <a:spcBef>
                    <a:spcPct val="0"/>
                  </a:spcBef>
                  <a:spcAft>
                    <a:spcPct val="0"/>
                  </a:spcAft>
                  <a:defRPr>
                    <a:solidFill>
                      <a:schemeClr val="tx1"/>
                    </a:solidFill>
                    <a:latin typeface="Arial" panose="020B0604020202020204"/>
                  </a:defRPr>
                </a:lvl8pPr>
                <a:lvl9pPr marL="3886200" indent="-228600" algn="ctr" eaLnBrk="0" fontAlgn="base" hangingPunct="0">
                  <a:spcBef>
                    <a:spcPct val="0"/>
                  </a:spcBef>
                  <a:spcAft>
                    <a:spcPct val="0"/>
                  </a:spcAft>
                  <a:defRPr>
                    <a:solidFill>
                      <a:schemeClr val="tx1"/>
                    </a:solidFill>
                    <a:latin typeface="Arial" panose="020B0604020202020204"/>
                  </a:defRPr>
                </a:lvl9pPr>
              </a:lstStyle>
              <a:p>
                <a:pPr>
                  <a:defRPr/>
                </a:pPr>
                <a:r>
                  <a:rPr lang="de-DE" altLang="zh-CN" sz="1100" b="1" kern="0">
                    <a:solidFill>
                      <a:srgbClr val="FFFFFF"/>
                    </a:solidFill>
                    <a:latin typeface="微软雅黑" panose="020B0503020204020204" pitchFamily="34" charset="-122"/>
                    <a:ea typeface="微软雅黑" panose="020B0503020204020204" pitchFamily="34" charset="-122"/>
                  </a:rPr>
                  <a:t>10</a:t>
                </a:r>
              </a:p>
            </p:txBody>
          </p:sp>
          <p:sp>
            <p:nvSpPr>
              <p:cNvPr id="74" name="Text Box 107"/>
              <p:cNvSpPr txBox="1">
                <a:spLocks noChangeArrowheads="1"/>
              </p:cNvSpPr>
              <p:nvPr/>
            </p:nvSpPr>
            <p:spPr bwMode="gray">
              <a:xfrm>
                <a:off x="3977" y="1798"/>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a:defRPr>
                </a:lvl1pPr>
                <a:lvl2pPr marL="742950" indent="-285750">
                  <a:defRPr>
                    <a:solidFill>
                      <a:schemeClr val="tx1"/>
                    </a:solidFill>
                    <a:latin typeface="Arial" panose="020B0604020202020204"/>
                  </a:defRPr>
                </a:lvl2pPr>
                <a:lvl3pPr marL="1143000" indent="-228600">
                  <a:defRPr>
                    <a:solidFill>
                      <a:schemeClr val="tx1"/>
                    </a:solidFill>
                    <a:latin typeface="Arial" panose="020B0604020202020204"/>
                  </a:defRPr>
                </a:lvl3pPr>
                <a:lvl4pPr marL="1600200" indent="-228600">
                  <a:defRPr>
                    <a:solidFill>
                      <a:schemeClr val="tx1"/>
                    </a:solidFill>
                    <a:latin typeface="Arial" panose="020B0604020202020204"/>
                  </a:defRPr>
                </a:lvl4pPr>
                <a:lvl5pPr marL="2057400" indent="-228600">
                  <a:defRPr>
                    <a:solidFill>
                      <a:schemeClr val="tx1"/>
                    </a:solidFill>
                    <a:latin typeface="Arial" panose="020B0604020202020204"/>
                  </a:defRPr>
                </a:lvl5pPr>
                <a:lvl6pPr marL="2514600" indent="-228600" algn="ctr" eaLnBrk="0" fontAlgn="base" hangingPunct="0">
                  <a:spcBef>
                    <a:spcPct val="0"/>
                  </a:spcBef>
                  <a:spcAft>
                    <a:spcPct val="0"/>
                  </a:spcAft>
                  <a:defRPr>
                    <a:solidFill>
                      <a:schemeClr val="tx1"/>
                    </a:solidFill>
                    <a:latin typeface="Arial" panose="020B0604020202020204"/>
                  </a:defRPr>
                </a:lvl6pPr>
                <a:lvl7pPr marL="2971800" indent="-228600" algn="ctr" eaLnBrk="0" fontAlgn="base" hangingPunct="0">
                  <a:spcBef>
                    <a:spcPct val="0"/>
                  </a:spcBef>
                  <a:spcAft>
                    <a:spcPct val="0"/>
                  </a:spcAft>
                  <a:defRPr>
                    <a:solidFill>
                      <a:schemeClr val="tx1"/>
                    </a:solidFill>
                    <a:latin typeface="Arial" panose="020B0604020202020204"/>
                  </a:defRPr>
                </a:lvl7pPr>
                <a:lvl8pPr marL="3429000" indent="-228600" algn="ctr" eaLnBrk="0" fontAlgn="base" hangingPunct="0">
                  <a:spcBef>
                    <a:spcPct val="0"/>
                  </a:spcBef>
                  <a:spcAft>
                    <a:spcPct val="0"/>
                  </a:spcAft>
                  <a:defRPr>
                    <a:solidFill>
                      <a:schemeClr val="tx1"/>
                    </a:solidFill>
                    <a:latin typeface="Arial" panose="020B0604020202020204"/>
                  </a:defRPr>
                </a:lvl8pPr>
                <a:lvl9pPr marL="3886200" indent="-228600" algn="ctr" eaLnBrk="0" fontAlgn="base" hangingPunct="0">
                  <a:spcBef>
                    <a:spcPct val="0"/>
                  </a:spcBef>
                  <a:spcAft>
                    <a:spcPct val="0"/>
                  </a:spcAft>
                  <a:defRPr>
                    <a:solidFill>
                      <a:schemeClr val="tx1"/>
                    </a:solidFill>
                    <a:latin typeface="Arial" panose="020B0604020202020204"/>
                  </a:defRPr>
                </a:lvl9pPr>
              </a:lstStyle>
              <a:p>
                <a:pPr>
                  <a:defRPr/>
                </a:pPr>
                <a:r>
                  <a:rPr lang="de-DE" altLang="zh-CN" sz="1100" b="1" kern="0">
                    <a:solidFill>
                      <a:srgbClr val="FFFFFF"/>
                    </a:solidFill>
                    <a:latin typeface="微软雅黑" panose="020B0503020204020204" pitchFamily="34" charset="-122"/>
                    <a:ea typeface="微软雅黑" panose="020B0503020204020204" pitchFamily="34" charset="-122"/>
                  </a:rPr>
                  <a:t>11</a:t>
                </a:r>
              </a:p>
            </p:txBody>
          </p:sp>
        </p:grpSp>
      </p:grpSp>
      <p:grpSp>
        <p:nvGrpSpPr>
          <p:cNvPr id="135" name="Gruppieren 128"/>
          <p:cNvGrpSpPr/>
          <p:nvPr/>
        </p:nvGrpSpPr>
        <p:grpSpPr>
          <a:xfrm>
            <a:off x="4469949" y="2018444"/>
            <a:ext cx="126235" cy="1255306"/>
            <a:chOff x="2776538" y="2833688"/>
            <a:chExt cx="133350" cy="1317625"/>
          </a:xfrm>
        </p:grpSpPr>
        <p:sp>
          <p:nvSpPr>
            <p:cNvPr id="136" name="Rectangle 108"/>
            <p:cNvSpPr>
              <a:spLocks noChangeAspect="1" noChangeArrowheads="1"/>
            </p:cNvSpPr>
            <p:nvPr/>
          </p:nvSpPr>
          <p:spPr bwMode="gray">
            <a:xfrm>
              <a:off x="2776538" y="2833688"/>
              <a:ext cx="133350" cy="1317625"/>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37" name="Rectangle 109"/>
            <p:cNvSpPr>
              <a:spLocks noChangeAspect="1" noChangeArrowheads="1"/>
            </p:cNvSpPr>
            <p:nvPr/>
          </p:nvSpPr>
          <p:spPr bwMode="gray">
            <a:xfrm flipH="1">
              <a:off x="2813019" y="2895243"/>
              <a:ext cx="49199" cy="606009"/>
            </a:xfrm>
            <a:prstGeom prst="rect">
              <a:avLst/>
            </a:prstGeom>
            <a:solidFill>
              <a:srgbClr val="000000"/>
            </a:solidFill>
            <a:ln w="38100">
              <a:solidFill>
                <a:srgbClr val="000000"/>
              </a:solidFill>
              <a:miter lim="800000"/>
            </a:ln>
          </p:spPr>
          <p:txBody>
            <a:bodyPr rot="10800000" vert="eaVert"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grpSp>
      <p:grpSp>
        <p:nvGrpSpPr>
          <p:cNvPr id="138" name="Group 110"/>
          <p:cNvGrpSpPr/>
          <p:nvPr/>
        </p:nvGrpSpPr>
        <p:grpSpPr>
          <a:xfrm>
            <a:off x="4480071" y="1767738"/>
            <a:ext cx="104799" cy="1756715"/>
            <a:chOff x="3635" y="14"/>
            <a:chExt cx="76" cy="1262"/>
          </a:xfrm>
        </p:grpSpPr>
        <p:sp>
          <p:nvSpPr>
            <p:cNvPr id="139" name="Rectangle 111"/>
            <p:cNvSpPr>
              <a:spLocks noChangeArrowheads="1"/>
            </p:cNvSpPr>
            <p:nvPr/>
          </p:nvSpPr>
          <p:spPr bwMode="gray">
            <a:xfrm>
              <a:off x="3635" y="14"/>
              <a:ext cx="76" cy="1262"/>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40" name="Rectangle 112"/>
            <p:cNvSpPr>
              <a:spLocks noChangeArrowheads="1"/>
            </p:cNvSpPr>
            <p:nvPr/>
          </p:nvSpPr>
          <p:spPr bwMode="gray">
            <a:xfrm flipH="1">
              <a:off x="3658" y="91"/>
              <a:ext cx="29" cy="5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41" name="Oval 113"/>
            <p:cNvSpPr>
              <a:spLocks noChangeArrowheads="1"/>
            </p:cNvSpPr>
            <p:nvPr/>
          </p:nvSpPr>
          <p:spPr bwMode="gray">
            <a:xfrm>
              <a:off x="3635" y="605"/>
              <a:ext cx="76" cy="7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42" name="Oval 114"/>
            <p:cNvSpPr>
              <a:spLocks noChangeArrowheads="1"/>
            </p:cNvSpPr>
            <p:nvPr/>
          </p:nvSpPr>
          <p:spPr bwMode="gray">
            <a:xfrm>
              <a:off x="3650" y="622"/>
              <a:ext cx="45" cy="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43" name="Oval 115"/>
            <p:cNvSpPr>
              <a:spLocks noChangeArrowheads="1"/>
            </p:cNvSpPr>
            <p:nvPr/>
          </p:nvSpPr>
          <p:spPr bwMode="gray">
            <a:xfrm>
              <a:off x="3664" y="633"/>
              <a:ext cx="19" cy="1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grpSp>
      <p:sp>
        <p:nvSpPr>
          <p:cNvPr id="144" name="矩形标注 143"/>
          <p:cNvSpPr/>
          <p:nvPr/>
        </p:nvSpPr>
        <p:spPr bwMode="auto">
          <a:xfrm>
            <a:off x="1387515" y="1906840"/>
            <a:ext cx="1610741" cy="402555"/>
          </a:xfrm>
          <a:prstGeom prst="wedgeRectCallout">
            <a:avLst>
              <a:gd name="adj1" fmla="val 96115"/>
              <a:gd name="adj2" fmla="val 219439"/>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400" b="1">
                <a:solidFill>
                  <a:srgbClr val="7D7D7D"/>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45" name="矩形标注 144"/>
          <p:cNvSpPr/>
          <p:nvPr/>
        </p:nvSpPr>
        <p:spPr bwMode="auto">
          <a:xfrm>
            <a:off x="5915255" y="3625092"/>
            <a:ext cx="1897105" cy="402555"/>
          </a:xfrm>
          <a:prstGeom prst="wedgeRectCallout">
            <a:avLst>
              <a:gd name="adj1" fmla="val -98533"/>
              <a:gd name="adj2" fmla="val -122834"/>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600" b="1">
                <a:solidFill>
                  <a:srgbClr val="7D7D7D"/>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46" name="矩形标注 145"/>
          <p:cNvSpPr/>
          <p:nvPr/>
        </p:nvSpPr>
        <p:spPr bwMode="auto">
          <a:xfrm>
            <a:off x="5969274" y="915566"/>
            <a:ext cx="1610741" cy="402555"/>
          </a:xfrm>
          <a:prstGeom prst="wedgeRectCallout">
            <a:avLst>
              <a:gd name="adj1" fmla="val -111139"/>
              <a:gd name="adj2" fmla="val 205806"/>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400" b="1">
                <a:solidFill>
                  <a:srgbClr val="7D7D7D"/>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par>
                          <p:cTn id="35" fill="hold">
                            <p:stCondLst>
                              <p:cond delay="0"/>
                            </p:stCondLst>
                            <p:childTnLst>
                              <p:par>
                                <p:cTn id="36" presetID="8" presetClass="emph" presetSubtype="0" fill="hold" nodeType="afterEffect">
                                  <p:stCondLst>
                                    <p:cond delay="0"/>
                                  </p:stCondLst>
                                  <p:childTnLst>
                                    <p:animRot by="21600000">
                                      <p:cBhvr>
                                        <p:cTn id="37" dur="2000" fill="hold"/>
                                        <p:tgtEl>
                                          <p:spTgt spid="138"/>
                                        </p:tgtEl>
                                        <p:attrNameLst>
                                          <p:attrName>r</p:attrName>
                                        </p:attrNameLst>
                                      </p:cBhvr>
                                    </p:animRot>
                                  </p:childTnLst>
                                </p:cTn>
                              </p:par>
                              <p:par>
                                <p:cTn id="38" presetID="8" presetClass="emph" presetSubtype="0" fill="hold" nodeType="withEffect">
                                  <p:stCondLst>
                                    <p:cond delay="0"/>
                                  </p:stCondLst>
                                  <p:childTnLst>
                                    <p:animRot by="1800000">
                                      <p:cBhvr>
                                        <p:cTn id="39" dur="2000" fill="hold"/>
                                        <p:tgtEl>
                                          <p:spTgt spid="135"/>
                                        </p:tgtEl>
                                        <p:attrNameLst>
                                          <p:attrName>r</p:attrName>
                                        </p:attrNameLst>
                                      </p:cBhvr>
                                    </p:animRo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46"/>
                                        </p:tgtEl>
                                        <p:attrNameLst>
                                          <p:attrName>style.visibility</p:attrName>
                                        </p:attrNameLst>
                                      </p:cBhvr>
                                      <p:to>
                                        <p:strVal val="visible"/>
                                      </p:to>
                                    </p:set>
                                    <p:animEffect transition="in" filter="wipe(left)">
                                      <p:cBhvr>
                                        <p:cTn id="43" dur="500"/>
                                        <p:tgtEl>
                                          <p:spTgt spid="146"/>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86400000">
                                      <p:cBhvr>
                                        <p:cTn id="47" dur="2000" fill="hold"/>
                                        <p:tgtEl>
                                          <p:spTgt spid="138"/>
                                        </p:tgtEl>
                                        <p:attrNameLst>
                                          <p:attrName>r</p:attrName>
                                        </p:attrNameLst>
                                      </p:cBhvr>
                                    </p:animRot>
                                  </p:childTnLst>
                                </p:cTn>
                              </p:par>
                              <p:par>
                                <p:cTn id="48" presetID="8" presetClass="emph" presetSubtype="0" fill="hold" nodeType="withEffect">
                                  <p:stCondLst>
                                    <p:cond delay="0"/>
                                  </p:stCondLst>
                                  <p:childTnLst>
                                    <p:animRot by="7200000">
                                      <p:cBhvr>
                                        <p:cTn id="49" dur="2000" fill="hold"/>
                                        <p:tgtEl>
                                          <p:spTgt spid="135"/>
                                        </p:tgtEl>
                                        <p:attrNameLst>
                                          <p:attrName>r</p:attrName>
                                        </p:attrNameLst>
                                      </p:cBhvr>
                                    </p:animRo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45"/>
                                        </p:tgtEl>
                                        <p:attrNameLst>
                                          <p:attrName>style.visibility</p:attrName>
                                        </p:attrNameLst>
                                      </p:cBhvr>
                                      <p:to>
                                        <p:strVal val="visible"/>
                                      </p:to>
                                    </p:set>
                                    <p:animEffect transition="in" filter="wipe(left)">
                                      <p:cBhvr>
                                        <p:cTn id="53" dur="500"/>
                                        <p:tgtEl>
                                          <p:spTgt spid="145"/>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mph" presetSubtype="0" fill="hold" nodeType="clickEffect">
                                  <p:stCondLst>
                                    <p:cond delay="0"/>
                                  </p:stCondLst>
                                  <p:childTnLst>
                                    <p:animRot by="64800000">
                                      <p:cBhvr>
                                        <p:cTn id="57" dur="2000" fill="hold"/>
                                        <p:tgtEl>
                                          <p:spTgt spid="138"/>
                                        </p:tgtEl>
                                        <p:attrNameLst>
                                          <p:attrName>r</p:attrName>
                                        </p:attrNameLst>
                                      </p:cBhvr>
                                    </p:animRot>
                                  </p:childTnLst>
                                </p:cTn>
                              </p:par>
                              <p:par>
                                <p:cTn id="58" presetID="8" presetClass="emph" presetSubtype="0" fill="hold" nodeType="withEffect">
                                  <p:stCondLst>
                                    <p:cond delay="0"/>
                                  </p:stCondLst>
                                  <p:childTnLst>
                                    <p:animRot by="5400000">
                                      <p:cBhvr>
                                        <p:cTn id="59" dur="2000" fill="hold"/>
                                        <p:tgtEl>
                                          <p:spTgt spid="135"/>
                                        </p:tgtEl>
                                        <p:attrNameLst>
                                          <p:attrName>r</p:attrName>
                                        </p:attrNameLst>
                                      </p:cBhvr>
                                    </p:animRot>
                                  </p:childTnLst>
                                </p:cTn>
                              </p:par>
                            </p:childTnLst>
                          </p:cTn>
                        </p:par>
                        <p:par>
                          <p:cTn id="60" fill="hold">
                            <p:stCondLst>
                              <p:cond delay="2000"/>
                            </p:stCondLst>
                            <p:childTnLst>
                              <p:par>
                                <p:cTn id="61" presetID="22" presetClass="entr" presetSubtype="2" fill="hold" grpId="0" nodeType="afterEffect">
                                  <p:stCondLst>
                                    <p:cond delay="0"/>
                                  </p:stCondLst>
                                  <p:childTnLst>
                                    <p:set>
                                      <p:cBhvr>
                                        <p:cTn id="62" dur="1" fill="hold">
                                          <p:stCondLst>
                                            <p:cond delay="0"/>
                                          </p:stCondLst>
                                        </p:cTn>
                                        <p:tgtEl>
                                          <p:spTgt spid="144"/>
                                        </p:tgtEl>
                                        <p:attrNameLst>
                                          <p:attrName>style.visibility</p:attrName>
                                        </p:attrNameLst>
                                      </p:cBhvr>
                                      <p:to>
                                        <p:strVal val="visible"/>
                                      </p:to>
                                    </p:set>
                                    <p:animEffect transition="in" filter="wipe(right)">
                                      <p:cBhvr>
                                        <p:cTn id="63"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144" grpId="0" animBg="1"/>
      <p:bldP spid="145" grpId="0" animBg="1"/>
      <p:bldP spid="1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工 作 不 足 之 处</a:t>
            </a:r>
          </a:p>
        </p:txBody>
      </p:sp>
      <p:sp>
        <p:nvSpPr>
          <p:cNvPr id="28" name="矩形 27"/>
          <p:cNvSpPr/>
          <p:nvPr/>
        </p:nvSpPr>
        <p:spPr>
          <a:xfrm>
            <a:off x="534313" y="967478"/>
            <a:ext cx="4851651" cy="3244892"/>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grpSp>
        <p:nvGrpSpPr>
          <p:cNvPr id="29" name="组合 28"/>
          <p:cNvGrpSpPr/>
          <p:nvPr/>
        </p:nvGrpSpPr>
        <p:grpSpPr>
          <a:xfrm>
            <a:off x="5973825" y="675060"/>
            <a:ext cx="276081" cy="1132023"/>
            <a:chOff x="7969248" y="1151819"/>
            <a:chExt cx="368300" cy="1509714"/>
          </a:xfrm>
          <a:solidFill>
            <a:srgbClr val="C00000"/>
          </a:solidFill>
        </p:grpSpPr>
        <p:sp>
          <p:nvSpPr>
            <p:cNvPr id="30" name="等腰三角形 29"/>
            <p:cNvSpPr/>
            <p:nvPr/>
          </p:nvSpPr>
          <p:spPr>
            <a:xfrm rot="5400000">
              <a:off x="7939880" y="1213837"/>
              <a:ext cx="427036" cy="368300"/>
            </a:xfrm>
            <a:prstGeom prst="triangl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31" name="直接连接符 30"/>
            <p:cNvCxnSpPr>
              <a:endCxn id="44" idx="2"/>
            </p:cNvCxnSpPr>
            <p:nvPr/>
          </p:nvCxnSpPr>
          <p:spPr>
            <a:xfrm>
              <a:off x="7969249" y="1151819"/>
              <a:ext cx="7937" cy="1509714"/>
            </a:xfrm>
            <a:prstGeom prst="line">
              <a:avLst/>
            </a:prstGeom>
            <a:grpFill/>
            <a:ln>
              <a:solidFill>
                <a:srgbClr val="C00000"/>
              </a:solidFill>
            </a:ln>
          </p:spPr>
          <p:style>
            <a:lnRef idx="2">
              <a:schemeClr val="accent6"/>
            </a:lnRef>
            <a:fillRef idx="0">
              <a:schemeClr val="accent6"/>
            </a:fillRef>
            <a:effectRef idx="1">
              <a:schemeClr val="accent6"/>
            </a:effectRef>
            <a:fontRef idx="minor">
              <a:schemeClr val="tx1"/>
            </a:fontRef>
          </p:style>
        </p:cxnSp>
      </p:grpSp>
      <p:sp>
        <p:nvSpPr>
          <p:cNvPr id="32" name="矩形 49"/>
          <p:cNvSpPr>
            <a:spLocks noChangeArrowheads="1"/>
          </p:cNvSpPr>
          <p:nvPr/>
        </p:nvSpPr>
        <p:spPr bwMode="auto">
          <a:xfrm>
            <a:off x="6447448" y="1207804"/>
            <a:ext cx="2334827" cy="53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450"/>
              </a:spcAft>
              <a:buClr>
                <a:srgbClr val="00B050"/>
              </a:buClr>
              <a:buSzPct val="80000"/>
              <a:defRPr/>
            </a:pPr>
            <a:r>
              <a:rPr lang="zh-CN" altLang="en-US" sz="1000">
                <a:latin typeface="Adobe 黑体 Std R" pitchFamily="34" charset="-122"/>
                <a:ea typeface="Adobe 黑体 Std R" pitchFamily="34" charset="-122"/>
              </a:rPr>
              <a:t>请在此处输入您的文本或者复制您的文本粘贴到此处，请在此处输入您的文本或者复制您的文本粘贴到此处。</a:t>
            </a:r>
            <a:endParaRPr lang="en-US" altLang="zh-CN" sz="1000">
              <a:latin typeface="Adobe 黑体 Std R" pitchFamily="34" charset="-122"/>
              <a:ea typeface="Adobe 黑体 Std R" pitchFamily="34" charset="-122"/>
            </a:endParaRPr>
          </a:p>
        </p:txBody>
      </p:sp>
      <p:sp>
        <p:nvSpPr>
          <p:cNvPr id="33" name="矩形 50"/>
          <p:cNvSpPr>
            <a:spLocks noChangeArrowheads="1"/>
          </p:cNvSpPr>
          <p:nvPr/>
        </p:nvSpPr>
        <p:spPr bwMode="auto">
          <a:xfrm>
            <a:off x="6447449" y="3273184"/>
            <a:ext cx="803254" cy="34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a:latin typeface="微软雅黑" panose="020B0503020204020204" pitchFamily="34" charset="-122"/>
                <a:ea typeface="微软雅黑" panose="020B0503020204020204" pitchFamily="34" charset="-122"/>
              </a:rPr>
              <a:t>201X</a:t>
            </a:r>
          </a:p>
        </p:txBody>
      </p:sp>
      <p:sp>
        <p:nvSpPr>
          <p:cNvPr id="34" name="矩形 51"/>
          <p:cNvSpPr>
            <a:spLocks noChangeArrowheads="1"/>
          </p:cNvSpPr>
          <p:nvPr/>
        </p:nvSpPr>
        <p:spPr bwMode="auto">
          <a:xfrm>
            <a:off x="6447448" y="2562545"/>
            <a:ext cx="2334827" cy="53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450"/>
              </a:spcAft>
              <a:buClr>
                <a:srgbClr val="00B050"/>
              </a:buClr>
              <a:buSzPct val="80000"/>
              <a:defRPr/>
            </a:pPr>
            <a:r>
              <a:rPr lang="zh-CN" altLang="en-US" sz="1000">
                <a:latin typeface="Adobe 黑体 Std R" pitchFamily="34" charset="-122"/>
                <a:ea typeface="Adobe 黑体 Std R" pitchFamily="34" charset="-122"/>
              </a:rPr>
              <a:t>请在此处输入您的文本或者复制您的文本粘贴到此处，请在此处输入您的文本或者复制您的文本粘贴到此处。</a:t>
            </a:r>
            <a:endParaRPr lang="en-US" altLang="zh-CN" sz="1000">
              <a:latin typeface="Adobe 黑体 Std R" pitchFamily="34" charset="-122"/>
              <a:ea typeface="Adobe 黑体 Std R" pitchFamily="34" charset="-122"/>
            </a:endParaRPr>
          </a:p>
        </p:txBody>
      </p:sp>
      <p:sp>
        <p:nvSpPr>
          <p:cNvPr id="35" name="矩形 52"/>
          <p:cNvSpPr>
            <a:spLocks noChangeArrowheads="1"/>
          </p:cNvSpPr>
          <p:nvPr/>
        </p:nvSpPr>
        <p:spPr bwMode="auto">
          <a:xfrm>
            <a:off x="6447448" y="3707661"/>
            <a:ext cx="2334827" cy="53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450"/>
              </a:spcAft>
              <a:buClr>
                <a:srgbClr val="00B050"/>
              </a:buClr>
              <a:buSzPct val="80000"/>
              <a:defRPr/>
            </a:pPr>
            <a:r>
              <a:rPr lang="zh-CN" altLang="en-US" sz="1000">
                <a:latin typeface="Adobe 黑体 Std R" pitchFamily="34" charset="-122"/>
                <a:ea typeface="Adobe 黑体 Std R" pitchFamily="34" charset="-122"/>
              </a:rPr>
              <a:t>请在此处输入您的文本或者复制您的文本粘贴到此处，请在此处输入您的文本或者复制您的文本粘贴到此处。</a:t>
            </a:r>
            <a:endParaRPr lang="en-US" altLang="zh-CN" sz="1000">
              <a:latin typeface="Adobe 黑体 Std R" pitchFamily="34" charset="-122"/>
              <a:ea typeface="Adobe 黑体 Std R" pitchFamily="34" charset="-122"/>
            </a:endParaRPr>
          </a:p>
        </p:txBody>
      </p:sp>
      <p:sp>
        <p:nvSpPr>
          <p:cNvPr id="36" name="矩形 53"/>
          <p:cNvSpPr>
            <a:spLocks noChangeArrowheads="1"/>
          </p:cNvSpPr>
          <p:nvPr/>
        </p:nvSpPr>
        <p:spPr bwMode="auto">
          <a:xfrm>
            <a:off x="6447449" y="843558"/>
            <a:ext cx="803254" cy="34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a:latin typeface="微软雅黑" panose="020B0503020204020204" pitchFamily="34" charset="-122"/>
                <a:ea typeface="微软雅黑" panose="020B0503020204020204" pitchFamily="34" charset="-122"/>
              </a:rPr>
              <a:t>2014</a:t>
            </a:r>
          </a:p>
        </p:txBody>
      </p:sp>
      <p:sp>
        <p:nvSpPr>
          <p:cNvPr id="37" name="矩形 54"/>
          <p:cNvSpPr>
            <a:spLocks noChangeArrowheads="1"/>
          </p:cNvSpPr>
          <p:nvPr/>
        </p:nvSpPr>
        <p:spPr bwMode="auto">
          <a:xfrm>
            <a:off x="6447449" y="2123306"/>
            <a:ext cx="803254" cy="34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a:latin typeface="微软雅黑" panose="020B0503020204020204" pitchFamily="34" charset="-122"/>
                <a:ea typeface="微软雅黑" panose="020B0503020204020204" pitchFamily="34" charset="-122"/>
              </a:rPr>
              <a:t>201X</a:t>
            </a:r>
          </a:p>
        </p:txBody>
      </p:sp>
      <p:grpSp>
        <p:nvGrpSpPr>
          <p:cNvPr id="38" name="组合 55"/>
          <p:cNvGrpSpPr/>
          <p:nvPr/>
        </p:nvGrpSpPr>
        <p:grpSpPr>
          <a:xfrm>
            <a:off x="619993" y="2146016"/>
            <a:ext cx="1376836" cy="1314146"/>
            <a:chOff x="737456" y="1151778"/>
            <a:chExt cx="1836351" cy="1751527"/>
          </a:xfrm>
          <a:solidFill>
            <a:srgbClr val="C00000"/>
          </a:solidFill>
        </p:grpSpPr>
        <p:grpSp>
          <p:nvGrpSpPr>
            <p:cNvPr id="39" name="组合 56"/>
            <p:cNvGrpSpPr/>
            <p:nvPr/>
          </p:nvGrpSpPr>
          <p:grpSpPr>
            <a:xfrm>
              <a:off x="737456" y="1151778"/>
              <a:ext cx="1836351" cy="1751527"/>
              <a:chOff x="1056067" y="1085043"/>
              <a:chExt cx="1836351" cy="1751527"/>
            </a:xfrm>
            <a:grpFill/>
          </p:grpSpPr>
          <p:sp>
            <p:nvSpPr>
              <p:cNvPr id="41" name="椭圆 40"/>
              <p:cNvSpPr/>
              <p:nvPr/>
            </p:nvSpPr>
            <p:spPr>
              <a:xfrm>
                <a:off x="1056067" y="1085043"/>
                <a:ext cx="1752232" cy="1751527"/>
              </a:xfrm>
              <a:prstGeom prst="ellipse">
                <a:avLst/>
              </a:prstGeom>
              <a:solidFill>
                <a:srgbClr val="C00000"/>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等腰三角形 41"/>
              <p:cNvSpPr/>
              <p:nvPr/>
            </p:nvSpPr>
            <p:spPr>
              <a:xfrm rot="7863594">
                <a:off x="2472704" y="2397817"/>
                <a:ext cx="450574" cy="388855"/>
              </a:xfrm>
              <a:prstGeom prst="triangle">
                <a:avLst/>
              </a:prstGeom>
              <a:solidFill>
                <a:srgbClr val="C00000"/>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0" name="矩形 57"/>
            <p:cNvSpPr>
              <a:spLocks noChangeArrowheads="1"/>
            </p:cNvSpPr>
            <p:nvPr/>
          </p:nvSpPr>
          <p:spPr bwMode="auto">
            <a:xfrm>
              <a:off x="813049" y="1719370"/>
              <a:ext cx="1600340" cy="49225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a:solidFill>
                    <a:schemeClr val="bg1"/>
                  </a:solidFill>
                  <a:latin typeface="微软雅黑" panose="020B0503020204020204" pitchFamily="34" charset="-122"/>
                  <a:ea typeface="微软雅黑" panose="020B0503020204020204" pitchFamily="34" charset="-122"/>
                </a:rPr>
                <a:t>你</a:t>
              </a:r>
              <a:r>
                <a:rPr lang="zh-CN" altLang="en-US">
                  <a:solidFill>
                    <a:schemeClr val="bg1"/>
                  </a:solidFill>
                  <a:latin typeface="微软雅黑" panose="020B0503020204020204" pitchFamily="34" charset="-122"/>
                  <a:ea typeface="微软雅黑" panose="020B0503020204020204" pitchFamily="34" charset="-122"/>
                </a:rPr>
                <a:t>的</a:t>
              </a:r>
              <a:r>
                <a:rPr lang="zh-CN" altLang="en-US" sz="1800">
                  <a:solidFill>
                    <a:schemeClr val="bg1"/>
                  </a:solidFill>
                  <a:latin typeface="微软雅黑" panose="020B0503020204020204" pitchFamily="34" charset="-122"/>
                  <a:ea typeface="微软雅黑" panose="020B0503020204020204" pitchFamily="34" charset="-122"/>
                </a:rPr>
                <a:t>标题</a:t>
              </a:r>
              <a:endParaRPr lang="en-US" altLang="zh-CN" sz="180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5973827" y="1995686"/>
            <a:ext cx="282033" cy="1138986"/>
            <a:chOff x="7969248" y="3080834"/>
            <a:chExt cx="376240" cy="1519000"/>
          </a:xfrm>
          <a:solidFill>
            <a:srgbClr val="C00000"/>
          </a:solidFill>
        </p:grpSpPr>
        <p:sp>
          <p:nvSpPr>
            <p:cNvPr id="44" name="等腰三角形 43"/>
            <p:cNvSpPr/>
            <p:nvPr/>
          </p:nvSpPr>
          <p:spPr>
            <a:xfrm rot="5400000">
              <a:off x="7947819" y="3110203"/>
              <a:ext cx="427038" cy="368300"/>
            </a:xfrm>
            <a:prstGeom prst="triangl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45" name="直接连接符 44"/>
            <p:cNvCxnSpPr>
              <a:stCxn id="44" idx="2"/>
            </p:cNvCxnSpPr>
            <p:nvPr/>
          </p:nvCxnSpPr>
          <p:spPr>
            <a:xfrm flipH="1">
              <a:off x="7969248" y="3080835"/>
              <a:ext cx="7940" cy="1518999"/>
            </a:xfrm>
            <a:prstGeom prst="line">
              <a:avLst/>
            </a:prstGeom>
            <a:grpFill/>
            <a:ln>
              <a:solidFill>
                <a:srgbClr val="C00000"/>
              </a:solidFill>
            </a:ln>
          </p:spPr>
          <p:style>
            <a:lnRef idx="2">
              <a:schemeClr val="accent6"/>
            </a:lnRef>
            <a:fillRef idx="0">
              <a:schemeClr val="accent6"/>
            </a:fillRef>
            <a:effectRef idx="1">
              <a:schemeClr val="accent6"/>
            </a:effectRef>
            <a:fontRef idx="minor">
              <a:schemeClr val="tx1"/>
            </a:fontRef>
          </p:style>
        </p:cxnSp>
      </p:grpSp>
      <p:grpSp>
        <p:nvGrpSpPr>
          <p:cNvPr id="46" name="组合 45"/>
          <p:cNvGrpSpPr/>
          <p:nvPr/>
        </p:nvGrpSpPr>
        <p:grpSpPr>
          <a:xfrm>
            <a:off x="5979777" y="3314846"/>
            <a:ext cx="276081" cy="1201120"/>
            <a:chOff x="7977188" y="4564234"/>
            <a:chExt cx="368300" cy="1601864"/>
          </a:xfrm>
          <a:solidFill>
            <a:srgbClr val="C00000"/>
          </a:solidFill>
        </p:grpSpPr>
        <p:sp>
          <p:nvSpPr>
            <p:cNvPr id="47" name="等腰三角形 46"/>
            <p:cNvSpPr/>
            <p:nvPr/>
          </p:nvSpPr>
          <p:spPr>
            <a:xfrm rot="5400000">
              <a:off x="7947819" y="4593603"/>
              <a:ext cx="427037" cy="368300"/>
            </a:xfrm>
            <a:prstGeom prst="triangl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48" name="直接连接符 47"/>
            <p:cNvCxnSpPr>
              <a:stCxn id="47" idx="2"/>
            </p:cNvCxnSpPr>
            <p:nvPr/>
          </p:nvCxnSpPr>
          <p:spPr>
            <a:xfrm flipH="1">
              <a:off x="7977188" y="4564235"/>
              <a:ext cx="0" cy="1601863"/>
            </a:xfrm>
            <a:prstGeom prst="line">
              <a:avLst/>
            </a:prstGeom>
            <a:grpFill/>
            <a:ln>
              <a:solidFill>
                <a:srgbClr val="C00000"/>
              </a:solidFill>
            </a:ln>
          </p:spPr>
          <p:style>
            <a:lnRef idx="2">
              <a:schemeClr val="accent6"/>
            </a:lnRef>
            <a:fillRef idx="0">
              <a:schemeClr val="accent6"/>
            </a:fillRef>
            <a:effectRef idx="1">
              <a:schemeClr val="accent6"/>
            </a:effectRef>
            <a:fontRef idx="minor">
              <a:schemeClr val="tx1"/>
            </a:fontRef>
          </p:style>
        </p:cxnSp>
      </p:grpSp>
      <p:sp>
        <p:nvSpPr>
          <p:cNvPr id="49" name="矩形 48"/>
          <p:cNvSpPr/>
          <p:nvPr/>
        </p:nvSpPr>
        <p:spPr>
          <a:xfrm>
            <a:off x="1657194" y="3134672"/>
            <a:ext cx="4156297" cy="1003340"/>
          </a:xfrm>
          <a:prstGeom prst="rect">
            <a:avLst/>
          </a:prstGeom>
        </p:spPr>
        <p:txBody>
          <a:bodyPr lIns="68543" tIns="34272" rIns="68543" bIns="34272"/>
          <a:lstStyle/>
          <a:p>
            <a:pPr algn="just">
              <a:spcAft>
                <a:spcPts val="450"/>
              </a:spcAft>
              <a:buClr>
                <a:srgbClr val="00B050"/>
              </a:buClr>
              <a:buSzPct val="80000"/>
              <a:defRPr/>
            </a:pPr>
            <a:endParaRPr lang="en-US" altLang="zh-CN" sz="1200">
              <a:latin typeface="Adobe 黑体 Std R" pitchFamily="34" charset="-122"/>
              <a:ea typeface="Adobe 黑体 Std R" pitchFamily="34" charset="-122"/>
            </a:endParaRPr>
          </a:p>
        </p:txBody>
      </p:sp>
      <p:sp>
        <p:nvSpPr>
          <p:cNvPr id="50" name="TextBox 49"/>
          <p:cNvSpPr txBox="1"/>
          <p:nvPr/>
        </p:nvSpPr>
        <p:spPr>
          <a:xfrm>
            <a:off x="1890513" y="3399519"/>
            <a:ext cx="3599111" cy="703876"/>
          </a:xfrm>
          <a:prstGeom prst="rect">
            <a:avLst/>
          </a:prstGeom>
          <a:noFill/>
        </p:spPr>
        <p:txBody>
          <a:bodyPr wrap="none" lIns="68543" tIns="34272" rIns="68543" bIns="34272" rtlCol="0">
            <a:spAutoFit/>
          </a:bodyPr>
          <a:lstStyle/>
          <a:p>
            <a:pPr algn="just">
              <a:spcAft>
                <a:spcPts val="450"/>
              </a:spcAft>
              <a:buClr>
                <a:srgbClr val="00B050"/>
              </a:buClr>
              <a:buSzPct val="80000"/>
              <a:defRPr/>
            </a:pPr>
            <a:r>
              <a:rPr lang="zh-CN" altLang="en-US" sz="1100">
                <a:latin typeface="Adobe 黑体 Std R" pitchFamily="34" charset="-122"/>
                <a:ea typeface="Adobe 黑体 Std R" pitchFamily="34" charset="-122"/>
              </a:rPr>
              <a:t>请在此处输入您的文本或者复制您的文本粘贴到此处，</a:t>
            </a:r>
            <a:endParaRPr lang="en-US" altLang="zh-CN" sz="1100">
              <a:latin typeface="Adobe 黑体 Std R" pitchFamily="34" charset="-122"/>
              <a:ea typeface="Adobe 黑体 Std R" pitchFamily="34" charset="-122"/>
            </a:endParaRPr>
          </a:p>
          <a:p>
            <a:pPr algn="just">
              <a:spcAft>
                <a:spcPts val="450"/>
              </a:spcAft>
              <a:buClr>
                <a:srgbClr val="00B050"/>
              </a:buClr>
              <a:buSzPct val="80000"/>
              <a:defRPr/>
            </a:pPr>
            <a:r>
              <a:rPr lang="zh-CN" altLang="en-US" sz="1100">
                <a:latin typeface="Adobe 黑体 Std R" pitchFamily="34" charset="-122"/>
                <a:ea typeface="Adobe 黑体 Std R" pitchFamily="34" charset="-122"/>
              </a:rPr>
              <a:t>请在此处输入您的文本或者复制您的文本粘贴到此处。</a:t>
            </a:r>
            <a:endParaRPr lang="en-US" altLang="zh-CN" sz="1100">
              <a:latin typeface="Adobe 黑体 Std R" pitchFamily="34" charset="-122"/>
              <a:ea typeface="Adobe 黑体 Std R" pitchFamily="34" charset="-122"/>
            </a:endParaRPr>
          </a:p>
          <a:p>
            <a:pPr algn="just">
              <a:spcAft>
                <a:spcPts val="450"/>
              </a:spcAft>
              <a:buClr>
                <a:srgbClr val="00B050"/>
              </a:buClr>
              <a:buSzPct val="80000"/>
              <a:defRPr/>
            </a:pPr>
            <a:r>
              <a:rPr lang="zh-CN" altLang="en-US" sz="1100">
                <a:latin typeface="Adobe 黑体 Std R" pitchFamily="34" charset="-122"/>
                <a:ea typeface="Adobe 黑体 Std R" pitchFamily="34" charset="-122"/>
              </a:rPr>
              <a:t>请在此处输入您的文本或者复制您的文本粘贴到此处，</a:t>
            </a:r>
            <a:endParaRPr lang="zh-CN" altLang="en-US" sz="1100"/>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49"/>
                                        </p:tgtEl>
                                        <p:attrNameLst>
                                          <p:attrName>style.visibility</p:attrName>
                                        </p:attrNameLst>
                                      </p:cBhvr>
                                      <p:to>
                                        <p:strVal val="visible"/>
                                      </p:to>
                                    </p:set>
                                    <p:animEffect transition="in" filter="fade">
                                      <p:cBhvr>
                                        <p:cTn id="7" dur="250"/>
                                        <p:tgtEl>
                                          <p:spTgt spid="49"/>
                                        </p:tgtEl>
                                      </p:cBhvr>
                                    </p:animEffect>
                                    <p:anim calcmode="lin" valueType="num">
                                      <p:cBhvr>
                                        <p:cTn id="8" dur="250" fill="hold"/>
                                        <p:tgtEl>
                                          <p:spTgt spid="49"/>
                                        </p:tgtEl>
                                        <p:attrNameLst>
                                          <p:attrName>ppt_x</p:attrName>
                                        </p:attrNameLst>
                                      </p:cBhvr>
                                      <p:tavLst>
                                        <p:tav tm="0">
                                          <p:val>
                                            <p:strVal val="#ppt_x"/>
                                          </p:val>
                                        </p:tav>
                                        <p:tav tm="100000">
                                          <p:val>
                                            <p:strVal val="#ppt_x"/>
                                          </p:val>
                                        </p:tav>
                                      </p:tavLst>
                                    </p:anim>
                                    <p:anim calcmode="lin" valueType="num">
                                      <p:cBhvr>
                                        <p:cTn id="9" dur="25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500"/>
                            </p:stCondLst>
                            <p:childTnLst>
                              <p:par>
                                <p:cTn id="17" presetID="26"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80">
                                          <p:stCondLst>
                                            <p:cond delay="0"/>
                                          </p:stCondLst>
                                        </p:cTn>
                                        <p:tgtEl>
                                          <p:spTgt spid="38"/>
                                        </p:tgtEl>
                                      </p:cBhvr>
                                    </p:animEffect>
                                    <p:anim calcmode="lin" valueType="num">
                                      <p:cBhvr>
                                        <p:cTn id="20"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25" dur="26">
                                          <p:stCondLst>
                                            <p:cond delay="650"/>
                                          </p:stCondLst>
                                        </p:cTn>
                                        <p:tgtEl>
                                          <p:spTgt spid="38"/>
                                        </p:tgtEl>
                                      </p:cBhvr>
                                      <p:to x="100000" y="60000"/>
                                    </p:animScale>
                                    <p:animScale>
                                      <p:cBhvr>
                                        <p:cTn id="26" dur="166" decel="50000">
                                          <p:stCondLst>
                                            <p:cond delay="676"/>
                                          </p:stCondLst>
                                        </p:cTn>
                                        <p:tgtEl>
                                          <p:spTgt spid="38"/>
                                        </p:tgtEl>
                                      </p:cBhvr>
                                      <p:to x="100000" y="100000"/>
                                    </p:animScale>
                                    <p:animScale>
                                      <p:cBhvr>
                                        <p:cTn id="27" dur="26">
                                          <p:stCondLst>
                                            <p:cond delay="1312"/>
                                          </p:stCondLst>
                                        </p:cTn>
                                        <p:tgtEl>
                                          <p:spTgt spid="38"/>
                                        </p:tgtEl>
                                      </p:cBhvr>
                                      <p:to x="100000" y="80000"/>
                                    </p:animScale>
                                    <p:animScale>
                                      <p:cBhvr>
                                        <p:cTn id="28" dur="166" decel="50000">
                                          <p:stCondLst>
                                            <p:cond delay="1338"/>
                                          </p:stCondLst>
                                        </p:cTn>
                                        <p:tgtEl>
                                          <p:spTgt spid="38"/>
                                        </p:tgtEl>
                                      </p:cBhvr>
                                      <p:to x="100000" y="100000"/>
                                    </p:animScale>
                                    <p:animScale>
                                      <p:cBhvr>
                                        <p:cTn id="29" dur="26">
                                          <p:stCondLst>
                                            <p:cond delay="1642"/>
                                          </p:stCondLst>
                                        </p:cTn>
                                        <p:tgtEl>
                                          <p:spTgt spid="38"/>
                                        </p:tgtEl>
                                      </p:cBhvr>
                                      <p:to x="100000" y="90000"/>
                                    </p:animScale>
                                    <p:animScale>
                                      <p:cBhvr>
                                        <p:cTn id="30" dur="166" decel="50000">
                                          <p:stCondLst>
                                            <p:cond delay="1668"/>
                                          </p:stCondLst>
                                        </p:cTn>
                                        <p:tgtEl>
                                          <p:spTgt spid="38"/>
                                        </p:tgtEl>
                                      </p:cBhvr>
                                      <p:to x="100000" y="100000"/>
                                    </p:animScale>
                                    <p:animScale>
                                      <p:cBhvr>
                                        <p:cTn id="31" dur="26">
                                          <p:stCondLst>
                                            <p:cond delay="1808"/>
                                          </p:stCondLst>
                                        </p:cTn>
                                        <p:tgtEl>
                                          <p:spTgt spid="38"/>
                                        </p:tgtEl>
                                      </p:cBhvr>
                                      <p:to x="100000" y="95000"/>
                                    </p:animScale>
                                    <p:animScale>
                                      <p:cBhvr>
                                        <p:cTn id="32" dur="166" decel="50000">
                                          <p:stCondLst>
                                            <p:cond delay="1834"/>
                                          </p:stCondLst>
                                        </p:cTn>
                                        <p:tgtEl>
                                          <p:spTgt spid="38"/>
                                        </p:tgtEl>
                                      </p:cBhvr>
                                      <p:to x="100000" y="100000"/>
                                    </p:animScale>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down)">
                                      <p:cBhvr>
                                        <p:cTn id="36" dur="500"/>
                                        <p:tgtEl>
                                          <p:spTgt spid="50"/>
                                        </p:tgtEl>
                                      </p:cBhvr>
                                    </p:animEffect>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2"/>
                                        </p:tgtEl>
                                        <p:attrNameLst>
                                          <p:attrName>ppt_y</p:attrName>
                                        </p:attrNameLst>
                                      </p:cBhvr>
                                      <p:tavLst>
                                        <p:tav tm="0">
                                          <p:val>
                                            <p:strVal val="#ppt_y"/>
                                          </p:val>
                                        </p:tav>
                                        <p:tav tm="100000">
                                          <p:val>
                                            <p:strVal val="#ppt_y"/>
                                          </p:val>
                                        </p:tav>
                                      </p:tavLst>
                                    </p:anim>
                                    <p:anim calcmode="lin" valueType="num">
                                      <p:cBhvr>
                                        <p:cTn id="52"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2"/>
                                        </p:tgtEl>
                                      </p:cBhvr>
                                    </p:animEffect>
                                  </p:childTnLst>
                                </p:cTn>
                              </p:par>
                            </p:childTnLst>
                          </p:cTn>
                        </p:par>
                        <p:par>
                          <p:cTn id="55" fill="hold">
                            <p:stCondLst>
                              <p:cond delay="6849"/>
                            </p:stCondLst>
                            <p:childTnLst>
                              <p:par>
                                <p:cTn id="56" presetID="2" presetClass="entr" presetSubtype="4"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500" fill="hold"/>
                                        <p:tgtEl>
                                          <p:spTgt spid="43"/>
                                        </p:tgtEl>
                                        <p:attrNameLst>
                                          <p:attrName>ppt_x</p:attrName>
                                        </p:attrNameLst>
                                      </p:cBhvr>
                                      <p:tavLst>
                                        <p:tav tm="0">
                                          <p:val>
                                            <p:strVal val="#ppt_x"/>
                                          </p:val>
                                        </p:tav>
                                        <p:tav tm="100000">
                                          <p:val>
                                            <p:strVal val="#ppt_x"/>
                                          </p:val>
                                        </p:tav>
                                      </p:tavLst>
                                    </p:anim>
                                    <p:anim calcmode="lin" valueType="num">
                                      <p:cBhvr additive="base">
                                        <p:cTn id="59" dur="500" fill="hold"/>
                                        <p:tgtEl>
                                          <p:spTgt spid="43"/>
                                        </p:tgtEl>
                                        <p:attrNameLst>
                                          <p:attrName>ppt_y</p:attrName>
                                        </p:attrNameLst>
                                      </p:cBhvr>
                                      <p:tavLst>
                                        <p:tav tm="0">
                                          <p:val>
                                            <p:strVal val="1+#ppt_h/2"/>
                                          </p:val>
                                        </p:tav>
                                        <p:tav tm="100000">
                                          <p:val>
                                            <p:strVal val="#ppt_y"/>
                                          </p:val>
                                        </p:tav>
                                      </p:tavLst>
                                    </p:anim>
                                  </p:childTnLst>
                                </p:cTn>
                              </p:par>
                            </p:childTnLst>
                          </p:cTn>
                        </p:par>
                        <p:par>
                          <p:cTn id="60" fill="hold">
                            <p:stCondLst>
                              <p:cond delay="7349"/>
                            </p:stCondLst>
                            <p:childTnLst>
                              <p:par>
                                <p:cTn id="61" presetID="2" presetClass="entr" presetSubtype="4"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childTnLst>
                          </p:cTn>
                        </p:par>
                        <p:par>
                          <p:cTn id="65" fill="hold">
                            <p:stCondLst>
                              <p:cond delay="7849"/>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34"/>
                                        </p:tgtEl>
                                        <p:attrNameLst>
                                          <p:attrName>style.visibility</p:attrName>
                                        </p:attrNameLst>
                                      </p:cBhvr>
                                      <p:to>
                                        <p:strVal val="visible"/>
                                      </p:to>
                                    </p:set>
                                    <p:anim calcmode="lin" valueType="num">
                                      <p:cBhvr>
                                        <p:cTn id="68"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4"/>
                                        </p:tgtEl>
                                        <p:attrNameLst>
                                          <p:attrName>ppt_y</p:attrName>
                                        </p:attrNameLst>
                                      </p:cBhvr>
                                      <p:tavLst>
                                        <p:tav tm="0">
                                          <p:val>
                                            <p:strVal val="#ppt_y"/>
                                          </p:val>
                                        </p:tav>
                                        <p:tav tm="100000">
                                          <p:val>
                                            <p:strVal val="#ppt_y"/>
                                          </p:val>
                                        </p:tav>
                                      </p:tavLst>
                                    </p:anim>
                                    <p:anim calcmode="lin" valueType="num">
                                      <p:cBhvr>
                                        <p:cTn id="70"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34"/>
                                        </p:tgtEl>
                                      </p:cBhvr>
                                    </p:animEffect>
                                  </p:childTnLst>
                                </p:cTn>
                              </p:par>
                            </p:childTnLst>
                          </p:cTn>
                        </p:par>
                        <p:par>
                          <p:cTn id="73" fill="hold">
                            <p:stCondLst>
                              <p:cond delay="10699"/>
                            </p:stCondLst>
                            <p:childTnLst>
                              <p:par>
                                <p:cTn id="74" presetID="2" presetClass="entr" presetSubtype="4"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500" fill="hold"/>
                                        <p:tgtEl>
                                          <p:spTgt spid="46"/>
                                        </p:tgtEl>
                                        <p:attrNameLst>
                                          <p:attrName>ppt_x</p:attrName>
                                        </p:attrNameLst>
                                      </p:cBhvr>
                                      <p:tavLst>
                                        <p:tav tm="0">
                                          <p:val>
                                            <p:strVal val="#ppt_x"/>
                                          </p:val>
                                        </p:tav>
                                        <p:tav tm="100000">
                                          <p:val>
                                            <p:strVal val="#ppt_x"/>
                                          </p:val>
                                        </p:tav>
                                      </p:tavLst>
                                    </p:anim>
                                    <p:anim calcmode="lin" valueType="num">
                                      <p:cBhvr additive="base">
                                        <p:cTn id="77" dur="500" fill="hold"/>
                                        <p:tgtEl>
                                          <p:spTgt spid="46"/>
                                        </p:tgtEl>
                                        <p:attrNameLst>
                                          <p:attrName>ppt_y</p:attrName>
                                        </p:attrNameLst>
                                      </p:cBhvr>
                                      <p:tavLst>
                                        <p:tav tm="0">
                                          <p:val>
                                            <p:strVal val="1+#ppt_h/2"/>
                                          </p:val>
                                        </p:tav>
                                        <p:tav tm="100000">
                                          <p:val>
                                            <p:strVal val="#ppt_y"/>
                                          </p:val>
                                        </p:tav>
                                      </p:tavLst>
                                    </p:anim>
                                  </p:childTnLst>
                                </p:cTn>
                              </p:par>
                            </p:childTnLst>
                          </p:cTn>
                        </p:par>
                        <p:par>
                          <p:cTn id="78" fill="hold">
                            <p:stCondLst>
                              <p:cond delay="11199"/>
                            </p:stCondLst>
                            <p:childTnLst>
                              <p:par>
                                <p:cTn id="79" presetID="2" presetClass="entr" presetSubtype="4"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ppt_x"/>
                                          </p:val>
                                        </p:tav>
                                        <p:tav tm="100000">
                                          <p:val>
                                            <p:strVal val="#ppt_x"/>
                                          </p:val>
                                        </p:tav>
                                      </p:tavLst>
                                    </p:anim>
                                    <p:anim calcmode="lin" valueType="num">
                                      <p:cBhvr additive="base">
                                        <p:cTn id="82" dur="500" fill="hold"/>
                                        <p:tgtEl>
                                          <p:spTgt spid="33"/>
                                        </p:tgtEl>
                                        <p:attrNameLst>
                                          <p:attrName>ppt_y</p:attrName>
                                        </p:attrNameLst>
                                      </p:cBhvr>
                                      <p:tavLst>
                                        <p:tav tm="0">
                                          <p:val>
                                            <p:strVal val="1+#ppt_h/2"/>
                                          </p:val>
                                        </p:tav>
                                        <p:tav tm="100000">
                                          <p:val>
                                            <p:strVal val="#ppt_y"/>
                                          </p:val>
                                        </p:tav>
                                      </p:tavLst>
                                    </p:anim>
                                  </p:childTnLst>
                                </p:cTn>
                              </p:par>
                            </p:childTnLst>
                          </p:cTn>
                        </p:par>
                        <p:par>
                          <p:cTn id="83" fill="hold">
                            <p:stCondLst>
                              <p:cond delay="11699"/>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35"/>
                                        </p:tgtEl>
                                        <p:attrNameLst>
                                          <p:attrName>ppt_y</p:attrName>
                                        </p:attrNameLst>
                                      </p:cBhvr>
                                      <p:tavLst>
                                        <p:tav tm="0">
                                          <p:val>
                                            <p:strVal val="#ppt_y"/>
                                          </p:val>
                                        </p:tav>
                                        <p:tav tm="100000">
                                          <p:val>
                                            <p:strVal val="#ppt_y"/>
                                          </p:val>
                                        </p:tav>
                                      </p:tavLst>
                                    </p:anim>
                                    <p:anim calcmode="lin" valueType="num">
                                      <p:cBhvr>
                                        <p:cTn id="8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3" grpId="0"/>
      <p:bldP spid="34" grpId="0"/>
      <p:bldP spid="35" grpId="0"/>
      <p:bldP spid="36" grpId="0"/>
      <p:bldP spid="37"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工 作 不 足 之 处</a:t>
            </a:r>
          </a:p>
        </p:txBody>
      </p:sp>
      <p:grpSp>
        <p:nvGrpSpPr>
          <p:cNvPr id="38" name="Group 149"/>
          <p:cNvGrpSpPr/>
          <p:nvPr/>
        </p:nvGrpSpPr>
        <p:grpSpPr>
          <a:xfrm>
            <a:off x="5607329" y="625176"/>
            <a:ext cx="661688" cy="662963"/>
            <a:chOff x="4216906" y="4857744"/>
            <a:chExt cx="713232" cy="713231"/>
          </a:xfrm>
          <a:solidFill>
            <a:srgbClr val="C00000"/>
          </a:solidFill>
        </p:grpSpPr>
        <p:sp>
          <p:nvSpPr>
            <p:cNvPr id="39"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solidFill>
                <a:srgbClr val="C00000"/>
              </a:solidFill>
              <a:miter lim="800000"/>
            </a:ln>
            <a:effectLst/>
          </p:spPr>
          <p:txBody>
            <a:bodyPr anchor="ctr"/>
            <a:lstStyle/>
            <a:p>
              <a:pPr algn="ctr" defTabSz="457200">
                <a:defRPr/>
              </a:pPr>
              <a:endParaRPr lang="en-US">
                <a:solidFill>
                  <a:prstClr val="black"/>
                </a:solidFill>
                <a:latin typeface="微软雅黑" panose="020B0503020204020204" pitchFamily="34" charset="-122"/>
                <a:ea typeface="微软雅黑" panose="020B0503020204020204" pitchFamily="34" charset="-122"/>
              </a:endParaRPr>
            </a:p>
          </p:txBody>
        </p:sp>
        <p:grpSp>
          <p:nvGrpSpPr>
            <p:cNvPr id="40" name="Gruppe 67"/>
            <p:cNvGrpSpPr/>
            <p:nvPr/>
          </p:nvGrpSpPr>
          <p:grpSpPr>
            <a:xfrm>
              <a:off x="4370796" y="5028441"/>
              <a:ext cx="405456" cy="371850"/>
              <a:chOff x="355442" y="4350695"/>
              <a:chExt cx="900893" cy="825896"/>
            </a:xfrm>
            <a:grpFill/>
          </p:grpSpPr>
          <p:sp>
            <p:nvSpPr>
              <p:cNvPr id="41"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solidFill>
                  <a:srgbClr val="C00000"/>
                </a:solidFill>
                <a:round/>
              </a:ln>
            </p:spPr>
            <p:txBody>
              <a:bodyPr/>
              <a:lstStyle/>
              <a:p>
                <a:pPr fontAlgn="auto">
                  <a:spcBef>
                    <a:spcPct val="0"/>
                  </a:spcBef>
                  <a:spcAft>
                    <a:spcPct val="0"/>
                  </a:spcAft>
                  <a:defRPr/>
                </a:pPr>
                <a:endParaRPr lang="da-DK" kern="0">
                  <a:solidFill>
                    <a:sysClr val="windowText" lastClr="000000"/>
                  </a:solidFill>
                  <a:latin typeface="微软雅黑" panose="020B0503020204020204" pitchFamily="34" charset="-122"/>
                  <a:ea typeface="微软雅黑" panose="020B0503020204020204" pitchFamily="34" charset="-122"/>
                </a:endParaRPr>
              </a:p>
            </p:txBody>
          </p:sp>
          <p:sp>
            <p:nvSpPr>
              <p:cNvPr id="42"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solidFill>
                  <a:srgbClr val="C00000"/>
                </a:solidFill>
                <a:round/>
              </a:ln>
            </p:spPr>
            <p:txBody>
              <a:bodyPr/>
              <a:lstStyle/>
              <a:p>
                <a:pPr fontAlgn="auto">
                  <a:spcBef>
                    <a:spcPct val="0"/>
                  </a:spcBef>
                  <a:spcAft>
                    <a:spcPct val="0"/>
                  </a:spcAft>
                  <a:defRPr/>
                </a:pPr>
                <a:endParaRPr lang="da-DK" kern="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43" name="Group 144"/>
          <p:cNvGrpSpPr/>
          <p:nvPr/>
        </p:nvGrpSpPr>
        <p:grpSpPr>
          <a:xfrm>
            <a:off x="6435173" y="3722408"/>
            <a:ext cx="660217" cy="662962"/>
            <a:chOff x="5109976" y="4636766"/>
            <a:chExt cx="713233" cy="713231"/>
          </a:xfrm>
          <a:solidFill>
            <a:srgbClr val="C00000"/>
          </a:solidFill>
        </p:grpSpPr>
        <p:sp>
          <p:nvSpPr>
            <p:cNvPr id="44" name="Donut 33"/>
            <p:cNvSpPr>
              <a:spLocks noChangeArrowheads="1"/>
            </p:cNvSpPr>
            <p:nvPr/>
          </p:nvSpPr>
          <p:spPr bwMode="auto">
            <a:xfrm>
              <a:off x="5109859" y="4637346"/>
              <a:ext cx="713018"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solidFill>
                <a:srgbClr val="C00000"/>
              </a:solidFill>
              <a:miter lim="800000"/>
            </a:ln>
            <a:effectLst/>
          </p:spPr>
          <p:txBody>
            <a:bodyPr anchor="ctr"/>
            <a:lstStyle/>
            <a:p>
              <a:pPr algn="ctr" defTabSz="457200">
                <a:defRPr/>
              </a:pPr>
              <a:endParaRPr lang="en-US">
                <a:solidFill>
                  <a:prstClr val="black"/>
                </a:solidFill>
                <a:latin typeface="微软雅黑" panose="020B0503020204020204" pitchFamily="34" charset="-122"/>
                <a:ea typeface="微软雅黑" panose="020B0503020204020204" pitchFamily="34" charset="-122"/>
              </a:endParaRPr>
            </a:p>
          </p:txBody>
        </p:sp>
        <p:grpSp>
          <p:nvGrpSpPr>
            <p:cNvPr id="45" name="Gruppe 66"/>
            <p:cNvGrpSpPr/>
            <p:nvPr/>
          </p:nvGrpSpPr>
          <p:grpSpPr>
            <a:xfrm>
              <a:off x="5308125" y="4834464"/>
              <a:ext cx="316926" cy="317844"/>
              <a:chOff x="4167326" y="4389120"/>
              <a:chExt cx="785174" cy="787473"/>
            </a:xfrm>
            <a:grpFill/>
          </p:grpSpPr>
          <p:sp>
            <p:nvSpPr>
              <p:cNvPr id="46" name="Freeform 36"/>
              <p:cNvSpPr/>
              <p:nvPr/>
            </p:nvSpPr>
            <p:spPr bwMode="auto">
              <a:xfrm>
                <a:off x="4469208" y="4794927"/>
                <a:ext cx="190814" cy="381664"/>
              </a:xfrm>
              <a:custGeom>
                <a:avLst/>
                <a:gdLst/>
                <a:ahLst/>
                <a:cxnLst>
                  <a:cxn ang="0">
                    <a:pos x="17" y="30"/>
                  </a:cxn>
                  <a:cxn ang="0">
                    <a:pos x="14" y="34"/>
                  </a:cxn>
                  <a:cxn ang="0">
                    <a:pos x="4" y="34"/>
                  </a:cxn>
                  <a:cxn ang="0">
                    <a:pos x="0" y="30"/>
                  </a:cxn>
                  <a:cxn ang="0">
                    <a:pos x="0" y="3"/>
                  </a:cxn>
                  <a:cxn ang="0">
                    <a:pos x="4" y="0"/>
                  </a:cxn>
                  <a:cxn ang="0">
                    <a:pos x="14" y="0"/>
                  </a:cxn>
                  <a:cxn ang="0">
                    <a:pos x="17" y="3"/>
                  </a:cxn>
                  <a:cxn ang="0">
                    <a:pos x="17" y="30"/>
                  </a:cxn>
                </a:cxnLst>
                <a:rect l="0" t="0" r="r" b="b"/>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grpFill/>
              <a:ln w="9525">
                <a:solidFill>
                  <a:srgbClr val="C00000"/>
                </a:solidFill>
                <a:round/>
              </a:ln>
            </p:spPr>
            <p:txBody>
              <a:bodyPr/>
              <a:lstStyle/>
              <a:p>
                <a:pPr fontAlgn="auto">
                  <a:spcBef>
                    <a:spcPct val="0"/>
                  </a:spcBef>
                  <a:spcAft>
                    <a:spcPct val="0"/>
                  </a:spcAft>
                  <a:defRPr/>
                </a:pPr>
                <a:endParaRPr lang="da-DK" kern="0">
                  <a:solidFill>
                    <a:sysClr val="windowText" lastClr="000000"/>
                  </a:solidFill>
                  <a:latin typeface="微软雅黑" panose="020B0503020204020204" pitchFamily="34" charset="-122"/>
                  <a:ea typeface="微软雅黑" panose="020B0503020204020204" pitchFamily="34" charset="-122"/>
                </a:endParaRPr>
              </a:p>
            </p:txBody>
          </p:sp>
          <p:sp>
            <p:nvSpPr>
              <p:cNvPr id="47" name="Freeform 37"/>
              <p:cNvSpPr/>
              <p:nvPr/>
            </p:nvSpPr>
            <p:spPr bwMode="auto">
              <a:xfrm>
                <a:off x="4761686" y="4671356"/>
                <a:ext cx="190814" cy="505237"/>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solidFill>
                  <a:srgbClr val="C00000"/>
                </a:solidFill>
                <a:round/>
              </a:ln>
            </p:spPr>
            <p:txBody>
              <a:bodyPr/>
              <a:lstStyle/>
              <a:p>
                <a:pPr fontAlgn="auto">
                  <a:spcBef>
                    <a:spcPct val="0"/>
                  </a:spcBef>
                  <a:spcAft>
                    <a:spcPct val="0"/>
                  </a:spcAft>
                  <a:defRPr/>
                </a:pPr>
                <a:endParaRPr lang="da-DK" kern="0">
                  <a:solidFill>
                    <a:sysClr val="windowText" lastClr="000000"/>
                  </a:solidFill>
                  <a:latin typeface="微软雅黑" panose="020B0503020204020204" pitchFamily="34" charset="-122"/>
                  <a:ea typeface="微软雅黑" panose="020B0503020204020204" pitchFamily="34" charset="-122"/>
                </a:endParaRPr>
              </a:p>
            </p:txBody>
          </p:sp>
          <p:sp>
            <p:nvSpPr>
              <p:cNvPr id="48" name="Freeform 37"/>
              <p:cNvSpPr/>
              <p:nvPr/>
            </p:nvSpPr>
            <p:spPr bwMode="auto">
              <a:xfrm>
                <a:off x="4167326" y="4389120"/>
                <a:ext cx="206554" cy="787473"/>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solidFill>
                  <a:srgbClr val="C00000"/>
                </a:solidFill>
                <a:round/>
              </a:ln>
            </p:spPr>
            <p:txBody>
              <a:bodyPr/>
              <a:lstStyle/>
              <a:p>
                <a:pPr fontAlgn="auto">
                  <a:spcBef>
                    <a:spcPct val="0"/>
                  </a:spcBef>
                  <a:spcAft>
                    <a:spcPct val="0"/>
                  </a:spcAft>
                  <a:defRPr/>
                </a:pPr>
                <a:endParaRPr lang="da-DK" kern="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49" name="Group 35"/>
          <p:cNvGrpSpPr/>
          <p:nvPr/>
        </p:nvGrpSpPr>
        <p:grpSpPr>
          <a:xfrm>
            <a:off x="7042458" y="3131795"/>
            <a:ext cx="660217" cy="664439"/>
            <a:chOff x="6093795" y="4270789"/>
            <a:chExt cx="967236" cy="969390"/>
          </a:xfrm>
          <a:solidFill>
            <a:srgbClr val="C00000"/>
          </a:solidFill>
        </p:grpSpPr>
        <p:sp>
          <p:nvSpPr>
            <p:cNvPr id="50" name="Donut 34"/>
            <p:cNvSpPr>
              <a:spLocks noChangeArrowheads="1"/>
            </p:cNvSpPr>
            <p:nvPr/>
          </p:nvSpPr>
          <p:spPr bwMode="auto">
            <a:xfrm>
              <a:off x="6093093" y="4271262"/>
              <a:ext cx="968532" cy="96835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solidFill>
                <a:srgbClr val="C00000"/>
              </a:solidFill>
              <a:miter lim="800000"/>
            </a:ln>
            <a:effectLst/>
          </p:spPr>
          <p:txBody>
            <a:bodyPr anchor="ctr"/>
            <a:lstStyle/>
            <a:p>
              <a:pPr algn="ctr" defTabSz="457200">
                <a:defRPr/>
              </a:pPr>
              <a:endParaRPr lang="en-US">
                <a:solidFill>
                  <a:prstClr val="black"/>
                </a:solidFill>
                <a:latin typeface="微软雅黑" panose="020B0503020204020204" pitchFamily="34" charset="-122"/>
                <a:ea typeface="微软雅黑" panose="020B0503020204020204" pitchFamily="34" charset="-122"/>
              </a:endParaRPr>
            </a:p>
          </p:txBody>
        </p:sp>
        <p:grpSp>
          <p:nvGrpSpPr>
            <p:cNvPr id="51" name="Gruppe 344"/>
            <p:cNvGrpSpPr/>
            <p:nvPr/>
          </p:nvGrpSpPr>
          <p:grpSpPr>
            <a:xfrm>
              <a:off x="6431797" y="4509479"/>
              <a:ext cx="291210" cy="492007"/>
              <a:chOff x="2114233" y="1516380"/>
              <a:chExt cx="263525" cy="444500"/>
            </a:xfrm>
            <a:grpFill/>
          </p:grpSpPr>
          <p:sp>
            <p:nvSpPr>
              <p:cNvPr id="52" name="Freeform 15"/>
              <p:cNvSpPr>
                <a:spLocks noEditPoints="1"/>
              </p:cNvSpPr>
              <p:nvPr/>
            </p:nvSpPr>
            <p:spPr bwMode="auto">
              <a:xfrm>
                <a:off x="2113770" y="1516292"/>
                <a:ext cx="264373"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solidFill>
                  <a:srgbClr val="C00000"/>
                </a:solidFill>
                <a:round/>
              </a:ln>
            </p:spPr>
            <p:txBody>
              <a:bodyPr/>
              <a:lstStyle/>
              <a:p>
                <a:pPr fontAlgn="auto">
                  <a:spcBef>
                    <a:spcPct val="0"/>
                  </a:spcBef>
                  <a:spcAft>
                    <a:spcPct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53" name="Freeform 16"/>
              <p:cNvSpPr>
                <a:spLocks noEditPoints="1"/>
              </p:cNvSpPr>
              <p:nvPr/>
            </p:nvSpPr>
            <p:spPr bwMode="auto">
              <a:xfrm>
                <a:off x="2135322" y="1557883"/>
                <a:ext cx="221269"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solidFill>
                  <a:srgbClr val="C00000"/>
                </a:solidFill>
                <a:round/>
              </a:ln>
            </p:spPr>
            <p:txBody>
              <a:bodyPr/>
              <a:lstStyle/>
              <a:p>
                <a:pPr fontAlgn="auto">
                  <a:spcBef>
                    <a:spcPct val="0"/>
                  </a:spcBef>
                  <a:spcAft>
                    <a:spcPct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54" name="Freeform 17"/>
              <p:cNvSpPr/>
              <p:nvPr/>
            </p:nvSpPr>
            <p:spPr bwMode="auto">
              <a:xfrm>
                <a:off x="2171242" y="1666881"/>
                <a:ext cx="149428"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solidFill>
                  <a:srgbClr val="C00000"/>
                </a:solidFill>
                <a:round/>
              </a:ln>
            </p:spPr>
            <p:txBody>
              <a:bodyPr/>
              <a:lstStyle/>
              <a:p>
                <a:pPr fontAlgn="auto">
                  <a:spcBef>
                    <a:spcPct val="0"/>
                  </a:spcBef>
                  <a:spcAft>
                    <a:spcPct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55" name="Group 131"/>
          <p:cNvGrpSpPr/>
          <p:nvPr/>
        </p:nvGrpSpPr>
        <p:grpSpPr>
          <a:xfrm>
            <a:off x="6435175" y="812165"/>
            <a:ext cx="660217" cy="662963"/>
            <a:chOff x="5109971" y="1507999"/>
            <a:chExt cx="713232" cy="713232"/>
          </a:xfrm>
          <a:solidFill>
            <a:srgbClr val="C00000"/>
          </a:solidFill>
        </p:grpSpPr>
        <p:sp>
          <p:nvSpPr>
            <p:cNvPr id="56"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solidFill>
                <a:srgbClr val="C00000"/>
              </a:solidFill>
              <a:miter lim="800000"/>
            </a:ln>
            <a:effectLst/>
          </p:spPr>
          <p:txBody>
            <a:bodyPr anchor="ctr"/>
            <a:lstStyle/>
            <a:p>
              <a:pPr algn="ctr" defTabSz="457200">
                <a:defRPr/>
              </a:pPr>
              <a:endParaRPr lang="en-US">
                <a:solidFill>
                  <a:prstClr val="black"/>
                </a:solidFill>
                <a:latin typeface="微软雅黑" panose="020B0503020204020204" pitchFamily="34" charset="-122"/>
                <a:ea typeface="微软雅黑" panose="020B0503020204020204" pitchFamily="34" charset="-122"/>
              </a:endParaRPr>
            </a:p>
          </p:txBody>
        </p:sp>
        <p:sp>
          <p:nvSpPr>
            <p:cNvPr id="57"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solidFill>
                <a:srgbClr val="C00000"/>
              </a:solidFill>
              <a:round/>
            </a:ln>
          </p:spPr>
          <p:txBody>
            <a:bodyPr/>
            <a:lstStyle/>
            <a:p>
              <a:pPr fontAlgn="auto">
                <a:spcBef>
                  <a:spcPct val="0"/>
                </a:spcBef>
                <a:spcAft>
                  <a:spcPct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58" name="Group 132"/>
          <p:cNvGrpSpPr/>
          <p:nvPr/>
        </p:nvGrpSpPr>
        <p:grpSpPr>
          <a:xfrm>
            <a:off x="7042456" y="1401301"/>
            <a:ext cx="660217" cy="664439"/>
            <a:chOff x="5765300" y="2141983"/>
            <a:chExt cx="713233" cy="713232"/>
          </a:xfrm>
          <a:solidFill>
            <a:srgbClr val="C00000"/>
          </a:solidFill>
        </p:grpSpPr>
        <p:sp>
          <p:nvSpPr>
            <p:cNvPr id="59"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solidFill>
                <a:srgbClr val="C00000"/>
              </a:solidFill>
              <a:miter lim="800000"/>
            </a:ln>
            <a:effectLst/>
          </p:spPr>
          <p:txBody>
            <a:bodyPr anchor="ctr"/>
            <a:lstStyle/>
            <a:p>
              <a:pPr algn="ctr" defTabSz="457200">
                <a:defRPr/>
              </a:pPr>
              <a:endParaRPr lang="en-US">
                <a:solidFill>
                  <a:prstClr val="black"/>
                </a:solidFill>
                <a:latin typeface="微软雅黑" panose="020B0503020204020204" pitchFamily="34" charset="-122"/>
                <a:ea typeface="微软雅黑" panose="020B0503020204020204" pitchFamily="34" charset="-122"/>
              </a:endParaRPr>
            </a:p>
          </p:txBody>
        </p:sp>
        <p:sp>
          <p:nvSpPr>
            <p:cNvPr id="60"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7">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solidFill>
                <a:srgbClr val="C00000"/>
              </a:solidFill>
              <a:round/>
            </a:ln>
          </p:spPr>
          <p:txBody>
            <a:bodyPr/>
            <a:lstStyle/>
            <a:p>
              <a:pPr fontAlgn="auto">
                <a:spcBef>
                  <a:spcPct val="0"/>
                </a:spcBef>
                <a:spcAft>
                  <a:spcPct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61" name="Group 133"/>
          <p:cNvGrpSpPr/>
          <p:nvPr/>
        </p:nvGrpSpPr>
        <p:grpSpPr>
          <a:xfrm>
            <a:off x="7254199" y="2260640"/>
            <a:ext cx="660217" cy="662962"/>
            <a:chOff x="5993893" y="3065525"/>
            <a:chExt cx="713232" cy="713232"/>
          </a:xfrm>
          <a:solidFill>
            <a:srgbClr val="C00000"/>
          </a:solidFill>
        </p:grpSpPr>
        <p:sp>
          <p:nvSpPr>
            <p:cNvPr id="62"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solidFill>
                <a:srgbClr val="C00000"/>
              </a:solidFill>
              <a:miter lim="800000"/>
            </a:ln>
            <a:effectLst/>
          </p:spPr>
          <p:txBody>
            <a:bodyPr anchor="ctr"/>
            <a:lstStyle/>
            <a:p>
              <a:pPr algn="ctr" defTabSz="457200">
                <a:defRPr/>
              </a:pPr>
              <a:endParaRPr lang="en-US">
                <a:solidFill>
                  <a:prstClr val="black"/>
                </a:solidFill>
                <a:latin typeface="微软雅黑" panose="020B0503020204020204" pitchFamily="34" charset="-122"/>
                <a:ea typeface="微软雅黑" panose="020B0503020204020204" pitchFamily="34" charset="-122"/>
              </a:endParaRPr>
            </a:p>
          </p:txBody>
        </p:sp>
        <p:sp>
          <p:nvSpPr>
            <p:cNvPr id="63"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solidFill>
                <a:srgbClr val="C00000"/>
              </a:solidFill>
              <a:round/>
            </a:ln>
          </p:spPr>
          <p:txBody>
            <a:bodyPr/>
            <a:lstStyle/>
            <a:p>
              <a:pPr fontAlgn="auto">
                <a:spcBef>
                  <a:spcPct val="0"/>
                </a:spcBef>
                <a:spcAft>
                  <a:spcPct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64" name="Group 130"/>
          <p:cNvGrpSpPr/>
          <p:nvPr/>
        </p:nvGrpSpPr>
        <p:grpSpPr>
          <a:xfrm>
            <a:off x="5607329" y="3925012"/>
            <a:ext cx="661688" cy="662962"/>
            <a:chOff x="4216908" y="1306354"/>
            <a:chExt cx="713232" cy="713232"/>
          </a:xfrm>
          <a:solidFill>
            <a:srgbClr val="C00000"/>
          </a:solidFill>
        </p:grpSpPr>
        <p:sp>
          <p:nvSpPr>
            <p:cNvPr id="65" name="Donut 10"/>
            <p:cNvSpPr>
              <a:spLocks noChangeArrowheads="1"/>
            </p:cNvSpPr>
            <p:nvPr/>
          </p:nvSpPr>
          <p:spPr bwMode="auto">
            <a:xfrm flipV="1">
              <a:off x="4216620" y="1306698"/>
              <a:ext cx="713768"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solidFill>
                <a:srgbClr val="C00000"/>
              </a:solidFill>
              <a:miter lim="800000"/>
            </a:ln>
            <a:effectLst/>
          </p:spPr>
          <p:txBody>
            <a:bodyPr anchor="ctr"/>
            <a:lstStyle/>
            <a:p>
              <a:pPr algn="ctr" defTabSz="457200">
                <a:defRPr/>
              </a:pPr>
              <a:endParaRPr lang="en-US">
                <a:solidFill>
                  <a:prstClr val="black"/>
                </a:solidFill>
                <a:latin typeface="微软雅黑" panose="020B0503020204020204" pitchFamily="34" charset="-122"/>
                <a:ea typeface="微软雅黑" panose="020B0503020204020204" pitchFamily="34" charset="-122"/>
              </a:endParaRPr>
            </a:p>
          </p:txBody>
        </p:sp>
        <p:sp>
          <p:nvSpPr>
            <p:cNvPr id="66" name="Freeform 12"/>
            <p:cNvSpPr>
              <a:spLocks noEditPoints="1"/>
            </p:cNvSpPr>
            <p:nvPr/>
          </p:nvSpPr>
          <p:spPr bwMode="auto">
            <a:xfrm>
              <a:off x="4435073" y="1467069"/>
              <a:ext cx="276863" cy="392147"/>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grpFill/>
            <a:ln w="9525">
              <a:solidFill>
                <a:srgbClr val="C00000"/>
              </a:solidFill>
              <a:round/>
            </a:ln>
          </p:spPr>
          <p:txBody>
            <a:bodyPr/>
            <a:lstStyle/>
            <a:p>
              <a:pPr fontAlgn="auto">
                <a:spcBef>
                  <a:spcPct val="0"/>
                </a:spcBef>
                <a:spcAft>
                  <a:spcPct val="0"/>
                </a:spcAft>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67" name="TextBox 66"/>
          <p:cNvSpPr txBox="1"/>
          <p:nvPr/>
        </p:nvSpPr>
        <p:spPr bwMode="auto">
          <a:xfrm>
            <a:off x="1310656" y="1391455"/>
            <a:ext cx="2824633" cy="2862322"/>
          </a:xfrm>
          <a:prstGeom prst="rect">
            <a:avLst/>
          </a:prstGeom>
          <a:noFill/>
        </p:spPr>
        <p:txBody>
          <a:bodyPr wrap="square">
            <a:spAutoFit/>
          </a:bodyPr>
          <a:lstStyle/>
          <a:p>
            <a:pP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的文字概述这里输入简单文字概述简单的文字概述这里输入简单的文字概述这里输入简单的文字概述这里输入简单文字概述简单的文字概述这里输入简单的文字概述这里输入简单的文字概述这里输入简单文字概述简单的文字概述这里输入简单的文字概述</a:t>
            </a:r>
            <a:endParaRPr lang="zh-CN" altLang="en-US" sz="1200">
              <a:latin typeface="微软雅黑" panose="020B0503020204020204" pitchFamily="34" charset="-122"/>
              <a:ea typeface="微软雅黑" panose="020B0503020204020204" pitchFamily="34" charset="-122"/>
            </a:endParaRPr>
          </a:p>
        </p:txBody>
      </p:sp>
      <p:sp>
        <p:nvSpPr>
          <p:cNvPr id="68" name="矩形 67"/>
          <p:cNvSpPr/>
          <p:nvPr/>
        </p:nvSpPr>
        <p:spPr bwMode="auto">
          <a:xfrm>
            <a:off x="1326977" y="1031415"/>
            <a:ext cx="2020887" cy="369333"/>
          </a:xfrm>
          <a:prstGeom prst="rect">
            <a:avLst/>
          </a:prstGeom>
        </p:spPr>
        <p:txBody>
          <a:bodyPr>
            <a:spAutoFit/>
          </a:bodyPr>
          <a:lstStyle/>
          <a:p>
            <a:pPr fontAlgn="auto">
              <a:spcBef>
                <a:spcPct val="0"/>
              </a:spcBef>
              <a:spcAft>
                <a:spcPct val="0"/>
              </a:spcAft>
              <a:defRPr/>
            </a:pPr>
            <a:r>
              <a:rPr lang="zh-CN" altLang="en-US" b="1">
                <a:latin typeface="微软雅黑" panose="020B0503020204020204" pitchFamily="34" charset="-122"/>
                <a:ea typeface="微软雅黑" panose="020B0503020204020204" pitchFamily="34" charset="-122"/>
              </a:rPr>
              <a:t>输入相关标题</a:t>
            </a:r>
          </a:p>
        </p:txBody>
      </p:sp>
      <p:grpSp>
        <p:nvGrpSpPr>
          <p:cNvPr id="69" name="组合 68"/>
          <p:cNvGrpSpPr/>
          <p:nvPr/>
        </p:nvGrpSpPr>
        <p:grpSpPr>
          <a:xfrm>
            <a:off x="4922117" y="1585953"/>
            <a:ext cx="2032076" cy="2040156"/>
            <a:chOff x="4922117" y="1686128"/>
            <a:chExt cx="2032076" cy="2040156"/>
          </a:xfrm>
          <a:solidFill>
            <a:srgbClr val="C00000"/>
          </a:solidFill>
        </p:grpSpPr>
        <p:sp>
          <p:nvSpPr>
            <p:cNvPr id="70" name="Donut 8"/>
            <p:cNvSpPr>
              <a:spLocks noChangeArrowheads="1"/>
            </p:cNvSpPr>
            <p:nvPr/>
          </p:nvSpPr>
          <p:spPr bwMode="auto">
            <a:xfrm>
              <a:off x="4922117" y="1686128"/>
              <a:ext cx="2032076" cy="2040156"/>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grpFill/>
            <a:ln w="9525">
              <a:solidFill>
                <a:srgbClr val="C00000"/>
              </a:solidFill>
              <a:miter lim="800000"/>
            </a:ln>
            <a:effectLst/>
          </p:spPr>
          <p:txBody>
            <a:bodyPr anchor="ctr"/>
            <a:lstStyle/>
            <a:p>
              <a:pPr algn="ctr" defTabSz="457200">
                <a:defRPr/>
              </a:pPr>
              <a:endParaRPr lang="en-US">
                <a:solidFill>
                  <a:prstClr val="black"/>
                </a:solidFill>
                <a:latin typeface="微软雅黑" panose="020B0503020204020204" pitchFamily="34" charset="-122"/>
                <a:ea typeface="微软雅黑" panose="020B0503020204020204" pitchFamily="34" charset="-122"/>
              </a:endParaRPr>
            </a:p>
          </p:txBody>
        </p:sp>
        <p:sp>
          <p:nvSpPr>
            <p:cNvPr id="71" name="矩形 70"/>
            <p:cNvSpPr/>
            <p:nvPr/>
          </p:nvSpPr>
          <p:spPr bwMode="auto">
            <a:xfrm>
              <a:off x="5433834" y="2397566"/>
              <a:ext cx="1008642" cy="646331"/>
            </a:xfrm>
            <a:prstGeom prst="rect">
              <a:avLst/>
            </a:prstGeom>
            <a:noFill/>
            <a:ln>
              <a:noFill/>
            </a:ln>
          </p:spPr>
          <p:txBody>
            <a:bodyPr wrap="square">
              <a:spAutoFit/>
            </a:bodyPr>
            <a:lstStyle/>
            <a:p>
              <a:pPr algn="ctr" fontAlgn="auto">
                <a:spcBef>
                  <a:spcPct val="0"/>
                </a:spcBef>
                <a:spcAft>
                  <a:spcPct val="0"/>
                </a:spcAft>
                <a:defRPr/>
              </a:pPr>
              <a:r>
                <a:rPr lang="zh-CN" altLang="en-US" b="1">
                  <a:latin typeface="微软雅黑" panose="020B0503020204020204" pitchFamily="34" charset="-122"/>
                  <a:ea typeface="微软雅黑" panose="020B0503020204020204" pitchFamily="34" charset="-122"/>
                </a:rPr>
                <a:t>输入相</a:t>
              </a:r>
              <a:endParaRPr lang="en-US" altLang="zh-CN" b="1">
                <a:latin typeface="微软雅黑" panose="020B0503020204020204" pitchFamily="34" charset="-122"/>
                <a:ea typeface="微软雅黑" panose="020B0503020204020204" pitchFamily="34" charset="-122"/>
              </a:endParaRPr>
            </a:p>
            <a:p>
              <a:pPr algn="ctr" fontAlgn="auto">
                <a:spcBef>
                  <a:spcPct val="0"/>
                </a:spcBef>
                <a:spcAft>
                  <a:spcPct val="0"/>
                </a:spcAft>
                <a:defRPr/>
              </a:pPr>
              <a:r>
                <a:rPr lang="zh-CN" altLang="en-US" b="1">
                  <a:latin typeface="微软雅黑" panose="020B0503020204020204" pitchFamily="34" charset="-122"/>
                  <a:ea typeface="微软雅黑" panose="020B0503020204020204" pitchFamily="34" charset="-122"/>
                </a:rPr>
                <a:t>关标题</a:t>
              </a:r>
            </a:p>
          </p:txBody>
        </p:sp>
      </p:gr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anim calcmode="lin" valueType="num">
                                      <p:cBhvr>
                                        <p:cTn id="16" dur="500" fill="hold"/>
                                        <p:tgtEl>
                                          <p:spTgt spid="38"/>
                                        </p:tgtEl>
                                        <p:attrNameLst>
                                          <p:attrName>ppt_x</p:attrName>
                                        </p:attrNameLst>
                                      </p:cBhvr>
                                      <p:tavLst>
                                        <p:tav tm="0">
                                          <p:val>
                                            <p:fltVal val="0.5"/>
                                          </p:val>
                                        </p:tav>
                                        <p:tav tm="100000">
                                          <p:val>
                                            <p:strVal val="#ppt_x"/>
                                          </p:val>
                                        </p:tav>
                                      </p:tavLst>
                                    </p:anim>
                                    <p:anim calcmode="lin" valueType="num">
                                      <p:cBhvr>
                                        <p:cTn id="17" dur="500" fill="hold"/>
                                        <p:tgtEl>
                                          <p:spTgt spid="38"/>
                                        </p:tgtEl>
                                        <p:attrNameLst>
                                          <p:attrName>ppt_y</p:attrName>
                                        </p:attrNameLst>
                                      </p:cBhvr>
                                      <p:tavLst>
                                        <p:tav tm="0">
                                          <p:val>
                                            <p:fltVal val="0.5"/>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anim calcmode="lin" valueType="num">
                                      <p:cBhvr>
                                        <p:cTn id="23" dur="500" fill="hold"/>
                                        <p:tgtEl>
                                          <p:spTgt spid="55"/>
                                        </p:tgtEl>
                                        <p:attrNameLst>
                                          <p:attrName>ppt_x</p:attrName>
                                        </p:attrNameLst>
                                      </p:cBhvr>
                                      <p:tavLst>
                                        <p:tav tm="0">
                                          <p:val>
                                            <p:fltVal val="0.5"/>
                                          </p:val>
                                        </p:tav>
                                        <p:tav tm="100000">
                                          <p:val>
                                            <p:strVal val="#ppt_x"/>
                                          </p:val>
                                        </p:tav>
                                      </p:tavLst>
                                    </p:anim>
                                    <p:anim calcmode="lin" valueType="num">
                                      <p:cBhvr>
                                        <p:cTn id="24" dur="500" fill="hold"/>
                                        <p:tgtEl>
                                          <p:spTgt spid="55"/>
                                        </p:tgtEl>
                                        <p:attrNameLst>
                                          <p:attrName>ppt_y</p:attrName>
                                        </p:attrNameLst>
                                      </p:cBhvr>
                                      <p:tavLst>
                                        <p:tav tm="0">
                                          <p:val>
                                            <p:fltVal val="0.5"/>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anim calcmode="lin" valueType="num">
                                      <p:cBhvr>
                                        <p:cTn id="30" dur="500" fill="hold"/>
                                        <p:tgtEl>
                                          <p:spTgt spid="58"/>
                                        </p:tgtEl>
                                        <p:attrNameLst>
                                          <p:attrName>ppt_x</p:attrName>
                                        </p:attrNameLst>
                                      </p:cBhvr>
                                      <p:tavLst>
                                        <p:tav tm="0">
                                          <p:val>
                                            <p:fltVal val="0.5"/>
                                          </p:val>
                                        </p:tav>
                                        <p:tav tm="100000">
                                          <p:val>
                                            <p:strVal val="#ppt_x"/>
                                          </p:val>
                                        </p:tav>
                                      </p:tavLst>
                                    </p:anim>
                                    <p:anim calcmode="lin" valueType="num">
                                      <p:cBhvr>
                                        <p:cTn id="31" dur="500" fill="hold"/>
                                        <p:tgtEl>
                                          <p:spTgt spid="58"/>
                                        </p:tgtEl>
                                        <p:attrNameLst>
                                          <p:attrName>ppt_y</p:attrName>
                                        </p:attrNameLst>
                                      </p:cBhvr>
                                      <p:tavLst>
                                        <p:tav tm="0">
                                          <p:val>
                                            <p:fltVal val="0.5"/>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anim calcmode="lin" valueType="num">
                                      <p:cBhvr>
                                        <p:cTn id="37" dur="500" fill="hold"/>
                                        <p:tgtEl>
                                          <p:spTgt spid="61"/>
                                        </p:tgtEl>
                                        <p:attrNameLst>
                                          <p:attrName>ppt_x</p:attrName>
                                        </p:attrNameLst>
                                      </p:cBhvr>
                                      <p:tavLst>
                                        <p:tav tm="0">
                                          <p:val>
                                            <p:fltVal val="0.5"/>
                                          </p:val>
                                        </p:tav>
                                        <p:tav tm="100000">
                                          <p:val>
                                            <p:strVal val="#ppt_x"/>
                                          </p:val>
                                        </p:tav>
                                      </p:tavLst>
                                    </p:anim>
                                    <p:anim calcmode="lin" valueType="num">
                                      <p:cBhvr>
                                        <p:cTn id="38" dur="500" fill="hold"/>
                                        <p:tgtEl>
                                          <p:spTgt spid="61"/>
                                        </p:tgtEl>
                                        <p:attrNameLst>
                                          <p:attrName>ppt_y</p:attrName>
                                        </p:attrNameLst>
                                      </p:cBhvr>
                                      <p:tavLst>
                                        <p:tav tm="0">
                                          <p:val>
                                            <p:fltVal val="0.5"/>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Effect transition="in" filter="fade">
                                      <p:cBhvr>
                                        <p:cTn id="43" dur="500"/>
                                        <p:tgtEl>
                                          <p:spTgt spid="49"/>
                                        </p:tgtEl>
                                      </p:cBhvr>
                                    </p:animEffect>
                                    <p:anim calcmode="lin" valueType="num">
                                      <p:cBhvr>
                                        <p:cTn id="44" dur="500" fill="hold"/>
                                        <p:tgtEl>
                                          <p:spTgt spid="49"/>
                                        </p:tgtEl>
                                        <p:attrNameLst>
                                          <p:attrName>ppt_x</p:attrName>
                                        </p:attrNameLst>
                                      </p:cBhvr>
                                      <p:tavLst>
                                        <p:tav tm="0">
                                          <p:val>
                                            <p:fltVal val="0.5"/>
                                          </p:val>
                                        </p:tav>
                                        <p:tav tm="100000">
                                          <p:val>
                                            <p:strVal val="#ppt_x"/>
                                          </p:val>
                                        </p:tav>
                                      </p:tavLst>
                                    </p:anim>
                                    <p:anim calcmode="lin" valueType="num">
                                      <p:cBhvr>
                                        <p:cTn id="45" dur="500" fill="hold"/>
                                        <p:tgtEl>
                                          <p:spTgt spid="49"/>
                                        </p:tgtEl>
                                        <p:attrNameLst>
                                          <p:attrName>ppt_y</p:attrName>
                                        </p:attrNameLst>
                                      </p:cBhvr>
                                      <p:tavLst>
                                        <p:tav tm="0">
                                          <p:val>
                                            <p:fltVal val="0.5"/>
                                          </p:val>
                                        </p:tav>
                                        <p:tav tm="100000">
                                          <p:val>
                                            <p:strVal val="#ppt_y"/>
                                          </p:val>
                                        </p:tav>
                                      </p:tavLst>
                                    </p:anim>
                                  </p:childTnLst>
                                </p:cTn>
                              </p:par>
                              <p:par>
                                <p:cTn id="46" presetID="53" presetClass="entr" presetSubtype="16"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anim calcmode="lin" valueType="num">
                                      <p:cBhvr>
                                        <p:cTn id="51" dur="500" fill="hold"/>
                                        <p:tgtEl>
                                          <p:spTgt spid="43"/>
                                        </p:tgtEl>
                                        <p:attrNameLst>
                                          <p:attrName>ppt_x</p:attrName>
                                        </p:attrNameLst>
                                      </p:cBhvr>
                                      <p:tavLst>
                                        <p:tav tm="0">
                                          <p:val>
                                            <p:fltVal val="0.5"/>
                                          </p:val>
                                        </p:tav>
                                        <p:tav tm="100000">
                                          <p:val>
                                            <p:strVal val="#ppt_x"/>
                                          </p:val>
                                        </p:tav>
                                      </p:tavLst>
                                    </p:anim>
                                    <p:anim calcmode="lin" valueType="num">
                                      <p:cBhvr>
                                        <p:cTn id="52" dur="500" fill="hold"/>
                                        <p:tgtEl>
                                          <p:spTgt spid="43"/>
                                        </p:tgtEl>
                                        <p:attrNameLst>
                                          <p:attrName>ppt_y</p:attrName>
                                        </p:attrNameLst>
                                      </p:cBhvr>
                                      <p:tavLst>
                                        <p:tav tm="0">
                                          <p:val>
                                            <p:fltVal val="0.5"/>
                                          </p:val>
                                        </p:tav>
                                        <p:tav tm="100000">
                                          <p:val>
                                            <p:strVal val="#ppt_y"/>
                                          </p:val>
                                        </p:tav>
                                      </p:tavLst>
                                    </p:anim>
                                  </p:childTnLst>
                                </p:cTn>
                              </p:par>
                              <p:par>
                                <p:cTn id="53" presetID="53" presetClass="entr" presetSubtype="16"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anim calcmode="lin" valueType="num">
                                      <p:cBhvr>
                                        <p:cTn id="58" dur="500" fill="hold"/>
                                        <p:tgtEl>
                                          <p:spTgt spid="64"/>
                                        </p:tgtEl>
                                        <p:attrNameLst>
                                          <p:attrName>ppt_x</p:attrName>
                                        </p:attrNameLst>
                                      </p:cBhvr>
                                      <p:tavLst>
                                        <p:tav tm="0">
                                          <p:val>
                                            <p:fltVal val="0.5"/>
                                          </p:val>
                                        </p:tav>
                                        <p:tav tm="100000">
                                          <p:val>
                                            <p:strVal val="#ppt_x"/>
                                          </p:val>
                                        </p:tav>
                                      </p:tavLst>
                                    </p:anim>
                                    <p:anim calcmode="lin" valueType="num">
                                      <p:cBhvr>
                                        <p:cTn id="59" dur="500" fill="hold"/>
                                        <p:tgtEl>
                                          <p:spTgt spid="64"/>
                                        </p:tgtEl>
                                        <p:attrNameLst>
                                          <p:attrName>ppt_y</p:attrName>
                                        </p:attrNameLst>
                                      </p:cBhvr>
                                      <p:tavLst>
                                        <p:tav tm="0">
                                          <p:val>
                                            <p:fltVal val="0.5"/>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1000"/>
                                        <p:tgtEl>
                                          <p:spTgt spid="67"/>
                                        </p:tgtEl>
                                      </p:cBhvr>
                                    </p:animEffect>
                                    <p:anim calcmode="lin" valueType="num">
                                      <p:cBhvr>
                                        <p:cTn id="69" dur="1000" fill="hold"/>
                                        <p:tgtEl>
                                          <p:spTgt spid="67"/>
                                        </p:tgtEl>
                                        <p:attrNameLst>
                                          <p:attrName>ppt_x</p:attrName>
                                        </p:attrNameLst>
                                      </p:cBhvr>
                                      <p:tavLst>
                                        <p:tav tm="0">
                                          <p:val>
                                            <p:strVal val="#ppt_x"/>
                                          </p:val>
                                        </p:tav>
                                        <p:tav tm="100000">
                                          <p:val>
                                            <p:strVal val="#ppt_x"/>
                                          </p:val>
                                        </p:tav>
                                      </p:tavLst>
                                    </p:anim>
                                    <p:anim calcmode="lin" valueType="num">
                                      <p:cBhvr>
                                        <p:cTn id="70"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a:solidFill>
            <a:srgbClr val="C00000"/>
          </a:solidFill>
        </p:spPr>
        <p:txBody>
          <a:bodyPr wrap="square">
            <a:spAutoFit/>
          </a:bodyPr>
          <a:lstStyle/>
          <a:p>
            <a:r>
              <a:rPr lang="zh-CN" altLang="en-US" sz="1600" b="1">
                <a:solidFill>
                  <a:schemeClr val="bg1"/>
                </a:solidFill>
                <a:ea typeface="微软雅黑" panose="020B0503020204020204" pitchFamily="34" charset="-122"/>
              </a:rPr>
              <a:t>工 作 不 足 之 处</a:t>
            </a:r>
          </a:p>
        </p:txBody>
      </p:sp>
      <p:sp>
        <p:nvSpPr>
          <p:cNvPr id="24" name="任意多边形 23"/>
          <p:cNvSpPr/>
          <p:nvPr/>
        </p:nvSpPr>
        <p:spPr>
          <a:xfrm rot="1723431">
            <a:off x="2648146" y="2201096"/>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rgbClr val="C00000"/>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rgbClr val="0070C0"/>
              </a:solidFill>
              <a:latin typeface="微软雅黑" panose="020B0503020204020204" pitchFamily="34" charset="-122"/>
              <a:ea typeface="微软雅黑" panose="020B0503020204020204" pitchFamily="34" charset="-122"/>
            </a:endParaRPr>
          </a:p>
        </p:txBody>
      </p:sp>
      <p:sp>
        <p:nvSpPr>
          <p:cNvPr id="25" name="任意多边形 24"/>
          <p:cNvSpPr/>
          <p:nvPr/>
        </p:nvSpPr>
        <p:spPr>
          <a:xfrm rot="1723431">
            <a:off x="796628" y="845360"/>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C00000"/>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26" name="任意多边形 25"/>
          <p:cNvSpPr/>
          <p:nvPr/>
        </p:nvSpPr>
        <p:spPr>
          <a:xfrm rot="1723431">
            <a:off x="796628" y="845360"/>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C00000"/>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27" name="任意多边形 26"/>
          <p:cNvSpPr/>
          <p:nvPr/>
        </p:nvSpPr>
        <p:spPr>
          <a:xfrm rot="1723431">
            <a:off x="796628" y="845360"/>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C00000"/>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28" name="任意多边形 27"/>
          <p:cNvSpPr/>
          <p:nvPr/>
        </p:nvSpPr>
        <p:spPr>
          <a:xfrm rot="1723431">
            <a:off x="796628" y="845360"/>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rgbClr val="C00000"/>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rgbClr val="0070C0"/>
              </a:solidFill>
            </a:endParaRPr>
          </a:p>
        </p:txBody>
      </p:sp>
      <p:sp>
        <p:nvSpPr>
          <p:cNvPr id="29" name="任意多边形 28"/>
          <p:cNvSpPr/>
          <p:nvPr/>
        </p:nvSpPr>
        <p:spPr>
          <a:xfrm rot="1723431">
            <a:off x="796628" y="845360"/>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C00000"/>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rgbClr val="0070C0"/>
              </a:solidFill>
            </a:endParaRPr>
          </a:p>
        </p:txBody>
      </p:sp>
      <p:sp>
        <p:nvSpPr>
          <p:cNvPr id="30" name="椭圆 29"/>
          <p:cNvSpPr/>
          <p:nvPr/>
        </p:nvSpPr>
        <p:spPr>
          <a:xfrm>
            <a:off x="2374489" y="2431781"/>
            <a:ext cx="507037" cy="507037"/>
          </a:xfrm>
          <a:prstGeom prst="ellips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438138" y="2064401"/>
            <a:ext cx="404789" cy="372410"/>
          </a:xfrm>
          <a:prstGeom prst="rect">
            <a:avLst/>
          </a:prstGeom>
          <a:noFill/>
          <a:ln>
            <a:noFill/>
          </a:ln>
        </p:spPr>
        <p:txBody>
          <a:bodyPr wrap="square" rtlCol="0">
            <a:spAutoFit/>
          </a:bodyPr>
          <a:lstStyle/>
          <a:p>
            <a:pPr algn="ctr">
              <a:lnSpc>
                <a:spcPct val="130000"/>
              </a:lnSpc>
              <a:defRPr/>
            </a:pPr>
            <a:r>
              <a:rPr lang="en-US" altLang="zh-CN" sz="1400" ker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06</a:t>
            </a:r>
            <a:endParaRPr lang="zh-CN" altLang="en-US" sz="1400" ker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TextBox 31"/>
          <p:cNvSpPr txBox="1"/>
          <p:nvPr/>
        </p:nvSpPr>
        <p:spPr>
          <a:xfrm>
            <a:off x="2064262" y="2206065"/>
            <a:ext cx="404789" cy="372410"/>
          </a:xfrm>
          <a:prstGeom prst="rect">
            <a:avLst/>
          </a:prstGeom>
          <a:noFill/>
          <a:ln>
            <a:noFill/>
          </a:ln>
        </p:spPr>
        <p:txBody>
          <a:bodyPr wrap="square" rtlCol="0">
            <a:spAutoFit/>
          </a:bodyPr>
          <a:lstStyle/>
          <a:p>
            <a:pPr algn="ctr">
              <a:lnSpc>
                <a:spcPct val="130000"/>
              </a:lnSpc>
              <a:defRPr/>
            </a:pPr>
            <a:r>
              <a:rPr lang="en-US" altLang="zh-CN" sz="1400" ker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05</a:t>
            </a:r>
            <a:endParaRPr lang="zh-CN" altLang="en-US" sz="1400" ker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TextBox 32"/>
          <p:cNvSpPr txBox="1"/>
          <p:nvPr/>
        </p:nvSpPr>
        <p:spPr>
          <a:xfrm>
            <a:off x="1987837" y="2575673"/>
            <a:ext cx="404789" cy="372410"/>
          </a:xfrm>
          <a:prstGeom prst="rect">
            <a:avLst/>
          </a:prstGeom>
          <a:noFill/>
          <a:ln>
            <a:noFill/>
          </a:ln>
        </p:spPr>
        <p:txBody>
          <a:bodyPr wrap="square" rtlCol="0">
            <a:spAutoFit/>
          </a:bodyPr>
          <a:lstStyle/>
          <a:p>
            <a:pPr algn="ctr">
              <a:lnSpc>
                <a:spcPct val="130000"/>
              </a:lnSpc>
              <a:defRPr/>
            </a:pPr>
            <a:r>
              <a:rPr lang="en-US" altLang="zh-CN" sz="1400" ker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1400" ker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TextBox 33"/>
          <p:cNvSpPr txBox="1"/>
          <p:nvPr/>
        </p:nvSpPr>
        <p:spPr>
          <a:xfrm>
            <a:off x="2205150" y="2879815"/>
            <a:ext cx="404789" cy="372410"/>
          </a:xfrm>
          <a:prstGeom prst="rect">
            <a:avLst/>
          </a:prstGeom>
          <a:noFill/>
          <a:ln>
            <a:noFill/>
          </a:ln>
        </p:spPr>
        <p:txBody>
          <a:bodyPr wrap="square" rtlCol="0">
            <a:spAutoFit/>
          </a:bodyPr>
          <a:lstStyle/>
          <a:p>
            <a:pPr algn="ctr">
              <a:lnSpc>
                <a:spcPct val="130000"/>
              </a:lnSpc>
              <a:defRPr/>
            </a:pPr>
            <a:r>
              <a:rPr lang="en-US" altLang="zh-CN" sz="1400" ker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1400" ker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TextBox 34"/>
          <p:cNvSpPr txBox="1"/>
          <p:nvPr/>
        </p:nvSpPr>
        <p:spPr>
          <a:xfrm>
            <a:off x="2585690" y="2913353"/>
            <a:ext cx="404789" cy="372410"/>
          </a:xfrm>
          <a:prstGeom prst="rect">
            <a:avLst/>
          </a:prstGeom>
          <a:noFill/>
          <a:ln>
            <a:noFill/>
          </a:ln>
        </p:spPr>
        <p:txBody>
          <a:bodyPr wrap="square" rtlCol="0">
            <a:spAutoFit/>
          </a:bodyPr>
          <a:lstStyle/>
          <a:p>
            <a:pPr algn="ctr">
              <a:lnSpc>
                <a:spcPct val="130000"/>
              </a:lnSpc>
              <a:defRPr/>
            </a:pPr>
            <a:r>
              <a:rPr lang="en-US" altLang="zh-CN" sz="1400" ker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1400" ker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TextBox 35"/>
          <p:cNvSpPr txBox="1"/>
          <p:nvPr/>
        </p:nvSpPr>
        <p:spPr>
          <a:xfrm>
            <a:off x="2870736" y="2610207"/>
            <a:ext cx="404789" cy="372410"/>
          </a:xfrm>
          <a:prstGeom prst="rect">
            <a:avLst/>
          </a:prstGeom>
          <a:noFill/>
          <a:ln>
            <a:noFill/>
          </a:ln>
        </p:spPr>
        <p:txBody>
          <a:bodyPr wrap="square" rtlCol="0">
            <a:spAutoFit/>
          </a:bodyPr>
          <a:lstStyle/>
          <a:p>
            <a:pPr algn="ctr">
              <a:lnSpc>
                <a:spcPct val="130000"/>
              </a:lnSpc>
              <a:defRPr/>
            </a:pPr>
            <a:r>
              <a:rPr lang="en-US" altLang="zh-CN" sz="1400" ker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1400" ker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TextBox 36"/>
          <p:cNvSpPr txBox="1"/>
          <p:nvPr/>
        </p:nvSpPr>
        <p:spPr>
          <a:xfrm>
            <a:off x="2223287" y="949195"/>
            <a:ext cx="867981" cy="825694"/>
          </a:xfrm>
          <a:prstGeom prst="rect">
            <a:avLst/>
          </a:prstGeom>
          <a:noFill/>
          <a:ln>
            <a:noFill/>
          </a:ln>
        </p:spPr>
        <p:txBody>
          <a:bodyPr wrap="square" rtlCol="0">
            <a:spAutoFit/>
          </a:bodyPr>
          <a:lstStyle/>
          <a:p>
            <a:pPr algn="just">
              <a:lnSpc>
                <a:spcPct val="130000"/>
              </a:lnSpc>
              <a:defRPr/>
            </a:pPr>
            <a:r>
              <a:rPr lang="zh-CN" altLang="en-US" sz="1200" kern="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38" name="TextBox 37"/>
          <p:cNvSpPr txBox="1"/>
          <p:nvPr/>
        </p:nvSpPr>
        <p:spPr>
          <a:xfrm>
            <a:off x="892735" y="2439762"/>
            <a:ext cx="820620" cy="825694"/>
          </a:xfrm>
          <a:prstGeom prst="rect">
            <a:avLst/>
          </a:prstGeom>
          <a:noFill/>
          <a:ln>
            <a:noFill/>
          </a:ln>
        </p:spPr>
        <p:txBody>
          <a:bodyPr wrap="square" rtlCol="0">
            <a:spAutoFit/>
          </a:bodyPr>
          <a:lstStyle/>
          <a:p>
            <a:pPr algn="just">
              <a:lnSpc>
                <a:spcPct val="130000"/>
              </a:lnSpc>
              <a:defRPr/>
            </a:pPr>
            <a:r>
              <a:rPr lang="zh-CN" altLang="en-US" sz="1200" kern="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39" name="TextBox 38"/>
          <p:cNvSpPr txBox="1"/>
          <p:nvPr/>
        </p:nvSpPr>
        <p:spPr>
          <a:xfrm>
            <a:off x="1591071" y="3374280"/>
            <a:ext cx="865035" cy="825694"/>
          </a:xfrm>
          <a:prstGeom prst="rect">
            <a:avLst/>
          </a:prstGeom>
          <a:noFill/>
          <a:ln>
            <a:noFill/>
          </a:ln>
        </p:spPr>
        <p:txBody>
          <a:bodyPr wrap="square" rtlCol="0">
            <a:spAutoFit/>
          </a:bodyPr>
          <a:lstStyle/>
          <a:p>
            <a:pPr algn="just">
              <a:lnSpc>
                <a:spcPct val="130000"/>
              </a:lnSpc>
              <a:defRPr/>
            </a:pPr>
            <a:r>
              <a:rPr lang="zh-CN" altLang="en-US" sz="1200" kern="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40" name="TextBox 39"/>
          <p:cNvSpPr txBox="1"/>
          <p:nvPr/>
        </p:nvSpPr>
        <p:spPr>
          <a:xfrm>
            <a:off x="1248717" y="1450864"/>
            <a:ext cx="839756" cy="825694"/>
          </a:xfrm>
          <a:prstGeom prst="rect">
            <a:avLst/>
          </a:prstGeom>
          <a:noFill/>
          <a:ln>
            <a:noFill/>
          </a:ln>
        </p:spPr>
        <p:txBody>
          <a:bodyPr wrap="square" rtlCol="0">
            <a:spAutoFit/>
          </a:bodyPr>
          <a:lstStyle/>
          <a:p>
            <a:pPr algn="just">
              <a:lnSpc>
                <a:spcPct val="130000"/>
              </a:lnSpc>
              <a:defRPr/>
            </a:pPr>
            <a:r>
              <a:rPr lang="zh-CN" altLang="en-US" sz="1200" kern="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41" name="TextBox 40"/>
          <p:cNvSpPr txBox="1"/>
          <p:nvPr/>
        </p:nvSpPr>
        <p:spPr>
          <a:xfrm>
            <a:off x="2662296" y="3437383"/>
            <a:ext cx="825688" cy="825694"/>
          </a:xfrm>
          <a:prstGeom prst="rect">
            <a:avLst/>
          </a:prstGeom>
          <a:noFill/>
          <a:ln>
            <a:noFill/>
          </a:ln>
        </p:spPr>
        <p:txBody>
          <a:bodyPr wrap="square" rtlCol="0">
            <a:spAutoFit/>
          </a:bodyPr>
          <a:lstStyle/>
          <a:p>
            <a:pPr algn="just">
              <a:lnSpc>
                <a:spcPct val="130000"/>
              </a:lnSpc>
              <a:defRPr/>
            </a:pPr>
            <a:r>
              <a:rPr lang="zh-CN" altLang="en-US" sz="1200" kern="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42" name="TextBox 41"/>
          <p:cNvSpPr txBox="1"/>
          <p:nvPr/>
        </p:nvSpPr>
        <p:spPr>
          <a:xfrm>
            <a:off x="3335873" y="2539146"/>
            <a:ext cx="811259" cy="825694"/>
          </a:xfrm>
          <a:prstGeom prst="rect">
            <a:avLst/>
          </a:prstGeom>
          <a:noFill/>
          <a:ln>
            <a:noFill/>
          </a:ln>
        </p:spPr>
        <p:txBody>
          <a:bodyPr wrap="square" rtlCol="0">
            <a:spAutoFit/>
          </a:bodyPr>
          <a:lstStyle/>
          <a:p>
            <a:pPr algn="just">
              <a:lnSpc>
                <a:spcPct val="130000"/>
              </a:lnSpc>
              <a:defRPr/>
            </a:pPr>
            <a:r>
              <a:rPr lang="zh-CN" altLang="en-US" sz="1200" kern="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43" name="TextBox 42"/>
          <p:cNvSpPr txBox="1"/>
          <p:nvPr/>
        </p:nvSpPr>
        <p:spPr>
          <a:xfrm>
            <a:off x="4208602" y="771550"/>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a:solidFill>
                  <a:srgbClr val="C00000"/>
                </a:solidFill>
                <a:latin typeface="微软雅黑" panose="020B0503020204020204" pitchFamily="34" charset="-122"/>
                <a:ea typeface="微软雅黑" panose="020B0503020204020204" pitchFamily="34" charset="-122"/>
              </a:rPr>
              <a:t>您的标题打在这里</a:t>
            </a:r>
          </a:p>
        </p:txBody>
      </p:sp>
      <p:sp>
        <p:nvSpPr>
          <p:cNvPr id="44" name="TextBox 43"/>
          <p:cNvSpPr txBox="1"/>
          <p:nvPr/>
        </p:nvSpPr>
        <p:spPr>
          <a:xfrm>
            <a:off x="4685365" y="1340319"/>
            <a:ext cx="3271011" cy="412421"/>
          </a:xfrm>
          <a:prstGeom prst="rect">
            <a:avLst/>
          </a:prstGeom>
          <a:noFill/>
        </p:spPr>
        <p:txBody>
          <a:bodyPr wrap="square" rtlCol="0">
            <a:spAutoFit/>
          </a:bodyPr>
          <a:lstStyle/>
          <a:p>
            <a:pPr>
              <a:lnSpc>
                <a:spcPct val="130000"/>
              </a:lnSpc>
              <a:defRPr/>
            </a:pPr>
            <a:r>
              <a:rPr lang="zh-CN" altLang="en-US" sz="1600" kern="0">
                <a:solidFill>
                  <a:sysClr val="windowText" lastClr="000000">
                    <a:lumMod val="65000"/>
                    <a:lumOff val="35000"/>
                  </a:sysClr>
                </a:solidFill>
                <a:latin typeface="微软雅黑" panose="020B0503020204020204" pitchFamily="34" charset="-122"/>
                <a:ea typeface="微软雅黑" panose="020B0503020204020204" pitchFamily="34" charset="-122"/>
              </a:rPr>
              <a:t>您的副标题打在这里或通过复制</a:t>
            </a:r>
          </a:p>
        </p:txBody>
      </p:sp>
      <p:cxnSp>
        <p:nvCxnSpPr>
          <p:cNvPr id="45" name="直接连接符 44"/>
          <p:cNvCxnSpPr/>
          <p:nvPr/>
        </p:nvCxnSpPr>
        <p:spPr>
          <a:xfrm>
            <a:off x="3899678" y="1360536"/>
            <a:ext cx="3730566" cy="0"/>
          </a:xfrm>
          <a:prstGeom prst="line">
            <a:avLst/>
          </a:prstGeom>
          <a:noFill/>
          <a:ln w="19050" cap="flat" cmpd="sng" algn="ctr">
            <a:solidFill>
              <a:srgbClr val="C00000"/>
            </a:solidFill>
            <a:prstDash val="solid"/>
          </a:ln>
          <a:effectLst/>
        </p:spPr>
      </p:cxnSp>
      <p:sp>
        <p:nvSpPr>
          <p:cNvPr id="46" name="六边形 45"/>
          <p:cNvSpPr/>
          <p:nvPr/>
        </p:nvSpPr>
        <p:spPr>
          <a:xfrm>
            <a:off x="5436651" y="2080286"/>
            <a:ext cx="1497221" cy="1290708"/>
          </a:xfrm>
          <a:prstGeom prst="hexagon">
            <a:avLst/>
          </a:prstGeom>
          <a:blipFill>
            <a:blip r:embed="rId2"/>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7" name="六边形 46"/>
          <p:cNvSpPr/>
          <p:nvPr/>
        </p:nvSpPr>
        <p:spPr>
          <a:xfrm>
            <a:off x="6661457" y="2914332"/>
            <a:ext cx="1106131" cy="953562"/>
          </a:xfrm>
          <a:prstGeom prst="hexagon">
            <a:avLst/>
          </a:prstGeom>
          <a:blipFill dpi="0" rotWithShape="1">
            <a:blip r:embed="rId3"/>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8" name="六边形 47"/>
          <p:cNvSpPr/>
          <p:nvPr/>
        </p:nvSpPr>
        <p:spPr>
          <a:xfrm>
            <a:off x="4899282" y="3033014"/>
            <a:ext cx="808660" cy="697121"/>
          </a:xfrm>
          <a:prstGeom prst="hexagon">
            <a:avLst/>
          </a:prstGeom>
          <a:blipFill dpi="0" rotWithShape="1">
            <a:blip r:embed="rId4"/>
            <a:stretch>
              <a:fillRect l="-9000" t="-6000" r="-28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六边形 48"/>
          <p:cNvSpPr/>
          <p:nvPr/>
        </p:nvSpPr>
        <p:spPr>
          <a:xfrm>
            <a:off x="6845887" y="2199051"/>
            <a:ext cx="615484" cy="530590"/>
          </a:xfrm>
          <a:prstGeom prst="hexagon">
            <a:avLst/>
          </a:prstGeom>
          <a:solidFill>
            <a:srgbClr val="D6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fade">
                                      <p:cBhvr>
                                        <p:cTn id="9" dur="500"/>
                                        <p:tgtEl>
                                          <p:spTgt spid="29"/>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125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75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00"/>
                            </p:stCondLst>
                            <p:childTnLst>
                              <p:par>
                                <p:cTn id="45" presetID="31"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1000" fill="hold"/>
                                        <p:tgtEl>
                                          <p:spTgt spid="37"/>
                                        </p:tgtEl>
                                        <p:attrNameLst>
                                          <p:attrName>ppt_w</p:attrName>
                                        </p:attrNameLst>
                                      </p:cBhvr>
                                      <p:tavLst>
                                        <p:tav tm="0">
                                          <p:val>
                                            <p:fltVal val="0"/>
                                          </p:val>
                                        </p:tav>
                                        <p:tav tm="100000">
                                          <p:val>
                                            <p:strVal val="#ppt_w"/>
                                          </p:val>
                                        </p:tav>
                                      </p:tavLst>
                                    </p:anim>
                                    <p:anim calcmode="lin" valueType="num">
                                      <p:cBhvr>
                                        <p:cTn id="48" dur="1000" fill="hold"/>
                                        <p:tgtEl>
                                          <p:spTgt spid="37"/>
                                        </p:tgtEl>
                                        <p:attrNameLst>
                                          <p:attrName>ppt_h</p:attrName>
                                        </p:attrNameLst>
                                      </p:cBhvr>
                                      <p:tavLst>
                                        <p:tav tm="0">
                                          <p:val>
                                            <p:fltVal val="0"/>
                                          </p:val>
                                        </p:tav>
                                        <p:tav tm="100000">
                                          <p:val>
                                            <p:strVal val="#ppt_h"/>
                                          </p:val>
                                        </p:tav>
                                      </p:tavLst>
                                    </p:anim>
                                    <p:anim calcmode="lin" valueType="num">
                                      <p:cBhvr>
                                        <p:cTn id="49" dur="1000" fill="hold"/>
                                        <p:tgtEl>
                                          <p:spTgt spid="37"/>
                                        </p:tgtEl>
                                        <p:attrNameLst>
                                          <p:attrName>style.rotation</p:attrName>
                                        </p:attrNameLst>
                                      </p:cBhvr>
                                      <p:tavLst>
                                        <p:tav tm="0">
                                          <p:val>
                                            <p:fltVal val="90"/>
                                          </p:val>
                                        </p:tav>
                                        <p:tav tm="100000">
                                          <p:val>
                                            <p:fltVal val="0"/>
                                          </p:val>
                                        </p:tav>
                                      </p:tavLst>
                                    </p:anim>
                                    <p:animEffect transition="in" filter="fade">
                                      <p:cBhvr>
                                        <p:cTn id="50" dur="1000"/>
                                        <p:tgtEl>
                                          <p:spTgt spid="37"/>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 calcmode="lin" valueType="num">
                                      <p:cBhvr>
                                        <p:cTn id="55" dur="500" fill="hold"/>
                                        <p:tgtEl>
                                          <p:spTgt spid="40"/>
                                        </p:tgtEl>
                                        <p:attrNameLst>
                                          <p:attrName>style.rotation</p:attrName>
                                        </p:attrNameLst>
                                      </p:cBhvr>
                                      <p:tavLst>
                                        <p:tav tm="0">
                                          <p:val>
                                            <p:fltVal val="90"/>
                                          </p:val>
                                        </p:tav>
                                        <p:tav tm="100000">
                                          <p:val>
                                            <p:fltVal val="0"/>
                                          </p:val>
                                        </p:tav>
                                      </p:tavLst>
                                    </p:anim>
                                    <p:animEffect transition="in" filter="fade">
                                      <p:cBhvr>
                                        <p:cTn id="56" dur="500"/>
                                        <p:tgtEl>
                                          <p:spTgt spid="40"/>
                                        </p:tgtEl>
                                      </p:cBhvr>
                                    </p:animEffect>
                                  </p:childTnLst>
                                </p:cTn>
                              </p:par>
                              <p:par>
                                <p:cTn id="57" presetID="31" presetClass="entr" presetSubtype="0" fill="hold" grpId="0" nodeType="withEffect">
                                  <p:stCondLst>
                                    <p:cond delay="25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 calcmode="lin" valueType="num">
                                      <p:cBhvr>
                                        <p:cTn id="61" dur="500" fill="hold"/>
                                        <p:tgtEl>
                                          <p:spTgt spid="38"/>
                                        </p:tgtEl>
                                        <p:attrNameLst>
                                          <p:attrName>style.rotation</p:attrName>
                                        </p:attrNameLst>
                                      </p:cBhvr>
                                      <p:tavLst>
                                        <p:tav tm="0">
                                          <p:val>
                                            <p:fltVal val="90"/>
                                          </p:val>
                                        </p:tav>
                                        <p:tav tm="100000">
                                          <p:val>
                                            <p:fltVal val="0"/>
                                          </p:val>
                                        </p:tav>
                                      </p:tavLst>
                                    </p:anim>
                                    <p:animEffect transition="in" filter="fade">
                                      <p:cBhvr>
                                        <p:cTn id="62" dur="500"/>
                                        <p:tgtEl>
                                          <p:spTgt spid="38"/>
                                        </p:tgtEl>
                                      </p:cBhvr>
                                    </p:animEffect>
                                  </p:childTnLst>
                                </p:cTn>
                              </p:par>
                              <p:par>
                                <p:cTn id="63" presetID="31" presetClass="entr" presetSubtype="0" fill="hold" grpId="0" nodeType="withEffect">
                                  <p:stCondLst>
                                    <p:cond delay="50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 calcmode="lin" valueType="num">
                                      <p:cBhvr>
                                        <p:cTn id="67" dur="500" fill="hold"/>
                                        <p:tgtEl>
                                          <p:spTgt spid="39"/>
                                        </p:tgtEl>
                                        <p:attrNameLst>
                                          <p:attrName>style.rotation</p:attrName>
                                        </p:attrNameLst>
                                      </p:cBhvr>
                                      <p:tavLst>
                                        <p:tav tm="0">
                                          <p:val>
                                            <p:fltVal val="90"/>
                                          </p:val>
                                        </p:tav>
                                        <p:tav tm="100000">
                                          <p:val>
                                            <p:fltVal val="0"/>
                                          </p:val>
                                        </p:tav>
                                      </p:tavLst>
                                    </p:anim>
                                    <p:animEffect transition="in" filter="fade">
                                      <p:cBhvr>
                                        <p:cTn id="68" dur="500"/>
                                        <p:tgtEl>
                                          <p:spTgt spid="39"/>
                                        </p:tgtEl>
                                      </p:cBhvr>
                                    </p:animEffect>
                                  </p:childTnLst>
                                </p:cTn>
                              </p:par>
                              <p:par>
                                <p:cTn id="69" presetID="31" presetClass="entr" presetSubtype="0" fill="hold" grpId="0" nodeType="withEffect">
                                  <p:stCondLst>
                                    <p:cond delay="75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 calcmode="lin" valueType="num">
                                      <p:cBhvr>
                                        <p:cTn id="73" dur="500" fill="hold"/>
                                        <p:tgtEl>
                                          <p:spTgt spid="41"/>
                                        </p:tgtEl>
                                        <p:attrNameLst>
                                          <p:attrName>style.rotation</p:attrName>
                                        </p:attrNameLst>
                                      </p:cBhvr>
                                      <p:tavLst>
                                        <p:tav tm="0">
                                          <p:val>
                                            <p:fltVal val="90"/>
                                          </p:val>
                                        </p:tav>
                                        <p:tav tm="100000">
                                          <p:val>
                                            <p:fltVal val="0"/>
                                          </p:val>
                                        </p:tav>
                                      </p:tavLst>
                                    </p:anim>
                                    <p:animEffect transition="in" filter="fade">
                                      <p:cBhvr>
                                        <p:cTn id="74" dur="500"/>
                                        <p:tgtEl>
                                          <p:spTgt spid="41"/>
                                        </p:tgtEl>
                                      </p:cBhvr>
                                    </p:animEffect>
                                  </p:childTnLst>
                                </p:cTn>
                              </p:par>
                              <p:par>
                                <p:cTn id="75" presetID="31" presetClass="entr" presetSubtype="0" fill="hold" grpId="0" nodeType="withEffect">
                                  <p:stCondLst>
                                    <p:cond delay="100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 calcmode="lin" valueType="num">
                                      <p:cBhvr>
                                        <p:cTn id="79" dur="500" fill="hold"/>
                                        <p:tgtEl>
                                          <p:spTgt spid="42"/>
                                        </p:tgtEl>
                                        <p:attrNameLst>
                                          <p:attrName>style.rotation</p:attrName>
                                        </p:attrNameLst>
                                      </p:cBhvr>
                                      <p:tavLst>
                                        <p:tav tm="0">
                                          <p:val>
                                            <p:fltVal val="90"/>
                                          </p:val>
                                        </p:tav>
                                        <p:tav tm="100000">
                                          <p:val>
                                            <p:fltVal val="0"/>
                                          </p:val>
                                        </p:tav>
                                      </p:tavLst>
                                    </p:anim>
                                    <p:animEffect transition="in" filter="fade">
                                      <p:cBhvr>
                                        <p:cTn id="80" dur="500"/>
                                        <p:tgtEl>
                                          <p:spTgt spid="42"/>
                                        </p:tgtEl>
                                      </p:cBhvr>
                                    </p:animEffect>
                                  </p:childTnLst>
                                </p:cTn>
                              </p:par>
                            </p:childTnLst>
                          </p:cTn>
                        </p:par>
                        <p:par>
                          <p:cTn id="81" fill="hold">
                            <p:stCondLst>
                              <p:cond delay="1500"/>
                            </p:stCondLst>
                            <p:childTnLst>
                              <p:par>
                                <p:cTn id="82" presetID="22" presetClass="entr" presetSubtype="2" fill="hold"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wipe(right)">
                                      <p:cBhvr>
                                        <p:cTn id="84" dur="500"/>
                                        <p:tgtEl>
                                          <p:spTgt spid="45"/>
                                        </p:tgtEl>
                                      </p:cBhvr>
                                    </p:animEffect>
                                  </p:childTnLst>
                                </p:cTn>
                              </p:par>
                            </p:childTnLst>
                          </p:cTn>
                        </p:par>
                        <p:par>
                          <p:cTn id="85" fill="hold">
                            <p:stCondLst>
                              <p:cond delay="200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1000"/>
                                        <p:tgtEl>
                                          <p:spTgt spid="44"/>
                                        </p:tgtEl>
                                      </p:cBhvr>
                                    </p:animEffect>
                                    <p:anim calcmode="lin" valueType="num">
                                      <p:cBhvr>
                                        <p:cTn id="94" dur="1000" fill="hold"/>
                                        <p:tgtEl>
                                          <p:spTgt spid="44"/>
                                        </p:tgtEl>
                                        <p:attrNameLst>
                                          <p:attrName>ppt_x</p:attrName>
                                        </p:attrNameLst>
                                      </p:cBhvr>
                                      <p:tavLst>
                                        <p:tav tm="0">
                                          <p:val>
                                            <p:strVal val="#ppt_x"/>
                                          </p:val>
                                        </p:tav>
                                        <p:tav tm="100000">
                                          <p:val>
                                            <p:strVal val="#ppt_x"/>
                                          </p:val>
                                        </p:tav>
                                      </p:tavLst>
                                    </p:anim>
                                    <p:anim calcmode="lin" valueType="num">
                                      <p:cBhvr>
                                        <p:cTn id="95" dur="1000" fill="hold"/>
                                        <p:tgtEl>
                                          <p:spTgt spid="44"/>
                                        </p:tgtEl>
                                        <p:attrNameLst>
                                          <p:attrName>ppt_y</p:attrName>
                                        </p:attrNameLst>
                                      </p:cBhvr>
                                      <p:tavLst>
                                        <p:tav tm="0">
                                          <p:val>
                                            <p:strVal val="#ppt_y-.1"/>
                                          </p:val>
                                        </p:tav>
                                        <p:tav tm="100000">
                                          <p:val>
                                            <p:strVal val="#ppt_y"/>
                                          </p:val>
                                        </p:tav>
                                      </p:tavLst>
                                    </p:anim>
                                  </p:childTnLst>
                                </p:cTn>
                              </p:par>
                            </p:childTnLst>
                          </p:cTn>
                        </p:par>
                        <p:par>
                          <p:cTn id="96" fill="hold">
                            <p:stCondLst>
                              <p:cond delay="3000"/>
                            </p:stCondLst>
                            <p:childTnLst>
                              <p:par>
                                <p:cTn id="97" presetID="23" presetClass="entr" presetSubtype="16" fill="hold" grpId="0" nodeType="after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200"/>
                                  </p:stCondLst>
                                  <p:childTnLst>
                                    <p:set>
                                      <p:cBhvr>
                                        <p:cTn id="102" dur="1" fill="hold">
                                          <p:stCondLst>
                                            <p:cond delay="0"/>
                                          </p:stCondLst>
                                        </p:cTn>
                                        <p:tgtEl>
                                          <p:spTgt spid="48"/>
                                        </p:tgtEl>
                                        <p:attrNameLst>
                                          <p:attrName>style.visibility</p:attrName>
                                        </p:attrNameLst>
                                      </p:cBhvr>
                                      <p:to>
                                        <p:strVal val="visible"/>
                                      </p:to>
                                    </p:set>
                                    <p:anim calcmode="lin" valueType="num">
                                      <p:cBhvr>
                                        <p:cTn id="103" dur="500" fill="hold"/>
                                        <p:tgtEl>
                                          <p:spTgt spid="48"/>
                                        </p:tgtEl>
                                        <p:attrNameLst>
                                          <p:attrName>ppt_w</p:attrName>
                                        </p:attrNameLst>
                                      </p:cBhvr>
                                      <p:tavLst>
                                        <p:tav tm="0">
                                          <p:val>
                                            <p:fltVal val="0"/>
                                          </p:val>
                                        </p:tav>
                                        <p:tav tm="100000">
                                          <p:val>
                                            <p:strVal val="#ppt_w"/>
                                          </p:val>
                                        </p:tav>
                                      </p:tavLst>
                                    </p:anim>
                                    <p:anim calcmode="lin" valueType="num">
                                      <p:cBhvr>
                                        <p:cTn id="104" dur="500" fill="hold"/>
                                        <p:tgtEl>
                                          <p:spTgt spid="48"/>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30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500"/>
                                  </p:stCondLst>
                                  <p:childTnLst>
                                    <p:set>
                                      <p:cBhvr>
                                        <p:cTn id="110" dur="1" fill="hold">
                                          <p:stCondLst>
                                            <p:cond delay="0"/>
                                          </p:stCondLst>
                                        </p:cTn>
                                        <p:tgtEl>
                                          <p:spTgt spid="49"/>
                                        </p:tgtEl>
                                        <p:attrNameLst>
                                          <p:attrName>style.visibility</p:attrName>
                                        </p:attrNameLst>
                                      </p:cBhvr>
                                      <p:to>
                                        <p:strVal val="visible"/>
                                      </p:to>
                                    </p:set>
                                    <p:anim calcmode="lin" valueType="num">
                                      <p:cBhvr>
                                        <p:cTn id="111" dur="500" fill="hold"/>
                                        <p:tgtEl>
                                          <p:spTgt spid="49"/>
                                        </p:tgtEl>
                                        <p:attrNameLst>
                                          <p:attrName>ppt_w</p:attrName>
                                        </p:attrNameLst>
                                      </p:cBhvr>
                                      <p:tavLst>
                                        <p:tav tm="0">
                                          <p:val>
                                            <p:fltVal val="0"/>
                                          </p:val>
                                        </p:tav>
                                        <p:tav tm="100000">
                                          <p:val>
                                            <p:strVal val="#ppt_w"/>
                                          </p:val>
                                        </p:tav>
                                      </p:tavLst>
                                    </p:anim>
                                    <p:anim calcmode="lin" valueType="num">
                                      <p:cBhvr>
                                        <p:cTn id="112"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6" grpId="0" animBg="1"/>
      <p:bldP spid="47" grpId="0" animBg="1"/>
      <p:bldP spid="48" grpId="0" animBg="1"/>
      <p:bldP spid="4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332483" y="770087"/>
            <a:ext cx="2753589" cy="2754306"/>
          </a:xfrm>
          <a:prstGeom prst="ellipse">
            <a:avLst/>
          </a:prstGeom>
          <a:blipFill dpi="0"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prstClr val="white"/>
              </a:solidFill>
            </a:endParaRPr>
          </a:p>
        </p:txBody>
      </p:sp>
      <p:sp>
        <p:nvSpPr>
          <p:cNvPr id="6" name="TextBox 11"/>
          <p:cNvSpPr txBox="1"/>
          <p:nvPr/>
        </p:nvSpPr>
        <p:spPr>
          <a:xfrm>
            <a:off x="4738058" y="1491630"/>
            <a:ext cx="770046" cy="684785"/>
          </a:xfrm>
          <a:prstGeom prst="rect">
            <a:avLst/>
          </a:prstGeom>
          <a:noFill/>
        </p:spPr>
        <p:txBody>
          <a:bodyPr wrap="none" lIns="68562" tIns="34281" rIns="68562" bIns="34281" rtlCol="0">
            <a:spAutoFit/>
          </a:bodyPr>
          <a:lstStyle/>
          <a:p>
            <a:pPr algn="r"/>
            <a:r>
              <a:rPr lang="en-US" altLang="zh-CN" sz="4000" b="1">
                <a:solidFill>
                  <a:schemeClr val="bg1"/>
                </a:solidFill>
                <a:latin typeface="微软雅黑" panose="020B0503020204020204" pitchFamily="34" charset="-122"/>
                <a:ea typeface="微软雅黑" panose="020B0503020204020204" pitchFamily="34" charset="-122"/>
              </a:rPr>
              <a:t>05</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7" name="文本占位符 3"/>
          <p:cNvSpPr txBox="1"/>
          <p:nvPr/>
        </p:nvSpPr>
        <p:spPr>
          <a:xfrm>
            <a:off x="4725699" y="2193709"/>
            <a:ext cx="3139809"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600">
                <a:solidFill>
                  <a:schemeClr val="bg1"/>
                </a:solidFill>
                <a:ea typeface="微软雅黑" panose="020B0503020204020204" pitchFamily="34" charset="-122"/>
              </a:rPr>
              <a:t>明年工作计划</a:t>
            </a:r>
          </a:p>
        </p:txBody>
      </p:sp>
      <p:sp>
        <p:nvSpPr>
          <p:cNvPr id="8" name="矩形 7"/>
          <p:cNvSpPr/>
          <p:nvPr/>
        </p:nvSpPr>
        <p:spPr>
          <a:xfrm>
            <a:off x="4733976" y="2131040"/>
            <a:ext cx="3401492" cy="16200"/>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5"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1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400" fill="hold"/>
                                        <p:tgtEl>
                                          <p:spTgt spid="8"/>
                                        </p:tgtEl>
                                        <p:attrNameLst>
                                          <p:attrName>ppt_x</p:attrName>
                                        </p:attrNameLst>
                                      </p:cBhvr>
                                      <p:tavLst>
                                        <p:tav tm="0">
                                          <p:val>
                                            <p:strVal val="1+#ppt_w/2"/>
                                          </p:val>
                                        </p:tav>
                                        <p:tav tm="100000">
                                          <p:val>
                                            <p:strVal val="#ppt_x"/>
                                          </p:val>
                                        </p:tav>
                                      </p:tavLst>
                                    </p:anim>
                                    <p:anim calcmode="lin" valueType="num">
                                      <p:cBhvr additive="base">
                                        <p:cTn id="21" dur="4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明 年 工 作 计 划</a:t>
            </a:r>
          </a:p>
        </p:txBody>
      </p:sp>
      <p:grpSp>
        <p:nvGrpSpPr>
          <p:cNvPr id="3" name="组合 2"/>
          <p:cNvGrpSpPr/>
          <p:nvPr/>
        </p:nvGrpSpPr>
        <p:grpSpPr>
          <a:xfrm>
            <a:off x="5555375" y="953153"/>
            <a:ext cx="630230" cy="630230"/>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5" name="椭圆 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5456848" y="1439367"/>
            <a:ext cx="699328" cy="699328"/>
          </a:xfrm>
          <a:prstGeom prst="ellipse">
            <a:avLst/>
          </a:prstGeom>
          <a:solidFill>
            <a:srgbClr val="D6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098505" y="2009463"/>
            <a:ext cx="890519" cy="890519"/>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sp>
        <p:nvSpPr>
          <p:cNvPr id="10" name="椭圆 9"/>
          <p:cNvSpPr/>
          <p:nvPr/>
        </p:nvSpPr>
        <p:spPr>
          <a:xfrm>
            <a:off x="4400031" y="2447479"/>
            <a:ext cx="986506" cy="986506"/>
          </a:xfrm>
          <a:prstGeom prst="ellipse">
            <a:avLst/>
          </a:prstGeom>
          <a:solidFill>
            <a:srgbClr val="D6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305964" y="2087439"/>
            <a:ext cx="1360493" cy="1360493"/>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4" name="椭圆 13"/>
          <p:cNvSpPr/>
          <p:nvPr/>
        </p:nvSpPr>
        <p:spPr>
          <a:xfrm>
            <a:off x="2774913" y="915975"/>
            <a:ext cx="1603512" cy="1603512"/>
          </a:xfrm>
          <a:prstGeom prst="ellipse">
            <a:avLst/>
          </a:prstGeom>
          <a:solidFill>
            <a:srgbClr val="D6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TextBox 14"/>
          <p:cNvSpPr txBox="1"/>
          <p:nvPr/>
        </p:nvSpPr>
        <p:spPr>
          <a:xfrm>
            <a:off x="6603463" y="1126843"/>
            <a:ext cx="1595309" cy="430887"/>
          </a:xfrm>
          <a:prstGeom prst="rect">
            <a:avLst/>
          </a:prstGeom>
          <a:noFill/>
        </p:spPr>
        <p:txBody>
          <a:bodyPr wrap="none" rtlCol="0">
            <a:spAutoFit/>
          </a:bodyPr>
          <a:lstStyle/>
          <a:p>
            <a:r>
              <a:rPr lang="zh-CN" altLang="en-US" sz="110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a:solidFill>
                <a:srgbClr val="484848"/>
              </a:solidFill>
              <a:latin typeface="微软雅黑" panose="020B0503020204020204" pitchFamily="34" charset="-122"/>
              <a:ea typeface="微软雅黑" panose="020B0503020204020204" pitchFamily="34" charset="-122"/>
            </a:endParaRPr>
          </a:p>
          <a:p>
            <a:r>
              <a:rPr lang="zh-CN" altLang="en-US" sz="110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a:solidFill>
                <a:srgbClr val="484848"/>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571569" y="843558"/>
            <a:ext cx="627095" cy="307777"/>
          </a:xfrm>
          <a:prstGeom prst="rect">
            <a:avLst/>
          </a:prstGeom>
          <a:noFill/>
        </p:spPr>
        <p:txBody>
          <a:bodyPr wrap="none" rtlCol="0">
            <a:spAutoFit/>
          </a:bodyPr>
          <a:lstStyle/>
          <a:p>
            <a:r>
              <a:rPr lang="en-US" altLang="zh-CN" sz="1400" b="1">
                <a:solidFill>
                  <a:srgbClr val="C00000"/>
                </a:solidFill>
                <a:latin typeface="微软雅黑" panose="020B0503020204020204" pitchFamily="34" charset="-122"/>
                <a:ea typeface="微软雅黑" panose="020B0503020204020204" pitchFamily="34" charset="-122"/>
              </a:rPr>
              <a:t>2011</a:t>
            </a:r>
          </a:p>
        </p:txBody>
      </p:sp>
      <p:sp>
        <p:nvSpPr>
          <p:cNvPr id="17" name="TextBox 16"/>
          <p:cNvSpPr txBox="1"/>
          <p:nvPr/>
        </p:nvSpPr>
        <p:spPr>
          <a:xfrm>
            <a:off x="6499180" y="2041853"/>
            <a:ext cx="1595309" cy="430887"/>
          </a:xfrm>
          <a:prstGeom prst="rect">
            <a:avLst/>
          </a:prstGeom>
          <a:noFill/>
        </p:spPr>
        <p:txBody>
          <a:bodyPr wrap="none" rtlCol="0">
            <a:spAutoFit/>
          </a:bodyPr>
          <a:lstStyle/>
          <a:p>
            <a:r>
              <a:rPr lang="zh-CN" altLang="en-US" sz="110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a:solidFill>
                <a:srgbClr val="484848"/>
              </a:solidFill>
              <a:latin typeface="微软雅黑" panose="020B0503020204020204" pitchFamily="34" charset="-122"/>
              <a:ea typeface="微软雅黑" panose="020B0503020204020204" pitchFamily="34" charset="-122"/>
            </a:endParaRPr>
          </a:p>
          <a:p>
            <a:r>
              <a:rPr lang="zh-CN" altLang="en-US" sz="110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a:solidFill>
                <a:srgbClr val="484848"/>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501974" y="1755002"/>
            <a:ext cx="627095" cy="307777"/>
          </a:xfrm>
          <a:prstGeom prst="rect">
            <a:avLst/>
          </a:prstGeom>
          <a:noFill/>
        </p:spPr>
        <p:txBody>
          <a:bodyPr wrap="none" rtlCol="0">
            <a:spAutoFit/>
          </a:bodyPr>
          <a:lstStyle/>
          <a:p>
            <a:r>
              <a:rPr lang="en-US" altLang="zh-CN" sz="1400" b="1">
                <a:solidFill>
                  <a:srgbClr val="C00000"/>
                </a:solidFill>
                <a:latin typeface="微软雅黑" panose="020B0503020204020204" pitchFamily="34" charset="-122"/>
                <a:ea typeface="微软雅黑" panose="020B0503020204020204" pitchFamily="34" charset="-122"/>
              </a:rPr>
              <a:t>2012</a:t>
            </a:r>
          </a:p>
        </p:txBody>
      </p:sp>
      <p:sp>
        <p:nvSpPr>
          <p:cNvPr id="19" name="TextBox 18"/>
          <p:cNvSpPr txBox="1"/>
          <p:nvPr/>
        </p:nvSpPr>
        <p:spPr>
          <a:xfrm>
            <a:off x="6145043" y="3009583"/>
            <a:ext cx="1595309" cy="430887"/>
          </a:xfrm>
          <a:prstGeom prst="rect">
            <a:avLst/>
          </a:prstGeom>
          <a:noFill/>
        </p:spPr>
        <p:txBody>
          <a:bodyPr wrap="none" rtlCol="0">
            <a:spAutoFit/>
          </a:bodyPr>
          <a:lstStyle/>
          <a:p>
            <a:r>
              <a:rPr lang="zh-CN" altLang="en-US" sz="110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a:solidFill>
                <a:srgbClr val="484848"/>
              </a:solidFill>
              <a:latin typeface="微软雅黑" panose="020B0503020204020204" pitchFamily="34" charset="-122"/>
              <a:ea typeface="微软雅黑" panose="020B0503020204020204" pitchFamily="34" charset="-122"/>
            </a:endParaRPr>
          </a:p>
          <a:p>
            <a:r>
              <a:rPr lang="zh-CN" altLang="en-US" sz="110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a:solidFill>
                <a:srgbClr val="48484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124367" y="2691818"/>
            <a:ext cx="627095" cy="307777"/>
          </a:xfrm>
          <a:prstGeom prst="rect">
            <a:avLst/>
          </a:prstGeom>
          <a:noFill/>
        </p:spPr>
        <p:txBody>
          <a:bodyPr wrap="none" rtlCol="0">
            <a:spAutoFit/>
          </a:bodyPr>
          <a:lstStyle/>
          <a:p>
            <a:r>
              <a:rPr lang="en-US" altLang="zh-CN" sz="1400" b="1">
                <a:solidFill>
                  <a:srgbClr val="C00000"/>
                </a:solidFill>
                <a:latin typeface="微软雅黑" panose="020B0503020204020204" pitchFamily="34" charset="-122"/>
                <a:ea typeface="微软雅黑" panose="020B0503020204020204" pitchFamily="34" charset="-122"/>
              </a:rPr>
              <a:t>2013</a:t>
            </a:r>
          </a:p>
        </p:txBody>
      </p:sp>
      <p:sp>
        <p:nvSpPr>
          <p:cNvPr id="21" name="TextBox 20"/>
          <p:cNvSpPr txBox="1"/>
          <p:nvPr/>
        </p:nvSpPr>
        <p:spPr>
          <a:xfrm>
            <a:off x="4842996" y="3959647"/>
            <a:ext cx="1595309" cy="430887"/>
          </a:xfrm>
          <a:prstGeom prst="rect">
            <a:avLst/>
          </a:prstGeom>
          <a:noFill/>
        </p:spPr>
        <p:txBody>
          <a:bodyPr wrap="none" rtlCol="0">
            <a:spAutoFit/>
          </a:bodyPr>
          <a:lstStyle/>
          <a:p>
            <a:r>
              <a:rPr lang="zh-CN" altLang="en-US" sz="110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a:solidFill>
                <a:srgbClr val="484848"/>
              </a:solidFill>
              <a:latin typeface="微软雅黑" panose="020B0503020204020204" pitchFamily="34" charset="-122"/>
              <a:ea typeface="微软雅黑" panose="020B0503020204020204" pitchFamily="34" charset="-122"/>
            </a:endParaRPr>
          </a:p>
          <a:p>
            <a:r>
              <a:rPr lang="zh-CN" altLang="en-US" sz="110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a:solidFill>
                <a:srgbClr val="484848"/>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846613" y="3586737"/>
            <a:ext cx="627095" cy="307777"/>
          </a:xfrm>
          <a:prstGeom prst="rect">
            <a:avLst/>
          </a:prstGeom>
          <a:noFill/>
        </p:spPr>
        <p:txBody>
          <a:bodyPr wrap="none" rtlCol="0">
            <a:spAutoFit/>
          </a:bodyPr>
          <a:lstStyle/>
          <a:p>
            <a:r>
              <a:rPr lang="en-US" altLang="zh-CN" sz="1400" b="1">
                <a:solidFill>
                  <a:srgbClr val="C00000"/>
                </a:solidFill>
                <a:latin typeface="微软雅黑" panose="020B0503020204020204" pitchFamily="34" charset="-122"/>
                <a:ea typeface="微软雅黑" panose="020B0503020204020204" pitchFamily="34" charset="-122"/>
              </a:rPr>
              <a:t>2014</a:t>
            </a:r>
          </a:p>
        </p:txBody>
      </p:sp>
      <p:sp>
        <p:nvSpPr>
          <p:cNvPr id="23" name="TextBox 22"/>
          <p:cNvSpPr txBox="1"/>
          <p:nvPr/>
        </p:nvSpPr>
        <p:spPr>
          <a:xfrm>
            <a:off x="1721463" y="3253262"/>
            <a:ext cx="1595309" cy="430887"/>
          </a:xfrm>
          <a:prstGeom prst="rect">
            <a:avLst/>
          </a:prstGeom>
          <a:noFill/>
        </p:spPr>
        <p:txBody>
          <a:bodyPr wrap="none" rtlCol="0">
            <a:spAutoFit/>
          </a:bodyPr>
          <a:lstStyle/>
          <a:p>
            <a:r>
              <a:rPr lang="zh-CN" altLang="en-US" sz="110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a:solidFill>
                <a:srgbClr val="484848"/>
              </a:solidFill>
              <a:latin typeface="微软雅黑" panose="020B0503020204020204" pitchFamily="34" charset="-122"/>
              <a:ea typeface="微软雅黑" panose="020B0503020204020204" pitchFamily="34" charset="-122"/>
            </a:endParaRPr>
          </a:p>
          <a:p>
            <a:r>
              <a:rPr lang="zh-CN" altLang="en-US" sz="110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a:solidFill>
                <a:srgbClr val="484848"/>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680237" y="2866800"/>
            <a:ext cx="627095" cy="307777"/>
          </a:xfrm>
          <a:prstGeom prst="rect">
            <a:avLst/>
          </a:prstGeom>
          <a:noFill/>
        </p:spPr>
        <p:txBody>
          <a:bodyPr wrap="none" rtlCol="0">
            <a:spAutoFit/>
          </a:bodyPr>
          <a:lstStyle/>
          <a:p>
            <a:r>
              <a:rPr lang="en-US" altLang="zh-CN" sz="1400" b="1">
                <a:solidFill>
                  <a:srgbClr val="C00000"/>
                </a:solidFill>
                <a:latin typeface="微软雅黑" panose="020B0503020204020204" pitchFamily="34" charset="-122"/>
                <a:ea typeface="微软雅黑" panose="020B0503020204020204" pitchFamily="34" charset="-122"/>
              </a:rPr>
              <a:t>201X</a:t>
            </a:r>
          </a:p>
        </p:txBody>
      </p:sp>
      <p:sp>
        <p:nvSpPr>
          <p:cNvPr id="25" name="TextBox 24"/>
          <p:cNvSpPr txBox="1"/>
          <p:nvPr/>
        </p:nvSpPr>
        <p:spPr>
          <a:xfrm>
            <a:off x="911287" y="1512536"/>
            <a:ext cx="1595309" cy="430887"/>
          </a:xfrm>
          <a:prstGeom prst="rect">
            <a:avLst/>
          </a:prstGeom>
          <a:noFill/>
        </p:spPr>
        <p:txBody>
          <a:bodyPr wrap="none" rtlCol="0">
            <a:spAutoFit/>
          </a:bodyPr>
          <a:lstStyle/>
          <a:p>
            <a:r>
              <a:rPr lang="zh-CN" altLang="en-US" sz="110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a:solidFill>
                <a:srgbClr val="484848"/>
              </a:solidFill>
              <a:latin typeface="微软雅黑" panose="020B0503020204020204" pitchFamily="34" charset="-122"/>
              <a:ea typeface="微软雅黑" panose="020B0503020204020204" pitchFamily="34" charset="-122"/>
            </a:endParaRPr>
          </a:p>
          <a:p>
            <a:r>
              <a:rPr lang="zh-CN" altLang="en-US" sz="110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a:solidFill>
                <a:srgbClr val="484848"/>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911287" y="1159499"/>
            <a:ext cx="627095" cy="307777"/>
          </a:xfrm>
          <a:prstGeom prst="rect">
            <a:avLst/>
          </a:prstGeom>
          <a:noFill/>
        </p:spPr>
        <p:txBody>
          <a:bodyPr wrap="none" rtlCol="0">
            <a:spAutoFit/>
          </a:bodyPr>
          <a:lstStyle/>
          <a:p>
            <a:r>
              <a:rPr lang="en-US" altLang="zh-CN" sz="1400" b="1">
                <a:solidFill>
                  <a:srgbClr val="C00000"/>
                </a:solidFill>
                <a:latin typeface="微软雅黑" panose="020B0503020204020204" pitchFamily="34" charset="-122"/>
                <a:ea typeface="微软雅黑" panose="020B0503020204020204" pitchFamily="34" charset="-122"/>
              </a:rPr>
              <a:t>201X</a:t>
            </a:r>
          </a:p>
        </p:txBody>
      </p:sp>
      <p:cxnSp>
        <p:nvCxnSpPr>
          <p:cNvPr id="27" name="直接连接符 26"/>
          <p:cNvCxnSpPr/>
          <p:nvPr/>
        </p:nvCxnSpPr>
        <p:spPr>
          <a:xfrm flipH="1" flipV="1">
            <a:off x="6568909" y="843559"/>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6119428" y="2691818"/>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6499180" y="1827010"/>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42996" y="3586737"/>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675336" y="2807519"/>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899592" y="1126843"/>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ppt_x</p:attrName>
                                        </p:attrNameLst>
                                      </p:cBhvr>
                                      <p:tavLst>
                                        <p:tav tm="0">
                                          <p:val>
                                            <p:strVal val="#ppt_x-#ppt_w*1.125000"/>
                                          </p:val>
                                        </p:tav>
                                        <p:tav tm="100000">
                                          <p:val>
                                            <p:strVal val="#ppt_x"/>
                                          </p:val>
                                        </p:tav>
                                      </p:tavLst>
                                    </p:anim>
                                    <p:animEffect transition="in" filter="wipe(right)">
                                      <p:cBhvr>
                                        <p:cTn id="17" dur="500"/>
                                        <p:tgtEl>
                                          <p:spTgt spid="16"/>
                                        </p:tgtEl>
                                      </p:cBhvr>
                                    </p:animEffect>
                                  </p:childTnLst>
                                </p:cTn>
                              </p:par>
                              <p:par>
                                <p:cTn id="18" presetID="12" presetClass="entr" presetSubtype="8"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p:tgtEl>
                                          <p:spTgt spid="27"/>
                                        </p:tgtEl>
                                        <p:attrNameLst>
                                          <p:attrName>ppt_x</p:attrName>
                                        </p:attrNameLst>
                                      </p:cBhvr>
                                      <p:tavLst>
                                        <p:tav tm="0">
                                          <p:val>
                                            <p:strVal val="#ppt_x-#ppt_w*1.125000"/>
                                          </p:val>
                                        </p:tav>
                                        <p:tav tm="100000">
                                          <p:val>
                                            <p:strVal val="#ppt_x"/>
                                          </p:val>
                                        </p:tav>
                                      </p:tavLst>
                                    </p:anim>
                                    <p:animEffect transition="in" filter="wipe(right)">
                                      <p:cBhvr>
                                        <p:cTn id="21" dur="500"/>
                                        <p:tgtEl>
                                          <p:spTgt spid="27"/>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ppt_x</p:attrName>
                                        </p:attrNameLst>
                                      </p:cBhvr>
                                      <p:tavLst>
                                        <p:tav tm="0">
                                          <p:val>
                                            <p:strVal val="#ppt_x-#ppt_w*1.125000"/>
                                          </p:val>
                                        </p:tav>
                                        <p:tav tm="100000">
                                          <p:val>
                                            <p:strVal val="#ppt_x"/>
                                          </p:val>
                                        </p:tav>
                                      </p:tavLst>
                                    </p:anim>
                                    <p:animEffect transition="in" filter="wipe(right)">
                                      <p:cBhvr>
                                        <p:cTn id="31" dur="500"/>
                                        <p:tgtEl>
                                          <p:spTgt spid="18"/>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par>
                                <p:cTn id="36" presetID="12" presetClass="entr" presetSubtype="8"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ppt_x</p:attrName>
                                        </p:attrNameLst>
                                      </p:cBhvr>
                                      <p:tavLst>
                                        <p:tav tm="0">
                                          <p:val>
                                            <p:strVal val="#ppt_x-#ppt_w*1.125000"/>
                                          </p:val>
                                        </p:tav>
                                        <p:tav tm="100000">
                                          <p:val>
                                            <p:strVal val="#ppt_x"/>
                                          </p:val>
                                        </p:tav>
                                      </p:tavLst>
                                    </p:anim>
                                    <p:animEffect transition="in" filter="wipe(right)">
                                      <p:cBhvr>
                                        <p:cTn id="39" dur="500"/>
                                        <p:tgtEl>
                                          <p:spTgt spid="29"/>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ppt_x</p:attrName>
                                        </p:attrNameLst>
                                      </p:cBhvr>
                                      <p:tavLst>
                                        <p:tav tm="0">
                                          <p:val>
                                            <p:strVal val="#ppt_x-#ppt_w*1.125000"/>
                                          </p:val>
                                        </p:tav>
                                        <p:tav tm="100000">
                                          <p:val>
                                            <p:strVal val="#ppt_x"/>
                                          </p:val>
                                        </p:tav>
                                      </p:tavLst>
                                    </p:anim>
                                    <p:animEffect transition="in" filter="wipe(right)">
                                      <p:cBhvr>
                                        <p:cTn id="49" dur="500"/>
                                        <p:tgtEl>
                                          <p:spTgt spid="19"/>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12" presetClass="entr" presetSubtype="8"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p:tgtEl>
                                          <p:spTgt spid="28"/>
                                        </p:tgtEl>
                                        <p:attrNameLst>
                                          <p:attrName>ppt_x</p:attrName>
                                        </p:attrNameLst>
                                      </p:cBhvr>
                                      <p:tavLst>
                                        <p:tav tm="0">
                                          <p:val>
                                            <p:strVal val="#ppt_x-#ppt_w*1.125000"/>
                                          </p:val>
                                        </p:tav>
                                        <p:tav tm="100000">
                                          <p:val>
                                            <p:strVal val="#ppt_x"/>
                                          </p:val>
                                        </p:tav>
                                      </p:tavLst>
                                    </p:anim>
                                    <p:animEffect transition="in" filter="wipe(right)">
                                      <p:cBhvr>
                                        <p:cTn id="57" dur="500"/>
                                        <p:tgtEl>
                                          <p:spTgt spid="28"/>
                                        </p:tgtEl>
                                      </p:cBhvr>
                                    </p:animEffect>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ppt_x</p:attrName>
                                        </p:attrNameLst>
                                      </p:cBhvr>
                                      <p:tavLst>
                                        <p:tav tm="0">
                                          <p:val>
                                            <p:strVal val="#ppt_x-#ppt_w*1.125000"/>
                                          </p:val>
                                        </p:tav>
                                        <p:tav tm="100000">
                                          <p:val>
                                            <p:strVal val="#ppt_x"/>
                                          </p:val>
                                        </p:tav>
                                      </p:tavLst>
                                    </p:anim>
                                    <p:animEffect transition="in" filter="wipe(right)">
                                      <p:cBhvr>
                                        <p:cTn id="67" dur="500"/>
                                        <p:tgtEl>
                                          <p:spTgt spid="21"/>
                                        </p:tgtEl>
                                      </p:cBhvr>
                                    </p:animEffect>
                                  </p:childTnLst>
                                </p:cTn>
                              </p:par>
                              <p:par>
                                <p:cTn id="68" presetID="12" presetClass="entr" presetSubtype="8"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p:tgtEl>
                                          <p:spTgt spid="30"/>
                                        </p:tgtEl>
                                        <p:attrNameLst>
                                          <p:attrName>ppt_x</p:attrName>
                                        </p:attrNameLst>
                                      </p:cBhvr>
                                      <p:tavLst>
                                        <p:tav tm="0">
                                          <p:val>
                                            <p:strVal val="#ppt_x-#ppt_w*1.125000"/>
                                          </p:val>
                                        </p:tav>
                                        <p:tav tm="100000">
                                          <p:val>
                                            <p:strVal val="#ppt_x"/>
                                          </p:val>
                                        </p:tav>
                                      </p:tavLst>
                                    </p:anim>
                                    <p:animEffect transition="in" filter="wipe(right)">
                                      <p:cBhvr>
                                        <p:cTn id="71" dur="500"/>
                                        <p:tgtEl>
                                          <p:spTgt spid="30"/>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p:tgtEl>
                                          <p:spTgt spid="22"/>
                                        </p:tgtEl>
                                        <p:attrNameLst>
                                          <p:attrName>ppt_x</p:attrName>
                                        </p:attrNameLst>
                                      </p:cBhvr>
                                      <p:tavLst>
                                        <p:tav tm="0">
                                          <p:val>
                                            <p:strVal val="#ppt_x-#ppt_w*1.125000"/>
                                          </p:val>
                                        </p:tav>
                                        <p:tav tm="100000">
                                          <p:val>
                                            <p:strVal val="#ppt_x"/>
                                          </p:val>
                                        </p:tav>
                                      </p:tavLst>
                                    </p:anim>
                                    <p:animEffect transition="in" filter="wipe(right)">
                                      <p:cBhvr>
                                        <p:cTn id="75" dur="500"/>
                                        <p:tgtEl>
                                          <p:spTgt spid="22"/>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p:tgtEl>
                                          <p:spTgt spid="23"/>
                                        </p:tgtEl>
                                        <p:attrNameLst>
                                          <p:attrName>ppt_x</p:attrName>
                                        </p:attrNameLst>
                                      </p:cBhvr>
                                      <p:tavLst>
                                        <p:tav tm="0">
                                          <p:val>
                                            <p:strVal val="#ppt_x-#ppt_w*1.125000"/>
                                          </p:val>
                                        </p:tav>
                                        <p:tav tm="100000">
                                          <p:val>
                                            <p:strVal val="#ppt_x"/>
                                          </p:val>
                                        </p:tav>
                                      </p:tavLst>
                                    </p:anim>
                                    <p:animEffect transition="in" filter="wipe(right)">
                                      <p:cBhvr>
                                        <p:cTn id="85" dur="500"/>
                                        <p:tgtEl>
                                          <p:spTgt spid="23"/>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p:tgtEl>
                                          <p:spTgt spid="24"/>
                                        </p:tgtEl>
                                        <p:attrNameLst>
                                          <p:attrName>ppt_x</p:attrName>
                                        </p:attrNameLst>
                                      </p:cBhvr>
                                      <p:tavLst>
                                        <p:tav tm="0">
                                          <p:val>
                                            <p:strVal val="#ppt_x-#ppt_w*1.125000"/>
                                          </p:val>
                                        </p:tav>
                                        <p:tav tm="100000">
                                          <p:val>
                                            <p:strVal val="#ppt_x"/>
                                          </p:val>
                                        </p:tav>
                                      </p:tavLst>
                                    </p:anim>
                                    <p:animEffect transition="in" filter="wipe(right)">
                                      <p:cBhvr>
                                        <p:cTn id="89" dur="500"/>
                                        <p:tgtEl>
                                          <p:spTgt spid="24"/>
                                        </p:tgtEl>
                                      </p:cBhvr>
                                    </p:animEffect>
                                  </p:childTnLst>
                                </p:cTn>
                              </p:par>
                              <p:par>
                                <p:cTn id="90" presetID="12" presetClass="entr" presetSubtype="2"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500"/>
                                        <p:tgtEl>
                                          <p:spTgt spid="31"/>
                                        </p:tgtEl>
                                        <p:attrNameLst>
                                          <p:attrName>ppt_x</p:attrName>
                                        </p:attrNameLst>
                                      </p:cBhvr>
                                      <p:tavLst>
                                        <p:tav tm="0">
                                          <p:val>
                                            <p:strVal val="#ppt_x+#ppt_w*1.125000"/>
                                          </p:val>
                                        </p:tav>
                                        <p:tav tm="100000">
                                          <p:val>
                                            <p:strVal val="#ppt_x"/>
                                          </p:val>
                                        </p:tav>
                                      </p:tavLst>
                                    </p:anim>
                                    <p:animEffect transition="in" filter="wipe(left)">
                                      <p:cBhvr>
                                        <p:cTn id="93" dur="500"/>
                                        <p:tgtEl>
                                          <p:spTgt spid="31"/>
                                        </p:tgtEl>
                                      </p:cBhvr>
                                    </p:animEffect>
                                  </p:childTnLst>
                                </p:cTn>
                              </p:par>
                            </p:childTnLst>
                          </p:cTn>
                        </p:par>
                        <p:par>
                          <p:cTn id="94" fill="hold">
                            <p:stCondLst>
                              <p:cond delay="5000"/>
                            </p:stCondLst>
                            <p:childTnLst>
                              <p:par>
                                <p:cTn id="95" presetID="2" presetClass="entr" presetSubtype="4"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p:tgtEl>
                                          <p:spTgt spid="25"/>
                                        </p:tgtEl>
                                        <p:attrNameLst>
                                          <p:attrName>ppt_x</p:attrName>
                                        </p:attrNameLst>
                                      </p:cBhvr>
                                      <p:tavLst>
                                        <p:tav tm="0">
                                          <p:val>
                                            <p:strVal val="#ppt_x-#ppt_w*1.125000"/>
                                          </p:val>
                                        </p:tav>
                                        <p:tav tm="100000">
                                          <p:val>
                                            <p:strVal val="#ppt_x"/>
                                          </p:val>
                                        </p:tav>
                                      </p:tavLst>
                                    </p:anim>
                                    <p:animEffect transition="in" filter="wipe(right)">
                                      <p:cBhvr>
                                        <p:cTn id="103" dur="500"/>
                                        <p:tgtEl>
                                          <p:spTgt spid="25"/>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p:tgtEl>
                                          <p:spTgt spid="26"/>
                                        </p:tgtEl>
                                        <p:attrNameLst>
                                          <p:attrName>ppt_x</p:attrName>
                                        </p:attrNameLst>
                                      </p:cBhvr>
                                      <p:tavLst>
                                        <p:tav tm="0">
                                          <p:val>
                                            <p:strVal val="#ppt_x-#ppt_w*1.125000"/>
                                          </p:val>
                                        </p:tav>
                                        <p:tav tm="100000">
                                          <p:val>
                                            <p:strVal val="#ppt_x"/>
                                          </p:val>
                                        </p:tav>
                                      </p:tavLst>
                                    </p:anim>
                                    <p:animEffect transition="in" filter="wipe(right)">
                                      <p:cBhvr>
                                        <p:cTn id="107" dur="500"/>
                                        <p:tgtEl>
                                          <p:spTgt spid="26"/>
                                        </p:tgtEl>
                                      </p:cBhvr>
                                    </p:animEffect>
                                  </p:childTnLst>
                                </p:cTn>
                              </p:par>
                              <p:par>
                                <p:cTn id="108" presetID="12" presetClass="entr" presetSubtype="2" fill="hold"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additive="base">
                                        <p:cTn id="110" dur="500"/>
                                        <p:tgtEl>
                                          <p:spTgt spid="32"/>
                                        </p:tgtEl>
                                        <p:attrNameLst>
                                          <p:attrName>ppt_x</p:attrName>
                                        </p:attrNameLst>
                                      </p:cBhvr>
                                      <p:tavLst>
                                        <p:tav tm="0">
                                          <p:val>
                                            <p:strVal val="#ppt_x+#ppt_w*1.125000"/>
                                          </p:val>
                                        </p:tav>
                                        <p:tav tm="100000">
                                          <p:val>
                                            <p:strVal val="#ppt_x"/>
                                          </p:val>
                                        </p:tav>
                                      </p:tavLst>
                                    </p:anim>
                                    <p:animEffect transition="in" filter="wipe(left)">
                                      <p:cBhvr>
                                        <p:cTn id="1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明 年 工 作 计 划</a:t>
            </a:r>
          </a:p>
        </p:txBody>
      </p:sp>
      <p:sp>
        <p:nvSpPr>
          <p:cNvPr id="3" name="AutoShape 14"/>
          <p:cNvSpPr>
            <a:spLocks noChangeArrowheads="1"/>
          </p:cNvSpPr>
          <p:nvPr/>
        </p:nvSpPr>
        <p:spPr bwMode="auto">
          <a:xfrm>
            <a:off x="5976526" y="1451527"/>
            <a:ext cx="2382750" cy="3077766"/>
          </a:xfrm>
          <a:prstGeom prst="roundRect">
            <a:avLst>
              <a:gd name="adj" fmla="val 16667"/>
            </a:avLst>
          </a:prstGeom>
          <a:noFill/>
          <a:ln w="25400">
            <a:solidFill>
              <a:srgbClr val="C00000"/>
            </a:solidFill>
            <a:prstDash val="sysDot"/>
            <a:rou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Oval 53"/>
          <p:cNvSpPr>
            <a:spLocks noChangeArrowheads="1"/>
          </p:cNvSpPr>
          <p:nvPr/>
        </p:nvSpPr>
        <p:spPr bwMode="auto">
          <a:xfrm>
            <a:off x="6471120" y="699542"/>
            <a:ext cx="1440000" cy="1440000"/>
          </a:xfrm>
          <a:prstGeom prst="ellipse">
            <a:avLst/>
          </a:prstGeom>
          <a:solidFill>
            <a:srgbClr val="D6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 name="组合 1"/>
          <p:cNvGrpSpPr/>
          <p:nvPr/>
        </p:nvGrpSpPr>
        <p:grpSpPr>
          <a:xfrm>
            <a:off x="478204" y="829746"/>
            <a:ext cx="4175854" cy="3573567"/>
            <a:chOff x="1243649" y="1306887"/>
            <a:chExt cx="6153580" cy="5266736"/>
          </a:xfrm>
          <a:solidFill>
            <a:srgbClr val="D60000"/>
          </a:solidFill>
        </p:grpSpPr>
        <p:sp>
          <p:nvSpPr>
            <p:cNvPr id="6" name="任意多边形 5"/>
            <p:cNvSpPr/>
            <p:nvPr/>
          </p:nvSpPr>
          <p:spPr bwMode="gray">
            <a:xfrm>
              <a:off x="3611263" y="4109462"/>
              <a:ext cx="1445846" cy="1188744"/>
            </a:xfrm>
            <a:custGeom>
              <a:avLst/>
              <a:gdLst>
                <a:gd name="connsiteX0" fmla="*/ 1597670 w 5621432"/>
                <a:gd name="connsiteY0" fmla="*/ 4265814 h 4315196"/>
                <a:gd name="connsiteX1" fmla="*/ 1601110 w 5621432"/>
                <a:gd name="connsiteY1" fmla="*/ 4267402 h 4315196"/>
                <a:gd name="connsiteX2" fmla="*/ 1601110 w 5621432"/>
                <a:gd name="connsiteY2" fmla="*/ 4315196 h 4315196"/>
                <a:gd name="connsiteX3" fmla="*/ 1597670 w 5621432"/>
                <a:gd name="connsiteY3" fmla="*/ 4315196 h 4315196"/>
                <a:gd name="connsiteX4" fmla="*/ 1479324 w 5621432"/>
                <a:gd name="connsiteY4" fmla="*/ 3933314 h 4315196"/>
                <a:gd name="connsiteX5" fmla="*/ 1482764 w 5621432"/>
                <a:gd name="connsiteY5" fmla="*/ 3939665 h 4315196"/>
                <a:gd name="connsiteX6" fmla="*/ 1482764 w 5621432"/>
                <a:gd name="connsiteY6" fmla="*/ 4207538 h 4315196"/>
                <a:gd name="connsiteX7" fmla="*/ 1479324 w 5621432"/>
                <a:gd name="connsiteY7" fmla="*/ 4205951 h 4315196"/>
                <a:gd name="connsiteX8" fmla="*/ 3551353 w 5621432"/>
                <a:gd name="connsiteY8" fmla="*/ 3386610 h 4315196"/>
                <a:gd name="connsiteX9" fmla="*/ 3727897 w 5621432"/>
                <a:gd name="connsiteY9" fmla="*/ 3386610 h 4315196"/>
                <a:gd name="connsiteX10" fmla="*/ 3729746 w 5621432"/>
                <a:gd name="connsiteY10" fmla="*/ 3393438 h 4315196"/>
                <a:gd name="connsiteX11" fmla="*/ 3553818 w 5621432"/>
                <a:gd name="connsiteY11" fmla="*/ 3393438 h 4315196"/>
                <a:gd name="connsiteX12" fmla="*/ 1005046 w 5621432"/>
                <a:gd name="connsiteY12" fmla="*/ 3223568 h 4315196"/>
                <a:gd name="connsiteX13" fmla="*/ 1009381 w 5621432"/>
                <a:gd name="connsiteY13" fmla="*/ 3229570 h 4315196"/>
                <a:gd name="connsiteX14" fmla="*/ 951103 w 5621432"/>
                <a:gd name="connsiteY14" fmla="*/ 3283367 h 4315196"/>
                <a:gd name="connsiteX15" fmla="*/ 946768 w 5621432"/>
                <a:gd name="connsiteY15" fmla="*/ 3277364 h 4315196"/>
                <a:gd name="connsiteX16" fmla="*/ 2899475 w 5621432"/>
                <a:gd name="connsiteY16" fmla="*/ 3120324 h 4315196"/>
                <a:gd name="connsiteX17" fmla="*/ 2902915 w 5621432"/>
                <a:gd name="connsiteY17" fmla="*/ 3120324 h 4315196"/>
                <a:gd name="connsiteX18" fmla="*/ 2902915 w 5621432"/>
                <a:gd name="connsiteY18" fmla="*/ 3443350 h 4315196"/>
                <a:gd name="connsiteX19" fmla="*/ 2899475 w 5621432"/>
                <a:gd name="connsiteY19" fmla="*/ 3441233 h 4315196"/>
                <a:gd name="connsiteX20" fmla="*/ 532481 w 5621432"/>
                <a:gd name="connsiteY20" fmla="*/ 1695265 h 4315196"/>
                <a:gd name="connsiteX21" fmla="*/ 535997 w 5621432"/>
                <a:gd name="connsiteY21" fmla="*/ 1700133 h 4315196"/>
                <a:gd name="connsiteX22" fmla="*/ 477156 w 5621432"/>
                <a:gd name="connsiteY22" fmla="*/ 3221001 h 4315196"/>
                <a:gd name="connsiteX23" fmla="*/ 473384 w 5621432"/>
                <a:gd name="connsiteY23" fmla="*/ 3222742 h 4315196"/>
                <a:gd name="connsiteX24" fmla="*/ 531945 w 5621432"/>
                <a:gd name="connsiteY24" fmla="*/ 1475097 h 4315196"/>
                <a:gd name="connsiteX25" fmla="*/ 535997 w 5621432"/>
                <a:gd name="connsiteY25" fmla="*/ 1481642 h 4315196"/>
                <a:gd name="connsiteX26" fmla="*/ 418770 w 5621432"/>
                <a:gd name="connsiteY26" fmla="*/ 1535749 h 4315196"/>
                <a:gd name="connsiteX27" fmla="*/ 414211 w 5621432"/>
                <a:gd name="connsiteY27" fmla="*/ 1529437 h 4315196"/>
                <a:gd name="connsiteX28" fmla="*/ 295865 w 5621432"/>
                <a:gd name="connsiteY28" fmla="*/ 932240 h 4315196"/>
                <a:gd name="connsiteX29" fmla="*/ 299305 w 5621432"/>
                <a:gd name="connsiteY29" fmla="*/ 935415 h 4315196"/>
                <a:gd name="connsiteX30" fmla="*/ 299305 w 5621432"/>
                <a:gd name="connsiteY30" fmla="*/ 1098012 h 4315196"/>
                <a:gd name="connsiteX31" fmla="*/ 295865 w 5621432"/>
                <a:gd name="connsiteY31" fmla="*/ 1092455 h 4315196"/>
                <a:gd name="connsiteX32" fmla="*/ 3668724 w 5621432"/>
                <a:gd name="connsiteY32" fmla="*/ 873964 h 4315196"/>
                <a:gd name="connsiteX33" fmla="*/ 3787070 w 5621432"/>
                <a:gd name="connsiteY33" fmla="*/ 928587 h 4315196"/>
                <a:gd name="connsiteX34" fmla="*/ 3846243 w 5621432"/>
                <a:gd name="connsiteY34" fmla="*/ 1037832 h 4315196"/>
                <a:gd name="connsiteX35" fmla="*/ 4082934 w 5621432"/>
                <a:gd name="connsiteY35" fmla="*/ 983209 h 4315196"/>
                <a:gd name="connsiteX36" fmla="*/ 4378799 w 5621432"/>
                <a:gd name="connsiteY36" fmla="*/ 1201700 h 4315196"/>
                <a:gd name="connsiteX37" fmla="*/ 4615491 w 5621432"/>
                <a:gd name="connsiteY37" fmla="*/ 1256323 h 4315196"/>
                <a:gd name="connsiteX38" fmla="*/ 4852183 w 5621432"/>
                <a:gd name="connsiteY38" fmla="*/ 1310946 h 4315196"/>
                <a:gd name="connsiteX39" fmla="*/ 5207221 w 5621432"/>
                <a:gd name="connsiteY39" fmla="*/ 1529437 h 4315196"/>
                <a:gd name="connsiteX40" fmla="*/ 5384740 w 5621432"/>
                <a:gd name="connsiteY40" fmla="*/ 1584060 h 4315196"/>
                <a:gd name="connsiteX41" fmla="*/ 5621432 w 5621432"/>
                <a:gd name="connsiteY41" fmla="*/ 1747928 h 4315196"/>
                <a:gd name="connsiteX42" fmla="*/ 5621432 w 5621432"/>
                <a:gd name="connsiteY42" fmla="*/ 2021041 h 4315196"/>
                <a:gd name="connsiteX43" fmla="*/ 5503086 w 5621432"/>
                <a:gd name="connsiteY43" fmla="*/ 2021041 h 4315196"/>
                <a:gd name="connsiteX44" fmla="*/ 5266394 w 5621432"/>
                <a:gd name="connsiteY44" fmla="*/ 2130287 h 4315196"/>
                <a:gd name="connsiteX45" fmla="*/ 4911356 w 5621432"/>
                <a:gd name="connsiteY45" fmla="*/ 2130287 h 4315196"/>
                <a:gd name="connsiteX46" fmla="*/ 4793010 w 5621432"/>
                <a:gd name="connsiteY46" fmla="*/ 2239532 h 4315196"/>
                <a:gd name="connsiteX47" fmla="*/ 4793010 w 5621432"/>
                <a:gd name="connsiteY47" fmla="*/ 2294155 h 4315196"/>
                <a:gd name="connsiteX48" fmla="*/ 4852183 w 5621432"/>
                <a:gd name="connsiteY48" fmla="*/ 2403401 h 4315196"/>
                <a:gd name="connsiteX49" fmla="*/ 4852183 w 5621432"/>
                <a:gd name="connsiteY49" fmla="*/ 2458023 h 4315196"/>
                <a:gd name="connsiteX50" fmla="*/ 4793010 w 5621432"/>
                <a:gd name="connsiteY50" fmla="*/ 2567269 h 4315196"/>
                <a:gd name="connsiteX51" fmla="*/ 4852183 w 5621432"/>
                <a:gd name="connsiteY51" fmla="*/ 2567269 h 4315196"/>
                <a:gd name="connsiteX52" fmla="*/ 5148048 w 5621432"/>
                <a:gd name="connsiteY52" fmla="*/ 2895005 h 4315196"/>
                <a:gd name="connsiteX53" fmla="*/ 5207221 w 5621432"/>
                <a:gd name="connsiteY53" fmla="*/ 3113496 h 4315196"/>
                <a:gd name="connsiteX54" fmla="*/ 5148048 w 5621432"/>
                <a:gd name="connsiteY54" fmla="*/ 3277364 h 4315196"/>
                <a:gd name="connsiteX55" fmla="*/ 5148048 w 5621432"/>
                <a:gd name="connsiteY55" fmla="*/ 3331987 h 4315196"/>
                <a:gd name="connsiteX56" fmla="*/ 5088875 w 5621432"/>
                <a:gd name="connsiteY56" fmla="*/ 3441233 h 4315196"/>
                <a:gd name="connsiteX57" fmla="*/ 4970529 w 5621432"/>
                <a:gd name="connsiteY57" fmla="*/ 3441233 h 4315196"/>
                <a:gd name="connsiteX58" fmla="*/ 4911356 w 5621432"/>
                <a:gd name="connsiteY58" fmla="*/ 3331987 h 4315196"/>
                <a:gd name="connsiteX59" fmla="*/ 4852183 w 5621432"/>
                <a:gd name="connsiteY59" fmla="*/ 3331987 h 4315196"/>
                <a:gd name="connsiteX60" fmla="*/ 4674664 w 5621432"/>
                <a:gd name="connsiteY60" fmla="*/ 2949628 h 4315196"/>
                <a:gd name="connsiteX61" fmla="*/ 4497145 w 5621432"/>
                <a:gd name="connsiteY61" fmla="*/ 2949628 h 4315196"/>
                <a:gd name="connsiteX62" fmla="*/ 4378799 w 5621432"/>
                <a:gd name="connsiteY62" fmla="*/ 2840382 h 4315196"/>
                <a:gd name="connsiteX63" fmla="*/ 4319626 w 5621432"/>
                <a:gd name="connsiteY63" fmla="*/ 2895005 h 4315196"/>
                <a:gd name="connsiteX64" fmla="*/ 4260454 w 5621432"/>
                <a:gd name="connsiteY64" fmla="*/ 3113496 h 4315196"/>
                <a:gd name="connsiteX65" fmla="*/ 4082934 w 5621432"/>
                <a:gd name="connsiteY65" fmla="*/ 3004251 h 4315196"/>
                <a:gd name="connsiteX66" fmla="*/ 4082934 w 5621432"/>
                <a:gd name="connsiteY66" fmla="*/ 3168119 h 4315196"/>
                <a:gd name="connsiteX67" fmla="*/ 3964589 w 5621432"/>
                <a:gd name="connsiteY67" fmla="*/ 3222742 h 4315196"/>
                <a:gd name="connsiteX68" fmla="*/ 3905416 w 5621432"/>
                <a:gd name="connsiteY68" fmla="*/ 3168119 h 4315196"/>
                <a:gd name="connsiteX69" fmla="*/ 3787070 w 5621432"/>
                <a:gd name="connsiteY69" fmla="*/ 3168119 h 4315196"/>
                <a:gd name="connsiteX70" fmla="*/ 3734248 w 5621432"/>
                <a:gd name="connsiteY70" fmla="*/ 3151866 h 4315196"/>
                <a:gd name="connsiteX71" fmla="*/ 3723828 w 5621432"/>
                <a:gd name="connsiteY71" fmla="*/ 3131027 h 4315196"/>
                <a:gd name="connsiteX72" fmla="*/ 3638103 w 5621432"/>
                <a:gd name="connsiteY72" fmla="*/ 3035777 h 4315196"/>
                <a:gd name="connsiteX73" fmla="*/ 3561903 w 5621432"/>
                <a:gd name="connsiteY73" fmla="*/ 3073877 h 4315196"/>
                <a:gd name="connsiteX74" fmla="*/ 3495228 w 5621432"/>
                <a:gd name="connsiteY74" fmla="*/ 2997677 h 4315196"/>
                <a:gd name="connsiteX75" fmla="*/ 3438078 w 5621432"/>
                <a:gd name="connsiteY75" fmla="*/ 2892902 h 4315196"/>
                <a:gd name="connsiteX76" fmla="*/ 3323778 w 5621432"/>
                <a:gd name="connsiteY76" fmla="*/ 2854802 h 4315196"/>
                <a:gd name="connsiteX77" fmla="*/ 3285678 w 5621432"/>
                <a:gd name="connsiteY77" fmla="*/ 2778602 h 4315196"/>
                <a:gd name="connsiteX78" fmla="*/ 3266628 w 5621432"/>
                <a:gd name="connsiteY78" fmla="*/ 2673827 h 4315196"/>
                <a:gd name="connsiteX79" fmla="*/ 3342828 w 5621432"/>
                <a:gd name="connsiteY79" fmla="*/ 2607152 h 4315196"/>
                <a:gd name="connsiteX80" fmla="*/ 3457128 w 5621432"/>
                <a:gd name="connsiteY80" fmla="*/ 2530952 h 4315196"/>
                <a:gd name="connsiteX81" fmla="*/ 3428553 w 5621432"/>
                <a:gd name="connsiteY81" fmla="*/ 2435702 h 4315196"/>
                <a:gd name="connsiteX82" fmla="*/ 3352353 w 5621432"/>
                <a:gd name="connsiteY82" fmla="*/ 2349977 h 4315196"/>
                <a:gd name="connsiteX83" fmla="*/ 3466653 w 5621432"/>
                <a:gd name="connsiteY83" fmla="*/ 2302352 h 4315196"/>
                <a:gd name="connsiteX84" fmla="*/ 3466653 w 5621432"/>
                <a:gd name="connsiteY84" fmla="*/ 2254727 h 4315196"/>
                <a:gd name="connsiteX85" fmla="*/ 3580953 w 5621432"/>
                <a:gd name="connsiteY85" fmla="*/ 2235677 h 4315196"/>
                <a:gd name="connsiteX86" fmla="*/ 3733353 w 5621432"/>
                <a:gd name="connsiteY86" fmla="*/ 2340452 h 4315196"/>
                <a:gd name="connsiteX87" fmla="*/ 3800028 w 5621432"/>
                <a:gd name="connsiteY87" fmla="*/ 2330927 h 4315196"/>
                <a:gd name="connsiteX88" fmla="*/ 3923853 w 5621432"/>
                <a:gd name="connsiteY88" fmla="*/ 2283302 h 4315196"/>
                <a:gd name="connsiteX89" fmla="*/ 3961953 w 5621432"/>
                <a:gd name="connsiteY89" fmla="*/ 2369027 h 4315196"/>
                <a:gd name="connsiteX90" fmla="*/ 4038153 w 5621432"/>
                <a:gd name="connsiteY90" fmla="*/ 2426177 h 4315196"/>
                <a:gd name="connsiteX91" fmla="*/ 4123878 w 5621432"/>
                <a:gd name="connsiteY91" fmla="*/ 2407127 h 4315196"/>
                <a:gd name="connsiteX92" fmla="*/ 4200078 w 5621432"/>
                <a:gd name="connsiteY92" fmla="*/ 2340452 h 4315196"/>
                <a:gd name="connsiteX93" fmla="*/ 4247703 w 5621432"/>
                <a:gd name="connsiteY93" fmla="*/ 2216627 h 4315196"/>
                <a:gd name="connsiteX94" fmla="*/ 4285803 w 5621432"/>
                <a:gd name="connsiteY94" fmla="*/ 2149952 h 4315196"/>
                <a:gd name="connsiteX95" fmla="*/ 4257228 w 5621432"/>
                <a:gd name="connsiteY95" fmla="*/ 2092802 h 4315196"/>
                <a:gd name="connsiteX96" fmla="*/ 4304853 w 5621432"/>
                <a:gd name="connsiteY96" fmla="*/ 2016602 h 4315196"/>
                <a:gd name="connsiteX97" fmla="*/ 4371528 w 5621432"/>
                <a:gd name="connsiteY97" fmla="*/ 2026127 h 4315196"/>
                <a:gd name="connsiteX98" fmla="*/ 4447728 w 5621432"/>
                <a:gd name="connsiteY98" fmla="*/ 1988027 h 4315196"/>
                <a:gd name="connsiteX99" fmla="*/ 4495353 w 5621432"/>
                <a:gd name="connsiteY99" fmla="*/ 2035652 h 4315196"/>
                <a:gd name="connsiteX100" fmla="*/ 4533453 w 5621432"/>
                <a:gd name="connsiteY100" fmla="*/ 2016602 h 4315196"/>
                <a:gd name="connsiteX101" fmla="*/ 4523928 w 5621432"/>
                <a:gd name="connsiteY101" fmla="*/ 1959452 h 4315196"/>
                <a:gd name="connsiteX102" fmla="*/ 4562028 w 5621432"/>
                <a:gd name="connsiteY102" fmla="*/ 1911827 h 4315196"/>
                <a:gd name="connsiteX103" fmla="*/ 4562028 w 5621432"/>
                <a:gd name="connsiteY103" fmla="*/ 1835627 h 4315196"/>
                <a:gd name="connsiteX104" fmla="*/ 4619178 w 5621432"/>
                <a:gd name="connsiteY104" fmla="*/ 1788002 h 4315196"/>
                <a:gd name="connsiteX105" fmla="*/ 4600128 w 5621432"/>
                <a:gd name="connsiteY105" fmla="*/ 1759427 h 4315196"/>
                <a:gd name="connsiteX106" fmla="*/ 4657278 w 5621432"/>
                <a:gd name="connsiteY106" fmla="*/ 1711802 h 4315196"/>
                <a:gd name="connsiteX107" fmla="*/ 4666803 w 5621432"/>
                <a:gd name="connsiteY107" fmla="*/ 1673702 h 4315196"/>
                <a:gd name="connsiteX108" fmla="*/ 4733478 w 5621432"/>
                <a:gd name="connsiteY108" fmla="*/ 1664177 h 4315196"/>
                <a:gd name="connsiteX109" fmla="*/ 4771578 w 5621432"/>
                <a:gd name="connsiteY109" fmla="*/ 1635602 h 4315196"/>
                <a:gd name="connsiteX110" fmla="*/ 4819203 w 5621432"/>
                <a:gd name="connsiteY110" fmla="*/ 1587977 h 4315196"/>
                <a:gd name="connsiteX111" fmla="*/ 4800153 w 5621432"/>
                <a:gd name="connsiteY111" fmla="*/ 1559402 h 4315196"/>
                <a:gd name="connsiteX112" fmla="*/ 4723953 w 5621432"/>
                <a:gd name="connsiteY112" fmla="*/ 1483202 h 4315196"/>
                <a:gd name="connsiteX113" fmla="*/ 4685853 w 5621432"/>
                <a:gd name="connsiteY113" fmla="*/ 1435577 h 4315196"/>
                <a:gd name="connsiteX114" fmla="*/ 4723953 w 5621432"/>
                <a:gd name="connsiteY114" fmla="*/ 1416527 h 4315196"/>
                <a:gd name="connsiteX115" fmla="*/ 4733478 w 5621432"/>
                <a:gd name="connsiteY115" fmla="*/ 1378427 h 4315196"/>
                <a:gd name="connsiteX116" fmla="*/ 4762053 w 5621432"/>
                <a:gd name="connsiteY116" fmla="*/ 1321277 h 4315196"/>
                <a:gd name="connsiteX117" fmla="*/ 4883954 w 5621432"/>
                <a:gd name="connsiteY117" fmla="*/ 1335209 h 4315196"/>
                <a:gd name="connsiteX118" fmla="*/ 4855623 w 5621432"/>
                <a:gd name="connsiteY118" fmla="*/ 1317774 h 4315196"/>
                <a:gd name="connsiteX119" fmla="*/ 4618931 w 5621432"/>
                <a:gd name="connsiteY119" fmla="*/ 1263151 h 4315196"/>
                <a:gd name="connsiteX120" fmla="*/ 4382239 w 5621432"/>
                <a:gd name="connsiteY120" fmla="*/ 1208528 h 4315196"/>
                <a:gd name="connsiteX121" fmla="*/ 4086374 w 5621432"/>
                <a:gd name="connsiteY121" fmla="*/ 990037 h 4315196"/>
                <a:gd name="connsiteX122" fmla="*/ 3849683 w 5621432"/>
                <a:gd name="connsiteY122" fmla="*/ 1044660 h 4315196"/>
                <a:gd name="connsiteX123" fmla="*/ 3790510 w 5621432"/>
                <a:gd name="connsiteY123" fmla="*/ 935415 h 4315196"/>
                <a:gd name="connsiteX124" fmla="*/ 3672164 w 5621432"/>
                <a:gd name="connsiteY124" fmla="*/ 880792 h 4315196"/>
                <a:gd name="connsiteX125" fmla="*/ 3494645 w 5621432"/>
                <a:gd name="connsiteY125" fmla="*/ 1099283 h 4315196"/>
                <a:gd name="connsiteX126" fmla="*/ 3198780 w 5621432"/>
                <a:gd name="connsiteY126" fmla="*/ 1044660 h 4315196"/>
                <a:gd name="connsiteX127" fmla="*/ 3080434 w 5621432"/>
                <a:gd name="connsiteY127" fmla="*/ 935415 h 4315196"/>
                <a:gd name="connsiteX128" fmla="*/ 3078456 w 5621432"/>
                <a:gd name="connsiteY128" fmla="*/ 929936 h 4315196"/>
                <a:gd name="connsiteX129" fmla="*/ 3195340 w 5621432"/>
                <a:gd name="connsiteY129" fmla="*/ 1037832 h 4315196"/>
                <a:gd name="connsiteX130" fmla="*/ 3491205 w 5621432"/>
                <a:gd name="connsiteY130" fmla="*/ 1092455 h 4315196"/>
                <a:gd name="connsiteX131" fmla="*/ 2545655 w 5621432"/>
                <a:gd name="connsiteY131" fmla="*/ 328411 h 4315196"/>
                <a:gd name="connsiteX132" fmla="*/ 2840302 w 5621432"/>
                <a:gd name="connsiteY132" fmla="*/ 491605 h 4315196"/>
                <a:gd name="connsiteX133" fmla="*/ 2958648 w 5621432"/>
                <a:gd name="connsiteY133" fmla="*/ 491605 h 4315196"/>
                <a:gd name="connsiteX134" fmla="*/ 2958648 w 5621432"/>
                <a:gd name="connsiteY134" fmla="*/ 498433 h 4315196"/>
                <a:gd name="connsiteX135" fmla="*/ 2843742 w 5621432"/>
                <a:gd name="connsiteY135" fmla="*/ 498433 h 4315196"/>
                <a:gd name="connsiteX136" fmla="*/ 2547877 w 5621432"/>
                <a:gd name="connsiteY136" fmla="*/ 334565 h 4315196"/>
                <a:gd name="connsiteX137" fmla="*/ 177347 w 5621432"/>
                <a:gd name="connsiteY137" fmla="*/ 327896 h 4315196"/>
                <a:gd name="connsiteX138" fmla="*/ 180959 w 5621432"/>
                <a:gd name="connsiteY138" fmla="*/ 334565 h 4315196"/>
                <a:gd name="connsiteX139" fmla="*/ 62613 w 5621432"/>
                <a:gd name="connsiteY139" fmla="*/ 443810 h 4315196"/>
                <a:gd name="connsiteX140" fmla="*/ 3440 w 5621432"/>
                <a:gd name="connsiteY140" fmla="*/ 662301 h 4315196"/>
                <a:gd name="connsiteX141" fmla="*/ 3440 w 5621432"/>
                <a:gd name="connsiteY141" fmla="*/ 711683 h 4315196"/>
                <a:gd name="connsiteX142" fmla="*/ 0 w 5621432"/>
                <a:gd name="connsiteY142" fmla="*/ 710096 h 4315196"/>
                <a:gd name="connsiteX143" fmla="*/ 0 w 5621432"/>
                <a:gd name="connsiteY143" fmla="*/ 655473 h 4315196"/>
                <a:gd name="connsiteX144" fmla="*/ 59173 w 5621432"/>
                <a:gd name="connsiteY144" fmla="*/ 436982 h 4315196"/>
                <a:gd name="connsiteX145" fmla="*/ 2485265 w 5621432"/>
                <a:gd name="connsiteY145" fmla="*/ 163868 h 4315196"/>
                <a:gd name="connsiteX146" fmla="*/ 2487869 w 5621432"/>
                <a:gd name="connsiteY146" fmla="*/ 171082 h 4315196"/>
                <a:gd name="connsiteX147" fmla="*/ 2370359 w 5621432"/>
                <a:gd name="connsiteY147" fmla="*/ 225319 h 4315196"/>
                <a:gd name="connsiteX148" fmla="*/ 2192840 w 5621432"/>
                <a:gd name="connsiteY148" fmla="*/ 225319 h 4315196"/>
                <a:gd name="connsiteX149" fmla="*/ 2192840 w 5621432"/>
                <a:gd name="connsiteY149" fmla="*/ 279942 h 4315196"/>
                <a:gd name="connsiteX150" fmla="*/ 2252013 w 5621432"/>
                <a:gd name="connsiteY150" fmla="*/ 498433 h 4315196"/>
                <a:gd name="connsiteX151" fmla="*/ 2133667 w 5621432"/>
                <a:gd name="connsiteY151" fmla="*/ 662301 h 4315196"/>
                <a:gd name="connsiteX152" fmla="*/ 1896975 w 5621432"/>
                <a:gd name="connsiteY152" fmla="*/ 607678 h 4315196"/>
                <a:gd name="connsiteX153" fmla="*/ 1660283 w 5621432"/>
                <a:gd name="connsiteY153" fmla="*/ 662301 h 4315196"/>
                <a:gd name="connsiteX154" fmla="*/ 1601110 w 5621432"/>
                <a:gd name="connsiteY154" fmla="*/ 880792 h 4315196"/>
                <a:gd name="connsiteX155" fmla="*/ 1305245 w 5621432"/>
                <a:gd name="connsiteY155" fmla="*/ 880792 h 4315196"/>
                <a:gd name="connsiteX156" fmla="*/ 1186899 w 5621432"/>
                <a:gd name="connsiteY156" fmla="*/ 771546 h 4315196"/>
                <a:gd name="connsiteX157" fmla="*/ 1127727 w 5621432"/>
                <a:gd name="connsiteY157" fmla="*/ 716924 h 4315196"/>
                <a:gd name="connsiteX158" fmla="*/ 1127727 w 5621432"/>
                <a:gd name="connsiteY158" fmla="*/ 771546 h 4315196"/>
                <a:gd name="connsiteX159" fmla="*/ 950208 w 5621432"/>
                <a:gd name="connsiteY159" fmla="*/ 826169 h 4315196"/>
                <a:gd name="connsiteX160" fmla="*/ 772689 w 5621432"/>
                <a:gd name="connsiteY160" fmla="*/ 553056 h 4315196"/>
                <a:gd name="connsiteX161" fmla="*/ 654343 w 5621432"/>
                <a:gd name="connsiteY161" fmla="*/ 553056 h 4315196"/>
                <a:gd name="connsiteX162" fmla="*/ 654343 w 5621432"/>
                <a:gd name="connsiteY162" fmla="*/ 546228 h 4315196"/>
                <a:gd name="connsiteX163" fmla="*/ 769249 w 5621432"/>
                <a:gd name="connsiteY163" fmla="*/ 546228 h 4315196"/>
                <a:gd name="connsiteX164" fmla="*/ 946768 w 5621432"/>
                <a:gd name="connsiteY164" fmla="*/ 819341 h 4315196"/>
                <a:gd name="connsiteX165" fmla="*/ 1124286 w 5621432"/>
                <a:gd name="connsiteY165" fmla="*/ 764718 h 4315196"/>
                <a:gd name="connsiteX166" fmla="*/ 1124286 w 5621432"/>
                <a:gd name="connsiteY166" fmla="*/ 710096 h 4315196"/>
                <a:gd name="connsiteX167" fmla="*/ 1183459 w 5621432"/>
                <a:gd name="connsiteY167" fmla="*/ 764718 h 4315196"/>
                <a:gd name="connsiteX168" fmla="*/ 1301805 w 5621432"/>
                <a:gd name="connsiteY168" fmla="*/ 873964 h 4315196"/>
                <a:gd name="connsiteX169" fmla="*/ 1597670 w 5621432"/>
                <a:gd name="connsiteY169" fmla="*/ 873964 h 4315196"/>
                <a:gd name="connsiteX170" fmla="*/ 1656843 w 5621432"/>
                <a:gd name="connsiteY170" fmla="*/ 655473 h 4315196"/>
                <a:gd name="connsiteX171" fmla="*/ 1893535 w 5621432"/>
                <a:gd name="connsiteY171" fmla="*/ 600850 h 4315196"/>
                <a:gd name="connsiteX172" fmla="*/ 2130227 w 5621432"/>
                <a:gd name="connsiteY172" fmla="*/ 655473 h 4315196"/>
                <a:gd name="connsiteX173" fmla="*/ 2248573 w 5621432"/>
                <a:gd name="connsiteY173" fmla="*/ 491605 h 4315196"/>
                <a:gd name="connsiteX174" fmla="*/ 2189400 w 5621432"/>
                <a:gd name="connsiteY174" fmla="*/ 273114 h 4315196"/>
                <a:gd name="connsiteX175" fmla="*/ 2189400 w 5621432"/>
                <a:gd name="connsiteY175" fmla="*/ 218491 h 4315196"/>
                <a:gd name="connsiteX176" fmla="*/ 2366919 w 5621432"/>
                <a:gd name="connsiteY176" fmla="*/ 218491 h 4315196"/>
                <a:gd name="connsiteX177" fmla="*/ 118346 w 5621432"/>
                <a:gd name="connsiteY177" fmla="*/ 0 h 4315196"/>
                <a:gd name="connsiteX178" fmla="*/ 236692 w 5621432"/>
                <a:gd name="connsiteY178" fmla="*/ 0 h 4315196"/>
                <a:gd name="connsiteX179" fmla="*/ 295865 w 5621432"/>
                <a:gd name="connsiteY179" fmla="*/ 109246 h 4315196"/>
                <a:gd name="connsiteX180" fmla="*/ 473384 w 5621432"/>
                <a:gd name="connsiteY180" fmla="*/ 109246 h 4315196"/>
                <a:gd name="connsiteX181" fmla="*/ 650903 w 5621432"/>
                <a:gd name="connsiteY181" fmla="*/ 273114 h 4315196"/>
                <a:gd name="connsiteX182" fmla="*/ 650903 w 5621432"/>
                <a:gd name="connsiteY182" fmla="*/ 276766 h 4315196"/>
                <a:gd name="connsiteX183" fmla="*/ 476824 w 5621432"/>
                <a:gd name="connsiteY183" fmla="*/ 116074 h 4315196"/>
                <a:gd name="connsiteX184" fmla="*/ 299305 w 5621432"/>
                <a:gd name="connsiteY184" fmla="*/ 116074 h 4315196"/>
                <a:gd name="connsiteX185" fmla="*/ 240132 w 5621432"/>
                <a:gd name="connsiteY185" fmla="*/ 6828 h 4315196"/>
                <a:gd name="connsiteX186" fmla="*/ 121786 w 5621432"/>
                <a:gd name="connsiteY186" fmla="*/ 6828 h 4315196"/>
                <a:gd name="connsiteX187" fmla="*/ 121786 w 5621432"/>
                <a:gd name="connsiteY187" fmla="*/ 224842 h 4315196"/>
                <a:gd name="connsiteX188" fmla="*/ 118346 w 5621432"/>
                <a:gd name="connsiteY188"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621432" h="4315196">
                  <a:moveTo>
                    <a:pt x="1597670" y="4265814"/>
                  </a:moveTo>
                  <a:lnTo>
                    <a:pt x="1601110" y="4267402"/>
                  </a:lnTo>
                  <a:lnTo>
                    <a:pt x="1601110" y="4315196"/>
                  </a:lnTo>
                  <a:lnTo>
                    <a:pt x="1597670" y="4315196"/>
                  </a:lnTo>
                  <a:close/>
                  <a:moveTo>
                    <a:pt x="1479324" y="3933314"/>
                  </a:moveTo>
                  <a:lnTo>
                    <a:pt x="1482764" y="3939665"/>
                  </a:lnTo>
                  <a:lnTo>
                    <a:pt x="1482764" y="4207538"/>
                  </a:lnTo>
                  <a:lnTo>
                    <a:pt x="1479324" y="4205951"/>
                  </a:lnTo>
                  <a:close/>
                  <a:moveTo>
                    <a:pt x="3551353" y="3386610"/>
                  </a:moveTo>
                  <a:lnTo>
                    <a:pt x="3727897" y="3386610"/>
                  </a:lnTo>
                  <a:lnTo>
                    <a:pt x="3729746" y="3393438"/>
                  </a:lnTo>
                  <a:lnTo>
                    <a:pt x="3553818" y="3393438"/>
                  </a:lnTo>
                  <a:close/>
                  <a:moveTo>
                    <a:pt x="1005046" y="3223568"/>
                  </a:moveTo>
                  <a:lnTo>
                    <a:pt x="1009381" y="3229570"/>
                  </a:lnTo>
                  <a:lnTo>
                    <a:pt x="951103" y="3283367"/>
                  </a:lnTo>
                  <a:lnTo>
                    <a:pt x="946768" y="3277364"/>
                  </a:lnTo>
                  <a:close/>
                  <a:moveTo>
                    <a:pt x="2899475" y="3120324"/>
                  </a:moveTo>
                  <a:lnTo>
                    <a:pt x="2902915" y="3120324"/>
                  </a:lnTo>
                  <a:lnTo>
                    <a:pt x="2902915" y="3443350"/>
                  </a:lnTo>
                  <a:lnTo>
                    <a:pt x="2899475" y="3441233"/>
                  </a:lnTo>
                  <a:close/>
                  <a:moveTo>
                    <a:pt x="532481" y="1695265"/>
                  </a:moveTo>
                  <a:lnTo>
                    <a:pt x="535997" y="1700133"/>
                  </a:lnTo>
                  <a:lnTo>
                    <a:pt x="477156" y="3221001"/>
                  </a:lnTo>
                  <a:lnTo>
                    <a:pt x="473384" y="3222742"/>
                  </a:lnTo>
                  <a:close/>
                  <a:moveTo>
                    <a:pt x="531945" y="1475097"/>
                  </a:moveTo>
                  <a:lnTo>
                    <a:pt x="535997" y="1481642"/>
                  </a:lnTo>
                  <a:lnTo>
                    <a:pt x="418770" y="1535749"/>
                  </a:lnTo>
                  <a:lnTo>
                    <a:pt x="414211" y="1529437"/>
                  </a:lnTo>
                  <a:close/>
                  <a:moveTo>
                    <a:pt x="295865" y="932240"/>
                  </a:moveTo>
                  <a:lnTo>
                    <a:pt x="299305" y="935415"/>
                  </a:lnTo>
                  <a:lnTo>
                    <a:pt x="299305" y="1098012"/>
                  </a:lnTo>
                  <a:lnTo>
                    <a:pt x="295865" y="1092455"/>
                  </a:lnTo>
                  <a:close/>
                  <a:moveTo>
                    <a:pt x="3668724" y="873964"/>
                  </a:moveTo>
                  <a:lnTo>
                    <a:pt x="3787070" y="928587"/>
                  </a:lnTo>
                  <a:lnTo>
                    <a:pt x="3846243" y="1037832"/>
                  </a:lnTo>
                  <a:lnTo>
                    <a:pt x="4082934" y="983209"/>
                  </a:lnTo>
                  <a:lnTo>
                    <a:pt x="4378799" y="1201700"/>
                  </a:lnTo>
                  <a:lnTo>
                    <a:pt x="4615491" y="1256323"/>
                  </a:lnTo>
                  <a:lnTo>
                    <a:pt x="4852183" y="1310946"/>
                  </a:lnTo>
                  <a:lnTo>
                    <a:pt x="5207221" y="1529437"/>
                  </a:lnTo>
                  <a:lnTo>
                    <a:pt x="5384740" y="1584060"/>
                  </a:lnTo>
                  <a:lnTo>
                    <a:pt x="5621432" y="1747928"/>
                  </a:lnTo>
                  <a:lnTo>
                    <a:pt x="5621432" y="2021041"/>
                  </a:lnTo>
                  <a:lnTo>
                    <a:pt x="5503086" y="2021041"/>
                  </a:lnTo>
                  <a:lnTo>
                    <a:pt x="5266394" y="2130287"/>
                  </a:lnTo>
                  <a:lnTo>
                    <a:pt x="4911356" y="2130287"/>
                  </a:lnTo>
                  <a:lnTo>
                    <a:pt x="4793010" y="2239532"/>
                  </a:lnTo>
                  <a:lnTo>
                    <a:pt x="4793010" y="2294155"/>
                  </a:lnTo>
                  <a:lnTo>
                    <a:pt x="4852183" y="2403401"/>
                  </a:lnTo>
                  <a:lnTo>
                    <a:pt x="4852183" y="2458023"/>
                  </a:lnTo>
                  <a:lnTo>
                    <a:pt x="4793010" y="2567269"/>
                  </a:lnTo>
                  <a:lnTo>
                    <a:pt x="4852183" y="2567269"/>
                  </a:lnTo>
                  <a:lnTo>
                    <a:pt x="5148048" y="2895005"/>
                  </a:lnTo>
                  <a:lnTo>
                    <a:pt x="5207221" y="3113496"/>
                  </a:lnTo>
                  <a:lnTo>
                    <a:pt x="5148048" y="3277364"/>
                  </a:lnTo>
                  <a:lnTo>
                    <a:pt x="5148048" y="3331987"/>
                  </a:lnTo>
                  <a:lnTo>
                    <a:pt x="5088875" y="3441233"/>
                  </a:lnTo>
                  <a:lnTo>
                    <a:pt x="4970529" y="3441233"/>
                  </a:lnTo>
                  <a:lnTo>
                    <a:pt x="4911356" y="3331987"/>
                  </a:lnTo>
                  <a:lnTo>
                    <a:pt x="4852183" y="3331987"/>
                  </a:lnTo>
                  <a:lnTo>
                    <a:pt x="4674664" y="2949628"/>
                  </a:lnTo>
                  <a:lnTo>
                    <a:pt x="4497145" y="2949628"/>
                  </a:lnTo>
                  <a:lnTo>
                    <a:pt x="4378799" y="2840382"/>
                  </a:lnTo>
                  <a:lnTo>
                    <a:pt x="4319626" y="2895005"/>
                  </a:lnTo>
                  <a:lnTo>
                    <a:pt x="4260454" y="3113496"/>
                  </a:lnTo>
                  <a:lnTo>
                    <a:pt x="4082934" y="3004251"/>
                  </a:lnTo>
                  <a:lnTo>
                    <a:pt x="4082934" y="3168119"/>
                  </a:lnTo>
                  <a:lnTo>
                    <a:pt x="3964589" y="3222742"/>
                  </a:lnTo>
                  <a:lnTo>
                    <a:pt x="3905416" y="3168119"/>
                  </a:lnTo>
                  <a:lnTo>
                    <a:pt x="3787070" y="3168119"/>
                  </a:lnTo>
                  <a:lnTo>
                    <a:pt x="3734248" y="3151866"/>
                  </a:lnTo>
                  <a:lnTo>
                    <a:pt x="3723828" y="3131027"/>
                  </a:lnTo>
                  <a:lnTo>
                    <a:pt x="3638103" y="3035777"/>
                  </a:lnTo>
                  <a:lnTo>
                    <a:pt x="3561903" y="3073877"/>
                  </a:lnTo>
                  <a:lnTo>
                    <a:pt x="3495228" y="2997677"/>
                  </a:lnTo>
                  <a:lnTo>
                    <a:pt x="3438078" y="2892902"/>
                  </a:lnTo>
                  <a:lnTo>
                    <a:pt x="3323778" y="2854802"/>
                  </a:lnTo>
                  <a:lnTo>
                    <a:pt x="3285678" y="2778602"/>
                  </a:lnTo>
                  <a:lnTo>
                    <a:pt x="3266628" y="2673827"/>
                  </a:lnTo>
                  <a:lnTo>
                    <a:pt x="3342828" y="2607152"/>
                  </a:lnTo>
                  <a:lnTo>
                    <a:pt x="3457128" y="2530952"/>
                  </a:lnTo>
                  <a:lnTo>
                    <a:pt x="3428553" y="2435702"/>
                  </a:lnTo>
                  <a:lnTo>
                    <a:pt x="3352353" y="2349977"/>
                  </a:lnTo>
                  <a:lnTo>
                    <a:pt x="3466653" y="2302352"/>
                  </a:lnTo>
                  <a:lnTo>
                    <a:pt x="3466653" y="2254727"/>
                  </a:lnTo>
                  <a:lnTo>
                    <a:pt x="3580953" y="2235677"/>
                  </a:lnTo>
                  <a:lnTo>
                    <a:pt x="3733353" y="2340452"/>
                  </a:lnTo>
                  <a:lnTo>
                    <a:pt x="3800028" y="2330927"/>
                  </a:lnTo>
                  <a:lnTo>
                    <a:pt x="3923853" y="2283302"/>
                  </a:lnTo>
                  <a:lnTo>
                    <a:pt x="3961953" y="2369027"/>
                  </a:lnTo>
                  <a:lnTo>
                    <a:pt x="4038153" y="2426177"/>
                  </a:lnTo>
                  <a:lnTo>
                    <a:pt x="4123878" y="2407127"/>
                  </a:lnTo>
                  <a:lnTo>
                    <a:pt x="4200078" y="2340452"/>
                  </a:lnTo>
                  <a:lnTo>
                    <a:pt x="4247703" y="2216627"/>
                  </a:lnTo>
                  <a:lnTo>
                    <a:pt x="4285803" y="2149952"/>
                  </a:lnTo>
                  <a:lnTo>
                    <a:pt x="4257228" y="2092802"/>
                  </a:lnTo>
                  <a:lnTo>
                    <a:pt x="4304853" y="2016602"/>
                  </a:lnTo>
                  <a:lnTo>
                    <a:pt x="4371528" y="2026127"/>
                  </a:lnTo>
                  <a:lnTo>
                    <a:pt x="4447728" y="1988027"/>
                  </a:lnTo>
                  <a:lnTo>
                    <a:pt x="4495353" y="2035652"/>
                  </a:lnTo>
                  <a:lnTo>
                    <a:pt x="4533453" y="2016602"/>
                  </a:lnTo>
                  <a:lnTo>
                    <a:pt x="4523928" y="1959452"/>
                  </a:lnTo>
                  <a:lnTo>
                    <a:pt x="4562028" y="1911827"/>
                  </a:lnTo>
                  <a:lnTo>
                    <a:pt x="4562028" y="1835627"/>
                  </a:lnTo>
                  <a:lnTo>
                    <a:pt x="4619178" y="1788002"/>
                  </a:lnTo>
                  <a:lnTo>
                    <a:pt x="4600128" y="1759427"/>
                  </a:lnTo>
                  <a:lnTo>
                    <a:pt x="4657278" y="1711802"/>
                  </a:lnTo>
                  <a:lnTo>
                    <a:pt x="4666803" y="1673702"/>
                  </a:lnTo>
                  <a:lnTo>
                    <a:pt x="4733478" y="1664177"/>
                  </a:lnTo>
                  <a:lnTo>
                    <a:pt x="4771578" y="1635602"/>
                  </a:lnTo>
                  <a:lnTo>
                    <a:pt x="4819203" y="1587977"/>
                  </a:lnTo>
                  <a:lnTo>
                    <a:pt x="4800153" y="1559402"/>
                  </a:lnTo>
                  <a:lnTo>
                    <a:pt x="4723953" y="1483202"/>
                  </a:lnTo>
                  <a:lnTo>
                    <a:pt x="4685853" y="1435577"/>
                  </a:lnTo>
                  <a:lnTo>
                    <a:pt x="4723953" y="1416527"/>
                  </a:lnTo>
                  <a:lnTo>
                    <a:pt x="4733478" y="1378427"/>
                  </a:lnTo>
                  <a:lnTo>
                    <a:pt x="4762053" y="1321277"/>
                  </a:lnTo>
                  <a:lnTo>
                    <a:pt x="4883954" y="1335209"/>
                  </a:lnTo>
                  <a:lnTo>
                    <a:pt x="4855623" y="1317774"/>
                  </a:lnTo>
                  <a:lnTo>
                    <a:pt x="4618931" y="1263151"/>
                  </a:lnTo>
                  <a:lnTo>
                    <a:pt x="4382239" y="1208528"/>
                  </a:lnTo>
                  <a:lnTo>
                    <a:pt x="4086374" y="990037"/>
                  </a:lnTo>
                  <a:lnTo>
                    <a:pt x="3849683" y="1044660"/>
                  </a:lnTo>
                  <a:lnTo>
                    <a:pt x="3790510" y="935415"/>
                  </a:lnTo>
                  <a:lnTo>
                    <a:pt x="3672164" y="880792"/>
                  </a:lnTo>
                  <a:lnTo>
                    <a:pt x="3494645" y="1099283"/>
                  </a:lnTo>
                  <a:lnTo>
                    <a:pt x="3198780" y="1044660"/>
                  </a:lnTo>
                  <a:lnTo>
                    <a:pt x="3080434" y="935415"/>
                  </a:lnTo>
                  <a:lnTo>
                    <a:pt x="3078456" y="929936"/>
                  </a:lnTo>
                  <a:lnTo>
                    <a:pt x="3195340" y="1037832"/>
                  </a:lnTo>
                  <a:lnTo>
                    <a:pt x="3491205" y="1092455"/>
                  </a:lnTo>
                  <a:close/>
                  <a:moveTo>
                    <a:pt x="2545655" y="328411"/>
                  </a:moveTo>
                  <a:lnTo>
                    <a:pt x="2840302" y="491605"/>
                  </a:lnTo>
                  <a:lnTo>
                    <a:pt x="2958648" y="491605"/>
                  </a:lnTo>
                  <a:lnTo>
                    <a:pt x="2958648" y="498433"/>
                  </a:lnTo>
                  <a:lnTo>
                    <a:pt x="2843742" y="498433"/>
                  </a:lnTo>
                  <a:lnTo>
                    <a:pt x="2547877" y="334565"/>
                  </a:lnTo>
                  <a:close/>
                  <a:moveTo>
                    <a:pt x="177347" y="327896"/>
                  </a:moveTo>
                  <a:lnTo>
                    <a:pt x="180959" y="334565"/>
                  </a:lnTo>
                  <a:lnTo>
                    <a:pt x="62613" y="443810"/>
                  </a:lnTo>
                  <a:lnTo>
                    <a:pt x="3440" y="662301"/>
                  </a:lnTo>
                  <a:lnTo>
                    <a:pt x="3440" y="711683"/>
                  </a:lnTo>
                  <a:lnTo>
                    <a:pt x="0" y="710096"/>
                  </a:lnTo>
                  <a:lnTo>
                    <a:pt x="0" y="655473"/>
                  </a:lnTo>
                  <a:lnTo>
                    <a:pt x="59173" y="436982"/>
                  </a:lnTo>
                  <a:close/>
                  <a:moveTo>
                    <a:pt x="2485265" y="163868"/>
                  </a:moveTo>
                  <a:lnTo>
                    <a:pt x="2487869" y="171082"/>
                  </a:lnTo>
                  <a:lnTo>
                    <a:pt x="2370359" y="225319"/>
                  </a:lnTo>
                  <a:lnTo>
                    <a:pt x="2192840" y="225319"/>
                  </a:lnTo>
                  <a:lnTo>
                    <a:pt x="2192840" y="279942"/>
                  </a:lnTo>
                  <a:lnTo>
                    <a:pt x="2252013" y="498433"/>
                  </a:lnTo>
                  <a:lnTo>
                    <a:pt x="2133667" y="662301"/>
                  </a:lnTo>
                  <a:lnTo>
                    <a:pt x="1896975" y="607678"/>
                  </a:lnTo>
                  <a:lnTo>
                    <a:pt x="1660283" y="662301"/>
                  </a:lnTo>
                  <a:lnTo>
                    <a:pt x="1601110" y="880792"/>
                  </a:lnTo>
                  <a:lnTo>
                    <a:pt x="1305245" y="880792"/>
                  </a:lnTo>
                  <a:lnTo>
                    <a:pt x="1186899" y="771546"/>
                  </a:lnTo>
                  <a:lnTo>
                    <a:pt x="1127727" y="716924"/>
                  </a:lnTo>
                  <a:lnTo>
                    <a:pt x="1127727" y="771546"/>
                  </a:lnTo>
                  <a:lnTo>
                    <a:pt x="950208" y="826169"/>
                  </a:lnTo>
                  <a:lnTo>
                    <a:pt x="772689" y="553056"/>
                  </a:lnTo>
                  <a:lnTo>
                    <a:pt x="654343" y="553056"/>
                  </a:lnTo>
                  <a:lnTo>
                    <a:pt x="654343" y="546228"/>
                  </a:lnTo>
                  <a:lnTo>
                    <a:pt x="769249" y="546228"/>
                  </a:lnTo>
                  <a:lnTo>
                    <a:pt x="946768" y="819341"/>
                  </a:lnTo>
                  <a:lnTo>
                    <a:pt x="1124286" y="764718"/>
                  </a:lnTo>
                  <a:lnTo>
                    <a:pt x="1124286"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close/>
                  <a:moveTo>
                    <a:pt x="118346" y="0"/>
                  </a:moveTo>
                  <a:lnTo>
                    <a:pt x="236692" y="0"/>
                  </a:lnTo>
                  <a:lnTo>
                    <a:pt x="295865" y="109246"/>
                  </a:lnTo>
                  <a:lnTo>
                    <a:pt x="473384" y="109246"/>
                  </a:lnTo>
                  <a:lnTo>
                    <a:pt x="650903" y="273114"/>
                  </a:lnTo>
                  <a:lnTo>
                    <a:pt x="650903" y="276766"/>
                  </a:lnTo>
                  <a:lnTo>
                    <a:pt x="476824" y="116074"/>
                  </a:lnTo>
                  <a:lnTo>
                    <a:pt x="299305" y="116074"/>
                  </a:lnTo>
                  <a:lnTo>
                    <a:pt x="240132" y="6828"/>
                  </a:lnTo>
                  <a:lnTo>
                    <a:pt x="121786" y="6828"/>
                  </a:lnTo>
                  <a:lnTo>
                    <a:pt x="121786" y="224842"/>
                  </a:lnTo>
                  <a:lnTo>
                    <a:pt x="118346" y="218491"/>
                  </a:lnTo>
                  <a:close/>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任意多边形 6"/>
            <p:cNvSpPr/>
            <p:nvPr/>
          </p:nvSpPr>
          <p:spPr bwMode="gray">
            <a:xfrm>
              <a:off x="3608512" y="4113168"/>
              <a:ext cx="1255281" cy="1188744"/>
            </a:xfrm>
            <a:custGeom>
              <a:avLst/>
              <a:gdLst>
                <a:gd name="connsiteX0" fmla="*/ 118346 w 4880514"/>
                <a:gd name="connsiteY0" fmla="*/ 0 h 4315196"/>
                <a:gd name="connsiteX1" fmla="*/ 236692 w 4880514"/>
                <a:gd name="connsiteY1" fmla="*/ 0 h 4315196"/>
                <a:gd name="connsiteX2" fmla="*/ 295865 w 4880514"/>
                <a:gd name="connsiteY2" fmla="*/ 109246 h 4315196"/>
                <a:gd name="connsiteX3" fmla="*/ 473384 w 4880514"/>
                <a:gd name="connsiteY3" fmla="*/ 109246 h 4315196"/>
                <a:gd name="connsiteX4" fmla="*/ 650903 w 4880514"/>
                <a:gd name="connsiteY4" fmla="*/ 273114 h 4315196"/>
                <a:gd name="connsiteX5" fmla="*/ 650903 w 4880514"/>
                <a:gd name="connsiteY5" fmla="*/ 546228 h 4315196"/>
                <a:gd name="connsiteX6" fmla="*/ 769249 w 4880514"/>
                <a:gd name="connsiteY6" fmla="*/ 546228 h 4315196"/>
                <a:gd name="connsiteX7" fmla="*/ 946768 w 4880514"/>
                <a:gd name="connsiteY7" fmla="*/ 819341 h 4315196"/>
                <a:gd name="connsiteX8" fmla="*/ 1124287 w 4880514"/>
                <a:gd name="connsiteY8" fmla="*/ 764718 h 4315196"/>
                <a:gd name="connsiteX9" fmla="*/ 1124287 w 4880514"/>
                <a:gd name="connsiteY9" fmla="*/ 710096 h 4315196"/>
                <a:gd name="connsiteX10" fmla="*/ 1183459 w 4880514"/>
                <a:gd name="connsiteY10" fmla="*/ 764718 h 4315196"/>
                <a:gd name="connsiteX11" fmla="*/ 1301805 w 4880514"/>
                <a:gd name="connsiteY11" fmla="*/ 873964 h 4315196"/>
                <a:gd name="connsiteX12" fmla="*/ 1597670 w 4880514"/>
                <a:gd name="connsiteY12" fmla="*/ 873964 h 4315196"/>
                <a:gd name="connsiteX13" fmla="*/ 1656843 w 4880514"/>
                <a:gd name="connsiteY13" fmla="*/ 655473 h 4315196"/>
                <a:gd name="connsiteX14" fmla="*/ 1893535 w 4880514"/>
                <a:gd name="connsiteY14" fmla="*/ 600850 h 4315196"/>
                <a:gd name="connsiteX15" fmla="*/ 2130227 w 4880514"/>
                <a:gd name="connsiteY15" fmla="*/ 655473 h 4315196"/>
                <a:gd name="connsiteX16" fmla="*/ 2248573 w 4880514"/>
                <a:gd name="connsiteY16" fmla="*/ 491605 h 4315196"/>
                <a:gd name="connsiteX17" fmla="*/ 2189400 w 4880514"/>
                <a:gd name="connsiteY17" fmla="*/ 273114 h 4315196"/>
                <a:gd name="connsiteX18" fmla="*/ 2189400 w 4880514"/>
                <a:gd name="connsiteY18" fmla="*/ 218491 h 4315196"/>
                <a:gd name="connsiteX19" fmla="*/ 2366919 w 4880514"/>
                <a:gd name="connsiteY19" fmla="*/ 218491 h 4315196"/>
                <a:gd name="connsiteX20" fmla="*/ 2485265 w 4880514"/>
                <a:gd name="connsiteY20" fmla="*/ 163868 h 4315196"/>
                <a:gd name="connsiteX21" fmla="*/ 2544437 w 4880514"/>
                <a:gd name="connsiteY21" fmla="*/ 327737 h 4315196"/>
                <a:gd name="connsiteX22" fmla="*/ 2840302 w 4880514"/>
                <a:gd name="connsiteY22" fmla="*/ 491605 h 4315196"/>
                <a:gd name="connsiteX23" fmla="*/ 2958648 w 4880514"/>
                <a:gd name="connsiteY23" fmla="*/ 491605 h 4315196"/>
                <a:gd name="connsiteX24" fmla="*/ 2958648 w 4880514"/>
                <a:gd name="connsiteY24" fmla="*/ 600850 h 4315196"/>
                <a:gd name="connsiteX25" fmla="*/ 3076994 w 4880514"/>
                <a:gd name="connsiteY25" fmla="*/ 928587 h 4315196"/>
                <a:gd name="connsiteX26" fmla="*/ 3195340 w 4880514"/>
                <a:gd name="connsiteY26" fmla="*/ 1037832 h 4315196"/>
                <a:gd name="connsiteX27" fmla="*/ 3491205 w 4880514"/>
                <a:gd name="connsiteY27" fmla="*/ 1092455 h 4315196"/>
                <a:gd name="connsiteX28" fmla="*/ 3668724 w 4880514"/>
                <a:gd name="connsiteY28" fmla="*/ 873964 h 4315196"/>
                <a:gd name="connsiteX29" fmla="*/ 3787070 w 4880514"/>
                <a:gd name="connsiteY29" fmla="*/ 928587 h 4315196"/>
                <a:gd name="connsiteX30" fmla="*/ 3846243 w 4880514"/>
                <a:gd name="connsiteY30" fmla="*/ 1037832 h 4315196"/>
                <a:gd name="connsiteX31" fmla="*/ 4082934 w 4880514"/>
                <a:gd name="connsiteY31" fmla="*/ 983209 h 4315196"/>
                <a:gd name="connsiteX32" fmla="*/ 4378799 w 4880514"/>
                <a:gd name="connsiteY32" fmla="*/ 1201700 h 4315196"/>
                <a:gd name="connsiteX33" fmla="*/ 4615491 w 4880514"/>
                <a:gd name="connsiteY33" fmla="*/ 1256323 h 4315196"/>
                <a:gd name="connsiteX34" fmla="*/ 4852183 w 4880514"/>
                <a:gd name="connsiteY34" fmla="*/ 1310946 h 4315196"/>
                <a:gd name="connsiteX35" fmla="*/ 4880514 w 4880514"/>
                <a:gd name="connsiteY35" fmla="*/ 1328381 h 4315196"/>
                <a:gd name="connsiteX36" fmla="*/ 4758613 w 4880514"/>
                <a:gd name="connsiteY36" fmla="*/ 1314449 h 4315196"/>
                <a:gd name="connsiteX37" fmla="*/ 4730038 w 4880514"/>
                <a:gd name="connsiteY37" fmla="*/ 1371599 h 4315196"/>
                <a:gd name="connsiteX38" fmla="*/ 4720513 w 4880514"/>
                <a:gd name="connsiteY38" fmla="*/ 1409699 h 4315196"/>
                <a:gd name="connsiteX39" fmla="*/ 4682413 w 4880514"/>
                <a:gd name="connsiteY39" fmla="*/ 1428749 h 4315196"/>
                <a:gd name="connsiteX40" fmla="*/ 4720513 w 4880514"/>
                <a:gd name="connsiteY40" fmla="*/ 1476374 h 4315196"/>
                <a:gd name="connsiteX41" fmla="*/ 4796713 w 4880514"/>
                <a:gd name="connsiteY41" fmla="*/ 1552574 h 4315196"/>
                <a:gd name="connsiteX42" fmla="*/ 4815763 w 4880514"/>
                <a:gd name="connsiteY42" fmla="*/ 1581149 h 4315196"/>
                <a:gd name="connsiteX43" fmla="*/ 4768138 w 4880514"/>
                <a:gd name="connsiteY43" fmla="*/ 1628774 h 4315196"/>
                <a:gd name="connsiteX44" fmla="*/ 4730038 w 4880514"/>
                <a:gd name="connsiteY44" fmla="*/ 1657349 h 4315196"/>
                <a:gd name="connsiteX45" fmla="*/ 4663363 w 4880514"/>
                <a:gd name="connsiteY45" fmla="*/ 1666874 h 4315196"/>
                <a:gd name="connsiteX46" fmla="*/ 4653838 w 4880514"/>
                <a:gd name="connsiteY46" fmla="*/ 1704974 h 4315196"/>
                <a:gd name="connsiteX47" fmla="*/ 4596688 w 4880514"/>
                <a:gd name="connsiteY47" fmla="*/ 1752599 h 4315196"/>
                <a:gd name="connsiteX48" fmla="*/ 4615738 w 4880514"/>
                <a:gd name="connsiteY48" fmla="*/ 1781174 h 4315196"/>
                <a:gd name="connsiteX49" fmla="*/ 4558588 w 4880514"/>
                <a:gd name="connsiteY49" fmla="*/ 1828799 h 4315196"/>
                <a:gd name="connsiteX50" fmla="*/ 4558588 w 4880514"/>
                <a:gd name="connsiteY50" fmla="*/ 1904999 h 4315196"/>
                <a:gd name="connsiteX51" fmla="*/ 4520488 w 4880514"/>
                <a:gd name="connsiteY51" fmla="*/ 1952624 h 4315196"/>
                <a:gd name="connsiteX52" fmla="*/ 4530013 w 4880514"/>
                <a:gd name="connsiteY52" fmla="*/ 2009774 h 4315196"/>
                <a:gd name="connsiteX53" fmla="*/ 4491913 w 4880514"/>
                <a:gd name="connsiteY53" fmla="*/ 2028824 h 4315196"/>
                <a:gd name="connsiteX54" fmla="*/ 4444288 w 4880514"/>
                <a:gd name="connsiteY54" fmla="*/ 1981199 h 4315196"/>
                <a:gd name="connsiteX55" fmla="*/ 4368088 w 4880514"/>
                <a:gd name="connsiteY55" fmla="*/ 2019299 h 4315196"/>
                <a:gd name="connsiteX56" fmla="*/ 4301413 w 4880514"/>
                <a:gd name="connsiteY56" fmla="*/ 2009774 h 4315196"/>
                <a:gd name="connsiteX57" fmla="*/ 4253788 w 4880514"/>
                <a:gd name="connsiteY57" fmla="*/ 2085974 h 4315196"/>
                <a:gd name="connsiteX58" fmla="*/ 4282363 w 4880514"/>
                <a:gd name="connsiteY58" fmla="*/ 2143124 h 4315196"/>
                <a:gd name="connsiteX59" fmla="*/ 4244263 w 4880514"/>
                <a:gd name="connsiteY59" fmla="*/ 2209799 h 4315196"/>
                <a:gd name="connsiteX60" fmla="*/ 4196638 w 4880514"/>
                <a:gd name="connsiteY60" fmla="*/ 2333624 h 4315196"/>
                <a:gd name="connsiteX61" fmla="*/ 4120438 w 4880514"/>
                <a:gd name="connsiteY61" fmla="*/ 2400299 h 4315196"/>
                <a:gd name="connsiteX62" fmla="*/ 4034713 w 4880514"/>
                <a:gd name="connsiteY62" fmla="*/ 2419349 h 4315196"/>
                <a:gd name="connsiteX63" fmla="*/ 3958513 w 4880514"/>
                <a:gd name="connsiteY63" fmla="*/ 2362199 h 4315196"/>
                <a:gd name="connsiteX64" fmla="*/ 3920413 w 4880514"/>
                <a:gd name="connsiteY64" fmla="*/ 2276474 h 4315196"/>
                <a:gd name="connsiteX65" fmla="*/ 3796588 w 4880514"/>
                <a:gd name="connsiteY65" fmla="*/ 2324099 h 4315196"/>
                <a:gd name="connsiteX66" fmla="*/ 3729913 w 4880514"/>
                <a:gd name="connsiteY66" fmla="*/ 2333624 h 4315196"/>
                <a:gd name="connsiteX67" fmla="*/ 3577513 w 4880514"/>
                <a:gd name="connsiteY67" fmla="*/ 2228849 h 4315196"/>
                <a:gd name="connsiteX68" fmla="*/ 3463213 w 4880514"/>
                <a:gd name="connsiteY68" fmla="*/ 2247899 h 4315196"/>
                <a:gd name="connsiteX69" fmla="*/ 3463213 w 4880514"/>
                <a:gd name="connsiteY69" fmla="*/ 2295524 h 4315196"/>
                <a:gd name="connsiteX70" fmla="*/ 3348913 w 4880514"/>
                <a:gd name="connsiteY70" fmla="*/ 2343149 h 4315196"/>
                <a:gd name="connsiteX71" fmla="*/ 3425113 w 4880514"/>
                <a:gd name="connsiteY71" fmla="*/ 2428874 h 4315196"/>
                <a:gd name="connsiteX72" fmla="*/ 3453688 w 4880514"/>
                <a:gd name="connsiteY72" fmla="*/ 2524124 h 4315196"/>
                <a:gd name="connsiteX73" fmla="*/ 3339388 w 4880514"/>
                <a:gd name="connsiteY73" fmla="*/ 2600324 h 4315196"/>
                <a:gd name="connsiteX74" fmla="*/ 3263188 w 4880514"/>
                <a:gd name="connsiteY74" fmla="*/ 2666999 h 4315196"/>
                <a:gd name="connsiteX75" fmla="*/ 3282238 w 4880514"/>
                <a:gd name="connsiteY75" fmla="*/ 2771774 h 4315196"/>
                <a:gd name="connsiteX76" fmla="*/ 3320338 w 4880514"/>
                <a:gd name="connsiteY76" fmla="*/ 2847974 h 4315196"/>
                <a:gd name="connsiteX77" fmla="*/ 3434638 w 4880514"/>
                <a:gd name="connsiteY77" fmla="*/ 2886074 h 4315196"/>
                <a:gd name="connsiteX78" fmla="*/ 3491788 w 4880514"/>
                <a:gd name="connsiteY78" fmla="*/ 2990849 h 4315196"/>
                <a:gd name="connsiteX79" fmla="*/ 3558463 w 4880514"/>
                <a:gd name="connsiteY79" fmla="*/ 3067049 h 4315196"/>
                <a:gd name="connsiteX80" fmla="*/ 3634663 w 4880514"/>
                <a:gd name="connsiteY80" fmla="*/ 3028949 h 4315196"/>
                <a:gd name="connsiteX81" fmla="*/ 3720388 w 4880514"/>
                <a:gd name="connsiteY81" fmla="*/ 3124199 h 4315196"/>
                <a:gd name="connsiteX82" fmla="*/ 3734217 w 4880514"/>
                <a:gd name="connsiteY82" fmla="*/ 3151856 h 4315196"/>
                <a:gd name="connsiteX83" fmla="*/ 3609551 w 4880514"/>
                <a:gd name="connsiteY83" fmla="*/ 3113496 h 4315196"/>
                <a:gd name="connsiteX84" fmla="*/ 3491205 w 4880514"/>
                <a:gd name="connsiteY84" fmla="*/ 3222742 h 4315196"/>
                <a:gd name="connsiteX85" fmla="*/ 3550378 w 4880514"/>
                <a:gd name="connsiteY85" fmla="*/ 3386610 h 4315196"/>
                <a:gd name="connsiteX86" fmla="*/ 3727897 w 4880514"/>
                <a:gd name="connsiteY86" fmla="*/ 3386610 h 4315196"/>
                <a:gd name="connsiteX87" fmla="*/ 3787070 w 4880514"/>
                <a:gd name="connsiteY87" fmla="*/ 3605101 h 4315196"/>
                <a:gd name="connsiteX88" fmla="*/ 3372859 w 4880514"/>
                <a:gd name="connsiteY88" fmla="*/ 3605101 h 4315196"/>
                <a:gd name="connsiteX89" fmla="*/ 3254513 w 4880514"/>
                <a:gd name="connsiteY89" fmla="*/ 3441233 h 4315196"/>
                <a:gd name="connsiteX90" fmla="*/ 3076994 w 4880514"/>
                <a:gd name="connsiteY90" fmla="*/ 3550478 h 4315196"/>
                <a:gd name="connsiteX91" fmla="*/ 2899475 w 4880514"/>
                <a:gd name="connsiteY91" fmla="*/ 3441233 h 4315196"/>
                <a:gd name="connsiteX92" fmla="*/ 2899475 w 4880514"/>
                <a:gd name="connsiteY92" fmla="*/ 3113496 h 4315196"/>
                <a:gd name="connsiteX93" fmla="*/ 2662783 w 4880514"/>
                <a:gd name="connsiteY93" fmla="*/ 3113496 h 4315196"/>
                <a:gd name="connsiteX94" fmla="*/ 2662783 w 4880514"/>
                <a:gd name="connsiteY94" fmla="*/ 3331987 h 4315196"/>
                <a:gd name="connsiteX95" fmla="*/ 2485265 w 4880514"/>
                <a:gd name="connsiteY95" fmla="*/ 3386610 h 4315196"/>
                <a:gd name="connsiteX96" fmla="*/ 2485265 w 4880514"/>
                <a:gd name="connsiteY96" fmla="*/ 3441233 h 4315196"/>
                <a:gd name="connsiteX97" fmla="*/ 2307746 w 4880514"/>
                <a:gd name="connsiteY97" fmla="*/ 3659723 h 4315196"/>
                <a:gd name="connsiteX98" fmla="*/ 2189400 w 4880514"/>
                <a:gd name="connsiteY98" fmla="*/ 3659723 h 4315196"/>
                <a:gd name="connsiteX99" fmla="*/ 2189400 w 4880514"/>
                <a:gd name="connsiteY99" fmla="*/ 4315196 h 4315196"/>
                <a:gd name="connsiteX100" fmla="*/ 2011881 w 4880514"/>
                <a:gd name="connsiteY100" fmla="*/ 4315196 h 4315196"/>
                <a:gd name="connsiteX101" fmla="*/ 1952708 w 4880514"/>
                <a:gd name="connsiteY101" fmla="*/ 4205951 h 4315196"/>
                <a:gd name="connsiteX102" fmla="*/ 1834362 w 4880514"/>
                <a:gd name="connsiteY102" fmla="*/ 4315196 h 4315196"/>
                <a:gd name="connsiteX103" fmla="*/ 1597670 w 4880514"/>
                <a:gd name="connsiteY103" fmla="*/ 4315196 h 4315196"/>
                <a:gd name="connsiteX104" fmla="*/ 1597670 w 4880514"/>
                <a:gd name="connsiteY104" fmla="*/ 4260574 h 4315196"/>
                <a:gd name="connsiteX105" fmla="*/ 1479324 w 4880514"/>
                <a:gd name="connsiteY105" fmla="*/ 4205951 h 4315196"/>
                <a:gd name="connsiteX106" fmla="*/ 1479324 w 4880514"/>
                <a:gd name="connsiteY106" fmla="*/ 3932837 h 4315196"/>
                <a:gd name="connsiteX107" fmla="*/ 1183459 w 4880514"/>
                <a:gd name="connsiteY107" fmla="*/ 3386610 h 4315196"/>
                <a:gd name="connsiteX108" fmla="*/ 1065114 w 4880514"/>
                <a:gd name="connsiteY108" fmla="*/ 3386610 h 4315196"/>
                <a:gd name="connsiteX109" fmla="*/ 1065114 w 4880514"/>
                <a:gd name="connsiteY109" fmla="*/ 3441233 h 4315196"/>
                <a:gd name="connsiteX110" fmla="*/ 946768 w 4880514"/>
                <a:gd name="connsiteY110" fmla="*/ 3277364 h 4315196"/>
                <a:gd name="connsiteX111" fmla="*/ 1005941 w 4880514"/>
                <a:gd name="connsiteY111" fmla="*/ 3222742 h 4315196"/>
                <a:gd name="connsiteX112" fmla="*/ 769249 w 4880514"/>
                <a:gd name="connsiteY112" fmla="*/ 2895005 h 4315196"/>
                <a:gd name="connsiteX113" fmla="*/ 650903 w 4880514"/>
                <a:gd name="connsiteY113" fmla="*/ 2949628 h 4315196"/>
                <a:gd name="connsiteX114" fmla="*/ 591730 w 4880514"/>
                <a:gd name="connsiteY114" fmla="*/ 3168119 h 4315196"/>
                <a:gd name="connsiteX115" fmla="*/ 473384 w 4880514"/>
                <a:gd name="connsiteY115" fmla="*/ 3222742 h 4315196"/>
                <a:gd name="connsiteX116" fmla="*/ 532557 w 4880514"/>
                <a:gd name="connsiteY116" fmla="*/ 1693305 h 4315196"/>
                <a:gd name="connsiteX117" fmla="*/ 414211 w 4880514"/>
                <a:gd name="connsiteY117" fmla="*/ 1529437 h 4315196"/>
                <a:gd name="connsiteX118" fmla="*/ 532557 w 4880514"/>
                <a:gd name="connsiteY118" fmla="*/ 1474814 h 4315196"/>
                <a:gd name="connsiteX119" fmla="*/ 295865 w 4880514"/>
                <a:gd name="connsiteY119" fmla="*/ 1092455 h 4315196"/>
                <a:gd name="connsiteX120" fmla="*/ 295865 w 4880514"/>
                <a:gd name="connsiteY120" fmla="*/ 928587 h 4315196"/>
                <a:gd name="connsiteX121" fmla="*/ 118346 w 4880514"/>
                <a:gd name="connsiteY121" fmla="*/ 764718 h 4315196"/>
                <a:gd name="connsiteX122" fmla="*/ 0 w 4880514"/>
                <a:gd name="connsiteY122" fmla="*/ 710096 h 4315196"/>
                <a:gd name="connsiteX123" fmla="*/ 0 w 4880514"/>
                <a:gd name="connsiteY123" fmla="*/ 655473 h 4315196"/>
                <a:gd name="connsiteX124" fmla="*/ 59173 w 4880514"/>
                <a:gd name="connsiteY124" fmla="*/ 436982 h 4315196"/>
                <a:gd name="connsiteX125" fmla="*/ 177519 w 4880514"/>
                <a:gd name="connsiteY125" fmla="*/ 327737 h 4315196"/>
                <a:gd name="connsiteX126" fmla="*/ 118346 w 4880514"/>
                <a:gd name="connsiteY126"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880514" h="4315196">
                  <a:moveTo>
                    <a:pt x="118346" y="0"/>
                  </a:moveTo>
                  <a:lnTo>
                    <a:pt x="236692" y="0"/>
                  </a:lnTo>
                  <a:lnTo>
                    <a:pt x="295865" y="109246"/>
                  </a:lnTo>
                  <a:lnTo>
                    <a:pt x="473384" y="109246"/>
                  </a:lnTo>
                  <a:lnTo>
                    <a:pt x="650903" y="273114"/>
                  </a:lnTo>
                  <a:lnTo>
                    <a:pt x="650903" y="546228"/>
                  </a:lnTo>
                  <a:lnTo>
                    <a:pt x="769249" y="546228"/>
                  </a:lnTo>
                  <a:lnTo>
                    <a:pt x="946768" y="819341"/>
                  </a:lnTo>
                  <a:lnTo>
                    <a:pt x="1124287" y="764718"/>
                  </a:lnTo>
                  <a:lnTo>
                    <a:pt x="1124287"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lnTo>
                    <a:pt x="2544437" y="327737"/>
                  </a:lnTo>
                  <a:lnTo>
                    <a:pt x="2840302" y="491605"/>
                  </a:lnTo>
                  <a:lnTo>
                    <a:pt x="2958648" y="491605"/>
                  </a:lnTo>
                  <a:lnTo>
                    <a:pt x="2958648" y="600850"/>
                  </a:lnTo>
                  <a:lnTo>
                    <a:pt x="3076994" y="928587"/>
                  </a:lnTo>
                  <a:lnTo>
                    <a:pt x="3195340" y="1037832"/>
                  </a:lnTo>
                  <a:lnTo>
                    <a:pt x="3491205" y="1092455"/>
                  </a:lnTo>
                  <a:lnTo>
                    <a:pt x="3668724" y="873964"/>
                  </a:lnTo>
                  <a:lnTo>
                    <a:pt x="3787070" y="928587"/>
                  </a:lnTo>
                  <a:lnTo>
                    <a:pt x="3846243" y="1037832"/>
                  </a:lnTo>
                  <a:lnTo>
                    <a:pt x="4082934" y="983209"/>
                  </a:lnTo>
                  <a:lnTo>
                    <a:pt x="4378799" y="1201700"/>
                  </a:lnTo>
                  <a:lnTo>
                    <a:pt x="4615491" y="1256323"/>
                  </a:lnTo>
                  <a:lnTo>
                    <a:pt x="4852183" y="1310946"/>
                  </a:lnTo>
                  <a:lnTo>
                    <a:pt x="4880514" y="1328381"/>
                  </a:lnTo>
                  <a:lnTo>
                    <a:pt x="4758613" y="1314449"/>
                  </a:lnTo>
                  <a:lnTo>
                    <a:pt x="4730038" y="1371599"/>
                  </a:lnTo>
                  <a:lnTo>
                    <a:pt x="4720513" y="1409699"/>
                  </a:lnTo>
                  <a:lnTo>
                    <a:pt x="4682413" y="1428749"/>
                  </a:lnTo>
                  <a:lnTo>
                    <a:pt x="4720513" y="1476374"/>
                  </a:lnTo>
                  <a:lnTo>
                    <a:pt x="4796713" y="1552574"/>
                  </a:lnTo>
                  <a:lnTo>
                    <a:pt x="4815763" y="1581149"/>
                  </a:lnTo>
                  <a:lnTo>
                    <a:pt x="4768138" y="1628774"/>
                  </a:lnTo>
                  <a:lnTo>
                    <a:pt x="4730038" y="1657349"/>
                  </a:lnTo>
                  <a:lnTo>
                    <a:pt x="4663363" y="1666874"/>
                  </a:lnTo>
                  <a:lnTo>
                    <a:pt x="4653838" y="1704974"/>
                  </a:lnTo>
                  <a:lnTo>
                    <a:pt x="4596688" y="1752599"/>
                  </a:lnTo>
                  <a:lnTo>
                    <a:pt x="4615738" y="1781174"/>
                  </a:lnTo>
                  <a:lnTo>
                    <a:pt x="4558588" y="1828799"/>
                  </a:lnTo>
                  <a:lnTo>
                    <a:pt x="4558588" y="1904999"/>
                  </a:lnTo>
                  <a:lnTo>
                    <a:pt x="4520488" y="1952624"/>
                  </a:lnTo>
                  <a:lnTo>
                    <a:pt x="4530013" y="2009774"/>
                  </a:lnTo>
                  <a:lnTo>
                    <a:pt x="4491913" y="2028824"/>
                  </a:lnTo>
                  <a:lnTo>
                    <a:pt x="4444288" y="1981199"/>
                  </a:lnTo>
                  <a:lnTo>
                    <a:pt x="4368088" y="2019299"/>
                  </a:lnTo>
                  <a:lnTo>
                    <a:pt x="4301413" y="2009774"/>
                  </a:lnTo>
                  <a:lnTo>
                    <a:pt x="4253788" y="2085974"/>
                  </a:lnTo>
                  <a:lnTo>
                    <a:pt x="4282363" y="2143124"/>
                  </a:lnTo>
                  <a:lnTo>
                    <a:pt x="4244263" y="2209799"/>
                  </a:lnTo>
                  <a:lnTo>
                    <a:pt x="4196638" y="2333624"/>
                  </a:lnTo>
                  <a:lnTo>
                    <a:pt x="4120438" y="2400299"/>
                  </a:lnTo>
                  <a:lnTo>
                    <a:pt x="4034713" y="2419349"/>
                  </a:lnTo>
                  <a:lnTo>
                    <a:pt x="3958513" y="2362199"/>
                  </a:lnTo>
                  <a:lnTo>
                    <a:pt x="3920413" y="2276474"/>
                  </a:lnTo>
                  <a:lnTo>
                    <a:pt x="3796588" y="2324099"/>
                  </a:lnTo>
                  <a:lnTo>
                    <a:pt x="3729913" y="2333624"/>
                  </a:lnTo>
                  <a:lnTo>
                    <a:pt x="3577513" y="2228849"/>
                  </a:lnTo>
                  <a:lnTo>
                    <a:pt x="3463213" y="2247899"/>
                  </a:lnTo>
                  <a:lnTo>
                    <a:pt x="3463213" y="2295524"/>
                  </a:lnTo>
                  <a:lnTo>
                    <a:pt x="3348913" y="2343149"/>
                  </a:lnTo>
                  <a:lnTo>
                    <a:pt x="3425113" y="2428874"/>
                  </a:lnTo>
                  <a:lnTo>
                    <a:pt x="3453688" y="2524124"/>
                  </a:lnTo>
                  <a:lnTo>
                    <a:pt x="3339388" y="2600324"/>
                  </a:lnTo>
                  <a:lnTo>
                    <a:pt x="3263188" y="2666999"/>
                  </a:lnTo>
                  <a:lnTo>
                    <a:pt x="3282238" y="2771774"/>
                  </a:lnTo>
                  <a:lnTo>
                    <a:pt x="3320338" y="2847974"/>
                  </a:lnTo>
                  <a:lnTo>
                    <a:pt x="3434638" y="2886074"/>
                  </a:lnTo>
                  <a:lnTo>
                    <a:pt x="3491788" y="2990849"/>
                  </a:lnTo>
                  <a:lnTo>
                    <a:pt x="3558463" y="3067049"/>
                  </a:lnTo>
                  <a:lnTo>
                    <a:pt x="3634663" y="3028949"/>
                  </a:lnTo>
                  <a:lnTo>
                    <a:pt x="3720388" y="3124199"/>
                  </a:lnTo>
                  <a:lnTo>
                    <a:pt x="3734217" y="3151856"/>
                  </a:lnTo>
                  <a:lnTo>
                    <a:pt x="3609551" y="3113496"/>
                  </a:lnTo>
                  <a:lnTo>
                    <a:pt x="3491205" y="3222742"/>
                  </a:lnTo>
                  <a:lnTo>
                    <a:pt x="3550378" y="3386610"/>
                  </a:lnTo>
                  <a:lnTo>
                    <a:pt x="3727897" y="3386610"/>
                  </a:lnTo>
                  <a:lnTo>
                    <a:pt x="3787070" y="3605101"/>
                  </a:lnTo>
                  <a:lnTo>
                    <a:pt x="3372859" y="3605101"/>
                  </a:lnTo>
                  <a:lnTo>
                    <a:pt x="3254513" y="3441233"/>
                  </a:lnTo>
                  <a:lnTo>
                    <a:pt x="3076994" y="3550478"/>
                  </a:lnTo>
                  <a:lnTo>
                    <a:pt x="2899475" y="3441233"/>
                  </a:lnTo>
                  <a:lnTo>
                    <a:pt x="2899475" y="3113496"/>
                  </a:lnTo>
                  <a:lnTo>
                    <a:pt x="2662783" y="3113496"/>
                  </a:lnTo>
                  <a:lnTo>
                    <a:pt x="2662783" y="3331987"/>
                  </a:lnTo>
                  <a:lnTo>
                    <a:pt x="2485265" y="3386610"/>
                  </a:lnTo>
                  <a:lnTo>
                    <a:pt x="2485265" y="3441233"/>
                  </a:lnTo>
                  <a:lnTo>
                    <a:pt x="2307746" y="3659723"/>
                  </a:lnTo>
                  <a:lnTo>
                    <a:pt x="2189400" y="3659723"/>
                  </a:lnTo>
                  <a:lnTo>
                    <a:pt x="2189400" y="4315196"/>
                  </a:lnTo>
                  <a:lnTo>
                    <a:pt x="2011881" y="4315196"/>
                  </a:lnTo>
                  <a:lnTo>
                    <a:pt x="1952708" y="4205951"/>
                  </a:lnTo>
                  <a:lnTo>
                    <a:pt x="1834362" y="4315196"/>
                  </a:lnTo>
                  <a:lnTo>
                    <a:pt x="1597670" y="4315196"/>
                  </a:lnTo>
                  <a:lnTo>
                    <a:pt x="1597670" y="4260574"/>
                  </a:lnTo>
                  <a:lnTo>
                    <a:pt x="1479324" y="4205951"/>
                  </a:lnTo>
                  <a:lnTo>
                    <a:pt x="1479324" y="3932837"/>
                  </a:lnTo>
                  <a:lnTo>
                    <a:pt x="1183459" y="3386610"/>
                  </a:lnTo>
                  <a:lnTo>
                    <a:pt x="1065114" y="3386610"/>
                  </a:lnTo>
                  <a:lnTo>
                    <a:pt x="1065114" y="3441233"/>
                  </a:lnTo>
                  <a:lnTo>
                    <a:pt x="946768" y="3277364"/>
                  </a:lnTo>
                  <a:lnTo>
                    <a:pt x="1005941" y="3222742"/>
                  </a:lnTo>
                  <a:lnTo>
                    <a:pt x="769249" y="2895005"/>
                  </a:lnTo>
                  <a:lnTo>
                    <a:pt x="650903" y="2949628"/>
                  </a:lnTo>
                  <a:lnTo>
                    <a:pt x="591730" y="3168119"/>
                  </a:lnTo>
                  <a:lnTo>
                    <a:pt x="473384" y="3222742"/>
                  </a:lnTo>
                  <a:lnTo>
                    <a:pt x="532557" y="1693305"/>
                  </a:lnTo>
                  <a:lnTo>
                    <a:pt x="414211" y="1529437"/>
                  </a:lnTo>
                  <a:lnTo>
                    <a:pt x="532557" y="1474814"/>
                  </a:lnTo>
                  <a:lnTo>
                    <a:pt x="295865" y="1092455"/>
                  </a:lnTo>
                  <a:lnTo>
                    <a:pt x="295865" y="928587"/>
                  </a:lnTo>
                  <a:lnTo>
                    <a:pt x="118346" y="764718"/>
                  </a:lnTo>
                  <a:lnTo>
                    <a:pt x="0" y="710096"/>
                  </a:lnTo>
                  <a:lnTo>
                    <a:pt x="0" y="655473"/>
                  </a:lnTo>
                  <a:lnTo>
                    <a:pt x="59173" y="436982"/>
                  </a:lnTo>
                  <a:lnTo>
                    <a:pt x="177519" y="327737"/>
                  </a:lnTo>
                  <a:lnTo>
                    <a:pt x="118346" y="218491"/>
                  </a:lnTo>
                  <a:close/>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Freeform 5"/>
            <p:cNvSpPr/>
            <p:nvPr/>
          </p:nvSpPr>
          <p:spPr bwMode="invGray">
            <a:xfrm>
              <a:off x="4833464" y="6269641"/>
              <a:ext cx="338010" cy="303982"/>
            </a:xfrm>
            <a:custGeom>
              <a:avLst/>
              <a:gdLst>
                <a:gd name="T0" fmla="*/ 2147483646 w 177"/>
                <a:gd name="T1" fmla="*/ 2147483646 h 161"/>
                <a:gd name="T2" fmla="*/ 2147483646 w 177"/>
                <a:gd name="T3" fmla="*/ 2147483646 h 161"/>
                <a:gd name="T4" fmla="*/ 2147483646 w 177"/>
                <a:gd name="T5" fmla="*/ 2147483646 h 161"/>
                <a:gd name="T6" fmla="*/ 2147483646 w 177"/>
                <a:gd name="T7" fmla="*/ 2147483646 h 161"/>
                <a:gd name="T8" fmla="*/ 2147483646 w 177"/>
                <a:gd name="T9" fmla="*/ 0 h 161"/>
                <a:gd name="T10" fmla="*/ 2147483646 w 177"/>
                <a:gd name="T11" fmla="*/ 2147483646 h 161"/>
                <a:gd name="T12" fmla="*/ 2147483646 w 177"/>
                <a:gd name="T13" fmla="*/ 0 h 161"/>
                <a:gd name="T14" fmla="*/ 2147483646 w 177"/>
                <a:gd name="T15" fmla="*/ 2147483646 h 161"/>
                <a:gd name="T16" fmla="*/ 2147483646 w 177"/>
                <a:gd name="T17" fmla="*/ 2147483646 h 161"/>
                <a:gd name="T18" fmla="*/ 2147483646 w 177"/>
                <a:gd name="T19" fmla="*/ 2147483646 h 161"/>
                <a:gd name="T20" fmla="*/ 2147483646 w 177"/>
                <a:gd name="T21" fmla="*/ 2147483646 h 161"/>
                <a:gd name="T22" fmla="*/ 2147483646 w 177"/>
                <a:gd name="T23" fmla="*/ 2147483646 h 161"/>
                <a:gd name="T24" fmla="*/ 2147483646 w 177"/>
                <a:gd name="T25" fmla="*/ 2147483646 h 161"/>
                <a:gd name="T26" fmla="*/ 2147483646 w 177"/>
                <a:gd name="T27" fmla="*/ 2147483646 h 161"/>
                <a:gd name="T28" fmla="*/ 2147483646 w 177"/>
                <a:gd name="T29" fmla="*/ 2147483646 h 161"/>
                <a:gd name="T30" fmla="*/ 2147483646 w 177"/>
                <a:gd name="T31" fmla="*/ 2147483646 h 161"/>
                <a:gd name="T32" fmla="*/ 2147483646 w 177"/>
                <a:gd name="T33" fmla="*/ 2147483646 h 161"/>
                <a:gd name="T34" fmla="*/ 2147483646 w 177"/>
                <a:gd name="T35" fmla="*/ 2147483646 h 161"/>
                <a:gd name="T36" fmla="*/ 0 w 177"/>
                <a:gd name="T37" fmla="*/ 2147483646 h 161"/>
                <a:gd name="T38" fmla="*/ 0 w 177"/>
                <a:gd name="T39" fmla="*/ 2147483646 h 161"/>
                <a:gd name="T40" fmla="*/ 2147483646 w 177"/>
                <a:gd name="T41" fmla="*/ 2147483646 h 161"/>
                <a:gd name="T42" fmla="*/ 2147483646 w 177"/>
                <a:gd name="T43" fmla="*/ 2147483646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Freeform 7"/>
            <p:cNvSpPr/>
            <p:nvPr/>
          </p:nvSpPr>
          <p:spPr bwMode="invGray">
            <a:xfrm>
              <a:off x="6048382" y="1306887"/>
              <a:ext cx="1348847" cy="1318392"/>
            </a:xfrm>
            <a:custGeom>
              <a:avLst/>
              <a:gdLst>
                <a:gd name="T0" fmla="*/ 2147483646 w 705"/>
                <a:gd name="T1" fmla="*/ 2147483646 h 697"/>
                <a:gd name="T2" fmla="*/ 2147483646 w 705"/>
                <a:gd name="T3" fmla="*/ 2147483646 h 697"/>
                <a:gd name="T4" fmla="*/ 2147483646 w 705"/>
                <a:gd name="T5" fmla="*/ 2147483646 h 697"/>
                <a:gd name="T6" fmla="*/ 2147483646 w 705"/>
                <a:gd name="T7" fmla="*/ 2147483646 h 697"/>
                <a:gd name="T8" fmla="*/ 2147483646 w 705"/>
                <a:gd name="T9" fmla="*/ 2147483646 h 697"/>
                <a:gd name="T10" fmla="*/ 2147483646 w 705"/>
                <a:gd name="T11" fmla="*/ 2147483646 h 697"/>
                <a:gd name="T12" fmla="*/ 2147483646 w 705"/>
                <a:gd name="T13" fmla="*/ 2147483646 h 697"/>
                <a:gd name="T14" fmla="*/ 2147483646 w 705"/>
                <a:gd name="T15" fmla="*/ 2147483646 h 697"/>
                <a:gd name="T16" fmla="*/ 2147483646 w 705"/>
                <a:gd name="T17" fmla="*/ 2147483646 h 697"/>
                <a:gd name="T18" fmla="*/ 2147483646 w 705"/>
                <a:gd name="T19" fmla="*/ 2147483646 h 697"/>
                <a:gd name="T20" fmla="*/ 2147483646 w 705"/>
                <a:gd name="T21" fmla="*/ 2147483646 h 697"/>
                <a:gd name="T22" fmla="*/ 2147483646 w 705"/>
                <a:gd name="T23" fmla="*/ 2147483646 h 697"/>
                <a:gd name="T24" fmla="*/ 2147483646 w 705"/>
                <a:gd name="T25" fmla="*/ 2147483646 h 697"/>
                <a:gd name="T26" fmla="*/ 2147483646 w 705"/>
                <a:gd name="T27" fmla="*/ 2147483646 h 697"/>
                <a:gd name="T28" fmla="*/ 2147483646 w 705"/>
                <a:gd name="T29" fmla="*/ 2147483646 h 697"/>
                <a:gd name="T30" fmla="*/ 2147483646 w 705"/>
                <a:gd name="T31" fmla="*/ 2147483646 h 697"/>
                <a:gd name="T32" fmla="*/ 2147483646 w 705"/>
                <a:gd name="T33" fmla="*/ 2147483646 h 697"/>
                <a:gd name="T34" fmla="*/ 2147483646 w 705"/>
                <a:gd name="T35" fmla="*/ 2147483646 h 697"/>
                <a:gd name="T36" fmla="*/ 2147483646 w 705"/>
                <a:gd name="T37" fmla="*/ 2147483646 h 697"/>
                <a:gd name="T38" fmla="*/ 2147483646 w 705"/>
                <a:gd name="T39" fmla="*/ 2147483646 h 697"/>
                <a:gd name="T40" fmla="*/ 2147483646 w 705"/>
                <a:gd name="T41" fmla="*/ 2147483646 h 697"/>
                <a:gd name="T42" fmla="*/ 2147483646 w 705"/>
                <a:gd name="T43" fmla="*/ 2147483646 h 697"/>
                <a:gd name="T44" fmla="*/ 2147483646 w 705"/>
                <a:gd name="T45" fmla="*/ 2147483646 h 697"/>
                <a:gd name="T46" fmla="*/ 2147483646 w 705"/>
                <a:gd name="T47" fmla="*/ 2147483646 h 697"/>
                <a:gd name="T48" fmla="*/ 2147483646 w 705"/>
                <a:gd name="T49" fmla="*/ 2147483646 h 697"/>
                <a:gd name="T50" fmla="*/ 2147483646 w 705"/>
                <a:gd name="T51" fmla="*/ 2147483646 h 697"/>
                <a:gd name="T52" fmla="*/ 2147483646 w 705"/>
                <a:gd name="T53" fmla="*/ 2147483646 h 697"/>
                <a:gd name="T54" fmla="*/ 2147483646 w 705"/>
                <a:gd name="T55" fmla="*/ 2147483646 h 697"/>
                <a:gd name="T56" fmla="*/ 2147483646 w 705"/>
                <a:gd name="T57" fmla="*/ 2147483646 h 697"/>
                <a:gd name="T58" fmla="*/ 2147483646 w 705"/>
                <a:gd name="T59" fmla="*/ 2147483646 h 697"/>
                <a:gd name="T60" fmla="*/ 2147483646 w 705"/>
                <a:gd name="T61" fmla="*/ 2147483646 h 697"/>
                <a:gd name="T62" fmla="*/ 2147483646 w 705"/>
                <a:gd name="T63" fmla="*/ 2147483646 h 697"/>
                <a:gd name="T64" fmla="*/ 2147483646 w 705"/>
                <a:gd name="T65" fmla="*/ 2147483646 h 697"/>
                <a:gd name="T66" fmla="*/ 2147483646 w 705"/>
                <a:gd name="T67" fmla="*/ 2147483646 h 697"/>
                <a:gd name="T68" fmla="*/ 2147483646 w 705"/>
                <a:gd name="T69" fmla="*/ 2147483646 h 697"/>
                <a:gd name="T70" fmla="*/ 2147483646 w 705"/>
                <a:gd name="T71" fmla="*/ 2147483646 h 697"/>
                <a:gd name="T72" fmla="*/ 2147483646 w 705"/>
                <a:gd name="T73" fmla="*/ 2147483646 h 697"/>
                <a:gd name="T74" fmla="*/ 2147483646 w 705"/>
                <a:gd name="T75" fmla="*/ 2147483646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Freeform 8"/>
            <p:cNvSpPr/>
            <p:nvPr/>
          </p:nvSpPr>
          <p:spPr bwMode="invGray">
            <a:xfrm>
              <a:off x="6183905" y="2321297"/>
              <a:ext cx="1012431" cy="759953"/>
            </a:xfrm>
            <a:custGeom>
              <a:avLst/>
              <a:gdLst>
                <a:gd name="T0" fmla="*/ 2147483646 w 529"/>
                <a:gd name="T1" fmla="*/ 2147483646 h 401"/>
                <a:gd name="T2" fmla="*/ 2147483646 w 529"/>
                <a:gd name="T3" fmla="*/ 2147483646 h 401"/>
                <a:gd name="T4" fmla="*/ 2147483646 w 529"/>
                <a:gd name="T5" fmla="*/ 2147483646 h 401"/>
                <a:gd name="T6" fmla="*/ 2147483646 w 529"/>
                <a:gd name="T7" fmla="*/ 2147483646 h 401"/>
                <a:gd name="T8" fmla="*/ 2147483646 w 529"/>
                <a:gd name="T9" fmla="*/ 2147483646 h 401"/>
                <a:gd name="T10" fmla="*/ 2147483646 w 529"/>
                <a:gd name="T11" fmla="*/ 2147483646 h 401"/>
                <a:gd name="T12" fmla="*/ 2147483646 w 529"/>
                <a:gd name="T13" fmla="*/ 2147483646 h 401"/>
                <a:gd name="T14" fmla="*/ 2147483646 w 529"/>
                <a:gd name="T15" fmla="*/ 2147483646 h 401"/>
                <a:gd name="T16" fmla="*/ 2147483646 w 529"/>
                <a:gd name="T17" fmla="*/ 2147483646 h 401"/>
                <a:gd name="T18" fmla="*/ 2147483646 w 529"/>
                <a:gd name="T19" fmla="*/ 2147483646 h 401"/>
                <a:gd name="T20" fmla="*/ 2147483646 w 529"/>
                <a:gd name="T21" fmla="*/ 2147483646 h 401"/>
                <a:gd name="T22" fmla="*/ 2147483646 w 529"/>
                <a:gd name="T23" fmla="*/ 2147483646 h 401"/>
                <a:gd name="T24" fmla="*/ 2147483646 w 529"/>
                <a:gd name="T25" fmla="*/ 2147483646 h 401"/>
                <a:gd name="T26" fmla="*/ 2147483646 w 529"/>
                <a:gd name="T27" fmla="*/ 2147483646 h 401"/>
                <a:gd name="T28" fmla="*/ 2147483646 w 529"/>
                <a:gd name="T29" fmla="*/ 2147483646 h 401"/>
                <a:gd name="T30" fmla="*/ 2147483646 w 529"/>
                <a:gd name="T31" fmla="*/ 2147483646 h 401"/>
                <a:gd name="T32" fmla="*/ 2147483646 w 529"/>
                <a:gd name="T33" fmla="*/ 2147483646 h 401"/>
                <a:gd name="T34" fmla="*/ 2147483646 w 529"/>
                <a:gd name="T35" fmla="*/ 2147483646 h 401"/>
                <a:gd name="T36" fmla="*/ 2147483646 w 529"/>
                <a:gd name="T37" fmla="*/ 0 h 401"/>
                <a:gd name="T38" fmla="*/ 2147483646 w 529"/>
                <a:gd name="T39" fmla="*/ 2147483646 h 401"/>
                <a:gd name="T40" fmla="*/ 2147483646 w 529"/>
                <a:gd name="T41" fmla="*/ 2147483646 h 401"/>
                <a:gd name="T42" fmla="*/ 2147483646 w 529"/>
                <a:gd name="T43" fmla="*/ 2147483646 h 401"/>
                <a:gd name="T44" fmla="*/ 2147483646 w 529"/>
                <a:gd name="T45" fmla="*/ 2147483646 h 401"/>
                <a:gd name="T46" fmla="*/ 2147483646 w 529"/>
                <a:gd name="T47" fmla="*/ 2147483646 h 401"/>
                <a:gd name="T48" fmla="*/ 0 w 529"/>
                <a:gd name="T49" fmla="*/ 2147483646 h 401"/>
                <a:gd name="T50" fmla="*/ 2147483646 w 529"/>
                <a:gd name="T51" fmla="*/ 2147483646 h 401"/>
                <a:gd name="T52" fmla="*/ 2147483646 w 529"/>
                <a:gd name="T53" fmla="*/ 2147483646 h 401"/>
                <a:gd name="T54" fmla="*/ 2147483646 w 529"/>
                <a:gd name="T55" fmla="*/ 2147483646 h 401"/>
                <a:gd name="T56" fmla="*/ 2147483646 w 529"/>
                <a:gd name="T57" fmla="*/ 2147483646 h 401"/>
                <a:gd name="T58" fmla="*/ 2147483646 w 529"/>
                <a:gd name="T59" fmla="*/ 2147483646 h 401"/>
                <a:gd name="T60" fmla="*/ 2147483646 w 529"/>
                <a:gd name="T61" fmla="*/ 2147483646 h 401"/>
                <a:gd name="T62" fmla="*/ 2147483646 w 529"/>
                <a:gd name="T63" fmla="*/ 2147483646 h 401"/>
                <a:gd name="T64" fmla="*/ 2147483646 w 529"/>
                <a:gd name="T65" fmla="*/ 2147483646 h 401"/>
                <a:gd name="T66" fmla="*/ 2147483646 w 529"/>
                <a:gd name="T67" fmla="*/ 2147483646 h 401"/>
                <a:gd name="T68" fmla="*/ 2147483646 w 529"/>
                <a:gd name="T69" fmla="*/ 2147483646 h 401"/>
                <a:gd name="T70" fmla="*/ 2147483646 w 529"/>
                <a:gd name="T71" fmla="*/ 2147483646 h 401"/>
                <a:gd name="T72" fmla="*/ 2147483646 w 529"/>
                <a:gd name="T73" fmla="*/ 2147483646 h 401"/>
                <a:gd name="T74" fmla="*/ 2147483646 w 529"/>
                <a:gd name="T75" fmla="*/ 2147483646 h 401"/>
                <a:gd name="T76" fmla="*/ 2147483646 w 529"/>
                <a:gd name="T77" fmla="*/ 2147483646 h 401"/>
                <a:gd name="T78" fmla="*/ 2147483646 w 529"/>
                <a:gd name="T79" fmla="*/ 2147483646 h 401"/>
                <a:gd name="T80" fmla="*/ 2147483646 w 529"/>
                <a:gd name="T81" fmla="*/ 2147483646 h 401"/>
                <a:gd name="T82" fmla="*/ 2147483646 w 529"/>
                <a:gd name="T83" fmla="*/ 2147483646 h 401"/>
                <a:gd name="T84" fmla="*/ 2147483646 w 529"/>
                <a:gd name="T85" fmla="*/ 2147483646 h 401"/>
                <a:gd name="T86" fmla="*/ 2147483646 w 529"/>
                <a:gd name="T87" fmla="*/ 2147483646 h 401"/>
                <a:gd name="T88" fmla="*/ 2147483646 w 529"/>
                <a:gd name="T89" fmla="*/ 2147483646 h 401"/>
                <a:gd name="T90" fmla="*/ 2147483646 w 529"/>
                <a:gd name="T91" fmla="*/ 2147483646 h 401"/>
                <a:gd name="T92" fmla="*/ 2147483646 w 529"/>
                <a:gd name="T93" fmla="*/ 2147483646 h 401"/>
                <a:gd name="T94" fmla="*/ 2147483646 w 529"/>
                <a:gd name="T95" fmla="*/ 2147483646 h 401"/>
                <a:gd name="T96" fmla="*/ 2147483646 w 529"/>
                <a:gd name="T97" fmla="*/ 2147483646 h 401"/>
                <a:gd name="T98" fmla="*/ 2147483646 w 529"/>
                <a:gd name="T99" fmla="*/ 2147483646 h 401"/>
                <a:gd name="T100" fmla="*/ 2147483646 w 529"/>
                <a:gd name="T101" fmla="*/ 2147483646 h 401"/>
                <a:gd name="T102" fmla="*/ 2147483646 w 529"/>
                <a:gd name="T103" fmla="*/ 2147483646 h 401"/>
                <a:gd name="T104" fmla="*/ 2147483646 w 529"/>
                <a:gd name="T105" fmla="*/ 2147483646 h 401"/>
                <a:gd name="T106" fmla="*/ 2147483646 w 529"/>
                <a:gd name="T107" fmla="*/ 2147483646 h 401"/>
                <a:gd name="T108" fmla="*/ 2147483646 w 529"/>
                <a:gd name="T109" fmla="*/ 2147483646 h 401"/>
                <a:gd name="T110" fmla="*/ 2147483646 w 529"/>
                <a:gd name="T111" fmla="*/ 2147483646 h 401"/>
                <a:gd name="T112" fmla="*/ 2147483646 w 529"/>
                <a:gd name="T113" fmla="*/ 2147483646 h 401"/>
                <a:gd name="T114" fmla="*/ 2147483646 w 529"/>
                <a:gd name="T115" fmla="*/ 2147483646 h 401"/>
                <a:gd name="T116" fmla="*/ 2147483646 w 529"/>
                <a:gd name="T117" fmla="*/ 2147483646 h 401"/>
                <a:gd name="T118" fmla="*/ 2147483646 w 529"/>
                <a:gd name="T119" fmla="*/ 2147483646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Freeform 9"/>
            <p:cNvSpPr/>
            <p:nvPr/>
          </p:nvSpPr>
          <p:spPr bwMode="gray">
            <a:xfrm>
              <a:off x="5970258" y="2743112"/>
              <a:ext cx="722254" cy="746291"/>
            </a:xfrm>
            <a:custGeom>
              <a:avLst/>
              <a:gdLst>
                <a:gd name="T0" fmla="*/ 2147483646 w 377"/>
                <a:gd name="T1" fmla="*/ 2147483646 h 393"/>
                <a:gd name="T2" fmla="*/ 2147483646 w 377"/>
                <a:gd name="T3" fmla="*/ 2147483646 h 393"/>
                <a:gd name="T4" fmla="*/ 2147483646 w 377"/>
                <a:gd name="T5" fmla="*/ 2147483646 h 393"/>
                <a:gd name="T6" fmla="*/ 2147483646 w 377"/>
                <a:gd name="T7" fmla="*/ 2147483646 h 393"/>
                <a:gd name="T8" fmla="*/ 2147483646 w 377"/>
                <a:gd name="T9" fmla="*/ 2147483646 h 393"/>
                <a:gd name="T10" fmla="*/ 2147483646 w 377"/>
                <a:gd name="T11" fmla="*/ 2147483646 h 393"/>
                <a:gd name="T12" fmla="*/ 2147483646 w 377"/>
                <a:gd name="T13" fmla="*/ 0 h 393"/>
                <a:gd name="T14" fmla="*/ 2147483646 w 377"/>
                <a:gd name="T15" fmla="*/ 0 h 393"/>
                <a:gd name="T16" fmla="*/ 2147483646 w 377"/>
                <a:gd name="T17" fmla="*/ 2147483646 h 393"/>
                <a:gd name="T18" fmla="*/ 2147483646 w 377"/>
                <a:gd name="T19" fmla="*/ 2147483646 h 393"/>
                <a:gd name="T20" fmla="*/ 2147483646 w 377"/>
                <a:gd name="T21" fmla="*/ 2147483646 h 393"/>
                <a:gd name="T22" fmla="*/ 2147483646 w 377"/>
                <a:gd name="T23" fmla="*/ 2147483646 h 393"/>
                <a:gd name="T24" fmla="*/ 2147483646 w 377"/>
                <a:gd name="T25" fmla="*/ 2147483646 h 393"/>
                <a:gd name="T26" fmla="*/ 2147483646 w 377"/>
                <a:gd name="T27" fmla="*/ 2147483646 h 393"/>
                <a:gd name="T28" fmla="*/ 2147483646 w 377"/>
                <a:gd name="T29" fmla="*/ 2147483646 h 393"/>
                <a:gd name="T30" fmla="*/ 2147483646 w 377"/>
                <a:gd name="T31" fmla="*/ 2147483646 h 393"/>
                <a:gd name="T32" fmla="*/ 2147483646 w 377"/>
                <a:gd name="T33" fmla="*/ 2147483646 h 393"/>
                <a:gd name="T34" fmla="*/ 2147483646 w 377"/>
                <a:gd name="T35" fmla="*/ 2147483646 h 393"/>
                <a:gd name="T36" fmla="*/ 2147483646 w 377"/>
                <a:gd name="T37" fmla="*/ 2147483646 h 393"/>
                <a:gd name="T38" fmla="*/ 0 w 377"/>
                <a:gd name="T39" fmla="*/ 2147483646 h 393"/>
                <a:gd name="T40" fmla="*/ 2147483646 w 377"/>
                <a:gd name="T41" fmla="*/ 2147483646 h 393"/>
                <a:gd name="T42" fmla="*/ 2147483646 w 377"/>
                <a:gd name="T43" fmla="*/ 2147483646 h 393"/>
                <a:gd name="T44" fmla="*/ 2147483646 w 377"/>
                <a:gd name="T45" fmla="*/ 2147483646 h 393"/>
                <a:gd name="T46" fmla="*/ 2147483646 w 377"/>
                <a:gd name="T47" fmla="*/ 2147483646 h 393"/>
                <a:gd name="T48" fmla="*/ 2147483646 w 377"/>
                <a:gd name="T49" fmla="*/ 2147483646 h 393"/>
                <a:gd name="T50" fmla="*/ 2147483646 w 377"/>
                <a:gd name="T51" fmla="*/ 2147483646 h 393"/>
                <a:gd name="T52" fmla="*/ 2147483646 w 377"/>
                <a:gd name="T53" fmla="*/ 2147483646 h 393"/>
                <a:gd name="T54" fmla="*/ 2147483646 w 377"/>
                <a:gd name="T55" fmla="*/ 2147483646 h 393"/>
                <a:gd name="T56" fmla="*/ 2147483646 w 377"/>
                <a:gd name="T57" fmla="*/ 2147483646 h 393"/>
                <a:gd name="T58" fmla="*/ 2147483646 w 377"/>
                <a:gd name="T59" fmla="*/ 2147483646 h 393"/>
                <a:gd name="T60" fmla="*/ 2147483646 w 377"/>
                <a:gd name="T61" fmla="*/ 2147483646 h 393"/>
                <a:gd name="T62" fmla="*/ 2147483646 w 377"/>
                <a:gd name="T63" fmla="*/ 2147483646 h 393"/>
                <a:gd name="T64" fmla="*/ 2147483646 w 377"/>
                <a:gd name="T65" fmla="*/ 2147483646 h 393"/>
                <a:gd name="T66" fmla="*/ 2147483646 w 377"/>
                <a:gd name="T67" fmla="*/ 2147483646 h 393"/>
                <a:gd name="T68" fmla="*/ 2147483646 w 377"/>
                <a:gd name="T69" fmla="*/ 2147483646 h 393"/>
                <a:gd name="T70" fmla="*/ 2147483646 w 377"/>
                <a:gd name="T71" fmla="*/ 2147483646 h 393"/>
                <a:gd name="T72" fmla="*/ 2147483646 w 377"/>
                <a:gd name="T73" fmla="*/ 2147483646 h 393"/>
                <a:gd name="T74" fmla="*/ 2147483646 w 377"/>
                <a:gd name="T75" fmla="*/ 2147483646 h 393"/>
                <a:gd name="T76" fmla="*/ 2147483646 w 377"/>
                <a:gd name="T77" fmla="*/ 2147483646 h 393"/>
                <a:gd name="T78" fmla="*/ 2147483646 w 377"/>
                <a:gd name="T79" fmla="*/ 2147483646 h 393"/>
                <a:gd name="T80" fmla="*/ 2147483646 w 377"/>
                <a:gd name="T81" fmla="*/ 2147483646 h 393"/>
                <a:gd name="T82" fmla="*/ 2147483646 w 377"/>
                <a:gd name="T83" fmla="*/ 2147483646 h 393"/>
                <a:gd name="T84" fmla="*/ 2147483646 w 377"/>
                <a:gd name="T85" fmla="*/ 2147483646 h 393"/>
                <a:gd name="T86" fmla="*/ 2147483646 w 377"/>
                <a:gd name="T87" fmla="*/ 2147483646 h 393"/>
                <a:gd name="T88" fmla="*/ 2147483646 w 377"/>
                <a:gd name="T89" fmla="*/ 2147483646 h 393"/>
                <a:gd name="T90" fmla="*/ 2147483646 w 377"/>
                <a:gd name="T91" fmla="*/ 2147483646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Freeform 10"/>
            <p:cNvSpPr/>
            <p:nvPr/>
          </p:nvSpPr>
          <p:spPr bwMode="gray">
            <a:xfrm>
              <a:off x="5420195" y="2912183"/>
              <a:ext cx="674426" cy="1016116"/>
            </a:xfrm>
            <a:custGeom>
              <a:avLst/>
              <a:gdLst>
                <a:gd name="T0" fmla="*/ 2147483646 w 353"/>
                <a:gd name="T1" fmla="*/ 2147483646 h 537"/>
                <a:gd name="T2" fmla="*/ 2147483646 w 353"/>
                <a:gd name="T3" fmla="*/ 2147483646 h 537"/>
                <a:gd name="T4" fmla="*/ 2147483646 w 353"/>
                <a:gd name="T5" fmla="*/ 2147483646 h 537"/>
                <a:gd name="T6" fmla="*/ 2147483646 w 353"/>
                <a:gd name="T7" fmla="*/ 0 h 537"/>
                <a:gd name="T8" fmla="*/ 2147483646 w 353"/>
                <a:gd name="T9" fmla="*/ 2147483646 h 537"/>
                <a:gd name="T10" fmla="*/ 2147483646 w 353"/>
                <a:gd name="T11" fmla="*/ 2147483646 h 537"/>
                <a:gd name="T12" fmla="*/ 2147483646 w 353"/>
                <a:gd name="T13" fmla="*/ 2147483646 h 537"/>
                <a:gd name="T14" fmla="*/ 2147483646 w 353"/>
                <a:gd name="T15" fmla="*/ 2147483646 h 537"/>
                <a:gd name="T16" fmla="*/ 2147483646 w 353"/>
                <a:gd name="T17" fmla="*/ 2147483646 h 537"/>
                <a:gd name="T18" fmla="*/ 2147483646 w 353"/>
                <a:gd name="T19" fmla="*/ 2147483646 h 537"/>
                <a:gd name="T20" fmla="*/ 2147483646 w 353"/>
                <a:gd name="T21" fmla="*/ 2147483646 h 537"/>
                <a:gd name="T22" fmla="*/ 2147483646 w 353"/>
                <a:gd name="T23" fmla="*/ 2147483646 h 537"/>
                <a:gd name="T24" fmla="*/ 2147483646 w 353"/>
                <a:gd name="T25" fmla="*/ 2147483646 h 537"/>
                <a:gd name="T26" fmla="*/ 2147483646 w 353"/>
                <a:gd name="T27" fmla="*/ 2147483646 h 537"/>
                <a:gd name="T28" fmla="*/ 2147483646 w 353"/>
                <a:gd name="T29" fmla="*/ 2147483646 h 537"/>
                <a:gd name="T30" fmla="*/ 2147483646 w 353"/>
                <a:gd name="T31" fmla="*/ 2147483646 h 537"/>
                <a:gd name="T32" fmla="*/ 2147483646 w 353"/>
                <a:gd name="T33" fmla="*/ 2147483646 h 537"/>
                <a:gd name="T34" fmla="*/ 2147483646 w 353"/>
                <a:gd name="T35" fmla="*/ 2147483646 h 537"/>
                <a:gd name="T36" fmla="*/ 2147483646 w 353"/>
                <a:gd name="T37" fmla="*/ 2147483646 h 537"/>
                <a:gd name="T38" fmla="*/ 2147483646 w 353"/>
                <a:gd name="T39" fmla="*/ 2147483646 h 537"/>
                <a:gd name="T40" fmla="*/ 2147483646 w 353"/>
                <a:gd name="T41" fmla="*/ 2147483646 h 537"/>
                <a:gd name="T42" fmla="*/ 2147483646 w 353"/>
                <a:gd name="T43" fmla="*/ 2147483646 h 537"/>
                <a:gd name="T44" fmla="*/ 2147483646 w 353"/>
                <a:gd name="T45" fmla="*/ 2147483646 h 537"/>
                <a:gd name="T46" fmla="*/ 2147483646 w 353"/>
                <a:gd name="T47" fmla="*/ 2147483646 h 537"/>
                <a:gd name="T48" fmla="*/ 2147483646 w 353"/>
                <a:gd name="T49" fmla="*/ 2147483646 h 537"/>
                <a:gd name="T50" fmla="*/ 2147483646 w 353"/>
                <a:gd name="T51" fmla="*/ 2147483646 h 537"/>
                <a:gd name="T52" fmla="*/ 2147483646 w 353"/>
                <a:gd name="T53" fmla="*/ 2147483646 h 537"/>
                <a:gd name="T54" fmla="*/ 2147483646 w 353"/>
                <a:gd name="T55" fmla="*/ 2147483646 h 537"/>
                <a:gd name="T56" fmla="*/ 2147483646 w 353"/>
                <a:gd name="T57" fmla="*/ 2147483646 h 537"/>
                <a:gd name="T58" fmla="*/ 2147483646 w 353"/>
                <a:gd name="T59" fmla="*/ 2147483646 h 537"/>
                <a:gd name="T60" fmla="*/ 2147483646 w 353"/>
                <a:gd name="T61" fmla="*/ 2147483646 h 537"/>
                <a:gd name="T62" fmla="*/ 2147483646 w 353"/>
                <a:gd name="T63" fmla="*/ 2147483646 h 537"/>
                <a:gd name="T64" fmla="*/ 2147483646 w 353"/>
                <a:gd name="T65" fmla="*/ 214748364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Freeform 14"/>
            <p:cNvSpPr/>
            <p:nvPr/>
          </p:nvSpPr>
          <p:spPr bwMode="gray">
            <a:xfrm>
              <a:off x="5601956" y="3578210"/>
              <a:ext cx="830672" cy="548190"/>
            </a:xfrm>
            <a:custGeom>
              <a:avLst/>
              <a:gdLst>
                <a:gd name="T0" fmla="*/ 2147483646 w 433"/>
                <a:gd name="T1" fmla="*/ 2147483646 h 289"/>
                <a:gd name="T2" fmla="*/ 2147483646 w 433"/>
                <a:gd name="T3" fmla="*/ 2147483646 h 289"/>
                <a:gd name="T4" fmla="*/ 2147483646 w 433"/>
                <a:gd name="T5" fmla="*/ 2147483646 h 289"/>
                <a:gd name="T6" fmla="*/ 2147483646 w 433"/>
                <a:gd name="T7" fmla="*/ 2147483646 h 289"/>
                <a:gd name="T8" fmla="*/ 2147483646 w 433"/>
                <a:gd name="T9" fmla="*/ 2147483646 h 289"/>
                <a:gd name="T10" fmla="*/ 2147483646 w 433"/>
                <a:gd name="T11" fmla="*/ 2147483646 h 289"/>
                <a:gd name="T12" fmla="*/ 2147483646 w 433"/>
                <a:gd name="T13" fmla="*/ 2147483646 h 289"/>
                <a:gd name="T14" fmla="*/ 2147483646 w 433"/>
                <a:gd name="T15" fmla="*/ 2147483646 h 289"/>
                <a:gd name="T16" fmla="*/ 2147483646 w 433"/>
                <a:gd name="T17" fmla="*/ 2147483646 h 289"/>
                <a:gd name="T18" fmla="*/ 2147483646 w 433"/>
                <a:gd name="T19" fmla="*/ 2147483646 h 289"/>
                <a:gd name="T20" fmla="*/ 0 w 433"/>
                <a:gd name="T21" fmla="*/ 2147483646 h 289"/>
                <a:gd name="T22" fmla="*/ 2147483646 w 433"/>
                <a:gd name="T23" fmla="*/ 2147483646 h 289"/>
                <a:gd name="T24" fmla="*/ 2147483646 w 433"/>
                <a:gd name="T25" fmla="*/ 2147483646 h 289"/>
                <a:gd name="T26" fmla="*/ 2147483646 w 433"/>
                <a:gd name="T27" fmla="*/ 2147483646 h 289"/>
                <a:gd name="T28" fmla="*/ 2147483646 w 433"/>
                <a:gd name="T29" fmla="*/ 2147483646 h 289"/>
                <a:gd name="T30" fmla="*/ 2147483646 w 433"/>
                <a:gd name="T31" fmla="*/ 2147483646 h 289"/>
                <a:gd name="T32" fmla="*/ 2147483646 w 433"/>
                <a:gd name="T33" fmla="*/ 2147483646 h 289"/>
                <a:gd name="T34" fmla="*/ 2147483646 w 433"/>
                <a:gd name="T35" fmla="*/ 2147483646 h 289"/>
                <a:gd name="T36" fmla="*/ 2147483646 w 433"/>
                <a:gd name="T37" fmla="*/ 2147483646 h 289"/>
                <a:gd name="T38" fmla="*/ 2147483646 w 433"/>
                <a:gd name="T39" fmla="*/ 2147483646 h 289"/>
                <a:gd name="T40" fmla="*/ 2147483646 w 433"/>
                <a:gd name="T41" fmla="*/ 2147483646 h 289"/>
                <a:gd name="T42" fmla="*/ 2147483646 w 433"/>
                <a:gd name="T43" fmla="*/ 2147483646 h 289"/>
                <a:gd name="T44" fmla="*/ 2147483646 w 433"/>
                <a:gd name="T45" fmla="*/ 2147483646 h 289"/>
                <a:gd name="T46" fmla="*/ 2147483646 w 433"/>
                <a:gd name="T47" fmla="*/ 2147483646 h 289"/>
                <a:gd name="T48" fmla="*/ 2147483646 w 433"/>
                <a:gd name="T49" fmla="*/ 2147483646 h 289"/>
                <a:gd name="T50" fmla="*/ 2147483646 w 433"/>
                <a:gd name="T51" fmla="*/ 2147483646 h 289"/>
                <a:gd name="T52" fmla="*/ 2147483646 w 433"/>
                <a:gd name="T53" fmla="*/ 2147483646 h 289"/>
                <a:gd name="T54" fmla="*/ 2147483646 w 433"/>
                <a:gd name="T55" fmla="*/ 2147483646 h 289"/>
                <a:gd name="T56" fmla="*/ 2147483646 w 433"/>
                <a:gd name="T57" fmla="*/ 2147483646 h 289"/>
                <a:gd name="T58" fmla="*/ 2147483646 w 433"/>
                <a:gd name="T59" fmla="*/ 2147483646 h 289"/>
                <a:gd name="T60" fmla="*/ 2147483646 w 433"/>
                <a:gd name="T61" fmla="*/ 2147483646 h 289"/>
                <a:gd name="T62" fmla="*/ 2147483646 w 433"/>
                <a:gd name="T63" fmla="*/ 2147483646 h 289"/>
                <a:gd name="T64" fmla="*/ 2147483646 w 433"/>
                <a:gd name="T65" fmla="*/ 2147483646 h 289"/>
                <a:gd name="T66" fmla="*/ 2147483646 w 433"/>
                <a:gd name="T67" fmla="*/ 2147483646 h 289"/>
                <a:gd name="T68" fmla="*/ 2147483646 w 433"/>
                <a:gd name="T69" fmla="*/ 2147483646 h 289"/>
                <a:gd name="T70" fmla="*/ 2147483646 w 433"/>
                <a:gd name="T71" fmla="*/ 2147483646 h 289"/>
                <a:gd name="T72" fmla="*/ 2147483646 w 433"/>
                <a:gd name="T73" fmla="*/ 2147483646 h 289"/>
                <a:gd name="T74" fmla="*/ 2147483646 w 433"/>
                <a:gd name="T75" fmla="*/ 2147483646 h 289"/>
                <a:gd name="T76" fmla="*/ 2147483646 w 433"/>
                <a:gd name="T77" fmla="*/ 2147483646 h 289"/>
                <a:gd name="T78" fmla="*/ 2147483646 w 433"/>
                <a:gd name="T79" fmla="*/ 0 h 289"/>
                <a:gd name="T80" fmla="*/ 2147483646 w 433"/>
                <a:gd name="T81" fmla="*/ 2147483646 h 289"/>
                <a:gd name="T82" fmla="*/ 2147483646 w 433"/>
                <a:gd name="T83" fmla="*/ 2147483646 h 289"/>
                <a:gd name="T84" fmla="*/ 2147483646 w 433"/>
                <a:gd name="T85" fmla="*/ 2147483646 h 289"/>
                <a:gd name="T86" fmla="*/ 2147483646 w 433"/>
                <a:gd name="T87" fmla="*/ 2147483646 h 289"/>
                <a:gd name="T88" fmla="*/ 2147483646 w 433"/>
                <a:gd name="T89" fmla="*/ 2147483646 h 289"/>
                <a:gd name="T90" fmla="*/ 2147483646 w 433"/>
                <a:gd name="T91" fmla="*/ 2147483646 h 289"/>
                <a:gd name="T92" fmla="*/ 2147483646 w 433"/>
                <a:gd name="T93" fmla="*/ 0 h 289"/>
                <a:gd name="T94" fmla="*/ 2147483646 w 433"/>
                <a:gd name="T95" fmla="*/ 0 h 289"/>
                <a:gd name="T96" fmla="*/ 2147483646 w 433"/>
                <a:gd name="T97" fmla="*/ 0 h 289"/>
                <a:gd name="T98" fmla="*/ 2147483646 w 433"/>
                <a:gd name="T99" fmla="*/ 2147483646 h 289"/>
                <a:gd name="T100" fmla="*/ 2147483646 w 433"/>
                <a:gd name="T101" fmla="*/ 2147483646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2"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Freeform 18"/>
            <p:cNvSpPr/>
            <p:nvPr/>
          </p:nvSpPr>
          <p:spPr bwMode="gray">
            <a:xfrm>
              <a:off x="5801255" y="5016146"/>
              <a:ext cx="522957" cy="698475"/>
            </a:xfrm>
            <a:custGeom>
              <a:avLst/>
              <a:gdLst>
                <a:gd name="T0" fmla="*/ 2147483646 w 273"/>
                <a:gd name="T1" fmla="*/ 2147483646 h 369"/>
                <a:gd name="T2" fmla="*/ 2147483646 w 273"/>
                <a:gd name="T3" fmla="*/ 2147483646 h 369"/>
                <a:gd name="T4" fmla="*/ 2147483646 w 273"/>
                <a:gd name="T5" fmla="*/ 2147483646 h 369"/>
                <a:gd name="T6" fmla="*/ 2147483646 w 273"/>
                <a:gd name="T7" fmla="*/ 2147483646 h 369"/>
                <a:gd name="T8" fmla="*/ 2147483646 w 273"/>
                <a:gd name="T9" fmla="*/ 2147483646 h 369"/>
                <a:gd name="T10" fmla="*/ 2147483646 w 273"/>
                <a:gd name="T11" fmla="*/ 2147483646 h 369"/>
                <a:gd name="T12" fmla="*/ 2147483646 w 273"/>
                <a:gd name="T13" fmla="*/ 2147483646 h 369"/>
                <a:gd name="T14" fmla="*/ 2147483646 w 273"/>
                <a:gd name="T15" fmla="*/ 2147483646 h 369"/>
                <a:gd name="T16" fmla="*/ 2147483646 w 273"/>
                <a:gd name="T17" fmla="*/ 2147483646 h 369"/>
                <a:gd name="T18" fmla="*/ 2147483646 w 273"/>
                <a:gd name="T19" fmla="*/ 2147483646 h 369"/>
                <a:gd name="T20" fmla="*/ 2147483646 w 273"/>
                <a:gd name="T21" fmla="*/ 2147483646 h 369"/>
                <a:gd name="T22" fmla="*/ 2147483646 w 273"/>
                <a:gd name="T23" fmla="*/ 2147483646 h 369"/>
                <a:gd name="T24" fmla="*/ 2147483646 w 273"/>
                <a:gd name="T25" fmla="*/ 0 h 369"/>
                <a:gd name="T26" fmla="*/ 2147483646 w 273"/>
                <a:gd name="T27" fmla="*/ 0 h 369"/>
                <a:gd name="T28" fmla="*/ 2147483646 w 273"/>
                <a:gd name="T29" fmla="*/ 2147483646 h 369"/>
                <a:gd name="T30" fmla="*/ 2147483646 w 273"/>
                <a:gd name="T31" fmla="*/ 2147483646 h 369"/>
                <a:gd name="T32" fmla="*/ 2147483646 w 273"/>
                <a:gd name="T33" fmla="*/ 2147483646 h 369"/>
                <a:gd name="T34" fmla="*/ 2147483646 w 273"/>
                <a:gd name="T35" fmla="*/ 2147483646 h 369"/>
                <a:gd name="T36" fmla="*/ 2147483646 w 273"/>
                <a:gd name="T37" fmla="*/ 2147483646 h 369"/>
                <a:gd name="T38" fmla="*/ 2147483646 w 273"/>
                <a:gd name="T39" fmla="*/ 2147483646 h 369"/>
                <a:gd name="T40" fmla="*/ 2147483646 w 273"/>
                <a:gd name="T41" fmla="*/ 2147483646 h 369"/>
                <a:gd name="T42" fmla="*/ 2147483646 w 273"/>
                <a:gd name="T43" fmla="*/ 2147483646 h 369"/>
                <a:gd name="T44" fmla="*/ 2147483646 w 273"/>
                <a:gd name="T45" fmla="*/ 2147483646 h 369"/>
                <a:gd name="T46" fmla="*/ 2147483646 w 273"/>
                <a:gd name="T47" fmla="*/ 2147483646 h 369"/>
                <a:gd name="T48" fmla="*/ 2147483646 w 273"/>
                <a:gd name="T49" fmla="*/ 2147483646 h 369"/>
                <a:gd name="T50" fmla="*/ 2147483646 w 273"/>
                <a:gd name="T51" fmla="*/ 2147483646 h 369"/>
                <a:gd name="T52" fmla="*/ 2147483646 w 273"/>
                <a:gd name="T53" fmla="*/ 2147483646 h 369"/>
                <a:gd name="T54" fmla="*/ 2147483646 w 273"/>
                <a:gd name="T55" fmla="*/ 2147483646 h 369"/>
                <a:gd name="T56" fmla="*/ 0 w 273"/>
                <a:gd name="T57" fmla="*/ 2147483646 h 369"/>
                <a:gd name="T58" fmla="*/ 2147483646 w 273"/>
                <a:gd name="T59" fmla="*/ 2147483646 h 369"/>
                <a:gd name="T60" fmla="*/ 2147483646 w 273"/>
                <a:gd name="T61" fmla="*/ 2147483646 h 369"/>
                <a:gd name="T62" fmla="*/ 2147483646 w 273"/>
                <a:gd name="T63" fmla="*/ 2147483646 h 369"/>
                <a:gd name="T64" fmla="*/ 2147483646 w 273"/>
                <a:gd name="T65" fmla="*/ 2147483646 h 369"/>
                <a:gd name="T66" fmla="*/ 2147483646 w 273"/>
                <a:gd name="T67" fmla="*/ 2147483646 h 369"/>
                <a:gd name="T68" fmla="*/ 2147483646 w 273"/>
                <a:gd name="T69" fmla="*/ 2147483646 h 369"/>
                <a:gd name="T70" fmla="*/ 2147483646 w 273"/>
                <a:gd name="T71" fmla="*/ 2147483646 h 369"/>
                <a:gd name="T72" fmla="*/ 2147483646 w 273"/>
                <a:gd name="T73" fmla="*/ 2147483646 h 369"/>
                <a:gd name="T74" fmla="*/ 2147483646 w 273"/>
                <a:gd name="T75" fmla="*/ 2147483646 h 369"/>
                <a:gd name="T76" fmla="*/ 2147483646 w 273"/>
                <a:gd name="T77" fmla="*/ 2147483646 h 369"/>
                <a:gd name="T78" fmla="*/ 2147483646 w 273"/>
                <a:gd name="T79" fmla="*/ 2147483646 h 369"/>
                <a:gd name="T80" fmla="*/ 2147483646 w 273"/>
                <a:gd name="T81" fmla="*/ 2147483646 h 369"/>
                <a:gd name="T82" fmla="*/ 2147483646 w 273"/>
                <a:gd name="T83" fmla="*/ 2147483646 h 369"/>
                <a:gd name="T84" fmla="*/ 2147483646 w 273"/>
                <a:gd name="T85" fmla="*/ 2147483646 h 369"/>
                <a:gd name="T86" fmla="*/ 2147483646 w 273"/>
                <a:gd name="T87" fmla="*/ 2147483646 h 369"/>
                <a:gd name="T88" fmla="*/ 2147483646 w 273"/>
                <a:gd name="T89" fmla="*/ 2147483646 h 369"/>
                <a:gd name="T90" fmla="*/ 2147483646 w 273"/>
                <a:gd name="T91" fmla="*/ 2147483646 h 369"/>
                <a:gd name="T92" fmla="*/ 2147483646 w 273"/>
                <a:gd name="T93" fmla="*/ 2147483646 h 369"/>
                <a:gd name="T94" fmla="*/ 2147483646 w 273"/>
                <a:gd name="T95" fmla="*/ 2147483646 h 369"/>
                <a:gd name="T96" fmla="*/ 2147483646 w 273"/>
                <a:gd name="T97" fmla="*/ 2147483646 h 369"/>
                <a:gd name="T98" fmla="*/ 2147483646 w 273"/>
                <a:gd name="T99" fmla="*/ 2147483646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Freeform 26"/>
            <p:cNvSpPr/>
            <p:nvPr/>
          </p:nvSpPr>
          <p:spPr bwMode="gray">
            <a:xfrm>
              <a:off x="5495133" y="4771935"/>
              <a:ext cx="585138" cy="807772"/>
            </a:xfrm>
            <a:custGeom>
              <a:avLst/>
              <a:gdLst>
                <a:gd name="T0" fmla="*/ 2147483646 w 305"/>
                <a:gd name="T1" fmla="*/ 2147483646 h 425"/>
                <a:gd name="T2" fmla="*/ 2147483646 w 305"/>
                <a:gd name="T3" fmla="*/ 2147483646 h 425"/>
                <a:gd name="T4" fmla="*/ 2147483646 w 305"/>
                <a:gd name="T5" fmla="*/ 2147483646 h 425"/>
                <a:gd name="T6" fmla="*/ 2147483646 w 305"/>
                <a:gd name="T7" fmla="*/ 2147483646 h 425"/>
                <a:gd name="T8" fmla="*/ 2147483646 w 305"/>
                <a:gd name="T9" fmla="*/ 2147483646 h 425"/>
                <a:gd name="T10" fmla="*/ 2147483646 w 305"/>
                <a:gd name="T11" fmla="*/ 2147483646 h 425"/>
                <a:gd name="T12" fmla="*/ 2147483646 w 305"/>
                <a:gd name="T13" fmla="*/ 2147483646 h 425"/>
                <a:gd name="T14" fmla="*/ 2147483646 w 305"/>
                <a:gd name="T15" fmla="*/ 2147483646 h 425"/>
                <a:gd name="T16" fmla="*/ 2147483646 w 305"/>
                <a:gd name="T17" fmla="*/ 2147483646 h 425"/>
                <a:gd name="T18" fmla="*/ 2147483646 w 305"/>
                <a:gd name="T19" fmla="*/ 2147483646 h 425"/>
                <a:gd name="T20" fmla="*/ 2147483646 w 305"/>
                <a:gd name="T21" fmla="*/ 2147483646 h 425"/>
                <a:gd name="T22" fmla="*/ 2147483646 w 305"/>
                <a:gd name="T23" fmla="*/ 2147483646 h 425"/>
                <a:gd name="T24" fmla="*/ 2147483646 w 305"/>
                <a:gd name="T25" fmla="*/ 2147483646 h 425"/>
                <a:gd name="T26" fmla="*/ 2147483646 w 305"/>
                <a:gd name="T27" fmla="*/ 2147483646 h 425"/>
                <a:gd name="T28" fmla="*/ 2147483646 w 305"/>
                <a:gd name="T29" fmla="*/ 2147483646 h 425"/>
                <a:gd name="T30" fmla="*/ 2147483646 w 305"/>
                <a:gd name="T31" fmla="*/ 2147483646 h 425"/>
                <a:gd name="T32" fmla="*/ 2147483646 w 305"/>
                <a:gd name="T33" fmla="*/ 2147483646 h 425"/>
                <a:gd name="T34" fmla="*/ 2147483646 w 305"/>
                <a:gd name="T35" fmla="*/ 2147483646 h 425"/>
                <a:gd name="T36" fmla="*/ 2147483646 w 305"/>
                <a:gd name="T37" fmla="*/ 2147483646 h 425"/>
                <a:gd name="T38" fmla="*/ 2147483646 w 305"/>
                <a:gd name="T39" fmla="*/ 2147483646 h 425"/>
                <a:gd name="T40" fmla="*/ 2147483646 w 305"/>
                <a:gd name="T41" fmla="*/ 2147483646 h 425"/>
                <a:gd name="T42" fmla="*/ 2147483646 w 305"/>
                <a:gd name="T43" fmla="*/ 2147483646 h 425"/>
                <a:gd name="T44" fmla="*/ 2147483646 w 305"/>
                <a:gd name="T45" fmla="*/ 2147483646 h 425"/>
                <a:gd name="T46" fmla="*/ 2147483646 w 305"/>
                <a:gd name="T47" fmla="*/ 2147483646 h 425"/>
                <a:gd name="T48" fmla="*/ 2147483646 w 305"/>
                <a:gd name="T49" fmla="*/ 2147483646 h 425"/>
                <a:gd name="T50" fmla="*/ 2147483646 w 305"/>
                <a:gd name="T51" fmla="*/ 2147483646 h 425"/>
                <a:gd name="T52" fmla="*/ 2147483646 w 305"/>
                <a:gd name="T53" fmla="*/ 2147483646 h 425"/>
                <a:gd name="T54" fmla="*/ 2147483646 w 305"/>
                <a:gd name="T55" fmla="*/ 2147483646 h 425"/>
                <a:gd name="T56" fmla="*/ 2147483646 w 305"/>
                <a:gd name="T57" fmla="*/ 2147483646 h 425"/>
                <a:gd name="T58" fmla="*/ 2147483646 w 305"/>
                <a:gd name="T59" fmla="*/ 2147483646 h 425"/>
                <a:gd name="T60" fmla="*/ 2147483646 w 305"/>
                <a:gd name="T61" fmla="*/ 2147483646 h 425"/>
                <a:gd name="T62" fmla="*/ 2147483646 w 305"/>
                <a:gd name="T63" fmla="*/ 2147483646 h 425"/>
                <a:gd name="T64" fmla="*/ 2147483646 w 305"/>
                <a:gd name="T65" fmla="*/ 2147483646 h 425"/>
                <a:gd name="T66" fmla="*/ 2147483646 w 305"/>
                <a:gd name="T67" fmla="*/ 2147483646 h 425"/>
                <a:gd name="T68" fmla="*/ 2147483646 w 305"/>
                <a:gd name="T69" fmla="*/ 2147483646 h 425"/>
                <a:gd name="T70" fmla="*/ 2147483646 w 305"/>
                <a:gd name="T71" fmla="*/ 2147483646 h 425"/>
                <a:gd name="T72" fmla="*/ 0 w 305"/>
                <a:gd name="T73" fmla="*/ 2147483646 h 425"/>
                <a:gd name="T74" fmla="*/ 2147483646 w 305"/>
                <a:gd name="T75" fmla="*/ 2147483646 h 425"/>
                <a:gd name="T76" fmla="*/ 2147483646 w 305"/>
                <a:gd name="T77" fmla="*/ 2147483646 h 425"/>
                <a:gd name="T78" fmla="*/ 2147483646 w 305"/>
                <a:gd name="T79" fmla="*/ 2147483646 h 425"/>
                <a:gd name="T80" fmla="*/ 2147483646 w 305"/>
                <a:gd name="T81" fmla="*/ 2147483646 h 425"/>
                <a:gd name="T82" fmla="*/ 2147483646 w 305"/>
                <a:gd name="T83" fmla="*/ 2147483646 h 425"/>
                <a:gd name="T84" fmla="*/ 2147483646 w 305"/>
                <a:gd name="T85" fmla="*/ 2147483646 h 425"/>
                <a:gd name="T86" fmla="*/ 2147483646 w 305"/>
                <a:gd name="T87" fmla="*/ 2147483646 h 425"/>
                <a:gd name="T88" fmla="*/ 2147483646 w 305"/>
                <a:gd name="T89" fmla="*/ 2147483646 h 425"/>
                <a:gd name="T90" fmla="*/ 2147483646 w 305"/>
                <a:gd name="T91" fmla="*/ 2147483646 h 425"/>
                <a:gd name="T92" fmla="*/ 2147483646 w 305"/>
                <a:gd name="T93" fmla="*/ 2147483646 h 425"/>
                <a:gd name="T94" fmla="*/ 2147483646 w 305"/>
                <a:gd name="T95" fmla="*/ 2147483646 h 425"/>
                <a:gd name="T96" fmla="*/ 2147483646 w 305"/>
                <a:gd name="T97" fmla="*/ 0 h 425"/>
                <a:gd name="T98" fmla="*/ 2147483646 w 305"/>
                <a:gd name="T99" fmla="*/ 2147483646 h 425"/>
                <a:gd name="T100" fmla="*/ 2147483646 w 305"/>
                <a:gd name="T101" fmla="*/ 2147483646 h 425"/>
                <a:gd name="T102" fmla="*/ 2147483646 w 305"/>
                <a:gd name="T103" fmla="*/ 2147483646 h 425"/>
                <a:gd name="T104" fmla="*/ 2147483646 w 305"/>
                <a:gd name="T105" fmla="*/ 2147483646 h 425"/>
                <a:gd name="T106" fmla="*/ 2147483646 w 305"/>
                <a:gd name="T107" fmla="*/ 2147483646 h 425"/>
                <a:gd name="T108" fmla="*/ 2147483646 w 305"/>
                <a:gd name="T109" fmla="*/ 0 h 425"/>
                <a:gd name="T110" fmla="*/ 2147483646 w 305"/>
                <a:gd name="T111" fmla="*/ 2147483646 h 425"/>
                <a:gd name="T112" fmla="*/ 2147483646 w 305"/>
                <a:gd name="T113" fmla="*/ 2147483646 h 425"/>
                <a:gd name="T114" fmla="*/ 2147483646 w 305"/>
                <a:gd name="T115" fmla="*/ 2147483646 h 425"/>
                <a:gd name="T116" fmla="*/ 2147483646 w 305"/>
                <a:gd name="T117" fmla="*/ 2147483646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Freeform 29"/>
            <p:cNvSpPr/>
            <p:nvPr/>
          </p:nvSpPr>
          <p:spPr bwMode="gray">
            <a:xfrm>
              <a:off x="5601956" y="4107616"/>
              <a:ext cx="583544" cy="729213"/>
            </a:xfrm>
            <a:custGeom>
              <a:avLst/>
              <a:gdLst>
                <a:gd name="T0" fmla="*/ 2147483646 w 305"/>
                <a:gd name="T1" fmla="*/ 0 h 385"/>
                <a:gd name="T2" fmla="*/ 2147483646 w 305"/>
                <a:gd name="T3" fmla="*/ 2147483646 h 385"/>
                <a:gd name="T4" fmla="*/ 2147483646 w 305"/>
                <a:gd name="T5" fmla="*/ 2147483646 h 385"/>
                <a:gd name="T6" fmla="*/ 2147483646 w 305"/>
                <a:gd name="T7" fmla="*/ 2147483646 h 385"/>
                <a:gd name="T8" fmla="*/ 2147483646 w 305"/>
                <a:gd name="T9" fmla="*/ 2147483646 h 385"/>
                <a:gd name="T10" fmla="*/ 2147483646 w 305"/>
                <a:gd name="T11" fmla="*/ 2147483646 h 385"/>
                <a:gd name="T12" fmla="*/ 2147483646 w 305"/>
                <a:gd name="T13" fmla="*/ 2147483646 h 385"/>
                <a:gd name="T14" fmla="*/ 2147483646 w 305"/>
                <a:gd name="T15" fmla="*/ 2147483646 h 385"/>
                <a:gd name="T16" fmla="*/ 2147483646 w 305"/>
                <a:gd name="T17" fmla="*/ 2147483646 h 385"/>
                <a:gd name="T18" fmla="*/ 2147483646 w 305"/>
                <a:gd name="T19" fmla="*/ 2147483646 h 385"/>
                <a:gd name="T20" fmla="*/ 2147483646 w 305"/>
                <a:gd name="T21" fmla="*/ 2147483646 h 385"/>
                <a:gd name="T22" fmla="*/ 2147483646 w 305"/>
                <a:gd name="T23" fmla="*/ 2147483646 h 385"/>
                <a:gd name="T24" fmla="*/ 2147483646 w 305"/>
                <a:gd name="T25" fmla="*/ 2147483646 h 385"/>
                <a:gd name="T26" fmla="*/ 2147483646 w 305"/>
                <a:gd name="T27" fmla="*/ 2147483646 h 385"/>
                <a:gd name="T28" fmla="*/ 2147483646 w 305"/>
                <a:gd name="T29" fmla="*/ 2147483646 h 385"/>
                <a:gd name="T30" fmla="*/ 2147483646 w 305"/>
                <a:gd name="T31" fmla="*/ 2147483646 h 385"/>
                <a:gd name="T32" fmla="*/ 2147483646 w 305"/>
                <a:gd name="T33" fmla="*/ 2147483646 h 385"/>
                <a:gd name="T34" fmla="*/ 2147483646 w 305"/>
                <a:gd name="T35" fmla="*/ 2147483646 h 385"/>
                <a:gd name="T36" fmla="*/ 2147483646 w 305"/>
                <a:gd name="T37" fmla="*/ 2147483646 h 385"/>
                <a:gd name="T38" fmla="*/ 2147483646 w 305"/>
                <a:gd name="T39" fmla="*/ 2147483646 h 385"/>
                <a:gd name="T40" fmla="*/ 2147483646 w 305"/>
                <a:gd name="T41" fmla="*/ 2147483646 h 385"/>
                <a:gd name="T42" fmla="*/ 2147483646 w 305"/>
                <a:gd name="T43" fmla="*/ 2147483646 h 385"/>
                <a:gd name="T44" fmla="*/ 2147483646 w 305"/>
                <a:gd name="T45" fmla="*/ 2147483646 h 385"/>
                <a:gd name="T46" fmla="*/ 2147483646 w 305"/>
                <a:gd name="T47" fmla="*/ 2147483646 h 385"/>
                <a:gd name="T48" fmla="*/ 2147483646 w 305"/>
                <a:gd name="T49" fmla="*/ 2147483646 h 385"/>
                <a:gd name="T50" fmla="*/ 2147483646 w 305"/>
                <a:gd name="T51" fmla="*/ 2147483646 h 385"/>
                <a:gd name="T52" fmla="*/ 0 w 305"/>
                <a:gd name="T53" fmla="*/ 2147483646 h 385"/>
                <a:gd name="T54" fmla="*/ 2147483646 w 305"/>
                <a:gd name="T55" fmla="*/ 2147483646 h 385"/>
                <a:gd name="T56" fmla="*/ 2147483646 w 305"/>
                <a:gd name="T57" fmla="*/ 2147483646 h 385"/>
                <a:gd name="T58" fmla="*/ 2147483646 w 305"/>
                <a:gd name="T59" fmla="*/ 2147483646 h 385"/>
                <a:gd name="T60" fmla="*/ 2147483646 w 305"/>
                <a:gd name="T61" fmla="*/ 2147483646 h 385"/>
                <a:gd name="T62" fmla="*/ 2147483646 w 305"/>
                <a:gd name="T63" fmla="*/ 214748364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Freeform 28"/>
            <p:cNvSpPr/>
            <p:nvPr/>
          </p:nvSpPr>
          <p:spPr bwMode="gray">
            <a:xfrm>
              <a:off x="4852596" y="4321086"/>
              <a:ext cx="935901" cy="604547"/>
            </a:xfrm>
            <a:custGeom>
              <a:avLst/>
              <a:gdLst>
                <a:gd name="T0" fmla="*/ 2147483646 w 489"/>
                <a:gd name="T1" fmla="*/ 2147483646 h 321"/>
                <a:gd name="T2" fmla="*/ 2147483646 w 489"/>
                <a:gd name="T3" fmla="*/ 2147483646 h 321"/>
                <a:gd name="T4" fmla="*/ 2147483646 w 489"/>
                <a:gd name="T5" fmla="*/ 2147483646 h 321"/>
                <a:gd name="T6" fmla="*/ 2147483646 w 489"/>
                <a:gd name="T7" fmla="*/ 2147483646 h 321"/>
                <a:gd name="T8" fmla="*/ 2147483646 w 489"/>
                <a:gd name="T9" fmla="*/ 2147483646 h 321"/>
                <a:gd name="T10" fmla="*/ 2147483646 w 489"/>
                <a:gd name="T11" fmla="*/ 2147483646 h 321"/>
                <a:gd name="T12" fmla="*/ 2147483646 w 489"/>
                <a:gd name="T13" fmla="*/ 2147483646 h 321"/>
                <a:gd name="T14" fmla="*/ 2147483646 w 489"/>
                <a:gd name="T15" fmla="*/ 2147483646 h 321"/>
                <a:gd name="T16" fmla="*/ 2147483646 w 489"/>
                <a:gd name="T17" fmla="*/ 2147483646 h 321"/>
                <a:gd name="T18" fmla="*/ 2147483646 w 489"/>
                <a:gd name="T19" fmla="*/ 2147483646 h 321"/>
                <a:gd name="T20" fmla="*/ 2147483646 w 489"/>
                <a:gd name="T21" fmla="*/ 2147483646 h 321"/>
                <a:gd name="T22" fmla="*/ 2147483646 w 489"/>
                <a:gd name="T23" fmla="*/ 2147483646 h 321"/>
                <a:gd name="T24" fmla="*/ 2147483646 w 489"/>
                <a:gd name="T25" fmla="*/ 2147483646 h 321"/>
                <a:gd name="T26" fmla="*/ 2147483646 w 489"/>
                <a:gd name="T27" fmla="*/ 2147483646 h 321"/>
                <a:gd name="T28" fmla="*/ 2147483646 w 489"/>
                <a:gd name="T29" fmla="*/ 2147483646 h 321"/>
                <a:gd name="T30" fmla="*/ 2147483646 w 489"/>
                <a:gd name="T31" fmla="*/ 2147483646 h 321"/>
                <a:gd name="T32" fmla="*/ 2147483646 w 489"/>
                <a:gd name="T33" fmla="*/ 2147483646 h 321"/>
                <a:gd name="T34" fmla="*/ 2147483646 w 489"/>
                <a:gd name="T35" fmla="*/ 2147483646 h 321"/>
                <a:gd name="T36" fmla="*/ 2147483646 w 489"/>
                <a:gd name="T37" fmla="*/ 2147483646 h 321"/>
                <a:gd name="T38" fmla="*/ 2147483646 w 489"/>
                <a:gd name="T39" fmla="*/ 2147483646 h 321"/>
                <a:gd name="T40" fmla="*/ 0 w 489"/>
                <a:gd name="T41" fmla="*/ 2147483646 h 321"/>
                <a:gd name="T42" fmla="*/ 2147483646 w 489"/>
                <a:gd name="T43" fmla="*/ 2147483646 h 321"/>
                <a:gd name="T44" fmla="*/ 2147483646 w 489"/>
                <a:gd name="T45" fmla="*/ 2147483646 h 321"/>
                <a:gd name="T46" fmla="*/ 0 w 489"/>
                <a:gd name="T47" fmla="*/ 2147483646 h 321"/>
                <a:gd name="T48" fmla="*/ 0 w 489"/>
                <a:gd name="T49" fmla="*/ 2147483646 h 321"/>
                <a:gd name="T50" fmla="*/ 2147483646 w 489"/>
                <a:gd name="T51" fmla="*/ 2147483646 h 321"/>
                <a:gd name="T52" fmla="*/ 2147483646 w 489"/>
                <a:gd name="T53" fmla="*/ 2147483646 h 321"/>
                <a:gd name="T54" fmla="*/ 2147483646 w 489"/>
                <a:gd name="T55" fmla="*/ 2147483646 h 321"/>
                <a:gd name="T56" fmla="*/ 2147483646 w 489"/>
                <a:gd name="T57" fmla="*/ 2147483646 h 321"/>
                <a:gd name="T58" fmla="*/ 2147483646 w 489"/>
                <a:gd name="T59" fmla="*/ 2147483646 h 321"/>
                <a:gd name="T60" fmla="*/ 2147483646 w 489"/>
                <a:gd name="T61" fmla="*/ 2147483646 h 321"/>
                <a:gd name="T62" fmla="*/ 2147483646 w 489"/>
                <a:gd name="T63" fmla="*/ 2147483646 h 321"/>
                <a:gd name="T64" fmla="*/ 2147483646 w 489"/>
                <a:gd name="T65" fmla="*/ 2147483646 h 321"/>
                <a:gd name="T66" fmla="*/ 2147483646 w 489"/>
                <a:gd name="T67" fmla="*/ 2147483646 h 321"/>
                <a:gd name="T68" fmla="*/ 2147483646 w 489"/>
                <a:gd name="T69" fmla="*/ 2147483646 h 321"/>
                <a:gd name="T70" fmla="*/ 2147483646 w 489"/>
                <a:gd name="T71" fmla="*/ 2147483646 h 321"/>
                <a:gd name="T72" fmla="*/ 2147483646 w 489"/>
                <a:gd name="T73" fmla="*/ 2147483646 h 321"/>
                <a:gd name="T74" fmla="*/ 2147483646 w 489"/>
                <a:gd name="T75" fmla="*/ 0 h 321"/>
                <a:gd name="T76" fmla="*/ 2147483646 w 489"/>
                <a:gd name="T77" fmla="*/ 2147483646 h 321"/>
                <a:gd name="T78" fmla="*/ 2147483646 w 489"/>
                <a:gd name="T79" fmla="*/ 2147483646 h 321"/>
                <a:gd name="T80" fmla="*/ 2147483646 w 489"/>
                <a:gd name="T81" fmla="*/ 2147483646 h 321"/>
                <a:gd name="T82" fmla="*/ 2147483646 w 489"/>
                <a:gd name="T83" fmla="*/ 2147483646 h 321"/>
                <a:gd name="T84" fmla="*/ 2147483646 w 489"/>
                <a:gd name="T85" fmla="*/ 2147483646 h 321"/>
                <a:gd name="T86" fmla="*/ 2147483646 w 489"/>
                <a:gd name="T87" fmla="*/ 2147483646 h 321"/>
                <a:gd name="T88" fmla="*/ 2147483646 w 489"/>
                <a:gd name="T89" fmla="*/ 2147483646 h 321"/>
                <a:gd name="T90" fmla="*/ 2147483646 w 489"/>
                <a:gd name="T91" fmla="*/ 2147483646 h 321"/>
                <a:gd name="T92" fmla="*/ 2147483646 w 489"/>
                <a:gd name="T93" fmla="*/ 2147483646 h 321"/>
                <a:gd name="T94" fmla="*/ 2147483646 w 489"/>
                <a:gd name="T95" fmla="*/ 2147483646 h 321"/>
                <a:gd name="T96" fmla="*/ 2147483646 w 489"/>
                <a:gd name="T97" fmla="*/ 2147483646 h 321"/>
                <a:gd name="T98" fmla="*/ 2147483646 w 489"/>
                <a:gd name="T99" fmla="*/ 2147483646 h 321"/>
                <a:gd name="T100" fmla="*/ 2147483646 w 489"/>
                <a:gd name="T101" fmla="*/ 2147483646 h 321"/>
                <a:gd name="T102" fmla="*/ 2147483646 w 489"/>
                <a:gd name="T103" fmla="*/ 2147483646 h 321"/>
                <a:gd name="T104" fmla="*/ 2147483646 w 489"/>
                <a:gd name="T105" fmla="*/ 2147483646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Freeform 27"/>
            <p:cNvSpPr/>
            <p:nvPr/>
          </p:nvSpPr>
          <p:spPr bwMode="gray">
            <a:xfrm>
              <a:off x="4911588" y="4771935"/>
              <a:ext cx="676017" cy="792402"/>
            </a:xfrm>
            <a:custGeom>
              <a:avLst/>
              <a:gdLst>
                <a:gd name="T0" fmla="*/ 2147483646 w 353"/>
                <a:gd name="T1" fmla="*/ 2147483646 h 417"/>
                <a:gd name="T2" fmla="*/ 2147483646 w 353"/>
                <a:gd name="T3" fmla="*/ 2147483646 h 417"/>
                <a:gd name="T4" fmla="*/ 2147483646 w 353"/>
                <a:gd name="T5" fmla="*/ 2147483646 h 417"/>
                <a:gd name="T6" fmla="*/ 2147483646 w 353"/>
                <a:gd name="T7" fmla="*/ 2147483646 h 417"/>
                <a:gd name="T8" fmla="*/ 2147483646 w 353"/>
                <a:gd name="T9" fmla="*/ 2147483646 h 417"/>
                <a:gd name="T10" fmla="*/ 2147483646 w 353"/>
                <a:gd name="T11" fmla="*/ 2147483646 h 417"/>
                <a:gd name="T12" fmla="*/ 2147483646 w 353"/>
                <a:gd name="T13" fmla="*/ 2147483646 h 417"/>
                <a:gd name="T14" fmla="*/ 2147483646 w 353"/>
                <a:gd name="T15" fmla="*/ 2147483646 h 417"/>
                <a:gd name="T16" fmla="*/ 2147483646 w 353"/>
                <a:gd name="T17" fmla="*/ 2147483646 h 417"/>
                <a:gd name="T18" fmla="*/ 2147483646 w 353"/>
                <a:gd name="T19" fmla="*/ 2147483646 h 417"/>
                <a:gd name="T20" fmla="*/ 2147483646 w 353"/>
                <a:gd name="T21" fmla="*/ 2147483646 h 417"/>
                <a:gd name="T22" fmla="*/ 2147483646 w 353"/>
                <a:gd name="T23" fmla="*/ 2147483646 h 417"/>
                <a:gd name="T24" fmla="*/ 2147483646 w 353"/>
                <a:gd name="T25" fmla="*/ 2147483646 h 417"/>
                <a:gd name="T26" fmla="*/ 2147483646 w 353"/>
                <a:gd name="T27" fmla="*/ 2147483646 h 417"/>
                <a:gd name="T28" fmla="*/ 2147483646 w 353"/>
                <a:gd name="T29" fmla="*/ 2147483646 h 417"/>
                <a:gd name="T30" fmla="*/ 2147483646 w 353"/>
                <a:gd name="T31" fmla="*/ 2147483646 h 417"/>
                <a:gd name="T32" fmla="*/ 2147483646 w 353"/>
                <a:gd name="T33" fmla="*/ 2147483646 h 417"/>
                <a:gd name="T34" fmla="*/ 2147483646 w 353"/>
                <a:gd name="T35" fmla="*/ 2147483646 h 417"/>
                <a:gd name="T36" fmla="*/ 2147483646 w 353"/>
                <a:gd name="T37" fmla="*/ 2147483646 h 417"/>
                <a:gd name="T38" fmla="*/ 2147483646 w 353"/>
                <a:gd name="T39" fmla="*/ 2147483646 h 417"/>
                <a:gd name="T40" fmla="*/ 2147483646 w 353"/>
                <a:gd name="T41" fmla="*/ 2147483646 h 417"/>
                <a:gd name="T42" fmla="*/ 2147483646 w 353"/>
                <a:gd name="T43" fmla="*/ 2147483646 h 417"/>
                <a:gd name="T44" fmla="*/ 2147483646 w 353"/>
                <a:gd name="T45" fmla="*/ 2147483646 h 417"/>
                <a:gd name="T46" fmla="*/ 2147483646 w 353"/>
                <a:gd name="T47" fmla="*/ 2147483646 h 417"/>
                <a:gd name="T48" fmla="*/ 0 w 353"/>
                <a:gd name="T49" fmla="*/ 2147483646 h 417"/>
                <a:gd name="T50" fmla="*/ 2147483646 w 353"/>
                <a:gd name="T51" fmla="*/ 2147483646 h 417"/>
                <a:gd name="T52" fmla="*/ 2147483646 w 353"/>
                <a:gd name="T53" fmla="*/ 2147483646 h 417"/>
                <a:gd name="T54" fmla="*/ 2147483646 w 353"/>
                <a:gd name="T55" fmla="*/ 2147483646 h 417"/>
                <a:gd name="T56" fmla="*/ 2147483646 w 353"/>
                <a:gd name="T57" fmla="*/ 2147483646 h 417"/>
                <a:gd name="T58" fmla="*/ 2147483646 w 353"/>
                <a:gd name="T59" fmla="*/ 2147483646 h 417"/>
                <a:gd name="T60" fmla="*/ 2147483646 w 353"/>
                <a:gd name="T61" fmla="*/ 0 h 417"/>
                <a:gd name="T62" fmla="*/ 2147483646 w 353"/>
                <a:gd name="T63" fmla="*/ 2147483646 h 417"/>
                <a:gd name="T64" fmla="*/ 2147483646 w 353"/>
                <a:gd name="T65" fmla="*/ 2147483646 h 417"/>
                <a:gd name="T66" fmla="*/ 2147483646 w 353"/>
                <a:gd name="T67" fmla="*/ 2147483646 h 417"/>
                <a:gd name="T68" fmla="*/ 2147483646 w 353"/>
                <a:gd name="T69" fmla="*/ 214748364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Freeform 19"/>
            <p:cNvSpPr/>
            <p:nvPr/>
          </p:nvSpPr>
          <p:spPr bwMode="gray">
            <a:xfrm>
              <a:off x="5004061" y="5455039"/>
              <a:ext cx="967790" cy="727508"/>
            </a:xfrm>
            <a:custGeom>
              <a:avLst/>
              <a:gdLst>
                <a:gd name="T0" fmla="*/ 2147483646 w 505"/>
                <a:gd name="T1" fmla="*/ 2147483646 h 385"/>
                <a:gd name="T2" fmla="*/ 2147483646 w 505"/>
                <a:gd name="T3" fmla="*/ 2147483646 h 385"/>
                <a:gd name="T4" fmla="*/ 2147483646 w 505"/>
                <a:gd name="T5" fmla="*/ 2147483646 h 385"/>
                <a:gd name="T6" fmla="*/ 2147483646 w 505"/>
                <a:gd name="T7" fmla="*/ 2147483646 h 385"/>
                <a:gd name="T8" fmla="*/ 2147483646 w 505"/>
                <a:gd name="T9" fmla="*/ 2147483646 h 385"/>
                <a:gd name="T10" fmla="*/ 2147483646 w 505"/>
                <a:gd name="T11" fmla="*/ 0 h 385"/>
                <a:gd name="T12" fmla="*/ 2147483646 w 505"/>
                <a:gd name="T13" fmla="*/ 0 h 385"/>
                <a:gd name="T14" fmla="*/ 2147483646 w 505"/>
                <a:gd name="T15" fmla="*/ 2147483646 h 385"/>
                <a:gd name="T16" fmla="*/ 2147483646 w 505"/>
                <a:gd name="T17" fmla="*/ 2147483646 h 385"/>
                <a:gd name="T18" fmla="*/ 2147483646 w 505"/>
                <a:gd name="T19" fmla="*/ 2147483646 h 385"/>
                <a:gd name="T20" fmla="*/ 2147483646 w 505"/>
                <a:gd name="T21" fmla="*/ 2147483646 h 385"/>
                <a:gd name="T22" fmla="*/ 2147483646 w 505"/>
                <a:gd name="T23" fmla="*/ 2147483646 h 385"/>
                <a:gd name="T24" fmla="*/ 2147483646 w 505"/>
                <a:gd name="T25" fmla="*/ 2147483646 h 385"/>
                <a:gd name="T26" fmla="*/ 2147483646 w 505"/>
                <a:gd name="T27" fmla="*/ 2147483646 h 385"/>
                <a:gd name="T28" fmla="*/ 2147483646 w 505"/>
                <a:gd name="T29" fmla="*/ 2147483646 h 385"/>
                <a:gd name="T30" fmla="*/ 2147483646 w 505"/>
                <a:gd name="T31" fmla="*/ 2147483646 h 385"/>
                <a:gd name="T32" fmla="*/ 0 w 505"/>
                <a:gd name="T33" fmla="*/ 2147483646 h 385"/>
                <a:gd name="T34" fmla="*/ 2147483646 w 505"/>
                <a:gd name="T35" fmla="*/ 2147483646 h 385"/>
                <a:gd name="T36" fmla="*/ 2147483646 w 505"/>
                <a:gd name="T37" fmla="*/ 2147483646 h 385"/>
                <a:gd name="T38" fmla="*/ 2147483646 w 505"/>
                <a:gd name="T39" fmla="*/ 2147483646 h 385"/>
                <a:gd name="T40" fmla="*/ 2147483646 w 505"/>
                <a:gd name="T41" fmla="*/ 2147483646 h 385"/>
                <a:gd name="T42" fmla="*/ 2147483646 w 505"/>
                <a:gd name="T43" fmla="*/ 2147483646 h 385"/>
                <a:gd name="T44" fmla="*/ 2147483646 w 505"/>
                <a:gd name="T45" fmla="*/ 2147483646 h 385"/>
                <a:gd name="T46" fmla="*/ 2147483646 w 505"/>
                <a:gd name="T47" fmla="*/ 2147483646 h 385"/>
                <a:gd name="T48" fmla="*/ 2147483646 w 505"/>
                <a:gd name="T49" fmla="*/ 2147483646 h 385"/>
                <a:gd name="T50" fmla="*/ 2147483646 w 505"/>
                <a:gd name="T51" fmla="*/ 2147483646 h 385"/>
                <a:gd name="T52" fmla="*/ 2147483646 w 505"/>
                <a:gd name="T53" fmla="*/ 2147483646 h 385"/>
                <a:gd name="T54" fmla="*/ 2147483646 w 505"/>
                <a:gd name="T55" fmla="*/ 2147483646 h 385"/>
                <a:gd name="T56" fmla="*/ 2147483646 w 505"/>
                <a:gd name="T57" fmla="*/ 2147483646 h 385"/>
                <a:gd name="T58" fmla="*/ 2147483646 w 505"/>
                <a:gd name="T59" fmla="*/ 2147483646 h 385"/>
                <a:gd name="T60" fmla="*/ 2147483646 w 505"/>
                <a:gd name="T61" fmla="*/ 2147483646 h 385"/>
                <a:gd name="T62" fmla="*/ 2147483646 w 505"/>
                <a:gd name="T63" fmla="*/ 2147483646 h 385"/>
                <a:gd name="T64" fmla="*/ 2147483646 w 505"/>
                <a:gd name="T65" fmla="*/ 2147483646 h 385"/>
                <a:gd name="T66" fmla="*/ 2147483646 w 505"/>
                <a:gd name="T67" fmla="*/ 2147483646 h 385"/>
                <a:gd name="T68" fmla="*/ 2147483646 w 505"/>
                <a:gd name="T69" fmla="*/ 214748364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Freeform 20"/>
            <p:cNvSpPr/>
            <p:nvPr/>
          </p:nvSpPr>
          <p:spPr bwMode="gray">
            <a:xfrm>
              <a:off x="4359932" y="5318416"/>
              <a:ext cx="953441" cy="727508"/>
            </a:xfrm>
            <a:custGeom>
              <a:avLst/>
              <a:gdLst>
                <a:gd name="T0" fmla="*/ 2147483646 w 497"/>
                <a:gd name="T1" fmla="*/ 2147483646 h 385"/>
                <a:gd name="T2" fmla="*/ 2147483646 w 497"/>
                <a:gd name="T3" fmla="*/ 2147483646 h 385"/>
                <a:gd name="T4" fmla="*/ 2147483646 w 497"/>
                <a:gd name="T5" fmla="*/ 2147483646 h 385"/>
                <a:gd name="T6" fmla="*/ 2147483646 w 497"/>
                <a:gd name="T7" fmla="*/ 2147483646 h 385"/>
                <a:gd name="T8" fmla="*/ 2147483646 w 497"/>
                <a:gd name="T9" fmla="*/ 2147483646 h 385"/>
                <a:gd name="T10" fmla="*/ 2147483646 w 497"/>
                <a:gd name="T11" fmla="*/ 2147483646 h 385"/>
                <a:gd name="T12" fmla="*/ 2147483646 w 497"/>
                <a:gd name="T13" fmla="*/ 2147483646 h 385"/>
                <a:gd name="T14" fmla="*/ 2147483646 w 497"/>
                <a:gd name="T15" fmla="*/ 2147483646 h 385"/>
                <a:gd name="T16" fmla="*/ 2147483646 w 497"/>
                <a:gd name="T17" fmla="*/ 2147483646 h 385"/>
                <a:gd name="T18" fmla="*/ 2147483646 w 497"/>
                <a:gd name="T19" fmla="*/ 2147483646 h 385"/>
                <a:gd name="T20" fmla="*/ 2147483646 w 497"/>
                <a:gd name="T21" fmla="*/ 2147483646 h 385"/>
                <a:gd name="T22" fmla="*/ 2147483646 w 497"/>
                <a:gd name="T23" fmla="*/ 2147483646 h 385"/>
                <a:gd name="T24" fmla="*/ 2147483646 w 497"/>
                <a:gd name="T25" fmla="*/ 2147483646 h 385"/>
                <a:gd name="T26" fmla="*/ 2147483646 w 497"/>
                <a:gd name="T27" fmla="*/ 2147483646 h 385"/>
                <a:gd name="T28" fmla="*/ 2147483646 w 497"/>
                <a:gd name="T29" fmla="*/ 2147483646 h 385"/>
                <a:gd name="T30" fmla="*/ 2147483646 w 497"/>
                <a:gd name="T31" fmla="*/ 2147483646 h 385"/>
                <a:gd name="T32" fmla="*/ 2147483646 w 497"/>
                <a:gd name="T33" fmla="*/ 2147483646 h 385"/>
                <a:gd name="T34" fmla="*/ 2147483646 w 497"/>
                <a:gd name="T35" fmla="*/ 2147483646 h 385"/>
                <a:gd name="T36" fmla="*/ 2147483646 w 497"/>
                <a:gd name="T37" fmla="*/ 2147483646 h 385"/>
                <a:gd name="T38" fmla="*/ 2147483646 w 497"/>
                <a:gd name="T39" fmla="*/ 2147483646 h 385"/>
                <a:gd name="T40" fmla="*/ 2147483646 w 497"/>
                <a:gd name="T41" fmla="*/ 2147483646 h 385"/>
                <a:gd name="T42" fmla="*/ 2147483646 w 497"/>
                <a:gd name="T43" fmla="*/ 2147483646 h 385"/>
                <a:gd name="T44" fmla="*/ 2147483646 w 497"/>
                <a:gd name="T45" fmla="*/ 2147483646 h 385"/>
                <a:gd name="T46" fmla="*/ 0 w 497"/>
                <a:gd name="T47" fmla="*/ 2147483646 h 385"/>
                <a:gd name="T48" fmla="*/ 2147483646 w 497"/>
                <a:gd name="T49" fmla="*/ 2147483646 h 385"/>
                <a:gd name="T50" fmla="*/ 2147483646 w 497"/>
                <a:gd name="T51" fmla="*/ 2147483646 h 385"/>
                <a:gd name="T52" fmla="*/ 2147483646 w 497"/>
                <a:gd name="T53" fmla="*/ 2147483646 h 385"/>
                <a:gd name="T54" fmla="*/ 2147483646 w 497"/>
                <a:gd name="T55" fmla="*/ 2147483646 h 385"/>
                <a:gd name="T56" fmla="*/ 2147483646 w 497"/>
                <a:gd name="T57" fmla="*/ 2147483646 h 385"/>
                <a:gd name="T58" fmla="*/ 2147483646 w 497"/>
                <a:gd name="T59" fmla="*/ 2147483646 h 385"/>
                <a:gd name="T60" fmla="*/ 2147483646 w 497"/>
                <a:gd name="T61" fmla="*/ 2147483646 h 385"/>
                <a:gd name="T62" fmla="*/ 2147483646 w 497"/>
                <a:gd name="T63" fmla="*/ 2147483646 h 385"/>
                <a:gd name="T64" fmla="*/ 2147483646 w 497"/>
                <a:gd name="T65" fmla="*/ 2147483646 h 385"/>
                <a:gd name="T66" fmla="*/ 2147483646 w 497"/>
                <a:gd name="T67" fmla="*/ 2147483646 h 385"/>
                <a:gd name="T68" fmla="*/ 2147483646 w 497"/>
                <a:gd name="T69" fmla="*/ 2147483646 h 385"/>
                <a:gd name="T70" fmla="*/ 2147483646 w 497"/>
                <a:gd name="T71" fmla="*/ 2147483646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Freeform 30"/>
            <p:cNvSpPr/>
            <p:nvPr/>
          </p:nvSpPr>
          <p:spPr bwMode="gray">
            <a:xfrm>
              <a:off x="5082188" y="3880482"/>
              <a:ext cx="722255" cy="681397"/>
            </a:xfrm>
            <a:custGeom>
              <a:avLst/>
              <a:gdLst>
                <a:gd name="T0" fmla="*/ 2147483646 w 377"/>
                <a:gd name="T1" fmla="*/ 2147483646 h 361"/>
                <a:gd name="T2" fmla="*/ 2147483646 w 377"/>
                <a:gd name="T3" fmla="*/ 0 h 361"/>
                <a:gd name="T4" fmla="*/ 2147483646 w 377"/>
                <a:gd name="T5" fmla="*/ 2147483646 h 361"/>
                <a:gd name="T6" fmla="*/ 2147483646 w 377"/>
                <a:gd name="T7" fmla="*/ 2147483646 h 361"/>
                <a:gd name="T8" fmla="*/ 2147483646 w 377"/>
                <a:gd name="T9" fmla="*/ 2147483646 h 361"/>
                <a:gd name="T10" fmla="*/ 2147483646 w 377"/>
                <a:gd name="T11" fmla="*/ 2147483646 h 361"/>
                <a:gd name="T12" fmla="*/ 2147483646 w 377"/>
                <a:gd name="T13" fmla="*/ 2147483646 h 361"/>
                <a:gd name="T14" fmla="*/ 2147483646 w 377"/>
                <a:gd name="T15" fmla="*/ 2147483646 h 361"/>
                <a:gd name="T16" fmla="*/ 2147483646 w 377"/>
                <a:gd name="T17" fmla="*/ 2147483646 h 361"/>
                <a:gd name="T18" fmla="*/ 2147483646 w 377"/>
                <a:gd name="T19" fmla="*/ 2147483646 h 361"/>
                <a:gd name="T20" fmla="*/ 2147483646 w 377"/>
                <a:gd name="T21" fmla="*/ 2147483646 h 361"/>
                <a:gd name="T22" fmla="*/ 2147483646 w 377"/>
                <a:gd name="T23" fmla="*/ 2147483646 h 361"/>
                <a:gd name="T24" fmla="*/ 2147483646 w 377"/>
                <a:gd name="T25" fmla="*/ 2147483646 h 361"/>
                <a:gd name="T26" fmla="*/ 2147483646 w 377"/>
                <a:gd name="T27" fmla="*/ 2147483646 h 361"/>
                <a:gd name="T28" fmla="*/ 2147483646 w 377"/>
                <a:gd name="T29" fmla="*/ 2147483646 h 361"/>
                <a:gd name="T30" fmla="*/ 2147483646 w 377"/>
                <a:gd name="T31" fmla="*/ 2147483646 h 361"/>
                <a:gd name="T32" fmla="*/ 2147483646 w 377"/>
                <a:gd name="T33" fmla="*/ 2147483646 h 361"/>
                <a:gd name="T34" fmla="*/ 2147483646 w 377"/>
                <a:gd name="T35" fmla="*/ 2147483646 h 361"/>
                <a:gd name="T36" fmla="*/ 2147483646 w 377"/>
                <a:gd name="T37" fmla="*/ 2147483646 h 361"/>
                <a:gd name="T38" fmla="*/ 2147483646 w 377"/>
                <a:gd name="T39" fmla="*/ 2147483646 h 361"/>
                <a:gd name="T40" fmla="*/ 2147483646 w 377"/>
                <a:gd name="T41" fmla="*/ 2147483646 h 361"/>
                <a:gd name="T42" fmla="*/ 2147483646 w 377"/>
                <a:gd name="T43" fmla="*/ 2147483646 h 361"/>
                <a:gd name="T44" fmla="*/ 2147483646 w 377"/>
                <a:gd name="T45" fmla="*/ 2147483646 h 361"/>
                <a:gd name="T46" fmla="*/ 2147483646 w 377"/>
                <a:gd name="T47" fmla="*/ 2147483646 h 361"/>
                <a:gd name="T48" fmla="*/ 2147483646 w 377"/>
                <a:gd name="T49" fmla="*/ 2147483646 h 361"/>
                <a:gd name="T50" fmla="*/ 2147483646 w 377"/>
                <a:gd name="T51" fmla="*/ 2147483646 h 361"/>
                <a:gd name="T52" fmla="*/ 2147483646 w 377"/>
                <a:gd name="T53" fmla="*/ 2147483646 h 361"/>
                <a:gd name="T54" fmla="*/ 2147483646 w 377"/>
                <a:gd name="T55" fmla="*/ 2147483646 h 361"/>
                <a:gd name="T56" fmla="*/ 2147483646 w 377"/>
                <a:gd name="T57" fmla="*/ 2147483646 h 361"/>
                <a:gd name="T58" fmla="*/ 2147483646 w 377"/>
                <a:gd name="T59" fmla="*/ 2147483646 h 361"/>
                <a:gd name="T60" fmla="*/ 2147483646 w 377"/>
                <a:gd name="T61" fmla="*/ 2147483646 h 361"/>
                <a:gd name="T62" fmla="*/ 2147483646 w 377"/>
                <a:gd name="T63" fmla="*/ 2147483646 h 361"/>
                <a:gd name="T64" fmla="*/ 2147483646 w 377"/>
                <a:gd name="T65" fmla="*/ 2147483646 h 361"/>
                <a:gd name="T66" fmla="*/ 2147483646 w 377"/>
                <a:gd name="T67" fmla="*/ 2147483646 h 361"/>
                <a:gd name="T68" fmla="*/ 2147483646 w 377"/>
                <a:gd name="T69" fmla="*/ 2147483646 h 361"/>
                <a:gd name="T70" fmla="*/ 2147483646 w 377"/>
                <a:gd name="T71" fmla="*/ 2147483646 h 361"/>
                <a:gd name="T72" fmla="*/ 2147483646 w 377"/>
                <a:gd name="T73" fmla="*/ 2147483646 h 361"/>
                <a:gd name="T74" fmla="*/ 2147483646 w 377"/>
                <a:gd name="T75" fmla="*/ 2147483646 h 361"/>
                <a:gd name="T76" fmla="*/ 2147483646 w 377"/>
                <a:gd name="T77" fmla="*/ 2147483646 h 361"/>
                <a:gd name="T78" fmla="*/ 2147483646 w 377"/>
                <a:gd name="T79" fmla="*/ 2147483646 h 361"/>
                <a:gd name="T80" fmla="*/ 2147483646 w 377"/>
                <a:gd name="T81" fmla="*/ 2147483646 h 361"/>
                <a:gd name="T82" fmla="*/ 2147483646 w 377"/>
                <a:gd name="T83" fmla="*/ 2147483646 h 361"/>
                <a:gd name="T84" fmla="*/ 0 w 377"/>
                <a:gd name="T85" fmla="*/ 2147483646 h 361"/>
                <a:gd name="T86" fmla="*/ 2147483646 w 377"/>
                <a:gd name="T87" fmla="*/ 2147483646 h 361"/>
                <a:gd name="T88" fmla="*/ 2147483646 w 377"/>
                <a:gd name="T89" fmla="*/ 2147483646 h 361"/>
                <a:gd name="T90" fmla="*/ 2147483646 w 377"/>
                <a:gd name="T91" fmla="*/ 2147483646 h 361"/>
                <a:gd name="T92" fmla="*/ 2147483646 w 377"/>
                <a:gd name="T93" fmla="*/ 2147483646 h 361"/>
                <a:gd name="T94" fmla="*/ 2147483646 w 377"/>
                <a:gd name="T95" fmla="*/ 2147483646 h 361"/>
                <a:gd name="T96" fmla="*/ 2147483646 w 377"/>
                <a:gd name="T97" fmla="*/ 2147483646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Freeform 31"/>
            <p:cNvSpPr/>
            <p:nvPr/>
          </p:nvSpPr>
          <p:spPr bwMode="invGray">
            <a:xfrm>
              <a:off x="5070914" y="3261692"/>
              <a:ext cx="477043" cy="865912"/>
            </a:xfrm>
            <a:custGeom>
              <a:avLst/>
              <a:gdLst>
                <a:gd name="T0" fmla="*/ 2147483646 w 249"/>
                <a:gd name="T1" fmla="*/ 2147483646 h 457"/>
                <a:gd name="T2" fmla="*/ 2147483646 w 249"/>
                <a:gd name="T3" fmla="*/ 2147483646 h 457"/>
                <a:gd name="T4" fmla="*/ 2147483646 w 249"/>
                <a:gd name="T5" fmla="*/ 2147483646 h 457"/>
                <a:gd name="T6" fmla="*/ 2147483646 w 249"/>
                <a:gd name="T7" fmla="*/ 2147483646 h 457"/>
                <a:gd name="T8" fmla="*/ 2147483646 w 249"/>
                <a:gd name="T9" fmla="*/ 2147483646 h 457"/>
                <a:gd name="T10" fmla="*/ 2147483646 w 249"/>
                <a:gd name="T11" fmla="*/ 2147483646 h 457"/>
                <a:gd name="T12" fmla="*/ 2147483646 w 249"/>
                <a:gd name="T13" fmla="*/ 2147483646 h 457"/>
                <a:gd name="T14" fmla="*/ 0 w 249"/>
                <a:gd name="T15" fmla="*/ 2147483646 h 457"/>
                <a:gd name="T16" fmla="*/ 2147483646 w 249"/>
                <a:gd name="T17" fmla="*/ 2147483646 h 457"/>
                <a:gd name="T18" fmla="*/ 2147483646 w 249"/>
                <a:gd name="T19" fmla="*/ 2147483646 h 457"/>
                <a:gd name="T20" fmla="*/ 2147483646 w 249"/>
                <a:gd name="T21" fmla="*/ 2147483646 h 457"/>
                <a:gd name="T22" fmla="*/ 2147483646 w 249"/>
                <a:gd name="T23" fmla="*/ 2147483646 h 457"/>
                <a:gd name="T24" fmla="*/ 2147483646 w 249"/>
                <a:gd name="T25" fmla="*/ 2147483646 h 457"/>
                <a:gd name="T26" fmla="*/ 2147483646 w 249"/>
                <a:gd name="T27" fmla="*/ 2147483646 h 457"/>
                <a:gd name="T28" fmla="*/ 2147483646 w 249"/>
                <a:gd name="T29" fmla="*/ 2147483646 h 457"/>
                <a:gd name="T30" fmla="*/ 2147483646 w 249"/>
                <a:gd name="T31" fmla="*/ 2147483646 h 457"/>
                <a:gd name="T32" fmla="*/ 2147483646 w 249"/>
                <a:gd name="T33" fmla="*/ 2147483646 h 457"/>
                <a:gd name="T34" fmla="*/ 2147483646 w 249"/>
                <a:gd name="T35" fmla="*/ 2147483646 h 457"/>
                <a:gd name="T36" fmla="*/ 2147483646 w 249"/>
                <a:gd name="T37" fmla="*/ 2147483646 h 457"/>
                <a:gd name="T38" fmla="*/ 2147483646 w 249"/>
                <a:gd name="T39" fmla="*/ 2147483646 h 457"/>
                <a:gd name="T40" fmla="*/ 2147483646 w 249"/>
                <a:gd name="T41" fmla="*/ 2147483646 h 457"/>
                <a:gd name="T42" fmla="*/ 2147483646 w 249"/>
                <a:gd name="T43" fmla="*/ 0 h 457"/>
                <a:gd name="T44" fmla="*/ 2147483646 w 249"/>
                <a:gd name="T45" fmla="*/ 2147483646 h 457"/>
                <a:gd name="T46" fmla="*/ 2147483646 w 249"/>
                <a:gd name="T47" fmla="*/ 0 h 457"/>
                <a:gd name="T48" fmla="*/ 2147483646 w 249"/>
                <a:gd name="T49" fmla="*/ 2147483646 h 457"/>
                <a:gd name="T50" fmla="*/ 2147483646 w 249"/>
                <a:gd name="T51" fmla="*/ 2147483646 h 457"/>
                <a:gd name="T52" fmla="*/ 2147483646 w 249"/>
                <a:gd name="T53" fmla="*/ 2147483646 h 457"/>
                <a:gd name="T54" fmla="*/ 2147483646 w 249"/>
                <a:gd name="T55" fmla="*/ 2147483646 h 457"/>
                <a:gd name="T56" fmla="*/ 2147483646 w 249"/>
                <a:gd name="T57" fmla="*/ 2147483646 h 457"/>
                <a:gd name="T58" fmla="*/ 2147483646 w 249"/>
                <a:gd name="T59" fmla="*/ 2147483646 h 457"/>
                <a:gd name="T60" fmla="*/ 2147483646 w 249"/>
                <a:gd name="T61" fmla="*/ 2147483646 h 457"/>
                <a:gd name="T62" fmla="*/ 2147483646 w 249"/>
                <a:gd name="T63" fmla="*/ 2147483646 h 457"/>
                <a:gd name="T64" fmla="*/ 2147483646 w 249"/>
                <a:gd name="T65" fmla="*/ 2147483646 h 457"/>
                <a:gd name="T66" fmla="*/ 2147483646 w 249"/>
                <a:gd name="T67" fmla="*/ 2147483646 h 457"/>
                <a:gd name="T68" fmla="*/ 2147483646 w 249"/>
                <a:gd name="T69" fmla="*/ 2147483646 h 457"/>
                <a:gd name="T70" fmla="*/ 2147483646 w 249"/>
                <a:gd name="T71" fmla="*/ 2147483646 h 457"/>
                <a:gd name="T72" fmla="*/ 2147483646 w 249"/>
                <a:gd name="T73" fmla="*/ 2147483646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Freeform 35"/>
            <p:cNvSpPr/>
            <p:nvPr/>
          </p:nvSpPr>
          <p:spPr bwMode="invGray">
            <a:xfrm>
              <a:off x="3763633" y="1368366"/>
              <a:ext cx="2727987" cy="2348171"/>
            </a:xfrm>
            <a:custGeom>
              <a:avLst/>
              <a:gdLst>
                <a:gd name="T0" fmla="*/ 2147483646 w 1425"/>
                <a:gd name="T1" fmla="*/ 2147483646 h 1241"/>
                <a:gd name="T2" fmla="*/ 2147483646 w 1425"/>
                <a:gd name="T3" fmla="*/ 2147483646 h 1241"/>
                <a:gd name="T4" fmla="*/ 2147483646 w 1425"/>
                <a:gd name="T5" fmla="*/ 2147483646 h 1241"/>
                <a:gd name="T6" fmla="*/ 2147483646 w 1425"/>
                <a:gd name="T7" fmla="*/ 2147483646 h 1241"/>
                <a:gd name="T8" fmla="*/ 2147483646 w 1425"/>
                <a:gd name="T9" fmla="*/ 2147483646 h 1241"/>
                <a:gd name="T10" fmla="*/ 2147483646 w 1425"/>
                <a:gd name="T11" fmla="*/ 2147483646 h 1241"/>
                <a:gd name="T12" fmla="*/ 2147483646 w 1425"/>
                <a:gd name="T13" fmla="*/ 2147483646 h 1241"/>
                <a:gd name="T14" fmla="*/ 2147483646 w 1425"/>
                <a:gd name="T15" fmla="*/ 2147483646 h 1241"/>
                <a:gd name="T16" fmla="*/ 2147483646 w 1425"/>
                <a:gd name="T17" fmla="*/ 2147483646 h 1241"/>
                <a:gd name="T18" fmla="*/ 2147483646 w 1425"/>
                <a:gd name="T19" fmla="*/ 2147483646 h 1241"/>
                <a:gd name="T20" fmla="*/ 2147483646 w 1425"/>
                <a:gd name="T21" fmla="*/ 2147483646 h 1241"/>
                <a:gd name="T22" fmla="*/ 2147483646 w 1425"/>
                <a:gd name="T23" fmla="*/ 2147483646 h 1241"/>
                <a:gd name="T24" fmla="*/ 2147483646 w 1425"/>
                <a:gd name="T25" fmla="*/ 2147483646 h 1241"/>
                <a:gd name="T26" fmla="*/ 2147483646 w 1425"/>
                <a:gd name="T27" fmla="*/ 2147483646 h 1241"/>
                <a:gd name="T28" fmla="*/ 2147483646 w 1425"/>
                <a:gd name="T29" fmla="*/ 2147483646 h 1241"/>
                <a:gd name="T30" fmla="*/ 2147483646 w 1425"/>
                <a:gd name="T31" fmla="*/ 2147483646 h 1241"/>
                <a:gd name="T32" fmla="*/ 2147483646 w 1425"/>
                <a:gd name="T33" fmla="*/ 2147483646 h 1241"/>
                <a:gd name="T34" fmla="*/ 2147483646 w 1425"/>
                <a:gd name="T35" fmla="*/ 2147483646 h 1241"/>
                <a:gd name="T36" fmla="*/ 2147483646 w 1425"/>
                <a:gd name="T37" fmla="*/ 2147483646 h 1241"/>
                <a:gd name="T38" fmla="*/ 2147483646 w 1425"/>
                <a:gd name="T39" fmla="*/ 2147483646 h 1241"/>
                <a:gd name="T40" fmla="*/ 2147483646 w 1425"/>
                <a:gd name="T41" fmla="*/ 2147483646 h 1241"/>
                <a:gd name="T42" fmla="*/ 2147483646 w 1425"/>
                <a:gd name="T43" fmla="*/ 2147483646 h 1241"/>
                <a:gd name="T44" fmla="*/ 2147483646 w 1425"/>
                <a:gd name="T45" fmla="*/ 2147483646 h 1241"/>
                <a:gd name="T46" fmla="*/ 2147483646 w 1425"/>
                <a:gd name="T47" fmla="*/ 2147483646 h 1241"/>
                <a:gd name="T48" fmla="*/ 2147483646 w 1425"/>
                <a:gd name="T49" fmla="*/ 2147483646 h 1241"/>
                <a:gd name="T50" fmla="*/ 2147483646 w 1425"/>
                <a:gd name="T51" fmla="*/ 2147483646 h 1241"/>
                <a:gd name="T52" fmla="*/ 2147483646 w 1425"/>
                <a:gd name="T53" fmla="*/ 2147483646 h 1241"/>
                <a:gd name="T54" fmla="*/ 2147483646 w 1425"/>
                <a:gd name="T55" fmla="*/ 2147483646 h 1241"/>
                <a:gd name="T56" fmla="*/ 2147483646 w 1425"/>
                <a:gd name="T57" fmla="*/ 2147483646 h 1241"/>
                <a:gd name="T58" fmla="*/ 2147483646 w 1425"/>
                <a:gd name="T59" fmla="*/ 2147483646 h 1241"/>
                <a:gd name="T60" fmla="*/ 2147483646 w 1425"/>
                <a:gd name="T61" fmla="*/ 2147483646 h 1241"/>
                <a:gd name="T62" fmla="*/ 2147483646 w 1425"/>
                <a:gd name="T63" fmla="*/ 2147483646 h 1241"/>
                <a:gd name="T64" fmla="*/ 2147483646 w 1425"/>
                <a:gd name="T65" fmla="*/ 2147483646 h 1241"/>
                <a:gd name="T66" fmla="*/ 2147483646 w 1425"/>
                <a:gd name="T67" fmla="*/ 2147483646 h 1241"/>
                <a:gd name="T68" fmla="*/ 2147483646 w 1425"/>
                <a:gd name="T69" fmla="*/ 2147483646 h 1241"/>
                <a:gd name="T70" fmla="*/ 2147483646 w 1425"/>
                <a:gd name="T71" fmla="*/ 2147483646 h 1241"/>
                <a:gd name="T72" fmla="*/ 2147483646 w 1425"/>
                <a:gd name="T73" fmla="*/ 0 h 1241"/>
                <a:gd name="T74" fmla="*/ 2147483646 w 1425"/>
                <a:gd name="T75" fmla="*/ 2147483646 h 1241"/>
                <a:gd name="T76" fmla="*/ 2147483646 w 1425"/>
                <a:gd name="T77" fmla="*/ 2147483646 h 1241"/>
                <a:gd name="T78" fmla="*/ 2147483646 w 1425"/>
                <a:gd name="T79" fmla="*/ 2147483646 h 1241"/>
                <a:gd name="T80" fmla="*/ 2147483646 w 1425"/>
                <a:gd name="T81" fmla="*/ 2147483646 h 1241"/>
                <a:gd name="T82" fmla="*/ 2147483646 w 1425"/>
                <a:gd name="T83" fmla="*/ 2147483646 h 1241"/>
                <a:gd name="T84" fmla="*/ 2147483646 w 1425"/>
                <a:gd name="T85" fmla="*/ 2147483646 h 1241"/>
                <a:gd name="T86" fmla="*/ 2147483646 w 1425"/>
                <a:gd name="T87" fmla="*/ 2147483646 h 1241"/>
                <a:gd name="T88" fmla="*/ 2147483646 w 1425"/>
                <a:gd name="T89" fmla="*/ 2147483646 h 1241"/>
                <a:gd name="T90" fmla="*/ 2147483646 w 1425"/>
                <a:gd name="T91" fmla="*/ 2147483646 h 1241"/>
                <a:gd name="T92" fmla="*/ 2147483646 w 1425"/>
                <a:gd name="T93" fmla="*/ 2147483646 h 1241"/>
                <a:gd name="T94" fmla="*/ 2147483646 w 1425"/>
                <a:gd name="T95" fmla="*/ 2147483646 h 1241"/>
                <a:gd name="T96" fmla="*/ 2147483646 w 1425"/>
                <a:gd name="T97" fmla="*/ 2147483646 h 1241"/>
                <a:gd name="T98" fmla="*/ 2147483646 w 1425"/>
                <a:gd name="T99" fmla="*/ 2147483646 h 1241"/>
                <a:gd name="T100" fmla="*/ 2147483646 w 1425"/>
                <a:gd name="T101" fmla="*/ 2147483646 h 1241"/>
                <a:gd name="T102" fmla="*/ 2147483646 w 1425"/>
                <a:gd name="T103" fmla="*/ 2147483646 h 1241"/>
                <a:gd name="T104" fmla="*/ 2147483646 w 1425"/>
                <a:gd name="T105" fmla="*/ 2147483646 h 1241"/>
                <a:gd name="T106" fmla="*/ 2147483646 w 1425"/>
                <a:gd name="T107" fmla="*/ 2147483646 h 1241"/>
                <a:gd name="T108" fmla="*/ 2147483646 w 1425"/>
                <a:gd name="T109" fmla="*/ 2147483646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Freeform 32"/>
            <p:cNvSpPr/>
            <p:nvPr/>
          </p:nvSpPr>
          <p:spPr bwMode="gray">
            <a:xfrm>
              <a:off x="4560824" y="3410851"/>
              <a:ext cx="615432" cy="1151031"/>
            </a:xfrm>
            <a:custGeom>
              <a:avLst/>
              <a:gdLst>
                <a:gd name="T0" fmla="*/ 2147483646 w 321"/>
                <a:gd name="T1" fmla="*/ 2147483646 h 609"/>
                <a:gd name="T2" fmla="*/ 2147483646 w 321"/>
                <a:gd name="T3" fmla="*/ 2147483646 h 609"/>
                <a:gd name="T4" fmla="*/ 2147483646 w 321"/>
                <a:gd name="T5" fmla="*/ 2147483646 h 609"/>
                <a:gd name="T6" fmla="*/ 2147483646 w 321"/>
                <a:gd name="T7" fmla="*/ 2147483646 h 609"/>
                <a:gd name="T8" fmla="*/ 2147483646 w 321"/>
                <a:gd name="T9" fmla="*/ 2147483646 h 609"/>
                <a:gd name="T10" fmla="*/ 2147483646 w 321"/>
                <a:gd name="T11" fmla="*/ 2147483646 h 609"/>
                <a:gd name="T12" fmla="*/ 2147483646 w 321"/>
                <a:gd name="T13" fmla="*/ 2147483646 h 609"/>
                <a:gd name="T14" fmla="*/ 2147483646 w 321"/>
                <a:gd name="T15" fmla="*/ 2147483646 h 609"/>
                <a:gd name="T16" fmla="*/ 2147483646 w 321"/>
                <a:gd name="T17" fmla="*/ 2147483646 h 609"/>
                <a:gd name="T18" fmla="*/ 2147483646 w 321"/>
                <a:gd name="T19" fmla="*/ 2147483646 h 609"/>
                <a:gd name="T20" fmla="*/ 2147483646 w 321"/>
                <a:gd name="T21" fmla="*/ 2147483646 h 609"/>
                <a:gd name="T22" fmla="*/ 2147483646 w 321"/>
                <a:gd name="T23" fmla="*/ 2147483646 h 609"/>
                <a:gd name="T24" fmla="*/ 2147483646 w 321"/>
                <a:gd name="T25" fmla="*/ 2147483646 h 609"/>
                <a:gd name="T26" fmla="*/ 0 w 321"/>
                <a:gd name="T27" fmla="*/ 2147483646 h 609"/>
                <a:gd name="T28" fmla="*/ 2147483646 w 321"/>
                <a:gd name="T29" fmla="*/ 2147483646 h 609"/>
                <a:gd name="T30" fmla="*/ 2147483646 w 321"/>
                <a:gd name="T31" fmla="*/ 2147483646 h 609"/>
                <a:gd name="T32" fmla="*/ 0 w 321"/>
                <a:gd name="T33" fmla="*/ 2147483646 h 609"/>
                <a:gd name="T34" fmla="*/ 2147483646 w 321"/>
                <a:gd name="T35" fmla="*/ 2147483646 h 609"/>
                <a:gd name="T36" fmla="*/ 2147483646 w 321"/>
                <a:gd name="T37" fmla="*/ 2147483646 h 609"/>
                <a:gd name="T38" fmla="*/ 2147483646 w 321"/>
                <a:gd name="T39" fmla="*/ 2147483646 h 609"/>
                <a:gd name="T40" fmla="*/ 2147483646 w 321"/>
                <a:gd name="T41" fmla="*/ 2147483646 h 609"/>
                <a:gd name="T42" fmla="*/ 2147483646 w 321"/>
                <a:gd name="T43" fmla="*/ 2147483646 h 609"/>
                <a:gd name="T44" fmla="*/ 2147483646 w 321"/>
                <a:gd name="T45" fmla="*/ 2147483646 h 609"/>
                <a:gd name="T46" fmla="*/ 2147483646 w 321"/>
                <a:gd name="T47" fmla="*/ 2147483646 h 609"/>
                <a:gd name="T48" fmla="*/ 2147483646 w 321"/>
                <a:gd name="T49" fmla="*/ 2147483646 h 609"/>
                <a:gd name="T50" fmla="*/ 2147483646 w 321"/>
                <a:gd name="T51" fmla="*/ 2147483646 h 609"/>
                <a:gd name="T52" fmla="*/ 2147483646 w 321"/>
                <a:gd name="T53" fmla="*/ 2147483646 h 609"/>
                <a:gd name="T54" fmla="*/ 2147483646 w 321"/>
                <a:gd name="T55" fmla="*/ 2147483646 h 609"/>
                <a:gd name="T56" fmla="*/ 2147483646 w 321"/>
                <a:gd name="T57" fmla="*/ 2147483646 h 609"/>
                <a:gd name="T58" fmla="*/ 2147483646 w 321"/>
                <a:gd name="T59" fmla="*/ 2147483646 h 609"/>
                <a:gd name="T60" fmla="*/ 2147483646 w 321"/>
                <a:gd name="T61" fmla="*/ 2147483646 h 609"/>
                <a:gd name="T62" fmla="*/ 2147483646 w 321"/>
                <a:gd name="T63" fmla="*/ 2147483646 h 609"/>
                <a:gd name="T64" fmla="*/ 2147483646 w 321"/>
                <a:gd name="T65" fmla="*/ 2147483646 h 609"/>
                <a:gd name="T66" fmla="*/ 2147483646 w 321"/>
                <a:gd name="T67" fmla="*/ 2147483646 h 609"/>
                <a:gd name="T68" fmla="*/ 2147483646 w 321"/>
                <a:gd name="T69" fmla="*/ 2147483646 h 609"/>
                <a:gd name="T70" fmla="*/ 2147483646 w 321"/>
                <a:gd name="T71" fmla="*/ 2147483646 h 609"/>
                <a:gd name="T72" fmla="*/ 2147483646 w 321"/>
                <a:gd name="T73" fmla="*/ 2147483646 h 609"/>
                <a:gd name="T74" fmla="*/ 2147483646 w 321"/>
                <a:gd name="T75" fmla="*/ 2147483646 h 609"/>
                <a:gd name="T76" fmla="*/ 2147483646 w 321"/>
                <a:gd name="T77" fmla="*/ 2147483646 h 609"/>
                <a:gd name="T78" fmla="*/ 2147483646 w 321"/>
                <a:gd name="T79" fmla="*/ 2147483646 h 609"/>
                <a:gd name="T80" fmla="*/ 2147483646 w 321"/>
                <a:gd name="T81" fmla="*/ 2147483646 h 609"/>
                <a:gd name="T82" fmla="*/ 2147483646 w 321"/>
                <a:gd name="T83" fmla="*/ 2147483646 h 609"/>
                <a:gd name="T84" fmla="*/ 2147483646 w 321"/>
                <a:gd name="T85" fmla="*/ 0 h 609"/>
                <a:gd name="T86" fmla="*/ 2147483646 w 321"/>
                <a:gd name="T87" fmla="*/ 2147483646 h 609"/>
                <a:gd name="T88" fmla="*/ 2147483646 w 321"/>
                <a:gd name="T89" fmla="*/ 2147483646 h 609"/>
                <a:gd name="T90" fmla="*/ 2147483646 w 321"/>
                <a:gd name="T91" fmla="*/ 2147483646 h 609"/>
                <a:gd name="T92" fmla="*/ 2147483646 w 321"/>
                <a:gd name="T93" fmla="*/ 2147483646 h 609"/>
                <a:gd name="T94" fmla="*/ 2147483646 w 321"/>
                <a:gd name="T95" fmla="*/ 2147483646 h 609"/>
                <a:gd name="T96" fmla="*/ 2147483646 w 321"/>
                <a:gd name="T97" fmla="*/ 2147483646 h 609"/>
                <a:gd name="T98" fmla="*/ 2147483646 w 321"/>
                <a:gd name="T99" fmla="*/ 2147483646 h 609"/>
                <a:gd name="T100" fmla="*/ 2147483646 w 321"/>
                <a:gd name="T101" fmla="*/ 2147483646 h 609"/>
                <a:gd name="T102" fmla="*/ 2147483646 w 321"/>
                <a:gd name="T103" fmla="*/ 2147483646 h 609"/>
                <a:gd name="T104" fmla="*/ 2147483646 w 321"/>
                <a:gd name="T105" fmla="*/ 2147483646 h 609"/>
                <a:gd name="T106" fmla="*/ 2147483646 w 321"/>
                <a:gd name="T107" fmla="*/ 2147483646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Freeform 33"/>
            <p:cNvSpPr/>
            <p:nvPr/>
          </p:nvSpPr>
          <p:spPr bwMode="invGray">
            <a:xfrm>
              <a:off x="4451051" y="3426220"/>
              <a:ext cx="336414" cy="592594"/>
            </a:xfrm>
            <a:custGeom>
              <a:avLst/>
              <a:gdLst>
                <a:gd name="T0" fmla="*/ 2147483646 w 177"/>
                <a:gd name="T1" fmla="*/ 2147483646 h 313"/>
                <a:gd name="T2" fmla="*/ 2147483646 w 177"/>
                <a:gd name="T3" fmla="*/ 2147483646 h 313"/>
                <a:gd name="T4" fmla="*/ 2147483646 w 177"/>
                <a:gd name="T5" fmla="*/ 2147483646 h 313"/>
                <a:gd name="T6" fmla="*/ 2147483646 w 177"/>
                <a:gd name="T7" fmla="*/ 2147483646 h 313"/>
                <a:gd name="T8" fmla="*/ 2147483646 w 177"/>
                <a:gd name="T9" fmla="*/ 0 h 313"/>
                <a:gd name="T10" fmla="*/ 2147483646 w 177"/>
                <a:gd name="T11" fmla="*/ 2147483646 h 313"/>
                <a:gd name="T12" fmla="*/ 2147483646 w 177"/>
                <a:gd name="T13" fmla="*/ 2147483646 h 313"/>
                <a:gd name="T14" fmla="*/ 2147483646 w 177"/>
                <a:gd name="T15" fmla="*/ 2147483646 h 313"/>
                <a:gd name="T16" fmla="*/ 2147483646 w 177"/>
                <a:gd name="T17" fmla="*/ 2147483646 h 313"/>
                <a:gd name="T18" fmla="*/ 0 w 177"/>
                <a:gd name="T19" fmla="*/ 2147483646 h 313"/>
                <a:gd name="T20" fmla="*/ 2147483646 w 177"/>
                <a:gd name="T21" fmla="*/ 2147483646 h 313"/>
                <a:gd name="T22" fmla="*/ 2147483646 w 177"/>
                <a:gd name="T23" fmla="*/ 2147483646 h 313"/>
                <a:gd name="T24" fmla="*/ 2147483646 w 177"/>
                <a:gd name="T25" fmla="*/ 2147483646 h 313"/>
                <a:gd name="T26" fmla="*/ 2147483646 w 177"/>
                <a:gd name="T27" fmla="*/ 2147483646 h 313"/>
                <a:gd name="T28" fmla="*/ 2147483646 w 177"/>
                <a:gd name="T29" fmla="*/ 2147483646 h 313"/>
                <a:gd name="T30" fmla="*/ 2147483646 w 177"/>
                <a:gd name="T31" fmla="*/ 2147483646 h 313"/>
                <a:gd name="T32" fmla="*/ 2147483646 w 177"/>
                <a:gd name="T33" fmla="*/ 2147483646 h 313"/>
                <a:gd name="T34" fmla="*/ 2147483646 w 177"/>
                <a:gd name="T35" fmla="*/ 2147483646 h 313"/>
                <a:gd name="T36" fmla="*/ 2147483646 w 177"/>
                <a:gd name="T37" fmla="*/ 2147483646 h 313"/>
                <a:gd name="T38" fmla="*/ 2147483646 w 177"/>
                <a:gd name="T39" fmla="*/ 2147483646 h 313"/>
                <a:gd name="T40" fmla="*/ 2147483646 w 177"/>
                <a:gd name="T41" fmla="*/ 2147483646 h 313"/>
                <a:gd name="T42" fmla="*/ 2147483646 w 177"/>
                <a:gd name="T43" fmla="*/ 2147483646 h 313"/>
                <a:gd name="T44" fmla="*/ 2147483646 w 177"/>
                <a:gd name="T45" fmla="*/ 2147483646 h 313"/>
                <a:gd name="T46" fmla="*/ 2147483646 w 177"/>
                <a:gd name="T47" fmla="*/ 2147483646 h 313"/>
                <a:gd name="T48" fmla="*/ 2147483646 w 177"/>
                <a:gd name="T49" fmla="*/ 2147483646 h 313"/>
                <a:gd name="T50" fmla="*/ 2147483646 w 177"/>
                <a:gd name="T51" fmla="*/ 2147483646 h 313"/>
                <a:gd name="T52" fmla="*/ 2147483646 w 177"/>
                <a:gd name="T53" fmla="*/ 2147483646 h 313"/>
                <a:gd name="T54" fmla="*/ 2147483646 w 177"/>
                <a:gd name="T55" fmla="*/ 2147483646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Freeform 34"/>
            <p:cNvSpPr/>
            <p:nvPr/>
          </p:nvSpPr>
          <p:spPr bwMode="invGray">
            <a:xfrm>
              <a:off x="3242270" y="2837041"/>
              <a:ext cx="1642212" cy="1589924"/>
            </a:xfrm>
            <a:custGeom>
              <a:avLst/>
              <a:gdLst>
                <a:gd name="T0" fmla="*/ 2147483646 w 857"/>
                <a:gd name="T1" fmla="*/ 2147483646 h 841"/>
                <a:gd name="T2" fmla="*/ 2147483646 w 857"/>
                <a:gd name="T3" fmla="*/ 2147483646 h 841"/>
                <a:gd name="T4" fmla="*/ 2147483646 w 857"/>
                <a:gd name="T5" fmla="*/ 2147483646 h 841"/>
                <a:gd name="T6" fmla="*/ 2147483646 w 857"/>
                <a:gd name="T7" fmla="*/ 2147483646 h 841"/>
                <a:gd name="T8" fmla="*/ 2147483646 w 857"/>
                <a:gd name="T9" fmla="*/ 2147483646 h 841"/>
                <a:gd name="T10" fmla="*/ 2147483646 w 857"/>
                <a:gd name="T11" fmla="*/ 2147483646 h 841"/>
                <a:gd name="T12" fmla="*/ 2147483646 w 857"/>
                <a:gd name="T13" fmla="*/ 2147483646 h 841"/>
                <a:gd name="T14" fmla="*/ 2147483646 w 857"/>
                <a:gd name="T15" fmla="*/ 2147483646 h 841"/>
                <a:gd name="T16" fmla="*/ 2147483646 w 857"/>
                <a:gd name="T17" fmla="*/ 2147483646 h 841"/>
                <a:gd name="T18" fmla="*/ 2147483646 w 857"/>
                <a:gd name="T19" fmla="*/ 2147483646 h 841"/>
                <a:gd name="T20" fmla="*/ 2147483646 w 857"/>
                <a:gd name="T21" fmla="*/ 2147483646 h 841"/>
                <a:gd name="T22" fmla="*/ 2147483646 w 857"/>
                <a:gd name="T23" fmla="*/ 2147483646 h 841"/>
                <a:gd name="T24" fmla="*/ 2147483646 w 857"/>
                <a:gd name="T25" fmla="*/ 2147483646 h 841"/>
                <a:gd name="T26" fmla="*/ 2147483646 w 857"/>
                <a:gd name="T27" fmla="*/ 2147483646 h 841"/>
                <a:gd name="T28" fmla="*/ 2147483646 w 857"/>
                <a:gd name="T29" fmla="*/ 2147483646 h 841"/>
                <a:gd name="T30" fmla="*/ 2147483646 w 857"/>
                <a:gd name="T31" fmla="*/ 2147483646 h 841"/>
                <a:gd name="T32" fmla="*/ 2147483646 w 857"/>
                <a:gd name="T33" fmla="*/ 2147483646 h 841"/>
                <a:gd name="T34" fmla="*/ 2147483646 w 857"/>
                <a:gd name="T35" fmla="*/ 2147483646 h 841"/>
                <a:gd name="T36" fmla="*/ 2147483646 w 857"/>
                <a:gd name="T37" fmla="*/ 2147483646 h 841"/>
                <a:gd name="T38" fmla="*/ 2147483646 w 857"/>
                <a:gd name="T39" fmla="*/ 2147483646 h 841"/>
                <a:gd name="T40" fmla="*/ 2147483646 w 857"/>
                <a:gd name="T41" fmla="*/ 2147483646 h 841"/>
                <a:gd name="T42" fmla="*/ 2147483646 w 857"/>
                <a:gd name="T43" fmla="*/ 2147483646 h 841"/>
                <a:gd name="T44" fmla="*/ 2147483646 w 857"/>
                <a:gd name="T45" fmla="*/ 2147483646 h 841"/>
                <a:gd name="T46" fmla="*/ 2147483646 w 857"/>
                <a:gd name="T47" fmla="*/ 2147483646 h 841"/>
                <a:gd name="T48" fmla="*/ 2147483646 w 857"/>
                <a:gd name="T49" fmla="*/ 2147483646 h 841"/>
                <a:gd name="T50" fmla="*/ 2147483646 w 857"/>
                <a:gd name="T51" fmla="*/ 2147483646 h 841"/>
                <a:gd name="T52" fmla="*/ 2147483646 w 857"/>
                <a:gd name="T53" fmla="*/ 2147483646 h 841"/>
                <a:gd name="T54" fmla="*/ 2147483646 w 857"/>
                <a:gd name="T55" fmla="*/ 2147483646 h 841"/>
                <a:gd name="T56" fmla="*/ 2147483646 w 857"/>
                <a:gd name="T57" fmla="*/ 2147483646 h 841"/>
                <a:gd name="T58" fmla="*/ 2147483646 w 857"/>
                <a:gd name="T59" fmla="*/ 2147483646 h 841"/>
                <a:gd name="T60" fmla="*/ 2147483646 w 857"/>
                <a:gd name="T61" fmla="*/ 2147483646 h 841"/>
                <a:gd name="T62" fmla="*/ 2147483646 w 857"/>
                <a:gd name="T63" fmla="*/ 2147483646 h 841"/>
                <a:gd name="T64" fmla="*/ 2147483646 w 857"/>
                <a:gd name="T65" fmla="*/ 2147483646 h 841"/>
                <a:gd name="T66" fmla="*/ 2147483646 w 857"/>
                <a:gd name="T67" fmla="*/ 2147483646 h 841"/>
                <a:gd name="T68" fmla="*/ 2147483646 w 857"/>
                <a:gd name="T69" fmla="*/ 2147483646 h 841"/>
                <a:gd name="T70" fmla="*/ 2147483646 w 857"/>
                <a:gd name="T71" fmla="*/ 2147483646 h 841"/>
                <a:gd name="T72" fmla="*/ 2147483646 w 857"/>
                <a:gd name="T73" fmla="*/ 2147483646 h 841"/>
                <a:gd name="T74" fmla="*/ 2147483646 w 857"/>
                <a:gd name="T75" fmla="*/ 2147483646 h 841"/>
                <a:gd name="T76" fmla="*/ 2147483646 w 857"/>
                <a:gd name="T77" fmla="*/ 2147483646 h 841"/>
                <a:gd name="T78" fmla="*/ 2147483646 w 857"/>
                <a:gd name="T79" fmla="*/ 2147483646 h 841"/>
                <a:gd name="T80" fmla="*/ 2147483646 w 857"/>
                <a:gd name="T81" fmla="*/ 2147483646 h 841"/>
                <a:gd name="T82" fmla="*/ 2147483646 w 857"/>
                <a:gd name="T83" fmla="*/ 2147483646 h 841"/>
                <a:gd name="T84" fmla="*/ 2147483646 w 857"/>
                <a:gd name="T85" fmla="*/ 0 h 841"/>
                <a:gd name="T86" fmla="*/ 2147483646 w 857"/>
                <a:gd name="T87" fmla="*/ 2147483646 h 841"/>
                <a:gd name="T88" fmla="*/ 2147483646 w 857"/>
                <a:gd name="T89" fmla="*/ 2147483646 h 841"/>
                <a:gd name="T90" fmla="*/ 2147483646 w 857"/>
                <a:gd name="T91" fmla="*/ 2147483646 h 841"/>
                <a:gd name="T92" fmla="*/ 2147483646 w 857"/>
                <a:gd name="T93" fmla="*/ 2147483646 h 841"/>
                <a:gd name="T94" fmla="*/ 2147483646 w 857"/>
                <a:gd name="T95" fmla="*/ 2147483646 h 841"/>
                <a:gd name="T96" fmla="*/ 2147483646 w 857"/>
                <a:gd name="T97" fmla="*/ 2147483646 h 841"/>
                <a:gd name="T98" fmla="*/ 2147483646 w 857"/>
                <a:gd name="T99" fmla="*/ 2147483646 h 841"/>
                <a:gd name="T100" fmla="*/ 2147483646 w 857"/>
                <a:gd name="T101" fmla="*/ 2147483646 h 841"/>
                <a:gd name="T102" fmla="*/ 2147483646 w 857"/>
                <a:gd name="T103" fmla="*/ 2147483646 h 841"/>
                <a:gd name="T104" fmla="*/ 2147483646 w 857"/>
                <a:gd name="T105" fmla="*/ 2147483646 h 841"/>
                <a:gd name="T106" fmla="*/ 2147483646 w 857"/>
                <a:gd name="T107" fmla="*/ 2147483646 h 841"/>
                <a:gd name="T108" fmla="*/ 2147483646 w 857"/>
                <a:gd name="T109" fmla="*/ 2147483646 h 841"/>
                <a:gd name="T110" fmla="*/ 2147483646 w 857"/>
                <a:gd name="T111" fmla="*/ 2147483646 h 841"/>
                <a:gd name="T112" fmla="*/ 2147483646 w 857"/>
                <a:gd name="T113" fmla="*/ 214748364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Freeform 25"/>
            <p:cNvSpPr/>
            <p:nvPr/>
          </p:nvSpPr>
          <p:spPr bwMode="invGray">
            <a:xfrm>
              <a:off x="2768740" y="3289598"/>
              <a:ext cx="1503502" cy="1168109"/>
            </a:xfrm>
            <a:custGeom>
              <a:avLst/>
              <a:gdLst>
                <a:gd name="T0" fmla="*/ 2147483646 w 785"/>
                <a:gd name="T1" fmla="*/ 2147483646 h 617"/>
                <a:gd name="T2" fmla="*/ 2147483646 w 785"/>
                <a:gd name="T3" fmla="*/ 2147483646 h 617"/>
                <a:gd name="T4" fmla="*/ 2147483646 w 785"/>
                <a:gd name="T5" fmla="*/ 2147483646 h 617"/>
                <a:gd name="T6" fmla="*/ 2147483646 w 785"/>
                <a:gd name="T7" fmla="*/ 2147483646 h 617"/>
                <a:gd name="T8" fmla="*/ 2147483646 w 785"/>
                <a:gd name="T9" fmla="*/ 2147483646 h 617"/>
                <a:gd name="T10" fmla="*/ 2147483646 w 785"/>
                <a:gd name="T11" fmla="*/ 2147483646 h 617"/>
                <a:gd name="T12" fmla="*/ 2147483646 w 785"/>
                <a:gd name="T13" fmla="*/ 2147483646 h 617"/>
                <a:gd name="T14" fmla="*/ 2147483646 w 785"/>
                <a:gd name="T15" fmla="*/ 2147483646 h 617"/>
                <a:gd name="T16" fmla="*/ 2147483646 w 785"/>
                <a:gd name="T17" fmla="*/ 2147483646 h 617"/>
                <a:gd name="T18" fmla="*/ 2147483646 w 785"/>
                <a:gd name="T19" fmla="*/ 2147483646 h 617"/>
                <a:gd name="T20" fmla="*/ 2147483646 w 785"/>
                <a:gd name="T21" fmla="*/ 2147483646 h 617"/>
                <a:gd name="T22" fmla="*/ 2147483646 w 785"/>
                <a:gd name="T23" fmla="*/ 2147483646 h 617"/>
                <a:gd name="T24" fmla="*/ 2147483646 w 785"/>
                <a:gd name="T25" fmla="*/ 2147483646 h 617"/>
                <a:gd name="T26" fmla="*/ 2147483646 w 785"/>
                <a:gd name="T27" fmla="*/ 2147483646 h 617"/>
                <a:gd name="T28" fmla="*/ 2147483646 w 785"/>
                <a:gd name="T29" fmla="*/ 2147483646 h 617"/>
                <a:gd name="T30" fmla="*/ 2147483646 w 785"/>
                <a:gd name="T31" fmla="*/ 2147483646 h 617"/>
                <a:gd name="T32" fmla="*/ 2147483646 w 785"/>
                <a:gd name="T33" fmla="*/ 2147483646 h 617"/>
                <a:gd name="T34" fmla="*/ 2147483646 w 785"/>
                <a:gd name="T35" fmla="*/ 2147483646 h 617"/>
                <a:gd name="T36" fmla="*/ 2147483646 w 785"/>
                <a:gd name="T37" fmla="*/ 2147483646 h 617"/>
                <a:gd name="T38" fmla="*/ 2147483646 w 785"/>
                <a:gd name="T39" fmla="*/ 2147483646 h 617"/>
                <a:gd name="T40" fmla="*/ 0 w 785"/>
                <a:gd name="T41" fmla="*/ 2147483646 h 617"/>
                <a:gd name="T42" fmla="*/ 2147483646 w 785"/>
                <a:gd name="T43" fmla="*/ 2147483646 h 617"/>
                <a:gd name="T44" fmla="*/ 2147483646 w 785"/>
                <a:gd name="T45" fmla="*/ 2147483646 h 617"/>
                <a:gd name="T46" fmla="*/ 2147483646 w 785"/>
                <a:gd name="T47" fmla="*/ 2147483646 h 617"/>
                <a:gd name="T48" fmla="*/ 2147483646 w 785"/>
                <a:gd name="T49" fmla="*/ 2147483646 h 617"/>
                <a:gd name="T50" fmla="*/ 2147483646 w 785"/>
                <a:gd name="T51" fmla="*/ 2147483646 h 617"/>
                <a:gd name="T52" fmla="*/ 2147483646 w 785"/>
                <a:gd name="T53" fmla="*/ 2147483646 h 617"/>
                <a:gd name="T54" fmla="*/ 2147483646 w 785"/>
                <a:gd name="T55" fmla="*/ 2147483646 h 617"/>
                <a:gd name="T56" fmla="*/ 2147483646 w 785"/>
                <a:gd name="T57" fmla="*/ 2147483646 h 617"/>
                <a:gd name="T58" fmla="*/ 2147483646 w 785"/>
                <a:gd name="T59" fmla="*/ 2147483646 h 617"/>
                <a:gd name="T60" fmla="*/ 2147483646 w 785"/>
                <a:gd name="T61" fmla="*/ 0 h 617"/>
                <a:gd name="T62" fmla="*/ 2147483646 w 785"/>
                <a:gd name="T63" fmla="*/ 2147483646 h 617"/>
                <a:gd name="T64" fmla="*/ 2147483646 w 785"/>
                <a:gd name="T65" fmla="*/ 2147483646 h 617"/>
                <a:gd name="T66" fmla="*/ 2147483646 w 785"/>
                <a:gd name="T67" fmla="*/ 2147483646 h 617"/>
                <a:gd name="T68" fmla="*/ 2147483646 w 785"/>
                <a:gd name="T69" fmla="*/ 2147483646 h 617"/>
                <a:gd name="T70" fmla="*/ 2147483646 w 785"/>
                <a:gd name="T71" fmla="*/ 2147483646 h 617"/>
                <a:gd name="T72" fmla="*/ 2147483646 w 785"/>
                <a:gd name="T73" fmla="*/ 2147483646 h 617"/>
                <a:gd name="T74" fmla="*/ 2147483646 w 785"/>
                <a:gd name="T75" fmla="*/ 2147483646 h 617"/>
                <a:gd name="T76" fmla="*/ 2147483646 w 785"/>
                <a:gd name="T77" fmla="*/ 2147483646 h 617"/>
                <a:gd name="T78" fmla="*/ 2147483646 w 785"/>
                <a:gd name="T79" fmla="*/ 2147483646 h 617"/>
                <a:gd name="T80" fmla="*/ 2147483646 w 785"/>
                <a:gd name="T81" fmla="*/ 2147483646 h 617"/>
                <a:gd name="T82" fmla="*/ 2147483646 w 785"/>
                <a:gd name="T83" fmla="*/ 2147483646 h 617"/>
                <a:gd name="T84" fmla="*/ 2147483646 w 785"/>
                <a:gd name="T85" fmla="*/ 2147483646 h 617"/>
                <a:gd name="T86" fmla="*/ 2147483646 w 785"/>
                <a:gd name="T87" fmla="*/ 2147483646 h 617"/>
                <a:gd name="T88" fmla="*/ 2147483646 w 785"/>
                <a:gd name="T89" fmla="*/ 2147483646 h 617"/>
                <a:gd name="T90" fmla="*/ 2147483646 w 785"/>
                <a:gd name="T91" fmla="*/ 2147483646 h 617"/>
                <a:gd name="T92" fmla="*/ 2147483646 w 785"/>
                <a:gd name="T93" fmla="*/ 2147483646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Freeform 21"/>
            <p:cNvSpPr/>
            <p:nvPr/>
          </p:nvSpPr>
          <p:spPr bwMode="invGray">
            <a:xfrm>
              <a:off x="4269050" y="4910264"/>
              <a:ext cx="707906" cy="669441"/>
            </a:xfrm>
            <a:custGeom>
              <a:avLst/>
              <a:gdLst>
                <a:gd name="T0" fmla="*/ 2147483646 w 369"/>
                <a:gd name="T1" fmla="*/ 2147483646 h 353"/>
                <a:gd name="T2" fmla="*/ 2147483646 w 369"/>
                <a:gd name="T3" fmla="*/ 2147483646 h 353"/>
                <a:gd name="T4" fmla="*/ 2147483646 w 369"/>
                <a:gd name="T5" fmla="*/ 2147483646 h 353"/>
                <a:gd name="T6" fmla="*/ 2147483646 w 369"/>
                <a:gd name="T7" fmla="*/ 2147483646 h 353"/>
                <a:gd name="T8" fmla="*/ 2147483646 w 369"/>
                <a:gd name="T9" fmla="*/ 2147483646 h 353"/>
                <a:gd name="T10" fmla="*/ 2147483646 w 369"/>
                <a:gd name="T11" fmla="*/ 2147483646 h 353"/>
                <a:gd name="T12" fmla="*/ 2147483646 w 369"/>
                <a:gd name="T13" fmla="*/ 2147483646 h 353"/>
                <a:gd name="T14" fmla="*/ 2147483646 w 369"/>
                <a:gd name="T15" fmla="*/ 2147483646 h 353"/>
                <a:gd name="T16" fmla="*/ 2147483646 w 369"/>
                <a:gd name="T17" fmla="*/ 2147483646 h 353"/>
                <a:gd name="T18" fmla="*/ 2147483646 w 369"/>
                <a:gd name="T19" fmla="*/ 2147483646 h 353"/>
                <a:gd name="T20" fmla="*/ 2147483646 w 369"/>
                <a:gd name="T21" fmla="*/ 2147483646 h 353"/>
                <a:gd name="T22" fmla="*/ 2147483646 w 369"/>
                <a:gd name="T23" fmla="*/ 2147483646 h 353"/>
                <a:gd name="T24" fmla="*/ 2147483646 w 369"/>
                <a:gd name="T25" fmla="*/ 2147483646 h 353"/>
                <a:gd name="T26" fmla="*/ 2147483646 w 369"/>
                <a:gd name="T27" fmla="*/ 0 h 353"/>
                <a:gd name="T28" fmla="*/ 2147483646 w 369"/>
                <a:gd name="T29" fmla="*/ 2147483646 h 353"/>
                <a:gd name="T30" fmla="*/ 2147483646 w 369"/>
                <a:gd name="T31" fmla="*/ 2147483646 h 353"/>
                <a:gd name="T32" fmla="*/ 2147483646 w 369"/>
                <a:gd name="T33" fmla="*/ 2147483646 h 353"/>
                <a:gd name="T34" fmla="*/ 2147483646 w 369"/>
                <a:gd name="T35" fmla="*/ 2147483646 h 353"/>
                <a:gd name="T36" fmla="*/ 2147483646 w 369"/>
                <a:gd name="T37" fmla="*/ 2147483646 h 353"/>
                <a:gd name="T38" fmla="*/ 2147483646 w 369"/>
                <a:gd name="T39" fmla="*/ 2147483646 h 353"/>
                <a:gd name="T40" fmla="*/ 2147483646 w 369"/>
                <a:gd name="T41" fmla="*/ 2147483646 h 353"/>
                <a:gd name="T42" fmla="*/ 2147483646 w 369"/>
                <a:gd name="T43" fmla="*/ 2147483646 h 353"/>
                <a:gd name="T44" fmla="*/ 2147483646 w 369"/>
                <a:gd name="T45" fmla="*/ 2147483646 h 353"/>
                <a:gd name="T46" fmla="*/ 2147483646 w 369"/>
                <a:gd name="T47" fmla="*/ 2147483646 h 353"/>
                <a:gd name="T48" fmla="*/ 2147483646 w 369"/>
                <a:gd name="T49" fmla="*/ 2147483646 h 353"/>
                <a:gd name="T50" fmla="*/ 2147483646 w 369"/>
                <a:gd name="T51" fmla="*/ 2147483646 h 353"/>
                <a:gd name="T52" fmla="*/ 2147483646 w 369"/>
                <a:gd name="T53" fmla="*/ 2147483646 h 353"/>
                <a:gd name="T54" fmla="*/ 2147483646 w 369"/>
                <a:gd name="T55" fmla="*/ 2147483646 h 353"/>
                <a:gd name="T56" fmla="*/ 2147483646 w 369"/>
                <a:gd name="T57" fmla="*/ 2147483646 h 353"/>
                <a:gd name="T58" fmla="*/ 2147483646 w 369"/>
                <a:gd name="T59" fmla="*/ 2147483646 h 353"/>
                <a:gd name="T60" fmla="*/ 2147483646 w 369"/>
                <a:gd name="T61" fmla="*/ 2147483646 h 353"/>
                <a:gd name="T62" fmla="*/ 2147483646 w 369"/>
                <a:gd name="T63" fmla="*/ 2147483646 h 353"/>
                <a:gd name="T64" fmla="*/ 2147483646 w 369"/>
                <a:gd name="T65" fmla="*/ 2147483646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Freeform 22"/>
            <p:cNvSpPr/>
            <p:nvPr/>
          </p:nvSpPr>
          <p:spPr bwMode="invGray">
            <a:xfrm>
              <a:off x="3470267" y="4864152"/>
              <a:ext cx="1090557" cy="1166402"/>
            </a:xfrm>
            <a:custGeom>
              <a:avLst/>
              <a:gdLst>
                <a:gd name="T0" fmla="*/ 2147483646 w 569"/>
                <a:gd name="T1" fmla="*/ 2147483646 h 617"/>
                <a:gd name="T2" fmla="*/ 2147483646 w 569"/>
                <a:gd name="T3" fmla="*/ 2147483646 h 617"/>
                <a:gd name="T4" fmla="*/ 2147483646 w 569"/>
                <a:gd name="T5" fmla="*/ 2147483646 h 617"/>
                <a:gd name="T6" fmla="*/ 2147483646 w 569"/>
                <a:gd name="T7" fmla="*/ 2147483646 h 617"/>
                <a:gd name="T8" fmla="*/ 2147483646 w 569"/>
                <a:gd name="T9" fmla="*/ 2147483646 h 617"/>
                <a:gd name="T10" fmla="*/ 2147483646 w 569"/>
                <a:gd name="T11" fmla="*/ 2147483646 h 617"/>
                <a:gd name="T12" fmla="*/ 2147483646 w 569"/>
                <a:gd name="T13" fmla="*/ 2147483646 h 617"/>
                <a:gd name="T14" fmla="*/ 2147483646 w 569"/>
                <a:gd name="T15" fmla="*/ 2147483646 h 617"/>
                <a:gd name="T16" fmla="*/ 2147483646 w 569"/>
                <a:gd name="T17" fmla="*/ 2147483646 h 617"/>
                <a:gd name="T18" fmla="*/ 2147483646 w 569"/>
                <a:gd name="T19" fmla="*/ 2147483646 h 617"/>
                <a:gd name="T20" fmla="*/ 2147483646 w 569"/>
                <a:gd name="T21" fmla="*/ 2147483646 h 617"/>
                <a:gd name="T22" fmla="*/ 2147483646 w 569"/>
                <a:gd name="T23" fmla="*/ 2147483646 h 617"/>
                <a:gd name="T24" fmla="*/ 2147483646 w 569"/>
                <a:gd name="T25" fmla="*/ 2147483646 h 617"/>
                <a:gd name="T26" fmla="*/ 2147483646 w 569"/>
                <a:gd name="T27" fmla="*/ 2147483646 h 617"/>
                <a:gd name="T28" fmla="*/ 2147483646 w 569"/>
                <a:gd name="T29" fmla="*/ 2147483646 h 617"/>
                <a:gd name="T30" fmla="*/ 2147483646 w 569"/>
                <a:gd name="T31" fmla="*/ 2147483646 h 617"/>
                <a:gd name="T32" fmla="*/ 2147483646 w 569"/>
                <a:gd name="T33" fmla="*/ 2147483646 h 617"/>
                <a:gd name="T34" fmla="*/ 2147483646 w 569"/>
                <a:gd name="T35" fmla="*/ 2147483646 h 617"/>
                <a:gd name="T36" fmla="*/ 2147483646 w 569"/>
                <a:gd name="T37" fmla="*/ 2147483646 h 617"/>
                <a:gd name="T38" fmla="*/ 2147483646 w 569"/>
                <a:gd name="T39" fmla="*/ 2147483646 h 617"/>
                <a:gd name="T40" fmla="*/ 2147483646 w 569"/>
                <a:gd name="T41" fmla="*/ 2147483646 h 617"/>
                <a:gd name="T42" fmla="*/ 2147483646 w 569"/>
                <a:gd name="T43" fmla="*/ 2147483646 h 617"/>
                <a:gd name="T44" fmla="*/ 2147483646 w 569"/>
                <a:gd name="T45" fmla="*/ 2147483646 h 617"/>
                <a:gd name="T46" fmla="*/ 2147483646 w 569"/>
                <a:gd name="T47" fmla="*/ 2147483646 h 617"/>
                <a:gd name="T48" fmla="*/ 2147483646 w 569"/>
                <a:gd name="T49" fmla="*/ 2147483646 h 617"/>
                <a:gd name="T50" fmla="*/ 2147483646 w 569"/>
                <a:gd name="T51" fmla="*/ 0 h 617"/>
                <a:gd name="T52" fmla="*/ 2147483646 w 569"/>
                <a:gd name="T53" fmla="*/ 0 h 617"/>
                <a:gd name="T54" fmla="*/ 2147483646 w 569"/>
                <a:gd name="T55" fmla="*/ 2147483646 h 617"/>
                <a:gd name="T56" fmla="*/ 2147483646 w 569"/>
                <a:gd name="T57" fmla="*/ 2147483646 h 617"/>
                <a:gd name="T58" fmla="*/ 2147483646 w 569"/>
                <a:gd name="T59" fmla="*/ 2147483646 h 617"/>
                <a:gd name="T60" fmla="*/ 2147483646 w 569"/>
                <a:gd name="T61" fmla="*/ 2147483646 h 617"/>
                <a:gd name="T62" fmla="*/ 2147483646 w 569"/>
                <a:gd name="T63" fmla="*/ 2147483646 h 617"/>
                <a:gd name="T64" fmla="*/ 2147483646 w 569"/>
                <a:gd name="T65" fmla="*/ 2147483646 h 617"/>
                <a:gd name="T66" fmla="*/ 2147483646 w 569"/>
                <a:gd name="T67" fmla="*/ 2147483646 h 617"/>
                <a:gd name="T68" fmla="*/ 0 w 569"/>
                <a:gd name="T69" fmla="*/ 2147483646 h 617"/>
                <a:gd name="T70" fmla="*/ 2147483646 w 569"/>
                <a:gd name="T71" fmla="*/ 2147483646 h 617"/>
                <a:gd name="T72" fmla="*/ 2147483646 w 569"/>
                <a:gd name="T73" fmla="*/ 2147483646 h 617"/>
                <a:gd name="T74" fmla="*/ 2147483646 w 569"/>
                <a:gd name="T75" fmla="*/ 2147483646 h 617"/>
                <a:gd name="T76" fmla="*/ 2147483646 w 569"/>
                <a:gd name="T77" fmla="*/ 2147483646 h 617"/>
                <a:gd name="T78" fmla="*/ 2147483646 w 569"/>
                <a:gd name="T79" fmla="*/ 2147483646 h 617"/>
                <a:gd name="T80" fmla="*/ 2147483646 w 569"/>
                <a:gd name="T81" fmla="*/ 2147483646 h 617"/>
                <a:gd name="T82" fmla="*/ 2147483646 w 569"/>
                <a:gd name="T83" fmla="*/ 2147483646 h 617"/>
                <a:gd name="T84" fmla="*/ 2147483646 w 569"/>
                <a:gd name="T85" fmla="*/ 2147483646 h 617"/>
                <a:gd name="T86" fmla="*/ 2147483646 w 569"/>
                <a:gd name="T87" fmla="*/ 2147483646 h 617"/>
                <a:gd name="T88" fmla="*/ 2147483646 w 569"/>
                <a:gd name="T89" fmla="*/ 2147483646 h 617"/>
                <a:gd name="T90" fmla="*/ 2147483646 w 569"/>
                <a:gd name="T91" fmla="*/ 2147483646 h 617"/>
                <a:gd name="T92" fmla="*/ 2147483646 w 569"/>
                <a:gd name="T93" fmla="*/ 2147483646 h 617"/>
                <a:gd name="T94" fmla="*/ 2147483646 w 569"/>
                <a:gd name="T95" fmla="*/ 2147483646 h 617"/>
                <a:gd name="T96" fmla="*/ 2147483646 w 569"/>
                <a:gd name="T97" fmla="*/ 2147483646 h 617"/>
                <a:gd name="T98" fmla="*/ 2147483646 w 569"/>
                <a:gd name="T99" fmla="*/ 2147483646 h 617"/>
                <a:gd name="T100" fmla="*/ 2147483646 w 569"/>
                <a:gd name="T101" fmla="*/ 2147483646 h 617"/>
                <a:gd name="T102" fmla="*/ 2147483646 w 569"/>
                <a:gd name="T103" fmla="*/ 2147483646 h 617"/>
                <a:gd name="T104" fmla="*/ 2147483646 w 569"/>
                <a:gd name="T105" fmla="*/ 2147483646 h 617"/>
                <a:gd name="T106" fmla="*/ 2147483646 w 569"/>
                <a:gd name="T107" fmla="*/ 2147483646 h 617"/>
                <a:gd name="T108" fmla="*/ 2147483646 w 569"/>
                <a:gd name="T109" fmla="*/ 2147483646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Freeform 23"/>
            <p:cNvSpPr/>
            <p:nvPr/>
          </p:nvSpPr>
          <p:spPr bwMode="invGray">
            <a:xfrm>
              <a:off x="1434242" y="3515021"/>
              <a:ext cx="2318231" cy="1485753"/>
            </a:xfrm>
            <a:custGeom>
              <a:avLst/>
              <a:gdLst>
                <a:gd name="T0" fmla="*/ 2147483646 w 1209"/>
                <a:gd name="T1" fmla="*/ 2147483646 h 785"/>
                <a:gd name="T2" fmla="*/ 2147483646 w 1209"/>
                <a:gd name="T3" fmla="*/ 2147483646 h 785"/>
                <a:gd name="T4" fmla="*/ 2147483646 w 1209"/>
                <a:gd name="T5" fmla="*/ 2147483646 h 785"/>
                <a:gd name="T6" fmla="*/ 2147483646 w 1209"/>
                <a:gd name="T7" fmla="*/ 2147483646 h 785"/>
                <a:gd name="T8" fmla="*/ 2147483646 w 1209"/>
                <a:gd name="T9" fmla="*/ 2147483646 h 785"/>
                <a:gd name="T10" fmla="*/ 2147483646 w 1209"/>
                <a:gd name="T11" fmla="*/ 2147483646 h 785"/>
                <a:gd name="T12" fmla="*/ 2147483646 w 1209"/>
                <a:gd name="T13" fmla="*/ 2147483646 h 785"/>
                <a:gd name="T14" fmla="*/ 2147483646 w 1209"/>
                <a:gd name="T15" fmla="*/ 2147483646 h 785"/>
                <a:gd name="T16" fmla="*/ 2147483646 w 1209"/>
                <a:gd name="T17" fmla="*/ 2147483646 h 785"/>
                <a:gd name="T18" fmla="*/ 2147483646 w 1209"/>
                <a:gd name="T19" fmla="*/ 2147483646 h 785"/>
                <a:gd name="T20" fmla="*/ 2147483646 w 1209"/>
                <a:gd name="T21" fmla="*/ 2147483646 h 785"/>
                <a:gd name="T22" fmla="*/ 2147483646 w 1209"/>
                <a:gd name="T23" fmla="*/ 2147483646 h 785"/>
                <a:gd name="T24" fmla="*/ 2147483646 w 1209"/>
                <a:gd name="T25" fmla="*/ 2147483646 h 785"/>
                <a:gd name="T26" fmla="*/ 2147483646 w 1209"/>
                <a:gd name="T27" fmla="*/ 2147483646 h 785"/>
                <a:gd name="T28" fmla="*/ 2147483646 w 1209"/>
                <a:gd name="T29" fmla="*/ 2147483646 h 785"/>
                <a:gd name="T30" fmla="*/ 2147483646 w 1209"/>
                <a:gd name="T31" fmla="*/ 2147483646 h 785"/>
                <a:gd name="T32" fmla="*/ 2147483646 w 1209"/>
                <a:gd name="T33" fmla="*/ 2147483646 h 785"/>
                <a:gd name="T34" fmla="*/ 2147483646 w 1209"/>
                <a:gd name="T35" fmla="*/ 2147483646 h 785"/>
                <a:gd name="T36" fmla="*/ 2147483646 w 1209"/>
                <a:gd name="T37" fmla="*/ 2147483646 h 785"/>
                <a:gd name="T38" fmla="*/ 2147483646 w 1209"/>
                <a:gd name="T39" fmla="*/ 2147483646 h 785"/>
                <a:gd name="T40" fmla="*/ 2147483646 w 1209"/>
                <a:gd name="T41" fmla="*/ 2147483646 h 785"/>
                <a:gd name="T42" fmla="*/ 2147483646 w 1209"/>
                <a:gd name="T43" fmla="*/ 2147483646 h 785"/>
                <a:gd name="T44" fmla="*/ 2147483646 w 1209"/>
                <a:gd name="T45" fmla="*/ 2147483646 h 785"/>
                <a:gd name="T46" fmla="*/ 2147483646 w 1209"/>
                <a:gd name="T47" fmla="*/ 2147483646 h 785"/>
                <a:gd name="T48" fmla="*/ 2147483646 w 1209"/>
                <a:gd name="T49" fmla="*/ 2147483646 h 785"/>
                <a:gd name="T50" fmla="*/ 2147483646 w 1209"/>
                <a:gd name="T51" fmla="*/ 2147483646 h 785"/>
                <a:gd name="T52" fmla="*/ 2147483646 w 1209"/>
                <a:gd name="T53" fmla="*/ 2147483646 h 785"/>
                <a:gd name="T54" fmla="*/ 2147483646 w 1209"/>
                <a:gd name="T55" fmla="*/ 2147483646 h 785"/>
                <a:gd name="T56" fmla="*/ 2147483646 w 1209"/>
                <a:gd name="T57" fmla="*/ 2147483646 h 785"/>
                <a:gd name="T58" fmla="*/ 0 w 1209"/>
                <a:gd name="T59" fmla="*/ 2147483646 h 785"/>
                <a:gd name="T60" fmla="*/ 2147483646 w 1209"/>
                <a:gd name="T61" fmla="*/ 2147483646 h 785"/>
                <a:gd name="T62" fmla="*/ 2147483646 w 1209"/>
                <a:gd name="T63" fmla="*/ 2147483646 h 785"/>
                <a:gd name="T64" fmla="*/ 2147483646 w 1209"/>
                <a:gd name="T65" fmla="*/ 2147483646 h 785"/>
                <a:gd name="T66" fmla="*/ 2147483646 w 1209"/>
                <a:gd name="T67" fmla="*/ 2147483646 h 785"/>
                <a:gd name="T68" fmla="*/ 2147483646 w 1209"/>
                <a:gd name="T69" fmla="*/ 2147483646 h 785"/>
                <a:gd name="T70" fmla="*/ 2147483646 w 1209"/>
                <a:gd name="T71" fmla="*/ 2147483646 h 785"/>
                <a:gd name="T72" fmla="*/ 2147483646 w 1209"/>
                <a:gd name="T73" fmla="*/ 2147483646 h 785"/>
                <a:gd name="T74" fmla="*/ 2147483646 w 1209"/>
                <a:gd name="T75" fmla="*/ 2147483646 h 785"/>
                <a:gd name="T76" fmla="*/ 2147483646 w 1209"/>
                <a:gd name="T77" fmla="*/ 2147483646 h 785"/>
                <a:gd name="T78" fmla="*/ 2147483646 w 1209"/>
                <a:gd name="T79" fmla="*/ 2147483646 h 785"/>
                <a:gd name="T80" fmla="*/ 2147483646 w 1209"/>
                <a:gd name="T81" fmla="*/ 2147483646 h 785"/>
                <a:gd name="T82" fmla="*/ 2147483646 w 1209"/>
                <a:gd name="T83" fmla="*/ 2147483646 h 785"/>
                <a:gd name="T84" fmla="*/ 2147483646 w 1209"/>
                <a:gd name="T85" fmla="*/ 2147483646 h 785"/>
                <a:gd name="T86" fmla="*/ 2147483646 w 1209"/>
                <a:gd name="T87" fmla="*/ 2147483646 h 785"/>
                <a:gd name="T88" fmla="*/ 2147483646 w 1209"/>
                <a:gd name="T89" fmla="*/ 2147483646 h 785"/>
                <a:gd name="T90" fmla="*/ 2147483646 w 1209"/>
                <a:gd name="T91" fmla="*/ 2147483646 h 785"/>
                <a:gd name="T92" fmla="*/ 2147483646 w 1209"/>
                <a:gd name="T93" fmla="*/ 2147483646 h 785"/>
                <a:gd name="T94" fmla="*/ 2147483646 w 1209"/>
                <a:gd name="T95" fmla="*/ 2147483646 h 785"/>
                <a:gd name="T96" fmla="*/ 2147483646 w 1209"/>
                <a:gd name="T97" fmla="*/ 2147483646 h 785"/>
                <a:gd name="T98" fmla="*/ 2147483646 w 1209"/>
                <a:gd name="T99" fmla="*/ 2147483646 h 785"/>
                <a:gd name="T100" fmla="*/ 2147483646 w 1209"/>
                <a:gd name="T101" fmla="*/ 2147483646 h 785"/>
                <a:gd name="T102" fmla="*/ 2147483646 w 1209"/>
                <a:gd name="T103" fmla="*/ 2147483646 h 785"/>
                <a:gd name="T104" fmla="*/ 2147483646 w 1209"/>
                <a:gd name="T105" fmla="*/ 2147483646 h 785"/>
                <a:gd name="T106" fmla="*/ 2147483646 w 1209"/>
                <a:gd name="T107" fmla="*/ 2147483646 h 785"/>
                <a:gd name="T108" fmla="*/ 2147483646 w 1209"/>
                <a:gd name="T109" fmla="*/ 2147483646 h 785"/>
                <a:gd name="T110" fmla="*/ 2147483646 w 1209"/>
                <a:gd name="T111" fmla="*/ 2147483646 h 785"/>
                <a:gd name="T112" fmla="*/ 2147483646 w 1209"/>
                <a:gd name="T113" fmla="*/ 2147483646 h 785"/>
                <a:gd name="T114" fmla="*/ 2147483646 w 1209"/>
                <a:gd name="T115" fmla="*/ 2147483646 h 785"/>
                <a:gd name="T116" fmla="*/ 2147483646 w 1209"/>
                <a:gd name="T117" fmla="*/ 2147483646 h 785"/>
                <a:gd name="T118" fmla="*/ 2147483646 w 1209"/>
                <a:gd name="T119" fmla="*/ 2147483646 h 785"/>
                <a:gd name="T120" fmla="*/ 2147483646 w 1209"/>
                <a:gd name="T121" fmla="*/ 2147483646 h 785"/>
                <a:gd name="T122" fmla="*/ 2147483646 w 1209"/>
                <a:gd name="T123" fmla="*/ 2147483646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Freeform 36"/>
            <p:cNvSpPr/>
            <p:nvPr/>
          </p:nvSpPr>
          <p:spPr bwMode="invGray">
            <a:xfrm>
              <a:off x="1243649" y="1752611"/>
              <a:ext cx="2437809" cy="1953679"/>
            </a:xfrm>
            <a:custGeom>
              <a:avLst/>
              <a:gdLst>
                <a:gd name="T0" fmla="*/ 2147483646 w 1273"/>
                <a:gd name="T1" fmla="*/ 2147483646 h 1033"/>
                <a:gd name="T2" fmla="*/ 2147483646 w 1273"/>
                <a:gd name="T3" fmla="*/ 2147483646 h 1033"/>
                <a:gd name="T4" fmla="*/ 2147483646 w 1273"/>
                <a:gd name="T5" fmla="*/ 2147483646 h 1033"/>
                <a:gd name="T6" fmla="*/ 2147483646 w 1273"/>
                <a:gd name="T7" fmla="*/ 2147483646 h 1033"/>
                <a:gd name="T8" fmla="*/ 2147483646 w 1273"/>
                <a:gd name="T9" fmla="*/ 2147483646 h 1033"/>
                <a:gd name="T10" fmla="*/ 2147483646 w 1273"/>
                <a:gd name="T11" fmla="*/ 2147483646 h 1033"/>
                <a:gd name="T12" fmla="*/ 2147483646 w 1273"/>
                <a:gd name="T13" fmla="*/ 2147483646 h 1033"/>
                <a:gd name="T14" fmla="*/ 2147483646 w 1273"/>
                <a:gd name="T15" fmla="*/ 2147483646 h 1033"/>
                <a:gd name="T16" fmla="*/ 2147483646 w 1273"/>
                <a:gd name="T17" fmla="*/ 2147483646 h 1033"/>
                <a:gd name="T18" fmla="*/ 2147483646 w 1273"/>
                <a:gd name="T19" fmla="*/ 2147483646 h 1033"/>
                <a:gd name="T20" fmla="*/ 2147483646 w 1273"/>
                <a:gd name="T21" fmla="*/ 2147483646 h 1033"/>
                <a:gd name="T22" fmla="*/ 2147483646 w 1273"/>
                <a:gd name="T23" fmla="*/ 2147483646 h 1033"/>
                <a:gd name="T24" fmla="*/ 2147483646 w 1273"/>
                <a:gd name="T25" fmla="*/ 2147483646 h 1033"/>
                <a:gd name="T26" fmla="*/ 2147483646 w 1273"/>
                <a:gd name="T27" fmla="*/ 2147483646 h 1033"/>
                <a:gd name="T28" fmla="*/ 2147483646 w 1273"/>
                <a:gd name="T29" fmla="*/ 2147483646 h 1033"/>
                <a:gd name="T30" fmla="*/ 2147483646 w 1273"/>
                <a:gd name="T31" fmla="*/ 2147483646 h 1033"/>
                <a:gd name="T32" fmla="*/ 2147483646 w 1273"/>
                <a:gd name="T33" fmla="*/ 2147483646 h 1033"/>
                <a:gd name="T34" fmla="*/ 2147483646 w 1273"/>
                <a:gd name="T35" fmla="*/ 2147483646 h 1033"/>
                <a:gd name="T36" fmla="*/ 2147483646 w 1273"/>
                <a:gd name="T37" fmla="*/ 2147483646 h 1033"/>
                <a:gd name="T38" fmla="*/ 2147483646 w 1273"/>
                <a:gd name="T39" fmla="*/ 2147483646 h 1033"/>
                <a:gd name="T40" fmla="*/ 2147483646 w 1273"/>
                <a:gd name="T41" fmla="*/ 2147483646 h 1033"/>
                <a:gd name="T42" fmla="*/ 2147483646 w 1273"/>
                <a:gd name="T43" fmla="*/ 2147483646 h 1033"/>
                <a:gd name="T44" fmla="*/ 2147483646 w 1273"/>
                <a:gd name="T45" fmla="*/ 2147483646 h 1033"/>
                <a:gd name="T46" fmla="*/ 2147483646 w 1273"/>
                <a:gd name="T47" fmla="*/ 2147483646 h 1033"/>
                <a:gd name="T48" fmla="*/ 2147483646 w 1273"/>
                <a:gd name="T49" fmla="*/ 2147483646 h 1033"/>
                <a:gd name="T50" fmla="*/ 0 w 1273"/>
                <a:gd name="T51" fmla="*/ 2147483646 h 1033"/>
                <a:gd name="T52" fmla="*/ 2147483646 w 1273"/>
                <a:gd name="T53" fmla="*/ 2147483646 h 1033"/>
                <a:gd name="T54" fmla="*/ 2147483646 w 1273"/>
                <a:gd name="T55" fmla="*/ 2147483646 h 1033"/>
                <a:gd name="T56" fmla="*/ 2147483646 w 1273"/>
                <a:gd name="T57" fmla="*/ 2147483646 h 1033"/>
                <a:gd name="T58" fmla="*/ 0 w 1273"/>
                <a:gd name="T59" fmla="*/ 2147483646 h 1033"/>
                <a:gd name="T60" fmla="*/ 2147483646 w 1273"/>
                <a:gd name="T61" fmla="*/ 2147483646 h 1033"/>
                <a:gd name="T62" fmla="*/ 2147483646 w 1273"/>
                <a:gd name="T63" fmla="*/ 2147483646 h 1033"/>
                <a:gd name="T64" fmla="*/ 2147483646 w 1273"/>
                <a:gd name="T65" fmla="*/ 2147483646 h 1033"/>
                <a:gd name="T66" fmla="*/ 2147483646 w 1273"/>
                <a:gd name="T67" fmla="*/ 2147483646 h 1033"/>
                <a:gd name="T68" fmla="*/ 2147483646 w 1273"/>
                <a:gd name="T69" fmla="*/ 2147483646 h 1033"/>
                <a:gd name="T70" fmla="*/ 2147483646 w 1273"/>
                <a:gd name="T71" fmla="*/ 2147483646 h 1033"/>
                <a:gd name="T72" fmla="*/ 2147483646 w 1273"/>
                <a:gd name="T73" fmla="*/ 2147483646 h 1033"/>
                <a:gd name="T74" fmla="*/ 2147483646 w 1273"/>
                <a:gd name="T75" fmla="*/ 2147483646 h 1033"/>
                <a:gd name="T76" fmla="*/ 2147483646 w 1273"/>
                <a:gd name="T77" fmla="*/ 2147483646 h 1033"/>
                <a:gd name="T78" fmla="*/ 2147483646 w 1273"/>
                <a:gd name="T79" fmla="*/ 2147483646 h 1033"/>
                <a:gd name="T80" fmla="*/ 2147483646 w 1273"/>
                <a:gd name="T81" fmla="*/ 2147483646 h 1033"/>
                <a:gd name="T82" fmla="*/ 2147483646 w 1273"/>
                <a:gd name="T83" fmla="*/ 2147483646 h 1033"/>
                <a:gd name="T84" fmla="*/ 2147483646 w 1273"/>
                <a:gd name="T85" fmla="*/ 2147483646 h 1033"/>
                <a:gd name="T86" fmla="*/ 2147483646 w 1273"/>
                <a:gd name="T87" fmla="*/ 2147483646 h 1033"/>
                <a:gd name="T88" fmla="*/ 2147483646 w 1273"/>
                <a:gd name="T89" fmla="*/ 0 h 1033"/>
                <a:gd name="T90" fmla="*/ 2147483646 w 1273"/>
                <a:gd name="T91" fmla="*/ 2147483646 h 1033"/>
                <a:gd name="T92" fmla="*/ 2147483646 w 1273"/>
                <a:gd name="T93" fmla="*/ 2147483646 h 1033"/>
                <a:gd name="T94" fmla="*/ 2147483646 w 1273"/>
                <a:gd name="T95" fmla="*/ 2147483646 h 1033"/>
                <a:gd name="T96" fmla="*/ 2147483646 w 1273"/>
                <a:gd name="T97" fmla="*/ 2147483646 h 1033"/>
                <a:gd name="T98" fmla="*/ 2147483646 w 1273"/>
                <a:gd name="T99" fmla="*/ 2147483646 h 1033"/>
                <a:gd name="T100" fmla="*/ 2147483646 w 1273"/>
                <a:gd name="T101" fmla="*/ 2147483646 h 1033"/>
                <a:gd name="T102" fmla="*/ 2147483646 w 1273"/>
                <a:gd name="T103" fmla="*/ 2147483646 h 1033"/>
                <a:gd name="T104" fmla="*/ 2147483646 w 1273"/>
                <a:gd name="T105" fmla="*/ 2147483646 h 1033"/>
                <a:gd name="T106" fmla="*/ 2147483646 w 1273"/>
                <a:gd name="T107" fmla="*/ 2147483646 h 1033"/>
                <a:gd name="T108" fmla="*/ 2147483646 w 1273"/>
                <a:gd name="T109" fmla="*/ 2147483646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Freeform 15"/>
            <p:cNvSpPr/>
            <p:nvPr/>
          </p:nvSpPr>
          <p:spPr bwMode="gray">
            <a:xfrm>
              <a:off x="5775183" y="4018695"/>
              <a:ext cx="689204" cy="606406"/>
            </a:xfrm>
            <a:custGeom>
              <a:avLst/>
              <a:gdLst>
                <a:gd name="T0" fmla="*/ 2147483646 w 361"/>
                <a:gd name="T1" fmla="*/ 0 h 321"/>
                <a:gd name="T2" fmla="*/ 2147483646 w 361"/>
                <a:gd name="T3" fmla="*/ 0 h 321"/>
                <a:gd name="T4" fmla="*/ 2147483646 w 361"/>
                <a:gd name="T5" fmla="*/ 2147483646 h 321"/>
                <a:gd name="T6" fmla="*/ 2147483646 w 361"/>
                <a:gd name="T7" fmla="*/ 2147483646 h 321"/>
                <a:gd name="T8" fmla="*/ 2147483646 w 361"/>
                <a:gd name="T9" fmla="*/ 2147483646 h 321"/>
                <a:gd name="T10" fmla="*/ 2147483646 w 361"/>
                <a:gd name="T11" fmla="*/ 2147483646 h 321"/>
                <a:gd name="T12" fmla="*/ 2147483646 w 361"/>
                <a:gd name="T13" fmla="*/ 2147483646 h 321"/>
                <a:gd name="T14" fmla="*/ 2147483646 w 361"/>
                <a:gd name="T15" fmla="*/ 2147483646 h 321"/>
                <a:gd name="T16" fmla="*/ 2147483646 w 361"/>
                <a:gd name="T17" fmla="*/ 2147483646 h 321"/>
                <a:gd name="T18" fmla="*/ 2147483646 w 361"/>
                <a:gd name="T19" fmla="*/ 2147483646 h 321"/>
                <a:gd name="T20" fmla="*/ 2147483646 w 361"/>
                <a:gd name="T21" fmla="*/ 2147483646 h 321"/>
                <a:gd name="T22" fmla="*/ 0 w 361"/>
                <a:gd name="T23" fmla="*/ 2147483646 h 321"/>
                <a:gd name="T24" fmla="*/ 2147483646 w 361"/>
                <a:gd name="T25" fmla="*/ 2147483646 h 321"/>
                <a:gd name="T26" fmla="*/ 2147483646 w 361"/>
                <a:gd name="T27" fmla="*/ 2147483646 h 321"/>
                <a:gd name="T28" fmla="*/ 2147483646 w 361"/>
                <a:gd name="T29" fmla="*/ 2147483646 h 321"/>
                <a:gd name="T30" fmla="*/ 2147483646 w 361"/>
                <a:gd name="T31" fmla="*/ 2147483646 h 321"/>
                <a:gd name="T32" fmla="*/ 2147483646 w 361"/>
                <a:gd name="T33" fmla="*/ 2147483646 h 321"/>
                <a:gd name="T34" fmla="*/ 2147483646 w 361"/>
                <a:gd name="T35" fmla="*/ 2147483646 h 321"/>
                <a:gd name="T36" fmla="*/ 2147483646 w 361"/>
                <a:gd name="T37" fmla="*/ 2147483646 h 321"/>
                <a:gd name="T38" fmla="*/ 2147483646 w 361"/>
                <a:gd name="T39" fmla="*/ 2147483646 h 321"/>
                <a:gd name="T40" fmla="*/ 2147483646 w 361"/>
                <a:gd name="T41" fmla="*/ 2147483646 h 321"/>
                <a:gd name="T42" fmla="*/ 2147483646 w 361"/>
                <a:gd name="T43" fmla="*/ 2147483646 h 321"/>
                <a:gd name="T44" fmla="*/ 2147483646 w 361"/>
                <a:gd name="T45" fmla="*/ 2147483646 h 321"/>
                <a:gd name="T46" fmla="*/ 2147483646 w 361"/>
                <a:gd name="T47" fmla="*/ 2147483646 h 321"/>
                <a:gd name="T48" fmla="*/ 2147483646 w 361"/>
                <a:gd name="T49" fmla="*/ 2147483646 h 321"/>
                <a:gd name="T50" fmla="*/ 2147483646 w 361"/>
                <a:gd name="T51" fmla="*/ 2147483646 h 321"/>
                <a:gd name="T52" fmla="*/ 2147483646 w 361"/>
                <a:gd name="T53" fmla="*/ 2147483646 h 321"/>
                <a:gd name="T54" fmla="*/ 2147483646 w 361"/>
                <a:gd name="T55" fmla="*/ 2147483646 h 321"/>
                <a:gd name="T56" fmla="*/ 2147483646 w 361"/>
                <a:gd name="T57" fmla="*/ 2147483646 h 321"/>
                <a:gd name="T58" fmla="*/ 2147483646 w 361"/>
                <a:gd name="T59" fmla="*/ 2147483646 h 321"/>
                <a:gd name="T60" fmla="*/ 2147483646 w 361"/>
                <a:gd name="T61" fmla="*/ 2147483646 h 321"/>
                <a:gd name="T62" fmla="*/ 2147483646 w 361"/>
                <a:gd name="T63" fmla="*/ 2147483646 h 321"/>
                <a:gd name="T64" fmla="*/ 2147483646 w 361"/>
                <a:gd name="T65" fmla="*/ 2147483646 h 321"/>
                <a:gd name="T66" fmla="*/ 2147483646 w 361"/>
                <a:gd name="T67" fmla="*/ 2147483646 h 321"/>
                <a:gd name="T68" fmla="*/ 2147483646 w 361"/>
                <a:gd name="T69" fmla="*/ 2147483646 h 321"/>
                <a:gd name="T70" fmla="*/ 2147483646 w 361"/>
                <a:gd name="T71" fmla="*/ 2147483646 h 321"/>
                <a:gd name="T72" fmla="*/ 2147483646 w 361"/>
                <a:gd name="T73" fmla="*/ 2147483646 h 321"/>
                <a:gd name="T74" fmla="*/ 2147483646 w 361"/>
                <a:gd name="T75" fmla="*/ 2147483646 h 321"/>
                <a:gd name="T76" fmla="*/ 2147483646 w 361"/>
                <a:gd name="T77" fmla="*/ 2147483646 h 321"/>
                <a:gd name="T78" fmla="*/ 2147483646 w 361"/>
                <a:gd name="T79" fmla="*/ 2147483646 h 321"/>
                <a:gd name="T80" fmla="*/ 2147483646 w 361"/>
                <a:gd name="T81" fmla="*/ 2147483646 h 321"/>
                <a:gd name="T82" fmla="*/ 2147483646 w 361"/>
                <a:gd name="T83" fmla="*/ 2147483646 h 321"/>
                <a:gd name="T84" fmla="*/ 2147483646 w 361"/>
                <a:gd name="T85" fmla="*/ 2147483646 h 321"/>
                <a:gd name="T86" fmla="*/ 2147483646 w 361"/>
                <a:gd name="T87" fmla="*/ 2147483646 h 321"/>
                <a:gd name="T88" fmla="*/ 2147483646 w 361"/>
                <a:gd name="T89" fmla="*/ 2147483646 h 321"/>
                <a:gd name="T90" fmla="*/ 2147483646 w 361"/>
                <a:gd name="T91" fmla="*/ 2147483646 h 321"/>
                <a:gd name="T92" fmla="*/ 2147483646 w 361"/>
                <a:gd name="T93" fmla="*/ 2147483646 h 321"/>
                <a:gd name="T94" fmla="*/ 2147483646 w 361"/>
                <a:gd name="T95" fmla="*/ 2147483646 h 321"/>
                <a:gd name="T96" fmla="*/ 2147483646 w 361"/>
                <a:gd name="T97" fmla="*/ 2147483646 h 321"/>
                <a:gd name="T98" fmla="*/ 2147483646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Freeform 17"/>
            <p:cNvSpPr/>
            <p:nvPr/>
          </p:nvSpPr>
          <p:spPr bwMode="gray">
            <a:xfrm>
              <a:off x="6032438" y="4575543"/>
              <a:ext cx="459183" cy="561854"/>
            </a:xfrm>
            <a:custGeom>
              <a:avLst/>
              <a:gdLst>
                <a:gd name="T0" fmla="*/ 2147483646 w 241"/>
                <a:gd name="T1" fmla="*/ 2147483646 h 297"/>
                <a:gd name="T2" fmla="*/ 2147483646 w 241"/>
                <a:gd name="T3" fmla="*/ 0 h 297"/>
                <a:gd name="T4" fmla="*/ 2147483646 w 241"/>
                <a:gd name="T5" fmla="*/ 2147483646 h 297"/>
                <a:gd name="T6" fmla="*/ 2147483646 w 241"/>
                <a:gd name="T7" fmla="*/ 2147483646 h 297"/>
                <a:gd name="T8" fmla="*/ 2147483646 w 241"/>
                <a:gd name="T9" fmla="*/ 2147483646 h 297"/>
                <a:gd name="T10" fmla="*/ 2147483646 w 241"/>
                <a:gd name="T11" fmla="*/ 2147483646 h 297"/>
                <a:gd name="T12" fmla="*/ 2147483646 w 241"/>
                <a:gd name="T13" fmla="*/ 2147483646 h 297"/>
                <a:gd name="T14" fmla="*/ 2147483646 w 241"/>
                <a:gd name="T15" fmla="*/ 2147483646 h 297"/>
                <a:gd name="T16" fmla="*/ 2147483646 w 241"/>
                <a:gd name="T17" fmla="*/ 2147483646 h 297"/>
                <a:gd name="T18" fmla="*/ 2147483646 w 241"/>
                <a:gd name="T19" fmla="*/ 2147483646 h 297"/>
                <a:gd name="T20" fmla="*/ 2147483646 w 241"/>
                <a:gd name="T21" fmla="*/ 2147483646 h 297"/>
                <a:gd name="T22" fmla="*/ 2147483646 w 241"/>
                <a:gd name="T23" fmla="*/ 2147483646 h 297"/>
                <a:gd name="T24" fmla="*/ 2147483646 w 241"/>
                <a:gd name="T25" fmla="*/ 2147483646 h 297"/>
                <a:gd name="T26" fmla="*/ 2147483646 w 241"/>
                <a:gd name="T27" fmla="*/ 2147483646 h 297"/>
                <a:gd name="T28" fmla="*/ 2147483646 w 241"/>
                <a:gd name="T29" fmla="*/ 2147483646 h 297"/>
                <a:gd name="T30" fmla="*/ 2147483646 w 241"/>
                <a:gd name="T31" fmla="*/ 2147483646 h 297"/>
                <a:gd name="T32" fmla="*/ 0 w 241"/>
                <a:gd name="T33" fmla="*/ 2147483646 h 297"/>
                <a:gd name="T34" fmla="*/ 0 w 241"/>
                <a:gd name="T35" fmla="*/ 2147483646 h 297"/>
                <a:gd name="T36" fmla="*/ 2147483646 w 241"/>
                <a:gd name="T37" fmla="*/ 2147483646 h 297"/>
                <a:gd name="T38" fmla="*/ 2147483646 w 241"/>
                <a:gd name="T39" fmla="*/ 2147483646 h 297"/>
                <a:gd name="T40" fmla="*/ 2147483646 w 241"/>
                <a:gd name="T41" fmla="*/ 2147483646 h 297"/>
                <a:gd name="T42" fmla="*/ 2147483646 w 241"/>
                <a:gd name="T43" fmla="*/ 2147483646 h 297"/>
                <a:gd name="T44" fmla="*/ 2147483646 w 241"/>
                <a:gd name="T45" fmla="*/ 2147483646 h 297"/>
                <a:gd name="T46" fmla="*/ 2147483646 w 241"/>
                <a:gd name="T47" fmla="*/ 2147483646 h 297"/>
                <a:gd name="T48" fmla="*/ 2147483646 w 241"/>
                <a:gd name="T49" fmla="*/ 2147483646 h 297"/>
                <a:gd name="T50" fmla="*/ 2147483646 w 241"/>
                <a:gd name="T51" fmla="*/ 2147483646 h 297"/>
                <a:gd name="T52" fmla="*/ 2147483646 w 241"/>
                <a:gd name="T53" fmla="*/ 2147483646 h 297"/>
                <a:gd name="T54" fmla="*/ 2147483646 w 241"/>
                <a:gd name="T55" fmla="*/ 2147483646 h 297"/>
                <a:gd name="T56" fmla="*/ 2147483646 w 241"/>
                <a:gd name="T57" fmla="*/ 2147483646 h 297"/>
                <a:gd name="T58" fmla="*/ 2147483646 w 241"/>
                <a:gd name="T59" fmla="*/ 2147483646 h 297"/>
                <a:gd name="T60" fmla="*/ 2147483646 w 241"/>
                <a:gd name="T61" fmla="*/ 2147483646 h 297"/>
                <a:gd name="T62" fmla="*/ 2147483646 w 241"/>
                <a:gd name="T63" fmla="*/ 2147483646 h 297"/>
                <a:gd name="T64" fmla="*/ 2147483646 w 241"/>
                <a:gd name="T65" fmla="*/ 2147483646 h 297"/>
                <a:gd name="T66" fmla="*/ 2147483646 w 241"/>
                <a:gd name="T67" fmla="*/ 2147483646 h 297"/>
                <a:gd name="T68" fmla="*/ 2147483646 w 241"/>
                <a:gd name="T69" fmla="*/ 2147483646 h 297"/>
                <a:gd name="T70" fmla="*/ 2147483646 w 241"/>
                <a:gd name="T71" fmla="*/ 2147483646 h 297"/>
                <a:gd name="T72" fmla="*/ 2147483646 w 241"/>
                <a:gd name="T73" fmla="*/ 2147483646 h 297"/>
                <a:gd name="T74" fmla="*/ 2147483646 w 241"/>
                <a:gd name="T75" fmla="*/ 2147483646 h 297"/>
                <a:gd name="T76" fmla="*/ 2147483646 w 241"/>
                <a:gd name="T77" fmla="*/ 2147483646 h 297"/>
                <a:gd name="T78" fmla="*/ 2147483646 w 241"/>
                <a:gd name="T79" fmla="*/ 2147483646 h 297"/>
                <a:gd name="T80" fmla="*/ 2147483646 w 241"/>
                <a:gd name="T81" fmla="*/ 2147483646 h 297"/>
                <a:gd name="T82" fmla="*/ 2147483646 w 241"/>
                <a:gd name="T83" fmla="*/ 2147483646 h 297"/>
                <a:gd name="T84" fmla="*/ 2147483646 w 241"/>
                <a:gd name="T85" fmla="*/ 2147483646 h 297"/>
                <a:gd name="T86" fmla="*/ 2147483646 w 241"/>
                <a:gd name="T87" fmla="*/ 2147483646 h 297"/>
                <a:gd name="T88" fmla="*/ 2147483646 w 241"/>
                <a:gd name="T89" fmla="*/ 2147483646 h 297"/>
                <a:gd name="T90" fmla="*/ 2147483646 w 241"/>
                <a:gd name="T91" fmla="*/ 2147483646 h 297"/>
                <a:gd name="T92" fmla="*/ 2147483646 w 241"/>
                <a:gd name="T93" fmla="*/ 2147483646 h 297"/>
                <a:gd name="T94" fmla="*/ 2147483646 w 241"/>
                <a:gd name="T95" fmla="*/ 2147483646 h 297"/>
                <a:gd name="T96" fmla="*/ 2147483646 w 241"/>
                <a:gd name="T97" fmla="*/ 2147483646 h 297"/>
                <a:gd name="T98" fmla="*/ 2147483646 w 241"/>
                <a:gd name="T99" fmla="*/ 2147483646 h 297"/>
                <a:gd name="T100" fmla="*/ 2147483646 w 241"/>
                <a:gd name="T101" fmla="*/ 2147483646 h 297"/>
                <a:gd name="T102" fmla="*/ 2147483646 w 241"/>
                <a:gd name="T103" fmla="*/ 2147483646 h 297"/>
                <a:gd name="T104" fmla="*/ 2147483646 w 241"/>
                <a:gd name="T105" fmla="*/ 2147483646 h 297"/>
                <a:gd name="T106" fmla="*/ 2147483646 w 241"/>
                <a:gd name="T107" fmla="*/ 2147483646 h 297"/>
                <a:gd name="T108" fmla="*/ 2147483646 w 241"/>
                <a:gd name="T109" fmla="*/ 2147483646 h 297"/>
                <a:gd name="T110" fmla="*/ 2147483646 w 241"/>
                <a:gd name="T111" fmla="*/ 2147483646 h 297"/>
                <a:gd name="T112" fmla="*/ 2147483646 w 241"/>
                <a:gd name="T113" fmla="*/ 2147483646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Freeform 37"/>
            <p:cNvSpPr/>
            <p:nvPr/>
          </p:nvSpPr>
          <p:spPr bwMode="invGray">
            <a:xfrm>
              <a:off x="6324213" y="5349159"/>
              <a:ext cx="243939" cy="488419"/>
            </a:xfrm>
            <a:custGeom>
              <a:avLst/>
              <a:gdLst>
                <a:gd name="T0" fmla="*/ 2147483646 w 129"/>
                <a:gd name="T1" fmla="*/ 2147483646 h 257"/>
                <a:gd name="T2" fmla="*/ 2147483646 w 129"/>
                <a:gd name="T3" fmla="*/ 2147483646 h 257"/>
                <a:gd name="T4" fmla="*/ 2147483646 w 129"/>
                <a:gd name="T5" fmla="*/ 2147483646 h 257"/>
                <a:gd name="T6" fmla="*/ 2147483646 w 129"/>
                <a:gd name="T7" fmla="*/ 2147483646 h 257"/>
                <a:gd name="T8" fmla="*/ 2147483646 w 129"/>
                <a:gd name="T9" fmla="*/ 2147483646 h 257"/>
                <a:gd name="T10" fmla="*/ 2147483646 w 129"/>
                <a:gd name="T11" fmla="*/ 2147483646 h 257"/>
                <a:gd name="T12" fmla="*/ 2147483646 w 129"/>
                <a:gd name="T13" fmla="*/ 2147483646 h 257"/>
                <a:gd name="T14" fmla="*/ 2147483646 w 129"/>
                <a:gd name="T15" fmla="*/ 2147483646 h 257"/>
                <a:gd name="T16" fmla="*/ 2147483646 w 129"/>
                <a:gd name="T17" fmla="*/ 2147483646 h 257"/>
                <a:gd name="T18" fmla="*/ 2147483646 w 129"/>
                <a:gd name="T19" fmla="*/ 0 h 257"/>
                <a:gd name="T20" fmla="*/ 2147483646 w 129"/>
                <a:gd name="T21" fmla="*/ 2147483646 h 257"/>
                <a:gd name="T22" fmla="*/ 2147483646 w 129"/>
                <a:gd name="T23" fmla="*/ 2147483646 h 257"/>
                <a:gd name="T24" fmla="*/ 2147483646 w 129"/>
                <a:gd name="T25" fmla="*/ 2147483646 h 257"/>
                <a:gd name="T26" fmla="*/ 2147483646 w 129"/>
                <a:gd name="T27" fmla="*/ 2147483646 h 257"/>
                <a:gd name="T28" fmla="*/ 2147483646 w 129"/>
                <a:gd name="T29" fmla="*/ 2147483646 h 257"/>
                <a:gd name="T30" fmla="*/ 0 w 129"/>
                <a:gd name="T31" fmla="*/ 2147483646 h 257"/>
                <a:gd name="T32" fmla="*/ 2147483646 w 129"/>
                <a:gd name="T33" fmla="*/ 2147483646 h 257"/>
                <a:gd name="T34" fmla="*/ 2147483646 w 129"/>
                <a:gd name="T35" fmla="*/ 2147483646 h 257"/>
                <a:gd name="T36" fmla="*/ 2147483646 w 129"/>
                <a:gd name="T37" fmla="*/ 2147483646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3"/>
            <p:cNvSpPr/>
            <p:nvPr/>
          </p:nvSpPr>
          <p:spPr bwMode="gray">
            <a:xfrm>
              <a:off x="5755018" y="3304970"/>
              <a:ext cx="65370" cy="76850"/>
            </a:xfrm>
            <a:custGeom>
              <a:avLst/>
              <a:gdLst>
                <a:gd name="T0" fmla="*/ 2147483646 w 33"/>
                <a:gd name="T1" fmla="*/ 2147483646 h 41"/>
                <a:gd name="T2" fmla="*/ 2147483646 w 33"/>
                <a:gd name="T3" fmla="*/ 2147483646 h 41"/>
                <a:gd name="T4" fmla="*/ 2147483646 w 33"/>
                <a:gd name="T5" fmla="*/ 2147483646 h 41"/>
                <a:gd name="T6" fmla="*/ 0 w 33"/>
                <a:gd name="T7" fmla="*/ 0 h 41"/>
                <a:gd name="T8" fmla="*/ 2147483646 w 33"/>
                <a:gd name="T9" fmla="*/ 2147483646 h 41"/>
                <a:gd name="T10" fmla="*/ 2147483646 w 33"/>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1">
                  <a:moveTo>
                    <a:pt x="32" y="40"/>
                  </a:moveTo>
                  <a:lnTo>
                    <a:pt x="8" y="40"/>
                  </a:lnTo>
                  <a:lnTo>
                    <a:pt x="8" y="24"/>
                  </a:lnTo>
                  <a:lnTo>
                    <a:pt x="0" y="0"/>
                  </a:lnTo>
                  <a:lnTo>
                    <a:pt x="24" y="8"/>
                  </a:lnTo>
                  <a:lnTo>
                    <a:pt x="32" y="40"/>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Freeform 11"/>
            <p:cNvSpPr/>
            <p:nvPr/>
          </p:nvSpPr>
          <p:spPr bwMode="gray">
            <a:xfrm>
              <a:off x="5616311" y="3170055"/>
              <a:ext cx="216836" cy="242502"/>
            </a:xfrm>
            <a:custGeom>
              <a:avLst/>
              <a:gdLst>
                <a:gd name="T0" fmla="*/ 2147483646 w 113"/>
                <a:gd name="T1" fmla="*/ 2147483646 h 129"/>
                <a:gd name="T2" fmla="*/ 2147483646 w 113"/>
                <a:gd name="T3" fmla="*/ 2147483646 h 129"/>
                <a:gd name="T4" fmla="*/ 2147483646 w 113"/>
                <a:gd name="T5" fmla="*/ 2147483646 h 129"/>
                <a:gd name="T6" fmla="*/ 2147483646 w 113"/>
                <a:gd name="T7" fmla="*/ 2147483646 h 129"/>
                <a:gd name="T8" fmla="*/ 2147483646 w 113"/>
                <a:gd name="T9" fmla="*/ 0 h 129"/>
                <a:gd name="T10" fmla="*/ 2147483646 w 113"/>
                <a:gd name="T11" fmla="*/ 0 h 129"/>
                <a:gd name="T12" fmla="*/ 2147483646 w 113"/>
                <a:gd name="T13" fmla="*/ 2147483646 h 129"/>
                <a:gd name="T14" fmla="*/ 2147483646 w 113"/>
                <a:gd name="T15" fmla="*/ 2147483646 h 129"/>
                <a:gd name="T16" fmla="*/ 0 w 113"/>
                <a:gd name="T17" fmla="*/ 2147483646 h 129"/>
                <a:gd name="T18" fmla="*/ 0 w 113"/>
                <a:gd name="T19" fmla="*/ 2147483646 h 129"/>
                <a:gd name="T20" fmla="*/ 2147483646 w 113"/>
                <a:gd name="T21" fmla="*/ 2147483646 h 129"/>
                <a:gd name="T22" fmla="*/ 2147483646 w 113"/>
                <a:gd name="T23" fmla="*/ 2147483646 h 129"/>
                <a:gd name="T24" fmla="*/ 2147483646 w 113"/>
                <a:gd name="T25" fmla="*/ 2147483646 h 129"/>
                <a:gd name="T26" fmla="*/ 2147483646 w 113"/>
                <a:gd name="T27" fmla="*/ 2147483646 h 129"/>
                <a:gd name="T28" fmla="*/ 2147483646 w 113"/>
                <a:gd name="T29" fmla="*/ 2147483646 h 129"/>
                <a:gd name="T30" fmla="*/ 2147483646 w 113"/>
                <a:gd name="T31" fmla="*/ 2147483646 h 129"/>
                <a:gd name="T32" fmla="*/ 2147483646 w 113"/>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Freeform 12"/>
            <p:cNvSpPr/>
            <p:nvPr/>
          </p:nvSpPr>
          <p:spPr bwMode="gray">
            <a:xfrm>
              <a:off x="5755019" y="3289597"/>
              <a:ext cx="170600" cy="228839"/>
            </a:xfrm>
            <a:custGeom>
              <a:avLst/>
              <a:gdLst>
                <a:gd name="T0" fmla="*/ 2147483646 w 89"/>
                <a:gd name="T1" fmla="*/ 2147483646 h 121"/>
                <a:gd name="T2" fmla="*/ 2147483646 w 89"/>
                <a:gd name="T3" fmla="*/ 2147483646 h 121"/>
                <a:gd name="T4" fmla="*/ 2147483646 w 89"/>
                <a:gd name="T5" fmla="*/ 2147483646 h 121"/>
                <a:gd name="T6" fmla="*/ 2147483646 w 89"/>
                <a:gd name="T7" fmla="*/ 2147483646 h 121"/>
                <a:gd name="T8" fmla="*/ 2147483646 w 89"/>
                <a:gd name="T9" fmla="*/ 0 h 121"/>
                <a:gd name="T10" fmla="*/ 2147483646 w 89"/>
                <a:gd name="T11" fmla="*/ 2147483646 h 121"/>
                <a:gd name="T12" fmla="*/ 2147483646 w 89"/>
                <a:gd name="T13" fmla="*/ 2147483646 h 121"/>
                <a:gd name="T14" fmla="*/ 2147483646 w 89"/>
                <a:gd name="T15" fmla="*/ 2147483646 h 121"/>
                <a:gd name="T16" fmla="*/ 0 w 89"/>
                <a:gd name="T17" fmla="*/ 2147483646 h 121"/>
                <a:gd name="T18" fmla="*/ 2147483646 w 89"/>
                <a:gd name="T19" fmla="*/ 2147483646 h 121"/>
                <a:gd name="T20" fmla="*/ 2147483646 w 89"/>
                <a:gd name="T21" fmla="*/ 2147483646 h 121"/>
                <a:gd name="T22" fmla="*/ 2147483646 w 89"/>
                <a:gd name="T23" fmla="*/ 2147483646 h 121"/>
                <a:gd name="T24" fmla="*/ 2147483646 w 89"/>
                <a:gd name="T25" fmla="*/ 214748364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0">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Freeform 16"/>
            <p:cNvSpPr/>
            <p:nvPr/>
          </p:nvSpPr>
          <p:spPr bwMode="invGray">
            <a:xfrm>
              <a:off x="6338552" y="4502101"/>
              <a:ext cx="122767" cy="104175"/>
            </a:xfrm>
            <a:custGeom>
              <a:avLst/>
              <a:gdLst>
                <a:gd name="T0" fmla="*/ 2147483646 w 65"/>
                <a:gd name="T1" fmla="*/ 0 h 57"/>
                <a:gd name="T2" fmla="*/ 0 w 65"/>
                <a:gd name="T3" fmla="*/ 2147483646 h 57"/>
                <a:gd name="T4" fmla="*/ 2147483646 w 65"/>
                <a:gd name="T5" fmla="*/ 2147483646 h 57"/>
                <a:gd name="T6" fmla="*/ 2147483646 w 65"/>
                <a:gd name="T7" fmla="*/ 2147483646 h 57"/>
                <a:gd name="T8" fmla="*/ 2147483646 w 65"/>
                <a:gd name="T9" fmla="*/ 2147483646 h 57"/>
                <a:gd name="T10" fmla="*/ 2147483646 w 6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7">
                  <a:moveTo>
                    <a:pt x="24" y="0"/>
                  </a:moveTo>
                  <a:lnTo>
                    <a:pt x="0" y="40"/>
                  </a:lnTo>
                  <a:lnTo>
                    <a:pt x="24" y="56"/>
                  </a:lnTo>
                  <a:lnTo>
                    <a:pt x="64" y="40"/>
                  </a:lnTo>
                  <a:lnTo>
                    <a:pt x="64" y="24"/>
                  </a:lnTo>
                  <a:lnTo>
                    <a:pt x="24" y="0"/>
                  </a:lnTo>
                </a:path>
              </a:pathLst>
            </a:custGeom>
            <a:grpFill/>
            <a:ln w="12700" cap="rnd" cmpd="sng">
              <a:solidFill>
                <a:schemeClr val="bg1"/>
              </a:solidFill>
              <a:prstDash val="solid"/>
              <a:round/>
            </a:ln>
            <a:effectLst/>
          </p:spPr>
          <p:txBody>
            <a:bodyPr/>
            <a:lstStyle/>
            <a:p>
              <a:pPr fontAlgn="auto">
                <a:spcBef>
                  <a:spcPct val="0"/>
                </a:spcBef>
                <a:spcAft>
                  <a:spcPct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9" name="Text Box 15"/>
          <p:cNvSpPr txBox="1">
            <a:spLocks noChangeArrowheads="1"/>
          </p:cNvSpPr>
          <p:nvPr/>
        </p:nvSpPr>
        <p:spPr bwMode="auto">
          <a:xfrm>
            <a:off x="6765722" y="1015585"/>
            <a:ext cx="850795"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添加</a:t>
            </a:r>
            <a:endParaRPr lang="en-US" altLang="zh-CN" sz="2400" b="1">
              <a:solidFill>
                <a:schemeClr val="bg1"/>
              </a:solidFill>
              <a:latin typeface="微软雅黑" panose="020B0503020204020204" pitchFamily="34" charset="-122"/>
              <a:ea typeface="微软雅黑" panose="020B0503020204020204" pitchFamily="34" charset="-122"/>
            </a:endParaRPr>
          </a:p>
          <a:p>
            <a:pPr algn="ctr"/>
            <a:r>
              <a:rPr lang="zh-CN" altLang="en-US" sz="2400" b="1">
                <a:solidFill>
                  <a:schemeClr val="bg1"/>
                </a:solidFill>
                <a:latin typeface="微软雅黑" panose="020B0503020204020204" pitchFamily="34" charset="-122"/>
                <a:ea typeface="微软雅黑" panose="020B0503020204020204" pitchFamily="34" charset="-122"/>
              </a:rPr>
              <a:t>标题</a:t>
            </a:r>
          </a:p>
        </p:txBody>
      </p:sp>
      <p:sp>
        <p:nvSpPr>
          <p:cNvPr id="40" name="Rectangle 16"/>
          <p:cNvSpPr>
            <a:spLocks noChangeArrowheads="1"/>
          </p:cNvSpPr>
          <p:nvPr/>
        </p:nvSpPr>
        <p:spPr bwMode="auto">
          <a:xfrm>
            <a:off x="6246832" y="2369499"/>
            <a:ext cx="1836183"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添加文本内容添加文本内容添加文本内容添加文本添加文本内容添加文本内容添加文本内容添加文本添加文本内容添加文本内容添加文本添加文本内容添加文本内容添加文本</a:t>
            </a:r>
          </a:p>
          <a:p>
            <a:pPr>
              <a:lnSpc>
                <a:spcPct val="150000"/>
              </a:lnSpc>
            </a:pP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Line 548"/>
          <p:cNvSpPr>
            <a:spLocks noChangeShapeType="1"/>
          </p:cNvSpPr>
          <p:nvPr/>
        </p:nvSpPr>
        <p:spPr bwMode="auto">
          <a:xfrm flipV="1">
            <a:off x="4193927" y="2441508"/>
            <a:ext cx="1350345"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Line 548"/>
          <p:cNvSpPr>
            <a:spLocks noChangeShapeType="1"/>
          </p:cNvSpPr>
          <p:nvPr/>
        </p:nvSpPr>
        <p:spPr bwMode="auto">
          <a:xfrm flipV="1">
            <a:off x="4193927" y="2766548"/>
            <a:ext cx="1350345"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Line 548"/>
          <p:cNvSpPr>
            <a:spLocks noChangeShapeType="1"/>
          </p:cNvSpPr>
          <p:nvPr/>
        </p:nvSpPr>
        <p:spPr bwMode="auto">
          <a:xfrm flipV="1">
            <a:off x="4193927" y="3090398"/>
            <a:ext cx="1350345"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Line 548"/>
          <p:cNvSpPr>
            <a:spLocks noChangeShapeType="1"/>
          </p:cNvSpPr>
          <p:nvPr/>
        </p:nvSpPr>
        <p:spPr bwMode="auto">
          <a:xfrm flipV="1">
            <a:off x="4140343" y="3467826"/>
            <a:ext cx="1403929"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Rectangle 23"/>
          <p:cNvSpPr>
            <a:spLocks noChangeArrowheads="1"/>
          </p:cNvSpPr>
          <p:nvPr/>
        </p:nvSpPr>
        <p:spPr bwMode="auto">
          <a:xfrm>
            <a:off x="4572596" y="2133136"/>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添加文本内容</a:t>
            </a:r>
          </a:p>
        </p:txBody>
      </p:sp>
      <p:sp>
        <p:nvSpPr>
          <p:cNvPr id="46" name="Rectangle 24"/>
          <p:cNvSpPr>
            <a:spLocks noChangeArrowheads="1"/>
          </p:cNvSpPr>
          <p:nvPr/>
        </p:nvSpPr>
        <p:spPr bwMode="auto">
          <a:xfrm>
            <a:off x="4572596" y="2496276"/>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添加文本内容</a:t>
            </a:r>
          </a:p>
        </p:txBody>
      </p:sp>
      <p:sp>
        <p:nvSpPr>
          <p:cNvPr id="47" name="Rectangle 25"/>
          <p:cNvSpPr>
            <a:spLocks noChangeArrowheads="1"/>
          </p:cNvSpPr>
          <p:nvPr/>
        </p:nvSpPr>
        <p:spPr bwMode="auto">
          <a:xfrm>
            <a:off x="4572596" y="2820126"/>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添加文本内容</a:t>
            </a:r>
          </a:p>
        </p:txBody>
      </p:sp>
      <p:sp>
        <p:nvSpPr>
          <p:cNvPr id="48" name="Rectangle 26"/>
          <p:cNvSpPr>
            <a:spLocks noChangeArrowheads="1"/>
          </p:cNvSpPr>
          <p:nvPr/>
        </p:nvSpPr>
        <p:spPr bwMode="auto">
          <a:xfrm>
            <a:off x="4572596" y="3197555"/>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添加文本内容</a:t>
            </a:r>
          </a:p>
        </p:txBody>
      </p:sp>
      <p:pic>
        <p:nvPicPr>
          <p:cNvPr id="49" name="圆角矩形 53"/>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724228">
            <a:off x="3430648" y="2066450"/>
            <a:ext cx="161925" cy="157183"/>
          </a:xfrm>
          <a:prstGeom prst="rect">
            <a:avLst/>
          </a:prstGeom>
          <a:noFill/>
          <a:extLst>
            <a:ext uri="{909E8E84-426E-40DD-AFC4-6F175D3DCCD1}">
              <a14:hiddenFill xmlns:a14="http://schemas.microsoft.com/office/drawing/2010/main">
                <a:solidFill>
                  <a:srgbClr val="FFFFFF"/>
                </a:solidFill>
              </a14:hiddenFill>
            </a:ext>
          </a:extLst>
        </p:spPr>
      </p:pic>
      <p:pic>
        <p:nvPicPr>
          <p:cNvPr id="50" name="圆角矩形 53"/>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724228">
            <a:off x="3543772" y="2930844"/>
            <a:ext cx="161925" cy="157183"/>
          </a:xfrm>
          <a:prstGeom prst="rect">
            <a:avLst/>
          </a:prstGeom>
          <a:noFill/>
          <a:extLst>
            <a:ext uri="{909E8E84-426E-40DD-AFC4-6F175D3DCCD1}">
              <a14:hiddenFill xmlns:a14="http://schemas.microsoft.com/office/drawing/2010/main">
                <a:solidFill>
                  <a:srgbClr val="FFFFFF"/>
                </a:solidFill>
              </a14:hiddenFill>
            </a:ext>
          </a:extLst>
        </p:spPr>
      </p:pic>
      <p:pic>
        <p:nvPicPr>
          <p:cNvPr id="51" name="圆角矩形 53"/>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724228">
            <a:off x="3812888" y="3146347"/>
            <a:ext cx="161925" cy="157183"/>
          </a:xfrm>
          <a:prstGeom prst="rect">
            <a:avLst/>
          </a:prstGeom>
          <a:noFill/>
          <a:extLst>
            <a:ext uri="{909E8E84-426E-40DD-AFC4-6F175D3DCCD1}">
              <a14:hiddenFill xmlns:a14="http://schemas.microsoft.com/office/drawing/2010/main">
                <a:solidFill>
                  <a:srgbClr val="FFFFFF"/>
                </a:solidFill>
              </a14:hiddenFill>
            </a:ext>
          </a:extLst>
        </p:spPr>
      </p:pic>
      <p:pic>
        <p:nvPicPr>
          <p:cNvPr id="52" name="圆角矩形 53"/>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724228">
            <a:off x="3488996" y="3686891"/>
            <a:ext cx="161925" cy="157183"/>
          </a:xfrm>
          <a:prstGeom prst="rect">
            <a:avLst/>
          </a:prstGeom>
          <a:noFill/>
          <a:extLst>
            <a:ext uri="{909E8E84-426E-40DD-AFC4-6F175D3DCCD1}">
              <a14:hiddenFill xmlns:a14="http://schemas.microsoft.com/office/drawing/2010/main">
                <a:solidFill>
                  <a:srgbClr val="FFFFFF"/>
                </a:solidFill>
              </a14:hiddenFill>
            </a:ext>
          </a:extLst>
        </p:spPr>
      </p:pic>
      <p:sp>
        <p:nvSpPr>
          <p:cNvPr id="53" name="Line 548"/>
          <p:cNvSpPr>
            <a:spLocks noChangeShapeType="1"/>
          </p:cNvSpPr>
          <p:nvPr/>
        </p:nvSpPr>
        <p:spPr bwMode="auto">
          <a:xfrm>
            <a:off x="3546143" y="2172427"/>
            <a:ext cx="647784" cy="269081"/>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Line 548"/>
          <p:cNvSpPr>
            <a:spLocks noChangeShapeType="1"/>
          </p:cNvSpPr>
          <p:nvPr/>
        </p:nvSpPr>
        <p:spPr bwMode="auto">
          <a:xfrm flipV="1">
            <a:off x="3653313" y="2766548"/>
            <a:ext cx="540614" cy="269081"/>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Line 548"/>
          <p:cNvSpPr>
            <a:spLocks noChangeShapeType="1"/>
          </p:cNvSpPr>
          <p:nvPr/>
        </p:nvSpPr>
        <p:spPr bwMode="auto">
          <a:xfrm flipV="1">
            <a:off x="3599729" y="3467826"/>
            <a:ext cx="540614" cy="32385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Line 548"/>
          <p:cNvSpPr>
            <a:spLocks noChangeShapeType="1"/>
          </p:cNvSpPr>
          <p:nvPr/>
        </p:nvSpPr>
        <p:spPr bwMode="auto">
          <a:xfrm flipV="1">
            <a:off x="3923620" y="3090398"/>
            <a:ext cx="270307" cy="161925"/>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ppt_x</p:attrName>
                                        </p:attrNameLst>
                                      </p:cBhvr>
                                      <p:tavLst>
                                        <p:tav tm="0">
                                          <p:val>
                                            <p:strVal val="#ppt_x-.2"/>
                                          </p:val>
                                        </p:tav>
                                        <p:tav tm="100000">
                                          <p:val>
                                            <p:strVal val="#ppt_x"/>
                                          </p:val>
                                        </p:tav>
                                      </p:tavLst>
                                    </p:anim>
                                    <p:anim calcmode="lin" valueType="num">
                                      <p:cBhvr>
                                        <p:cTn id="12"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9"/>
                                        </p:tgtEl>
                                      </p:cBhvr>
                                    </p:animEffect>
                                  </p:childTnLst>
                                </p:cTn>
                              </p:par>
                              <p:par>
                                <p:cTn id="14" presetID="29"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1000" fill="hold"/>
                                        <p:tgtEl>
                                          <p:spTgt spid="50"/>
                                        </p:tgtEl>
                                        <p:attrNameLst>
                                          <p:attrName>ppt_x</p:attrName>
                                        </p:attrNameLst>
                                      </p:cBhvr>
                                      <p:tavLst>
                                        <p:tav tm="0">
                                          <p:val>
                                            <p:strVal val="#ppt_x-.2"/>
                                          </p:val>
                                        </p:tav>
                                        <p:tav tm="100000">
                                          <p:val>
                                            <p:strVal val="#ppt_x"/>
                                          </p:val>
                                        </p:tav>
                                      </p:tavLst>
                                    </p:anim>
                                    <p:anim calcmode="lin" valueType="num">
                                      <p:cBhvr>
                                        <p:cTn id="17"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0"/>
                                        </p:tgtEl>
                                      </p:cBhvr>
                                    </p:animEffect>
                                  </p:childTnLst>
                                </p:cTn>
                              </p:par>
                              <p:par>
                                <p:cTn id="19" presetID="29"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1000" fill="hold"/>
                                        <p:tgtEl>
                                          <p:spTgt spid="52"/>
                                        </p:tgtEl>
                                        <p:attrNameLst>
                                          <p:attrName>ppt_x</p:attrName>
                                        </p:attrNameLst>
                                      </p:cBhvr>
                                      <p:tavLst>
                                        <p:tav tm="0">
                                          <p:val>
                                            <p:strVal val="#ppt_x-.2"/>
                                          </p:val>
                                        </p:tav>
                                        <p:tav tm="100000">
                                          <p:val>
                                            <p:strVal val="#ppt_x"/>
                                          </p:val>
                                        </p:tav>
                                      </p:tavLst>
                                    </p:anim>
                                    <p:anim calcmode="lin" valueType="num">
                                      <p:cBhvr>
                                        <p:cTn id="22"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
                                        </p:tgtEl>
                                      </p:cBhvr>
                                    </p:animEffect>
                                  </p:childTnLst>
                                </p:cTn>
                              </p:par>
                              <p:par>
                                <p:cTn id="24" presetID="29" presetClass="entr" presetSubtype="0"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p:cTn id="26" dur="1000" fill="hold"/>
                                        <p:tgtEl>
                                          <p:spTgt spid="51"/>
                                        </p:tgtEl>
                                        <p:attrNameLst>
                                          <p:attrName>ppt_x</p:attrName>
                                        </p:attrNameLst>
                                      </p:cBhvr>
                                      <p:tavLst>
                                        <p:tav tm="0">
                                          <p:val>
                                            <p:strVal val="#ppt_x-.2"/>
                                          </p:val>
                                        </p:tav>
                                        <p:tav tm="100000">
                                          <p:val>
                                            <p:strVal val="#ppt_x"/>
                                          </p:val>
                                        </p:tav>
                                      </p:tavLst>
                                    </p:anim>
                                    <p:anim calcmode="lin" valueType="num">
                                      <p:cBhvr>
                                        <p:cTn id="27"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1"/>
                                        </p:tgtEl>
                                      </p:cBhvr>
                                    </p:animEffect>
                                  </p:childTnLst>
                                </p:cTn>
                              </p:par>
                            </p:childTnLst>
                          </p:cTn>
                        </p:par>
                        <p:par>
                          <p:cTn id="29" fill="hold">
                            <p:stCondLst>
                              <p:cond delay="3000"/>
                            </p:stCondLst>
                            <p:childTnLst>
                              <p:par>
                                <p:cTn id="30" presetID="18" presetClass="entr" presetSubtype="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strips(downRight)">
                                      <p:cBhvr>
                                        <p:cTn id="32" dur="500"/>
                                        <p:tgtEl>
                                          <p:spTgt spid="53"/>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strips(downRight)">
                                      <p:cBhvr>
                                        <p:cTn id="35" dur="500"/>
                                        <p:tgtEl>
                                          <p:spTgt spid="41"/>
                                        </p:tgtEl>
                                      </p:cBhvr>
                                    </p:animEffect>
                                  </p:childTnLst>
                                </p:cTn>
                              </p:par>
                            </p:childTnLst>
                          </p:cTn>
                        </p:par>
                        <p:par>
                          <p:cTn id="36" fill="hold">
                            <p:stCondLst>
                              <p:cond delay="3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45"/>
                                        </p:tgtEl>
                                        <p:attrNameLst>
                                          <p:attrName>ppt_y</p:attrName>
                                        </p:attrNameLst>
                                      </p:cBhvr>
                                      <p:tavLst>
                                        <p:tav tm="0">
                                          <p:val>
                                            <p:strVal val="#ppt_y"/>
                                          </p:val>
                                        </p:tav>
                                        <p:tav tm="100000">
                                          <p:val>
                                            <p:strVal val="#ppt_y"/>
                                          </p:val>
                                        </p:tav>
                                      </p:tavLst>
                                    </p:anim>
                                    <p:anim calcmode="lin" valueType="num">
                                      <p:cBhvr>
                                        <p:cTn id="41"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45"/>
                                        </p:tgtEl>
                                      </p:cBhvr>
                                    </p:animEffect>
                                  </p:childTnLst>
                                </p:cTn>
                              </p:par>
                            </p:childTnLst>
                          </p:cTn>
                        </p:par>
                        <p:par>
                          <p:cTn id="44" fill="hold">
                            <p:stCondLst>
                              <p:cond delay="4250"/>
                            </p:stCondLst>
                            <p:childTnLst>
                              <p:par>
                                <p:cTn id="45" presetID="18" presetClass="entr" presetSubtype="6"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strips(downRight)">
                                      <p:cBhvr>
                                        <p:cTn id="47" dur="500"/>
                                        <p:tgtEl>
                                          <p:spTgt spid="54"/>
                                        </p:tgtEl>
                                      </p:cBhvr>
                                    </p:animEffect>
                                  </p:childTnLst>
                                </p:cTn>
                              </p:par>
                              <p:par>
                                <p:cTn id="48" presetID="18" presetClass="entr" presetSubtype="6"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strips(downRight)">
                                      <p:cBhvr>
                                        <p:cTn id="50" dur="500"/>
                                        <p:tgtEl>
                                          <p:spTgt spid="42"/>
                                        </p:tgtEl>
                                      </p:cBhvr>
                                    </p:animEffect>
                                  </p:childTnLst>
                                </p:cTn>
                              </p:par>
                            </p:childTnLst>
                          </p:cTn>
                        </p:par>
                        <p:par>
                          <p:cTn id="51" fill="hold">
                            <p:stCondLst>
                              <p:cond delay="4750"/>
                            </p:stCondLst>
                            <p:childTnLst>
                              <p:par>
                                <p:cTn id="52" presetID="41" presetClass="entr" presetSubtype="0" fill="hold" nodeType="afterEffect">
                                  <p:stCondLst>
                                    <p:cond delay="0"/>
                                  </p:stCondLst>
                                  <p:iterate type="lt">
                                    <p:tmPct val="10000"/>
                                  </p:iterate>
                                  <p:childTnLst>
                                    <p:set>
                                      <p:cBhvr>
                                        <p:cTn id="53" dur="1" fill="hold">
                                          <p:stCondLst>
                                            <p:cond delay="0"/>
                                          </p:stCondLst>
                                        </p:cTn>
                                        <p:tgtEl>
                                          <p:spTgt spid="46">
                                            <p:txEl>
                                              <p:pRg st="0" end="0"/>
                                            </p:txEl>
                                          </p:spTgt>
                                        </p:tgtEl>
                                        <p:attrNameLst>
                                          <p:attrName>style.visibility</p:attrName>
                                        </p:attrNameLst>
                                      </p:cBhvr>
                                      <p:to>
                                        <p:strVal val="visible"/>
                                      </p:to>
                                    </p:set>
                                    <p:anim calcmode="lin" valueType="num">
                                      <p:cBhvr>
                                        <p:cTn id="54" dur="500" fill="hold"/>
                                        <p:tgtEl>
                                          <p:spTgt spid="4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46">
                                            <p:txEl>
                                              <p:pRg st="0" end="0"/>
                                            </p:txEl>
                                          </p:spTgt>
                                        </p:tgtEl>
                                        <p:attrNameLst>
                                          <p:attrName>ppt_y</p:attrName>
                                        </p:attrNameLst>
                                      </p:cBhvr>
                                      <p:tavLst>
                                        <p:tav tm="0">
                                          <p:val>
                                            <p:strVal val="#ppt_y"/>
                                          </p:val>
                                        </p:tav>
                                        <p:tav tm="100000">
                                          <p:val>
                                            <p:strVal val="#ppt_y"/>
                                          </p:val>
                                        </p:tav>
                                      </p:tavLst>
                                    </p:anim>
                                    <p:anim calcmode="lin" valueType="num">
                                      <p:cBhvr>
                                        <p:cTn id="56" dur="500" fill="hold"/>
                                        <p:tgtEl>
                                          <p:spTgt spid="4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4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46">
                                            <p:txEl>
                                              <p:pRg st="0" end="0"/>
                                            </p:txEl>
                                          </p:spTgt>
                                        </p:tgtEl>
                                      </p:cBhvr>
                                    </p:animEffect>
                                  </p:childTnLst>
                                </p:cTn>
                              </p:par>
                            </p:childTnLst>
                          </p:cTn>
                        </p:par>
                        <p:par>
                          <p:cTn id="59" fill="hold">
                            <p:stCondLst>
                              <p:cond delay="5500"/>
                            </p:stCondLst>
                            <p:childTnLst>
                              <p:par>
                                <p:cTn id="60" presetID="18" presetClass="entr" presetSubtype="6"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strips(downRight)">
                                      <p:cBhvr>
                                        <p:cTn id="62" dur="500"/>
                                        <p:tgtEl>
                                          <p:spTgt spid="56"/>
                                        </p:tgtEl>
                                      </p:cBhvr>
                                    </p:animEffect>
                                  </p:childTnLst>
                                </p:cTn>
                              </p:par>
                              <p:par>
                                <p:cTn id="63" presetID="18" presetClass="entr" presetSubtype="6"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strips(downRight)">
                                      <p:cBhvr>
                                        <p:cTn id="65" dur="500"/>
                                        <p:tgtEl>
                                          <p:spTgt spid="43"/>
                                        </p:tgtEl>
                                      </p:cBhvr>
                                    </p:animEffect>
                                  </p:childTnLst>
                                </p:cTn>
                              </p:par>
                            </p:childTnLst>
                          </p:cTn>
                        </p:par>
                        <p:par>
                          <p:cTn id="66" fill="hold">
                            <p:stCondLst>
                              <p:cond delay="60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47"/>
                                        </p:tgtEl>
                                        <p:attrNameLst>
                                          <p:attrName>style.visibility</p:attrName>
                                        </p:attrNameLst>
                                      </p:cBhvr>
                                      <p:to>
                                        <p:strVal val="visible"/>
                                      </p:to>
                                    </p:set>
                                    <p:anim calcmode="lin" valueType="num">
                                      <p:cBhvr>
                                        <p:cTn id="69"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47"/>
                                        </p:tgtEl>
                                        <p:attrNameLst>
                                          <p:attrName>ppt_y</p:attrName>
                                        </p:attrNameLst>
                                      </p:cBhvr>
                                      <p:tavLst>
                                        <p:tav tm="0">
                                          <p:val>
                                            <p:strVal val="#ppt_y"/>
                                          </p:val>
                                        </p:tav>
                                        <p:tav tm="100000">
                                          <p:val>
                                            <p:strVal val="#ppt_y"/>
                                          </p:val>
                                        </p:tav>
                                      </p:tavLst>
                                    </p:anim>
                                    <p:anim calcmode="lin" valueType="num">
                                      <p:cBhvr>
                                        <p:cTn id="71"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47"/>
                                        </p:tgtEl>
                                      </p:cBhvr>
                                    </p:animEffect>
                                  </p:childTnLst>
                                </p:cTn>
                              </p:par>
                            </p:childTnLst>
                          </p:cTn>
                        </p:par>
                        <p:par>
                          <p:cTn id="74" fill="hold">
                            <p:stCondLst>
                              <p:cond delay="6750"/>
                            </p:stCondLst>
                            <p:childTnLst>
                              <p:par>
                                <p:cTn id="75" presetID="18" presetClass="entr" presetSubtype="6" fill="hold" grpId="0" nodeType="after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strips(downRight)">
                                      <p:cBhvr>
                                        <p:cTn id="77" dur="500"/>
                                        <p:tgtEl>
                                          <p:spTgt spid="55"/>
                                        </p:tgtEl>
                                      </p:cBhvr>
                                    </p:animEffect>
                                  </p:childTnLst>
                                </p:cTn>
                              </p:par>
                              <p:par>
                                <p:cTn id="78" presetID="18" presetClass="entr" presetSubtype="6"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strips(downRight)">
                                      <p:cBhvr>
                                        <p:cTn id="80" dur="500"/>
                                        <p:tgtEl>
                                          <p:spTgt spid="44"/>
                                        </p:tgtEl>
                                      </p:cBhvr>
                                    </p:animEffect>
                                  </p:childTnLst>
                                </p:cTn>
                              </p:par>
                            </p:childTnLst>
                          </p:cTn>
                        </p:par>
                        <p:par>
                          <p:cTn id="81" fill="hold">
                            <p:stCondLst>
                              <p:cond delay="725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48"/>
                                        </p:tgtEl>
                                        <p:attrNameLst>
                                          <p:attrName>ppt_y</p:attrName>
                                        </p:attrNameLst>
                                      </p:cBhvr>
                                      <p:tavLst>
                                        <p:tav tm="0">
                                          <p:val>
                                            <p:strVal val="#ppt_y"/>
                                          </p:val>
                                        </p:tav>
                                        <p:tav tm="100000">
                                          <p:val>
                                            <p:strVal val="#ppt_y"/>
                                          </p:val>
                                        </p:tav>
                                      </p:tavLst>
                                    </p:anim>
                                    <p:anim calcmode="lin" valueType="num">
                                      <p:cBhvr>
                                        <p:cTn id="86"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48"/>
                                        </p:tgtEl>
                                      </p:cBhvr>
                                    </p:animEffect>
                                  </p:childTnLst>
                                </p:cTn>
                              </p:par>
                              <p:par>
                                <p:cTn id="89" presetID="52" presetClass="entr" presetSubtype="0" fill="hold" grpId="0" nodeType="withEffect">
                                  <p:stCondLst>
                                    <p:cond delay="0"/>
                                  </p:stCondLst>
                                  <p:childTnLst>
                                    <p:set>
                                      <p:cBhvr>
                                        <p:cTn id="90" dur="1" fill="hold">
                                          <p:stCondLst>
                                            <p:cond delay="0"/>
                                          </p:stCondLst>
                                        </p:cTn>
                                        <p:tgtEl>
                                          <p:spTgt spid="3"/>
                                        </p:tgtEl>
                                        <p:attrNameLst>
                                          <p:attrName>style.visibility</p:attrName>
                                        </p:attrNameLst>
                                      </p:cBhvr>
                                      <p:to>
                                        <p:strVal val="visible"/>
                                      </p:to>
                                    </p:set>
                                    <p:animScale>
                                      <p:cBhvr>
                                        <p:cTn id="9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92" dur="1000" decel="50000" fill="hold">
                                          <p:stCondLst>
                                            <p:cond delay="0"/>
                                          </p:stCondLst>
                                        </p:cTn>
                                        <p:tgtEl>
                                          <p:spTgt spid="3"/>
                                        </p:tgtEl>
                                        <p:attrNameLst>
                                          <p:attrName>ppt_x</p:attrName>
                                          <p:attrName>ppt_y</p:attrName>
                                        </p:attrNameLst>
                                      </p:cBhvr>
                                    </p:animMotion>
                                    <p:animEffect transition="in" filter="fade">
                                      <p:cBhvr>
                                        <p:cTn id="93" dur="1000"/>
                                        <p:tgtEl>
                                          <p:spTgt spid="3"/>
                                        </p:tgtEl>
                                      </p:cBhvr>
                                    </p:animEffect>
                                  </p:childTnLst>
                                </p:cTn>
                              </p:par>
                            </p:childTnLst>
                          </p:cTn>
                        </p:par>
                        <p:par>
                          <p:cTn id="94" fill="hold">
                            <p:stCondLst>
                              <p:cond delay="8250"/>
                            </p:stCondLst>
                            <p:childTnLst>
                              <p:par>
                                <p:cTn id="95" presetID="18" presetClass="entr" presetSubtype="12" fill="hold" nodeType="after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strips(downLeft)">
                                      <p:cBhvr>
                                        <p:cTn id="97" dur="500"/>
                                        <p:tgtEl>
                                          <p:spTgt spid="4"/>
                                        </p:tgtEl>
                                      </p:cBhvr>
                                    </p:animEffect>
                                  </p:childTnLst>
                                </p:cTn>
                              </p:par>
                            </p:childTnLst>
                          </p:cTn>
                        </p:par>
                        <p:par>
                          <p:cTn id="98" fill="hold">
                            <p:stCondLst>
                              <p:cond delay="8750"/>
                            </p:stCondLst>
                            <p:childTnLst>
                              <p:par>
                                <p:cTn id="99" presetID="49" presetClass="entr" presetSubtype="0" decel="10000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p:stCondLst>
                              <p:cond delay="9250"/>
                            </p:stCondLst>
                            <p:childTnLst>
                              <p:par>
                                <p:cTn id="106" presetID="29" presetClass="entr" presetSubtype="0"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1000" fill="hold"/>
                                        <p:tgtEl>
                                          <p:spTgt spid="40"/>
                                        </p:tgtEl>
                                        <p:attrNameLst>
                                          <p:attrName>ppt_x</p:attrName>
                                        </p:attrNameLst>
                                      </p:cBhvr>
                                      <p:tavLst>
                                        <p:tav tm="0">
                                          <p:val>
                                            <p:strVal val="#ppt_x-.2"/>
                                          </p:val>
                                        </p:tav>
                                        <p:tav tm="100000">
                                          <p:val>
                                            <p:strVal val="#ppt_x"/>
                                          </p:val>
                                        </p:tav>
                                      </p:tavLst>
                                    </p:anim>
                                    <p:anim calcmode="lin" valueType="num">
                                      <p:cBhvr>
                                        <p:cTn id="109"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p:bldP spid="40" grpId="0"/>
      <p:bldP spid="41" grpId="0" animBg="1"/>
      <p:bldP spid="42" grpId="0" animBg="1"/>
      <p:bldP spid="43" grpId="0" animBg="1"/>
      <p:bldP spid="44" grpId="0" animBg="1"/>
      <p:bldP spid="45" grpId="0"/>
      <p:bldP spid="47" grpId="0"/>
      <p:bldP spid="48" grpId="0"/>
      <p:bldP spid="53" grpId="0" animBg="1"/>
      <p:bldP spid="54" grpId="0" animBg="1"/>
      <p:bldP spid="55" grpId="0" animBg="1"/>
      <p:bldP spid="5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明 年 工 作 计 划</a:t>
            </a:r>
          </a:p>
        </p:txBody>
      </p:sp>
      <p:grpSp>
        <p:nvGrpSpPr>
          <p:cNvPr id="3" name="Group 3"/>
          <p:cNvGrpSpPr/>
          <p:nvPr/>
        </p:nvGrpSpPr>
        <p:grpSpPr>
          <a:xfrm>
            <a:off x="613145" y="1193544"/>
            <a:ext cx="4379219" cy="2891359"/>
            <a:chOff x="0" y="0"/>
            <a:chExt cx="5166566" cy="3409678"/>
          </a:xfrm>
        </p:grpSpPr>
        <p:sp>
          <p:nvSpPr>
            <p:cNvPr id="4"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C00000"/>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5"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6"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7"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grpSp>
      <p:sp>
        <p:nvSpPr>
          <p:cNvPr id="8" name="KSO_GN4"/>
          <p:cNvSpPr>
            <a:spLocks noChangeArrowheads="1"/>
          </p:cNvSpPr>
          <p:nvPr/>
        </p:nvSpPr>
        <p:spPr bwMode="auto">
          <a:xfrm>
            <a:off x="725005" y="1310199"/>
            <a:ext cx="1664817" cy="1665299"/>
          </a:xfrm>
          <a:prstGeom prst="ellipse">
            <a:avLst/>
          </a:prstGeom>
          <a:solidFill>
            <a:srgbClr val="D60000"/>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5400">
                <a:solidFill>
                  <a:schemeClr val="bg1"/>
                </a:solidFill>
                <a:latin typeface="Impact" panose="020B0806030902050204" pitchFamily="34" charset="0"/>
              </a:rPr>
              <a:t>04</a:t>
            </a:r>
          </a:p>
        </p:txBody>
      </p:sp>
      <p:sp>
        <p:nvSpPr>
          <p:cNvPr id="9" name="KSO_GN3"/>
          <p:cNvSpPr>
            <a:spLocks noChangeArrowheads="1"/>
          </p:cNvSpPr>
          <p:nvPr/>
        </p:nvSpPr>
        <p:spPr bwMode="auto">
          <a:xfrm>
            <a:off x="2257732" y="2530307"/>
            <a:ext cx="1178105" cy="1178446"/>
          </a:xfrm>
          <a:prstGeom prst="ellipse">
            <a:avLst/>
          </a:prstGeom>
          <a:solidFill>
            <a:srgbClr val="D60000"/>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4000">
                <a:solidFill>
                  <a:schemeClr val="bg1"/>
                </a:solidFill>
                <a:latin typeface="Impact" panose="020B0806030902050204" pitchFamily="34" charset="0"/>
              </a:rPr>
              <a:t>03</a:t>
            </a:r>
          </a:p>
        </p:txBody>
      </p:sp>
      <p:sp>
        <p:nvSpPr>
          <p:cNvPr id="10" name="KSO_GN2"/>
          <p:cNvSpPr>
            <a:spLocks noChangeArrowheads="1"/>
          </p:cNvSpPr>
          <p:nvPr/>
        </p:nvSpPr>
        <p:spPr bwMode="auto">
          <a:xfrm rot="10800000" flipV="1">
            <a:off x="3479867" y="3181428"/>
            <a:ext cx="840144" cy="840387"/>
          </a:xfrm>
          <a:prstGeom prst="ellipse">
            <a:avLst/>
          </a:prstGeom>
          <a:solidFill>
            <a:srgbClr val="D60000"/>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2700">
                <a:solidFill>
                  <a:schemeClr val="bg1"/>
                </a:solidFill>
                <a:latin typeface="Impact" panose="020B0806030902050204" pitchFamily="34" charset="0"/>
              </a:rPr>
              <a:t>02</a:t>
            </a:r>
            <a:endParaRPr lang="en-US" altLang="zh-CN" sz="1500">
              <a:solidFill>
                <a:schemeClr val="bg1"/>
              </a:solidFill>
              <a:latin typeface="Impact" panose="020B0806030902050204" pitchFamily="34" charset="0"/>
            </a:endParaRPr>
          </a:p>
        </p:txBody>
      </p:sp>
      <p:sp>
        <p:nvSpPr>
          <p:cNvPr id="11" name="KSO_GN1"/>
          <p:cNvSpPr>
            <a:spLocks noChangeArrowheads="1"/>
          </p:cNvSpPr>
          <p:nvPr/>
        </p:nvSpPr>
        <p:spPr bwMode="auto">
          <a:xfrm>
            <a:off x="4280741" y="3799219"/>
            <a:ext cx="579532" cy="579700"/>
          </a:xfrm>
          <a:prstGeom prst="ellipse">
            <a:avLst/>
          </a:prstGeom>
          <a:solidFill>
            <a:srgbClr val="D60000"/>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2700">
                <a:solidFill>
                  <a:schemeClr val="bg1"/>
                </a:solidFill>
                <a:latin typeface="Impact" panose="020B0806030902050204" pitchFamily="34" charset="0"/>
              </a:rPr>
              <a:t>01</a:t>
            </a:r>
          </a:p>
        </p:txBody>
      </p:sp>
      <p:sp>
        <p:nvSpPr>
          <p:cNvPr id="12" name="文本框 11"/>
          <p:cNvSpPr txBox="1">
            <a:spLocks noChangeArrowheads="1"/>
          </p:cNvSpPr>
          <p:nvPr/>
        </p:nvSpPr>
        <p:spPr bwMode="auto">
          <a:xfrm>
            <a:off x="2397229" y="915566"/>
            <a:ext cx="4199621" cy="7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a:solidFill>
                  <a:schemeClr val="tx1">
                    <a:lumMod val="65000"/>
                    <a:lumOff val="35000"/>
                  </a:schemeClr>
                </a:solidFill>
              </a:rPr>
              <a:t>点击此处输入文字点击此处输入文字点击此处输入文字</a:t>
            </a:r>
            <a:endParaRPr lang="en-US" altLang="zh-CN" sz="1200">
              <a:solidFill>
                <a:schemeClr val="tx1">
                  <a:lumMod val="65000"/>
                  <a:lumOff val="35000"/>
                </a:schemeClr>
              </a:solidFill>
            </a:endParaRPr>
          </a:p>
          <a:p>
            <a:pPr algn="just">
              <a:lnSpc>
                <a:spcPct val="130000"/>
              </a:lnSpc>
            </a:pPr>
            <a:r>
              <a:rPr lang="zh-CN" altLang="en-US" sz="1200">
                <a:solidFill>
                  <a:schemeClr val="tx1">
                    <a:lumMod val="65000"/>
                    <a:lumOff val="35000"/>
                  </a:schemeClr>
                </a:solidFill>
              </a:rPr>
              <a:t>点击此处输入文字点击此处输入文字点击此处输入文字</a:t>
            </a:r>
            <a:endParaRPr lang="en-US" altLang="zh-CN" sz="1200">
              <a:solidFill>
                <a:schemeClr val="tx1">
                  <a:lumMod val="65000"/>
                  <a:lumOff val="35000"/>
                </a:schemeClr>
              </a:solidFill>
            </a:endParaRPr>
          </a:p>
          <a:p>
            <a:pPr algn="just">
              <a:lnSpc>
                <a:spcPct val="130000"/>
              </a:lnSpc>
            </a:pPr>
            <a:r>
              <a:rPr lang="zh-CN" altLang="en-US" sz="1200">
                <a:solidFill>
                  <a:schemeClr val="tx1">
                    <a:lumMod val="65000"/>
                    <a:lumOff val="35000"/>
                  </a:schemeClr>
                </a:solidFill>
              </a:rPr>
              <a:t>点击此处输入文字点击此处输入文字点击此处输入文字</a:t>
            </a:r>
          </a:p>
        </p:txBody>
      </p:sp>
      <p:sp>
        <p:nvSpPr>
          <p:cNvPr id="13" name="文本框 12"/>
          <p:cNvSpPr txBox="1">
            <a:spLocks noChangeArrowheads="1"/>
          </p:cNvSpPr>
          <p:nvPr/>
        </p:nvSpPr>
        <p:spPr bwMode="auto">
          <a:xfrm>
            <a:off x="3330509" y="2047880"/>
            <a:ext cx="3934995"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a:solidFill>
                  <a:schemeClr val="tx1">
                    <a:lumMod val="65000"/>
                    <a:lumOff val="35000"/>
                  </a:schemeClr>
                </a:solidFill>
              </a:rPr>
              <a:t>点击此处输入文字点击此处输入文字点击此处输入文字</a:t>
            </a:r>
            <a:endParaRPr lang="en-US" altLang="zh-CN" sz="1200">
              <a:solidFill>
                <a:schemeClr val="tx1">
                  <a:lumMod val="65000"/>
                  <a:lumOff val="35000"/>
                </a:schemeClr>
              </a:solidFill>
            </a:endParaRPr>
          </a:p>
          <a:p>
            <a:pPr algn="just">
              <a:lnSpc>
                <a:spcPct val="130000"/>
              </a:lnSpc>
            </a:pPr>
            <a:r>
              <a:rPr lang="zh-CN" altLang="en-US" sz="1200">
                <a:solidFill>
                  <a:schemeClr val="tx1">
                    <a:lumMod val="65000"/>
                    <a:lumOff val="35000"/>
                  </a:schemeClr>
                </a:solidFill>
              </a:rPr>
              <a:t>点击此处输入文字点击此处输入文字点击此处输入文字</a:t>
            </a:r>
          </a:p>
        </p:txBody>
      </p:sp>
      <p:sp>
        <p:nvSpPr>
          <p:cNvPr id="14" name="文本框 13"/>
          <p:cNvSpPr txBox="1">
            <a:spLocks noChangeArrowheads="1"/>
          </p:cNvSpPr>
          <p:nvPr/>
        </p:nvSpPr>
        <p:spPr bwMode="auto">
          <a:xfrm>
            <a:off x="4302111" y="2965769"/>
            <a:ext cx="3816742"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a:solidFill>
                  <a:schemeClr val="tx1">
                    <a:lumMod val="65000"/>
                    <a:lumOff val="35000"/>
                  </a:schemeClr>
                </a:solidFill>
              </a:rPr>
              <a:t>点击此处输入文字点击此处输入文字点击此处输入文字</a:t>
            </a:r>
            <a:endParaRPr lang="en-US" altLang="zh-CN" sz="1200">
              <a:solidFill>
                <a:schemeClr val="tx1">
                  <a:lumMod val="65000"/>
                  <a:lumOff val="35000"/>
                </a:schemeClr>
              </a:solidFill>
            </a:endParaRPr>
          </a:p>
          <a:p>
            <a:pPr algn="just">
              <a:lnSpc>
                <a:spcPct val="130000"/>
              </a:lnSpc>
            </a:pPr>
            <a:r>
              <a:rPr lang="zh-CN" altLang="en-US" sz="1200">
                <a:solidFill>
                  <a:schemeClr val="tx1">
                    <a:lumMod val="65000"/>
                    <a:lumOff val="35000"/>
                  </a:schemeClr>
                </a:solidFill>
              </a:rPr>
              <a:t>点击此处输入文字点击此处输入文字点击此处输入文字</a:t>
            </a:r>
          </a:p>
        </p:txBody>
      </p:sp>
      <p:sp>
        <p:nvSpPr>
          <p:cNvPr id="15" name="文本框 14"/>
          <p:cNvSpPr txBox="1">
            <a:spLocks noChangeArrowheads="1"/>
          </p:cNvSpPr>
          <p:nvPr/>
        </p:nvSpPr>
        <p:spPr bwMode="auto">
          <a:xfrm>
            <a:off x="4988167" y="3775672"/>
            <a:ext cx="3848086"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a:solidFill>
                  <a:schemeClr val="tx1">
                    <a:lumMod val="65000"/>
                    <a:lumOff val="35000"/>
                  </a:schemeClr>
                </a:solidFill>
              </a:rPr>
              <a:t>点击此处输入文字点击此处输入文字点击此处输入文字</a:t>
            </a:r>
            <a:endParaRPr lang="en-US" altLang="zh-CN" sz="1200">
              <a:solidFill>
                <a:schemeClr val="tx1">
                  <a:lumMod val="65000"/>
                  <a:lumOff val="35000"/>
                </a:schemeClr>
              </a:solidFill>
            </a:endParaRPr>
          </a:p>
          <a:p>
            <a:pPr algn="just">
              <a:lnSpc>
                <a:spcPct val="130000"/>
              </a:lnSpc>
            </a:pPr>
            <a:r>
              <a:rPr lang="zh-CN" altLang="en-US" sz="1200">
                <a:solidFill>
                  <a:schemeClr val="tx1">
                    <a:lumMod val="65000"/>
                    <a:lumOff val="35000"/>
                  </a:schemeClr>
                </a:solidFill>
              </a:rPr>
              <a:t>点击此处输入文字点击此处输入文字点击此处输入文字</a:t>
            </a: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75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3"/>
                                        </p:tgtEl>
                                        <p:attrNameLst>
                                          <p:attrName>ppt_y</p:attrName>
                                        </p:attrNameLst>
                                      </p:cBhvr>
                                      <p:tavLst>
                                        <p:tav tm="0">
                                          <p:val>
                                            <p:strVal val="#ppt_y"/>
                                          </p:val>
                                        </p:tav>
                                        <p:tav tm="100000">
                                          <p:val>
                                            <p:strVal val="#ppt_y"/>
                                          </p:val>
                                        </p:tav>
                                      </p:tavLst>
                                    </p:anim>
                                    <p:anim calcmode="lin" valueType="num">
                                      <p:cBhvr>
                                        <p:cTn id="3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3"/>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4"/>
                                        </p:tgtEl>
                                        <p:attrNameLst>
                                          <p:attrName>ppt_y</p:attrName>
                                        </p:attrNameLst>
                                      </p:cBhvr>
                                      <p:tavLst>
                                        <p:tav tm="0">
                                          <p:val>
                                            <p:strVal val="#ppt_y"/>
                                          </p:val>
                                        </p:tav>
                                        <p:tav tm="100000">
                                          <p:val>
                                            <p:strVal val="#ppt_y"/>
                                          </p:val>
                                        </p:tav>
                                      </p:tavLst>
                                    </p:anim>
                                    <p:anim calcmode="lin" valueType="num">
                                      <p:cBhvr>
                                        <p:cTn id="4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4"/>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5"/>
                                        </p:tgtEl>
                                        <p:attrNameLst>
                                          <p:attrName>ppt_y</p:attrName>
                                        </p:attrNameLst>
                                      </p:cBhvr>
                                      <p:tavLst>
                                        <p:tav tm="0">
                                          <p:val>
                                            <p:strVal val="#ppt_y"/>
                                          </p:val>
                                        </p:tav>
                                        <p:tav tm="100000">
                                          <p:val>
                                            <p:strVal val="#ppt_y"/>
                                          </p:val>
                                        </p:tav>
                                      </p:tavLst>
                                    </p:anim>
                                    <p:anim calcmode="lin" valueType="num">
                                      <p:cBhvr>
                                        <p:cTn id="4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P spid="11" grpId="0" animBg="1" autoUpdateAnimBg="0"/>
      <p:bldP spid="12" grpId="0"/>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明 年 工 作 计 划</a:t>
            </a:r>
          </a:p>
        </p:txBody>
      </p:sp>
      <p:sp>
        <p:nvSpPr>
          <p:cNvPr id="3" name="AutoShape 28"/>
          <p:cNvSpPr>
            <a:spLocks noChangeArrowheads="1"/>
          </p:cNvSpPr>
          <p:nvPr/>
        </p:nvSpPr>
        <p:spPr bwMode="auto">
          <a:xfrm>
            <a:off x="3413263" y="1741546"/>
            <a:ext cx="2160075" cy="215979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rgbClr val="C0000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Oval 53"/>
          <p:cNvSpPr>
            <a:spLocks noChangeArrowheads="1"/>
          </p:cNvSpPr>
          <p:nvPr/>
        </p:nvSpPr>
        <p:spPr bwMode="auto">
          <a:xfrm>
            <a:off x="3505148" y="1453802"/>
            <a:ext cx="766775" cy="767081"/>
          </a:xfrm>
          <a:prstGeom prst="ellipse">
            <a:avLst/>
          </a:prstGeom>
          <a:solidFill>
            <a:srgbClr val="D60000"/>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Oval 53"/>
          <p:cNvSpPr>
            <a:spLocks noChangeArrowheads="1"/>
          </p:cNvSpPr>
          <p:nvPr/>
        </p:nvSpPr>
        <p:spPr bwMode="auto">
          <a:xfrm>
            <a:off x="3091947" y="2433687"/>
            <a:ext cx="766775" cy="767080"/>
          </a:xfrm>
          <a:prstGeom prst="ellipse">
            <a:avLst/>
          </a:prstGeom>
          <a:solidFill>
            <a:srgbClr val="D60000"/>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Oval 53"/>
          <p:cNvSpPr>
            <a:spLocks noChangeArrowheads="1"/>
          </p:cNvSpPr>
          <p:nvPr/>
        </p:nvSpPr>
        <p:spPr bwMode="auto">
          <a:xfrm>
            <a:off x="3524201" y="3344514"/>
            <a:ext cx="766775" cy="767081"/>
          </a:xfrm>
          <a:prstGeom prst="ellipse">
            <a:avLst/>
          </a:prstGeom>
          <a:solidFill>
            <a:srgbClr val="D60000"/>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Oval 53"/>
          <p:cNvSpPr>
            <a:spLocks noChangeArrowheads="1"/>
          </p:cNvSpPr>
          <p:nvPr/>
        </p:nvSpPr>
        <p:spPr bwMode="auto">
          <a:xfrm>
            <a:off x="4657824" y="3344514"/>
            <a:ext cx="766775" cy="767081"/>
          </a:xfrm>
          <a:prstGeom prst="ellipse">
            <a:avLst/>
          </a:prstGeom>
          <a:solidFill>
            <a:srgbClr val="D60000"/>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Oval 53"/>
          <p:cNvSpPr>
            <a:spLocks noChangeArrowheads="1"/>
          </p:cNvSpPr>
          <p:nvPr/>
        </p:nvSpPr>
        <p:spPr bwMode="auto">
          <a:xfrm>
            <a:off x="5123418" y="2372964"/>
            <a:ext cx="766775" cy="767081"/>
          </a:xfrm>
          <a:prstGeom prst="ellipse">
            <a:avLst/>
          </a:prstGeom>
          <a:solidFill>
            <a:srgbClr val="D60000"/>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Oval 53"/>
          <p:cNvSpPr>
            <a:spLocks noChangeArrowheads="1"/>
          </p:cNvSpPr>
          <p:nvPr/>
        </p:nvSpPr>
        <p:spPr bwMode="auto">
          <a:xfrm>
            <a:off x="4664968" y="1421656"/>
            <a:ext cx="766775" cy="767080"/>
          </a:xfrm>
          <a:prstGeom prst="ellipse">
            <a:avLst/>
          </a:prstGeom>
          <a:solidFill>
            <a:srgbClr val="D60000"/>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Line 548"/>
          <p:cNvSpPr>
            <a:spLocks noChangeShapeType="1"/>
          </p:cNvSpPr>
          <p:nvPr/>
        </p:nvSpPr>
        <p:spPr bwMode="auto">
          <a:xfrm flipH="1">
            <a:off x="5898421" y="3035756"/>
            <a:ext cx="1836183" cy="0"/>
          </a:xfrm>
          <a:prstGeom prst="line">
            <a:avLst/>
          </a:prstGeom>
          <a:noFill/>
          <a:ln w="19050">
            <a:solidFill>
              <a:srgbClr val="C0000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Line 548"/>
          <p:cNvSpPr>
            <a:spLocks noChangeShapeType="1"/>
          </p:cNvSpPr>
          <p:nvPr/>
        </p:nvSpPr>
        <p:spPr bwMode="auto">
          <a:xfrm flipH="1">
            <a:off x="5412583" y="4008496"/>
            <a:ext cx="1727821" cy="0"/>
          </a:xfrm>
          <a:prstGeom prst="line">
            <a:avLst/>
          </a:prstGeom>
          <a:noFill/>
          <a:ln w="19050">
            <a:solidFill>
              <a:srgbClr val="C0000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Line 548"/>
          <p:cNvSpPr>
            <a:spLocks noChangeShapeType="1"/>
          </p:cNvSpPr>
          <p:nvPr/>
        </p:nvSpPr>
        <p:spPr bwMode="auto">
          <a:xfrm flipH="1">
            <a:off x="5466168" y="2010627"/>
            <a:ext cx="1836183" cy="0"/>
          </a:xfrm>
          <a:prstGeom prst="line">
            <a:avLst/>
          </a:prstGeom>
          <a:noFill/>
          <a:ln w="19050">
            <a:solidFill>
              <a:srgbClr val="C0000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Line 548"/>
          <p:cNvSpPr>
            <a:spLocks noChangeShapeType="1"/>
          </p:cNvSpPr>
          <p:nvPr/>
        </p:nvSpPr>
        <p:spPr bwMode="auto">
          <a:xfrm>
            <a:off x="1739027" y="2010627"/>
            <a:ext cx="1727822" cy="0"/>
          </a:xfrm>
          <a:prstGeom prst="line">
            <a:avLst/>
          </a:prstGeom>
          <a:noFill/>
          <a:ln w="19050">
            <a:solidFill>
              <a:srgbClr val="C0000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Rectangle 42"/>
          <p:cNvSpPr>
            <a:spLocks noChangeArrowheads="1"/>
          </p:cNvSpPr>
          <p:nvPr/>
        </p:nvSpPr>
        <p:spPr bwMode="auto">
          <a:xfrm>
            <a:off x="1739026" y="1578431"/>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15" name="Rectangle 45"/>
          <p:cNvSpPr>
            <a:spLocks noChangeArrowheads="1"/>
          </p:cNvSpPr>
          <p:nvPr/>
        </p:nvSpPr>
        <p:spPr bwMode="auto">
          <a:xfrm>
            <a:off x="5466168" y="3629877"/>
            <a:ext cx="253874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16" name="Rectangle 46"/>
          <p:cNvSpPr>
            <a:spLocks noChangeArrowheads="1"/>
          </p:cNvSpPr>
          <p:nvPr/>
        </p:nvSpPr>
        <p:spPr bwMode="auto">
          <a:xfrm>
            <a:off x="6060368" y="2657137"/>
            <a:ext cx="194454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17" name="Rectangle 47"/>
          <p:cNvSpPr>
            <a:spLocks noChangeArrowheads="1"/>
          </p:cNvSpPr>
          <p:nvPr/>
        </p:nvSpPr>
        <p:spPr bwMode="auto">
          <a:xfrm>
            <a:off x="5573338" y="1634390"/>
            <a:ext cx="1782598"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18" name="Rectangle 49"/>
          <p:cNvSpPr>
            <a:spLocks noChangeArrowheads="1"/>
          </p:cNvSpPr>
          <p:nvPr/>
        </p:nvSpPr>
        <p:spPr bwMode="auto">
          <a:xfrm>
            <a:off x="2657117" y="1275606"/>
            <a:ext cx="863316"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a:solidFill>
                  <a:srgbClr val="C00000"/>
                </a:solidFill>
                <a:latin typeface="微软雅黑" panose="020B0503020204020204" pitchFamily="34" charset="-122"/>
                <a:ea typeface="微软雅黑" panose="020B0503020204020204" pitchFamily="34" charset="-122"/>
              </a:rPr>
              <a:t>添加标题</a:t>
            </a:r>
          </a:p>
        </p:txBody>
      </p:sp>
      <p:sp>
        <p:nvSpPr>
          <p:cNvPr id="19" name="Line 548"/>
          <p:cNvSpPr>
            <a:spLocks noChangeShapeType="1"/>
          </p:cNvSpPr>
          <p:nvPr/>
        </p:nvSpPr>
        <p:spPr bwMode="auto">
          <a:xfrm>
            <a:off x="1306773" y="3035756"/>
            <a:ext cx="1729013" cy="0"/>
          </a:xfrm>
          <a:prstGeom prst="line">
            <a:avLst/>
          </a:prstGeom>
          <a:noFill/>
          <a:ln w="19050">
            <a:solidFill>
              <a:srgbClr val="C0000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Rectangle 51"/>
          <p:cNvSpPr>
            <a:spLocks noChangeArrowheads="1"/>
          </p:cNvSpPr>
          <p:nvPr/>
        </p:nvSpPr>
        <p:spPr bwMode="auto">
          <a:xfrm>
            <a:off x="1306774" y="2605940"/>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21" name="Rectangle 52"/>
          <p:cNvSpPr>
            <a:spLocks noChangeArrowheads="1"/>
          </p:cNvSpPr>
          <p:nvPr/>
        </p:nvSpPr>
        <p:spPr bwMode="auto">
          <a:xfrm>
            <a:off x="2171279" y="2301924"/>
            <a:ext cx="918092"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a:solidFill>
                  <a:srgbClr val="C00000"/>
                </a:solidFill>
                <a:latin typeface="微软雅黑" panose="020B0503020204020204" pitchFamily="34" charset="-122"/>
                <a:ea typeface="微软雅黑" panose="020B0503020204020204" pitchFamily="34" charset="-122"/>
              </a:rPr>
              <a:t>添加标题</a:t>
            </a:r>
          </a:p>
        </p:txBody>
      </p:sp>
      <p:sp>
        <p:nvSpPr>
          <p:cNvPr id="22" name="Line 548"/>
          <p:cNvSpPr>
            <a:spLocks noChangeShapeType="1"/>
          </p:cNvSpPr>
          <p:nvPr/>
        </p:nvSpPr>
        <p:spPr bwMode="auto">
          <a:xfrm>
            <a:off x="1792611" y="4008496"/>
            <a:ext cx="1729013" cy="0"/>
          </a:xfrm>
          <a:prstGeom prst="line">
            <a:avLst/>
          </a:prstGeom>
          <a:noFill/>
          <a:ln w="19050">
            <a:solidFill>
              <a:srgbClr val="C0000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Rectangle 54"/>
          <p:cNvSpPr>
            <a:spLocks noChangeArrowheads="1"/>
          </p:cNvSpPr>
          <p:nvPr/>
        </p:nvSpPr>
        <p:spPr bwMode="auto">
          <a:xfrm>
            <a:off x="1792612" y="3629877"/>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24" name="Rectangle 55"/>
          <p:cNvSpPr>
            <a:spLocks noChangeArrowheads="1"/>
          </p:cNvSpPr>
          <p:nvPr/>
        </p:nvSpPr>
        <p:spPr bwMode="auto">
          <a:xfrm>
            <a:off x="2602938" y="3308002"/>
            <a:ext cx="972271"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a:solidFill>
                  <a:srgbClr val="C00000"/>
                </a:solidFill>
                <a:latin typeface="微软雅黑" panose="020B0503020204020204" pitchFamily="34" charset="-122"/>
                <a:ea typeface="微软雅黑" panose="020B0503020204020204" pitchFamily="34" charset="-122"/>
              </a:rPr>
              <a:t>添加标题</a:t>
            </a:r>
          </a:p>
        </p:txBody>
      </p:sp>
      <p:sp>
        <p:nvSpPr>
          <p:cNvPr id="25" name="Rectangle 59"/>
          <p:cNvSpPr>
            <a:spLocks noChangeArrowheads="1"/>
          </p:cNvSpPr>
          <p:nvPr/>
        </p:nvSpPr>
        <p:spPr bwMode="auto">
          <a:xfrm>
            <a:off x="5574529" y="1310133"/>
            <a:ext cx="12419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a:solidFill>
                  <a:srgbClr val="C00000"/>
                </a:solidFill>
                <a:latin typeface="微软雅黑" panose="020B0503020204020204" pitchFamily="34" charset="-122"/>
                <a:ea typeface="微软雅黑" panose="020B0503020204020204" pitchFamily="34" charset="-122"/>
              </a:rPr>
              <a:t>添加标题</a:t>
            </a:r>
          </a:p>
        </p:txBody>
      </p:sp>
      <p:sp>
        <p:nvSpPr>
          <p:cNvPr id="26" name="Rectangle 60"/>
          <p:cNvSpPr>
            <a:spLocks noChangeArrowheads="1"/>
          </p:cNvSpPr>
          <p:nvPr/>
        </p:nvSpPr>
        <p:spPr bwMode="auto">
          <a:xfrm>
            <a:off x="6060367" y="2335262"/>
            <a:ext cx="1080037"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a:solidFill>
                  <a:srgbClr val="C00000"/>
                </a:solidFill>
                <a:latin typeface="微软雅黑" panose="020B0503020204020204" pitchFamily="34" charset="-122"/>
                <a:ea typeface="微软雅黑" panose="020B0503020204020204" pitchFamily="34" charset="-122"/>
              </a:rPr>
              <a:t>添加标题</a:t>
            </a:r>
          </a:p>
        </p:txBody>
      </p:sp>
      <p:sp>
        <p:nvSpPr>
          <p:cNvPr id="27" name="Rectangle 61"/>
          <p:cNvSpPr>
            <a:spLocks noChangeArrowheads="1"/>
          </p:cNvSpPr>
          <p:nvPr/>
        </p:nvSpPr>
        <p:spPr bwMode="auto">
          <a:xfrm>
            <a:off x="5466167" y="3328243"/>
            <a:ext cx="1133623"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a:solidFill>
                  <a:srgbClr val="C00000"/>
                </a:solidFill>
                <a:latin typeface="微软雅黑" panose="020B0503020204020204" pitchFamily="34" charset="-122"/>
                <a:ea typeface="微软雅黑" panose="020B0503020204020204" pitchFamily="34" charset="-122"/>
              </a:rPr>
              <a:t>添加标题</a:t>
            </a:r>
          </a:p>
        </p:txBody>
      </p:sp>
      <p:sp>
        <p:nvSpPr>
          <p:cNvPr id="28" name="Freeform 34"/>
          <p:cNvSpPr>
            <a:spLocks noEditPoints="1"/>
          </p:cNvSpPr>
          <p:nvPr/>
        </p:nvSpPr>
        <p:spPr bwMode="auto">
          <a:xfrm>
            <a:off x="3765734" y="1707018"/>
            <a:ext cx="284597" cy="276225"/>
          </a:xfrm>
          <a:custGeom>
            <a:avLst/>
            <a:gdLst>
              <a:gd name="T0" fmla="*/ 353844 w 132"/>
              <a:gd name="T1" fmla="*/ 0 h 128"/>
              <a:gd name="T2" fmla="*/ 210801 w 132"/>
              <a:gd name="T3" fmla="*/ 101798 h 128"/>
              <a:gd name="T4" fmla="*/ 207036 w 132"/>
              <a:gd name="T5" fmla="*/ 101798 h 128"/>
              <a:gd name="T6" fmla="*/ 52700 w 132"/>
              <a:gd name="T7" fmla="*/ 260152 h 128"/>
              <a:gd name="T8" fmla="*/ 3764 w 132"/>
              <a:gd name="T9" fmla="*/ 414734 h 128"/>
              <a:gd name="T10" fmla="*/ 52700 w 132"/>
              <a:gd name="T11" fmla="*/ 482600 h 128"/>
              <a:gd name="T12" fmla="*/ 199508 w 132"/>
              <a:gd name="T13" fmla="*/ 444897 h 128"/>
              <a:gd name="T14" fmla="*/ 451715 w 132"/>
              <a:gd name="T15" fmla="*/ 199827 h 128"/>
              <a:gd name="T16" fmla="*/ 240915 w 132"/>
              <a:gd name="T17" fmla="*/ 358180 h 128"/>
              <a:gd name="T18" fmla="*/ 372665 w 132"/>
              <a:gd name="T19" fmla="*/ 177205 h 128"/>
              <a:gd name="T20" fmla="*/ 357608 w 132"/>
              <a:gd name="T21" fmla="*/ 252611 h 128"/>
              <a:gd name="T22" fmla="*/ 240915 w 132"/>
              <a:gd name="T23" fmla="*/ 369491 h 128"/>
              <a:gd name="T24" fmla="*/ 222093 w 132"/>
              <a:gd name="T25" fmla="*/ 305395 h 128"/>
              <a:gd name="T26" fmla="*/ 173158 w 132"/>
              <a:gd name="T27" fmla="*/ 256381 h 128"/>
              <a:gd name="T28" fmla="*/ 346315 w 132"/>
              <a:gd name="T29" fmla="*/ 135731 h 128"/>
              <a:gd name="T30" fmla="*/ 222093 w 132"/>
              <a:gd name="T31" fmla="*/ 305395 h 128"/>
              <a:gd name="T32" fmla="*/ 112929 w 132"/>
              <a:gd name="T33" fmla="*/ 241300 h 128"/>
              <a:gd name="T34" fmla="*/ 301144 w 132"/>
              <a:gd name="T35" fmla="*/ 109339 h 128"/>
              <a:gd name="T36" fmla="*/ 63993 w 132"/>
              <a:gd name="T37" fmla="*/ 448667 h 128"/>
              <a:gd name="T38" fmla="*/ 30114 w 132"/>
              <a:gd name="T39" fmla="*/ 429816 h 128"/>
              <a:gd name="T40" fmla="*/ 48936 w 132"/>
              <a:gd name="T41" fmla="*/ 361950 h 128"/>
              <a:gd name="T42" fmla="*/ 120457 w 132"/>
              <a:gd name="T43" fmla="*/ 437356 h 128"/>
              <a:gd name="T44" fmla="*/ 131750 w 132"/>
              <a:gd name="T45" fmla="*/ 433586 h 128"/>
              <a:gd name="T46" fmla="*/ 52700 w 132"/>
              <a:gd name="T47" fmla="*/ 346869 h 128"/>
              <a:gd name="T48" fmla="*/ 71522 w 132"/>
              <a:gd name="T49" fmla="*/ 282773 h 128"/>
              <a:gd name="T50" fmla="*/ 195743 w 132"/>
              <a:gd name="T51" fmla="*/ 414734 h 128"/>
              <a:gd name="T52" fmla="*/ 131750 w 132"/>
              <a:gd name="T53" fmla="*/ 433586 h 128"/>
              <a:gd name="T54" fmla="*/ 406544 w 132"/>
              <a:gd name="T55" fmla="*/ 203597 h 128"/>
              <a:gd name="T56" fmla="*/ 368901 w 132"/>
              <a:gd name="T57" fmla="*/ 113109 h 128"/>
              <a:gd name="T58" fmla="*/ 304908 w 132"/>
              <a:gd name="T59" fmla="*/ 49014 h 128"/>
              <a:gd name="T60" fmla="*/ 421601 w 132"/>
              <a:gd name="T61" fmla="*/ 60325 h 128"/>
              <a:gd name="T62" fmla="*/ 432894 w 132"/>
              <a:gd name="T63" fmla="*/ 177205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9" name="Group 2"/>
          <p:cNvPicPr>
            <a:picLocks noChangeArrowheads="1"/>
          </p:cNvPicPr>
          <p:nvPr/>
        </p:nvPicPr>
        <p:blipFill>
          <a:blip r:embed="rId2"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bwMode="auto">
          <a:xfrm>
            <a:off x="3318001" y="2658327"/>
            <a:ext cx="320320" cy="323850"/>
          </a:xfrm>
          <a:prstGeom prst="rect">
            <a:avLst/>
          </a:prstGeom>
          <a:noFill/>
          <a:extLst>
            <a:ext uri="{909E8E84-426E-40DD-AFC4-6F175D3DCCD1}">
              <a14:hiddenFill xmlns:a14="http://schemas.microsoft.com/office/drawing/2010/main">
                <a:solidFill>
                  <a:srgbClr val="333333"/>
                </a:solidFill>
              </a14:hiddenFill>
            </a:ext>
          </a:extLst>
        </p:spPr>
      </p:pic>
      <p:pic>
        <p:nvPicPr>
          <p:cNvPr id="30" name="Group 22"/>
          <p:cNvPicPr>
            <a:picLocks noChangeArrowheads="1"/>
          </p:cNvPicPr>
          <p:nvPr/>
        </p:nvPicPr>
        <p:blipFill>
          <a:blip r:embed="rId3">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bwMode="auto">
          <a:xfrm>
            <a:off x="4852916" y="3570346"/>
            <a:ext cx="375095" cy="388144"/>
          </a:xfrm>
          <a:prstGeom prst="rect">
            <a:avLst/>
          </a:prstGeom>
          <a:noFill/>
          <a:extLst>
            <a:ext uri="{909E8E84-426E-40DD-AFC4-6F175D3DCCD1}">
              <a14:hiddenFill xmlns:a14="http://schemas.microsoft.com/office/drawing/2010/main">
                <a:solidFill>
                  <a:srgbClr val="333333"/>
                </a:solidFill>
              </a14:hiddenFill>
            </a:ext>
          </a:extLst>
        </p:spPr>
      </p:pic>
      <p:pic>
        <p:nvPicPr>
          <p:cNvPr id="31" name="Group 25"/>
          <p:cNvPicPr>
            <a:picLocks noChangeArrowheads="1"/>
          </p:cNvPicPr>
          <p:nvPr/>
        </p:nvPicPr>
        <p:blipFill>
          <a:blip r:embed="rId4"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bwMode="auto">
          <a:xfrm>
            <a:off x="4925553" y="1686777"/>
            <a:ext cx="267926" cy="285750"/>
          </a:xfrm>
          <a:prstGeom prst="rect">
            <a:avLst/>
          </a:prstGeom>
          <a:noFill/>
          <a:extLst>
            <a:ext uri="{909E8E84-426E-40DD-AFC4-6F175D3DCCD1}">
              <a14:hiddenFill xmlns:a14="http://schemas.microsoft.com/office/drawing/2010/main">
                <a:solidFill>
                  <a:srgbClr val="333333"/>
                </a:solidFill>
              </a14:hiddenFill>
            </a:ext>
          </a:extLst>
        </p:spPr>
      </p:pic>
      <p:pic>
        <p:nvPicPr>
          <p:cNvPr id="32" name="Group 65"/>
          <p:cNvPicPr>
            <a:picLocks noChangeArrowheads="1"/>
          </p:cNvPicPr>
          <p:nvPr/>
        </p:nvPicPr>
        <p:blipFill>
          <a:blip r:embed="rId5">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bwMode="auto">
          <a:xfrm>
            <a:off x="3721675" y="3608446"/>
            <a:ext cx="370332" cy="302419"/>
          </a:xfrm>
          <a:prstGeom prst="rect">
            <a:avLst/>
          </a:prstGeom>
          <a:noFill/>
          <a:extLst>
            <a:ext uri="{909E8E84-426E-40DD-AFC4-6F175D3DCCD1}">
              <a14:hiddenFill xmlns:a14="http://schemas.microsoft.com/office/drawing/2010/main">
                <a:solidFill>
                  <a:srgbClr val="333333"/>
                </a:solidFill>
              </a14:hiddenFill>
            </a:ext>
          </a:extLst>
        </p:spPr>
      </p:pic>
      <p:pic>
        <p:nvPicPr>
          <p:cNvPr id="33" name="Group 30"/>
          <p:cNvPicPr>
            <a:picLocks noChangeArrowheads="1"/>
          </p:cNvPicPr>
          <p:nvPr/>
        </p:nvPicPr>
        <p:blipFill>
          <a:blip r:embed="rId6">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bwMode="auto">
          <a:xfrm>
            <a:off x="5330419" y="2584509"/>
            <a:ext cx="370333" cy="370285"/>
          </a:xfrm>
          <a:prstGeom prst="rect">
            <a:avLst/>
          </a:prstGeom>
          <a:noFill/>
          <a:extLst>
            <a:ext uri="{909E8E84-426E-40DD-AFC4-6F175D3DCCD1}">
              <a14:hiddenFill xmlns:a14="http://schemas.microsoft.com/office/drawing/2010/main">
                <a:solidFill>
                  <a:srgbClr val="333333"/>
                </a:solidFill>
              </a14:hiddenFill>
            </a:ext>
          </a:extLst>
        </p:spPr>
      </p:pic>
      <p:grpSp>
        <p:nvGrpSpPr>
          <p:cNvPr id="34" name="Group 99"/>
          <p:cNvGrpSpPr/>
          <p:nvPr/>
        </p:nvGrpSpPr>
        <p:grpSpPr>
          <a:xfrm>
            <a:off x="3590689" y="2010628"/>
            <a:ext cx="1767118" cy="1774031"/>
            <a:chOff x="3840" y="1570"/>
            <a:chExt cx="1770" cy="1776"/>
          </a:xfrm>
        </p:grpSpPr>
        <p:grpSp>
          <p:nvGrpSpPr>
            <p:cNvPr id="35" name="组合 54"/>
            <p:cNvGrpSpPr/>
            <p:nvPr/>
          </p:nvGrpSpPr>
          <p:grpSpPr>
            <a:xfrm>
              <a:off x="4334" y="1994"/>
              <a:ext cx="776" cy="776"/>
              <a:chOff x="4619504" y="2380975"/>
              <a:chExt cx="3138274" cy="3138274"/>
            </a:xfrm>
          </p:grpSpPr>
          <p:grpSp>
            <p:nvGrpSpPr>
              <p:cNvPr id="44" name="椭圆 56"/>
              <p:cNvGrpSpPr/>
              <p:nvPr/>
            </p:nvGrpSpPr>
            <p:grpSpPr>
              <a:xfrm>
                <a:off x="4603676" y="2372160"/>
                <a:ext cx="3169927" cy="3155901"/>
                <a:chOff x="5407152" y="2743200"/>
                <a:chExt cx="1377696" cy="1371600"/>
              </a:xfrm>
            </p:grpSpPr>
            <p:pic>
              <p:nvPicPr>
                <p:cNvPr id="46" name="椭圆 56"/>
                <p:cNvPicPr>
                  <a:picLocks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5"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6"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2" name="Freeform 15"/>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ln>
            </p:spPr>
            <p:txBody>
              <a:bodyPr/>
              <a:lstStyle/>
              <a:p>
                <a:pP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7" name="组合 54"/>
            <p:cNvGrpSpPr/>
            <p:nvPr/>
          </p:nvGrpSpPr>
          <p:grpSpPr>
            <a:xfrm>
              <a:off x="4289" y="1949"/>
              <a:ext cx="866" cy="866"/>
              <a:chOff x="4619504" y="2380975"/>
              <a:chExt cx="3138274" cy="3138274"/>
            </a:xfrm>
          </p:grpSpPr>
          <p:grpSp>
            <p:nvGrpSpPr>
              <p:cNvPr id="38" name="椭圆 56"/>
              <p:cNvGrpSpPr/>
              <p:nvPr/>
            </p:nvGrpSpPr>
            <p:grpSpPr>
              <a:xfrm>
                <a:off x="4603676" y="2372160"/>
                <a:ext cx="3169927" cy="3155901"/>
                <a:chOff x="5407152" y="2743200"/>
                <a:chExt cx="1377696" cy="1371600"/>
              </a:xfrm>
            </p:grpSpPr>
            <p:pic>
              <p:nvPicPr>
                <p:cNvPr id="40" name="椭圆 56"/>
                <p:cNvPicPr>
                  <a:picLocks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9"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9" presetClass="entr" presetSubtype="0" decel="10000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 calcmode="lin" valueType="num">
                                      <p:cBhvr>
                                        <p:cTn id="26" dur="500" fill="hold"/>
                                        <p:tgtEl>
                                          <p:spTgt spid="34"/>
                                        </p:tgtEl>
                                        <p:attrNameLst>
                                          <p:attrName>style.rotation</p:attrName>
                                        </p:attrNameLst>
                                      </p:cBhvr>
                                      <p:tavLst>
                                        <p:tav tm="0">
                                          <p:val>
                                            <p:fltVal val="360"/>
                                          </p:val>
                                        </p:tav>
                                        <p:tav tm="100000">
                                          <p:val>
                                            <p:fltVal val="0"/>
                                          </p:val>
                                        </p:tav>
                                      </p:tavLst>
                                    </p:anim>
                                    <p:animEffect transition="in" filter="fade">
                                      <p:cBhvr>
                                        <p:cTn id="27" dur="500"/>
                                        <p:tgtEl>
                                          <p:spTgt spid="34"/>
                                        </p:tgtEl>
                                      </p:cBhvr>
                                    </p:animEffect>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4000"/>
                            </p:stCondLst>
                            <p:childTnLst>
                              <p:par>
                                <p:cTn id="41" presetID="14" presetClass="entr" presetSubtype="1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randombar(horizontal)">
                                      <p:cBhvr>
                                        <p:cTn id="43" dur="500"/>
                                        <p:tgtEl>
                                          <p:spTgt spid="5"/>
                                        </p:tgtEl>
                                      </p:cBhvr>
                                    </p:animEffect>
                                  </p:childTnLst>
                                </p:cTn>
                              </p:par>
                            </p:childTnLst>
                          </p:cTn>
                        </p:par>
                        <p:par>
                          <p:cTn id="44" fill="hold">
                            <p:stCondLst>
                              <p:cond delay="4500"/>
                            </p:stCondLst>
                            <p:childTnLst>
                              <p:par>
                                <p:cTn id="45" presetID="14" presetClass="entr" presetSubtype="1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randombar(horizontal)">
                                      <p:cBhvr>
                                        <p:cTn id="47" dur="500"/>
                                        <p:tgtEl>
                                          <p:spTgt spid="6"/>
                                        </p:tgtEl>
                                      </p:cBhvr>
                                    </p:animEffect>
                                  </p:childTnLst>
                                </p:cTn>
                              </p:par>
                            </p:childTnLst>
                          </p:cTn>
                        </p:par>
                        <p:par>
                          <p:cTn id="48" fill="hold">
                            <p:stCondLst>
                              <p:cond delay="5000"/>
                            </p:stCondLst>
                            <p:childTnLst>
                              <p:par>
                                <p:cTn id="49" presetID="14" presetClass="entr" presetSubtype="1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horizontal)">
                                      <p:cBhvr>
                                        <p:cTn id="51" dur="500"/>
                                        <p:tgtEl>
                                          <p:spTgt spid="7"/>
                                        </p:tgtEl>
                                      </p:cBhvr>
                                    </p:animEffect>
                                  </p:childTnLst>
                                </p:cTn>
                              </p:par>
                            </p:childTnLst>
                          </p:cTn>
                        </p:par>
                        <p:par>
                          <p:cTn id="52" fill="hold">
                            <p:stCondLst>
                              <p:cond delay="5500"/>
                            </p:stCondLst>
                            <p:childTnLst>
                              <p:par>
                                <p:cTn id="53" presetID="49" presetClass="entr" presetSubtype="0" decel="10000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 calcmode="lin" valueType="num">
                                      <p:cBhvr>
                                        <p:cTn id="57" dur="500" fill="hold"/>
                                        <p:tgtEl>
                                          <p:spTgt spid="32"/>
                                        </p:tgtEl>
                                        <p:attrNameLst>
                                          <p:attrName>style.rotation</p:attrName>
                                        </p:attrNameLst>
                                      </p:cBhvr>
                                      <p:tavLst>
                                        <p:tav tm="0">
                                          <p:val>
                                            <p:fltVal val="360"/>
                                          </p:val>
                                        </p:tav>
                                        <p:tav tm="100000">
                                          <p:val>
                                            <p:fltVal val="0"/>
                                          </p:val>
                                        </p:tav>
                                      </p:tavLst>
                                    </p:anim>
                                    <p:animEffect transition="in" filter="fade">
                                      <p:cBhvr>
                                        <p:cTn id="58" dur="500"/>
                                        <p:tgtEl>
                                          <p:spTgt spid="32"/>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 calcmode="lin" valueType="num">
                                      <p:cBhvr>
                                        <p:cTn id="63" dur="500" fill="hold"/>
                                        <p:tgtEl>
                                          <p:spTgt spid="30"/>
                                        </p:tgtEl>
                                        <p:attrNameLst>
                                          <p:attrName>style.rotation</p:attrName>
                                        </p:attrNameLst>
                                      </p:cBhvr>
                                      <p:tavLst>
                                        <p:tav tm="0">
                                          <p:val>
                                            <p:fltVal val="360"/>
                                          </p:val>
                                        </p:tav>
                                        <p:tav tm="100000">
                                          <p:val>
                                            <p:fltVal val="0"/>
                                          </p:val>
                                        </p:tav>
                                      </p:tavLst>
                                    </p:anim>
                                    <p:animEffect transition="in" filter="fade">
                                      <p:cBhvr>
                                        <p:cTn id="64" dur="500"/>
                                        <p:tgtEl>
                                          <p:spTgt spid="30"/>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 calcmode="lin" valueType="num">
                                      <p:cBhvr>
                                        <p:cTn id="69" dur="500" fill="hold"/>
                                        <p:tgtEl>
                                          <p:spTgt spid="33"/>
                                        </p:tgtEl>
                                        <p:attrNameLst>
                                          <p:attrName>style.rotation</p:attrName>
                                        </p:attrNameLst>
                                      </p:cBhvr>
                                      <p:tavLst>
                                        <p:tav tm="0">
                                          <p:val>
                                            <p:fltVal val="360"/>
                                          </p:val>
                                        </p:tav>
                                        <p:tav tm="100000">
                                          <p:val>
                                            <p:fltVal val="0"/>
                                          </p:val>
                                        </p:tav>
                                      </p:tavLst>
                                    </p:anim>
                                    <p:animEffect transition="in" filter="fade">
                                      <p:cBhvr>
                                        <p:cTn id="70" dur="500"/>
                                        <p:tgtEl>
                                          <p:spTgt spid="33"/>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par>
                                <p:cTn id="77" presetID="49" presetClass="entr" presetSubtype="0" decel="10000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anim calcmode="lin" valueType="num">
                                      <p:cBhvr>
                                        <p:cTn id="81" dur="500" fill="hold"/>
                                        <p:tgtEl>
                                          <p:spTgt spid="29"/>
                                        </p:tgtEl>
                                        <p:attrNameLst>
                                          <p:attrName>style.rotation</p:attrName>
                                        </p:attrNameLst>
                                      </p:cBhvr>
                                      <p:tavLst>
                                        <p:tav tm="0">
                                          <p:val>
                                            <p:fltVal val="360"/>
                                          </p:val>
                                        </p:tav>
                                        <p:tav tm="100000">
                                          <p:val>
                                            <p:fltVal val="0"/>
                                          </p:val>
                                        </p:tav>
                                      </p:tavLst>
                                    </p:anim>
                                    <p:animEffect transition="in" filter="fade">
                                      <p:cBhvr>
                                        <p:cTn id="82" dur="500"/>
                                        <p:tgtEl>
                                          <p:spTgt spid="29"/>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 calcmode="lin" valueType="num">
                                      <p:cBhvr>
                                        <p:cTn id="87" dur="500" fill="hold"/>
                                        <p:tgtEl>
                                          <p:spTgt spid="28"/>
                                        </p:tgtEl>
                                        <p:attrNameLst>
                                          <p:attrName>style.rotation</p:attrName>
                                        </p:attrNameLst>
                                      </p:cBhvr>
                                      <p:tavLst>
                                        <p:tav tm="0">
                                          <p:val>
                                            <p:fltVal val="360"/>
                                          </p:val>
                                        </p:tav>
                                        <p:tav tm="100000">
                                          <p:val>
                                            <p:fltVal val="0"/>
                                          </p:val>
                                        </p:tav>
                                      </p:tavLst>
                                    </p:anim>
                                    <p:animEffect transition="in" filter="fade">
                                      <p:cBhvr>
                                        <p:cTn id="88" dur="500"/>
                                        <p:tgtEl>
                                          <p:spTgt spid="28"/>
                                        </p:tgtEl>
                                      </p:cBhvr>
                                    </p:animEffect>
                                  </p:childTnLst>
                                </p:cTn>
                              </p:par>
                            </p:childTnLst>
                          </p:cTn>
                        </p:par>
                        <p:par>
                          <p:cTn id="89" fill="hold">
                            <p:stCondLst>
                              <p:cond delay="6000"/>
                            </p:stCondLst>
                            <p:childTnLst>
                              <p:par>
                                <p:cTn id="90" presetID="2" presetClass="entr" presetSubtype="8"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0-#ppt_w/2"/>
                                          </p:val>
                                        </p:tav>
                                        <p:tav tm="100000">
                                          <p:val>
                                            <p:strVal val="#ppt_x"/>
                                          </p:val>
                                        </p:tav>
                                      </p:tavLst>
                                    </p:anim>
                                    <p:anim calcmode="lin" valueType="num">
                                      <p:cBhvr additive="base">
                                        <p:cTn id="93" dur="500" fill="hold"/>
                                        <p:tgtEl>
                                          <p:spTgt spid="13"/>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500" fill="hold"/>
                                        <p:tgtEl>
                                          <p:spTgt spid="14"/>
                                        </p:tgtEl>
                                        <p:attrNameLst>
                                          <p:attrName>ppt_x</p:attrName>
                                        </p:attrNameLst>
                                      </p:cBhvr>
                                      <p:tavLst>
                                        <p:tav tm="0">
                                          <p:val>
                                            <p:strVal val="0-#ppt_w/2"/>
                                          </p:val>
                                        </p:tav>
                                        <p:tav tm="100000">
                                          <p:val>
                                            <p:strVal val="#ppt_x"/>
                                          </p:val>
                                        </p:tav>
                                      </p:tavLst>
                                    </p:anim>
                                    <p:anim calcmode="lin" valueType="num">
                                      <p:cBhvr additive="base">
                                        <p:cTn id="97" dur="500" fill="hold"/>
                                        <p:tgtEl>
                                          <p:spTgt spid="14"/>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additive="base">
                                        <p:cTn id="100" dur="500" fill="hold"/>
                                        <p:tgtEl>
                                          <p:spTgt spid="18"/>
                                        </p:tgtEl>
                                        <p:attrNameLst>
                                          <p:attrName>ppt_x</p:attrName>
                                        </p:attrNameLst>
                                      </p:cBhvr>
                                      <p:tavLst>
                                        <p:tav tm="0">
                                          <p:val>
                                            <p:strVal val="0-#ppt_w/2"/>
                                          </p:val>
                                        </p:tav>
                                        <p:tav tm="100000">
                                          <p:val>
                                            <p:strVal val="#ppt_x"/>
                                          </p:val>
                                        </p:tav>
                                      </p:tavLst>
                                    </p:anim>
                                    <p:anim calcmode="lin" valueType="num">
                                      <p:cBhvr additive="base">
                                        <p:cTn id="101" dur="500" fill="hold"/>
                                        <p:tgtEl>
                                          <p:spTgt spid="18"/>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fill="hold"/>
                                        <p:tgtEl>
                                          <p:spTgt spid="19"/>
                                        </p:tgtEl>
                                        <p:attrNameLst>
                                          <p:attrName>ppt_x</p:attrName>
                                        </p:attrNameLst>
                                      </p:cBhvr>
                                      <p:tavLst>
                                        <p:tav tm="0">
                                          <p:val>
                                            <p:strVal val="0-#ppt_w/2"/>
                                          </p:val>
                                        </p:tav>
                                        <p:tav tm="100000">
                                          <p:val>
                                            <p:strVal val="#ppt_x"/>
                                          </p:val>
                                        </p:tav>
                                      </p:tavLst>
                                    </p:anim>
                                    <p:anim calcmode="lin" valueType="num">
                                      <p:cBhvr additive="base">
                                        <p:cTn id="106" dur="500" fill="hold"/>
                                        <p:tgtEl>
                                          <p:spTgt spid="19"/>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0-#ppt_w/2"/>
                                          </p:val>
                                        </p:tav>
                                        <p:tav tm="100000">
                                          <p:val>
                                            <p:strVal val="#ppt_x"/>
                                          </p:val>
                                        </p:tav>
                                      </p:tavLst>
                                    </p:anim>
                                    <p:anim calcmode="lin" valueType="num">
                                      <p:cBhvr additive="base">
                                        <p:cTn id="110" dur="500" fill="hold"/>
                                        <p:tgtEl>
                                          <p:spTgt spid="20"/>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500" fill="hold"/>
                                        <p:tgtEl>
                                          <p:spTgt spid="21"/>
                                        </p:tgtEl>
                                        <p:attrNameLst>
                                          <p:attrName>ppt_x</p:attrName>
                                        </p:attrNameLst>
                                      </p:cBhvr>
                                      <p:tavLst>
                                        <p:tav tm="0">
                                          <p:val>
                                            <p:strVal val="0-#ppt_w/2"/>
                                          </p:val>
                                        </p:tav>
                                        <p:tav tm="100000">
                                          <p:val>
                                            <p:strVal val="#ppt_x"/>
                                          </p:val>
                                        </p:tav>
                                      </p:tavLst>
                                    </p:anim>
                                    <p:anim calcmode="lin" valueType="num">
                                      <p:cBhvr additive="base">
                                        <p:cTn id="114" dur="500" fill="hold"/>
                                        <p:tgtEl>
                                          <p:spTgt spid="21"/>
                                        </p:tgtEl>
                                        <p:attrNameLst>
                                          <p:attrName>ppt_y</p:attrName>
                                        </p:attrNameLst>
                                      </p:cBhvr>
                                      <p:tavLst>
                                        <p:tav tm="0">
                                          <p:val>
                                            <p:strVal val="#ppt_y"/>
                                          </p:val>
                                        </p:tav>
                                        <p:tav tm="100000">
                                          <p:val>
                                            <p:strVal val="#ppt_y"/>
                                          </p:val>
                                        </p:tav>
                                      </p:tavLst>
                                    </p:anim>
                                  </p:childTnLst>
                                </p:cTn>
                              </p:par>
                            </p:childTnLst>
                          </p:cTn>
                        </p:par>
                        <p:par>
                          <p:cTn id="115" fill="hold">
                            <p:stCondLst>
                              <p:cond delay="7000"/>
                            </p:stCondLst>
                            <p:childTnLst>
                              <p:par>
                                <p:cTn id="116" presetID="2" presetClass="entr" presetSubtype="4"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 calcmode="lin" valueType="num">
                                      <p:cBhvr additive="base">
                                        <p:cTn id="118" dur="500" fill="hold"/>
                                        <p:tgtEl>
                                          <p:spTgt spid="22"/>
                                        </p:tgtEl>
                                        <p:attrNameLst>
                                          <p:attrName>ppt_x</p:attrName>
                                        </p:attrNameLst>
                                      </p:cBhvr>
                                      <p:tavLst>
                                        <p:tav tm="0">
                                          <p:val>
                                            <p:strVal val="#ppt_x"/>
                                          </p:val>
                                        </p:tav>
                                        <p:tav tm="100000">
                                          <p:val>
                                            <p:strVal val="#ppt_x"/>
                                          </p:val>
                                        </p:tav>
                                      </p:tavLst>
                                    </p:anim>
                                    <p:anim calcmode="lin" valueType="num">
                                      <p:cBhvr additive="base">
                                        <p:cTn id="119" dur="500" fill="hold"/>
                                        <p:tgtEl>
                                          <p:spTgt spid="22"/>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additive="base">
                                        <p:cTn id="122" dur="500" fill="hold"/>
                                        <p:tgtEl>
                                          <p:spTgt spid="23"/>
                                        </p:tgtEl>
                                        <p:attrNameLst>
                                          <p:attrName>ppt_x</p:attrName>
                                        </p:attrNameLst>
                                      </p:cBhvr>
                                      <p:tavLst>
                                        <p:tav tm="0">
                                          <p:val>
                                            <p:strVal val="#ppt_x"/>
                                          </p:val>
                                        </p:tav>
                                        <p:tav tm="100000">
                                          <p:val>
                                            <p:strVal val="#ppt_x"/>
                                          </p:val>
                                        </p:tav>
                                      </p:tavLst>
                                    </p:anim>
                                    <p:anim calcmode="lin" valueType="num">
                                      <p:cBhvr additive="base">
                                        <p:cTn id="123" dur="500" fill="hold"/>
                                        <p:tgtEl>
                                          <p:spTgt spid="23"/>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24"/>
                                        </p:tgtEl>
                                        <p:attrNameLst>
                                          <p:attrName>style.visibility</p:attrName>
                                        </p:attrNameLst>
                                      </p:cBhvr>
                                      <p:to>
                                        <p:strVal val="visible"/>
                                      </p:to>
                                    </p:set>
                                    <p:anim calcmode="lin" valueType="num">
                                      <p:cBhvr additive="base">
                                        <p:cTn id="126" dur="500" fill="hold"/>
                                        <p:tgtEl>
                                          <p:spTgt spid="24"/>
                                        </p:tgtEl>
                                        <p:attrNameLst>
                                          <p:attrName>ppt_x</p:attrName>
                                        </p:attrNameLst>
                                      </p:cBhvr>
                                      <p:tavLst>
                                        <p:tav tm="0">
                                          <p:val>
                                            <p:strVal val="#ppt_x"/>
                                          </p:val>
                                        </p:tav>
                                        <p:tav tm="100000">
                                          <p:val>
                                            <p:strVal val="#ppt_x"/>
                                          </p:val>
                                        </p:tav>
                                      </p:tavLst>
                                    </p:anim>
                                    <p:anim calcmode="lin" valueType="num">
                                      <p:cBhvr additive="base">
                                        <p:cTn id="127" dur="500" fill="hold"/>
                                        <p:tgtEl>
                                          <p:spTgt spid="24"/>
                                        </p:tgtEl>
                                        <p:attrNameLst>
                                          <p:attrName>ppt_y</p:attrName>
                                        </p:attrNameLst>
                                      </p:cBhvr>
                                      <p:tavLst>
                                        <p:tav tm="0">
                                          <p:val>
                                            <p:strVal val="1+#ppt_h/2"/>
                                          </p:val>
                                        </p:tav>
                                        <p:tav tm="100000">
                                          <p:val>
                                            <p:strVal val="#ppt_y"/>
                                          </p:val>
                                        </p:tav>
                                      </p:tavLst>
                                    </p:anim>
                                  </p:childTnLst>
                                </p:cTn>
                              </p:par>
                            </p:childTnLst>
                          </p:cTn>
                        </p:par>
                        <p:par>
                          <p:cTn id="128" fill="hold">
                            <p:stCondLst>
                              <p:cond delay="7500"/>
                            </p:stCondLst>
                            <p:childTnLst>
                              <p:par>
                                <p:cTn id="129" presetID="2" presetClass="entr" presetSubtype="2" fill="hold" grpId="0" nodeType="afterEffect">
                                  <p:stCondLst>
                                    <p:cond delay="0"/>
                                  </p:stCondLst>
                                  <p:childTnLst>
                                    <p:set>
                                      <p:cBhvr>
                                        <p:cTn id="130" dur="1" fill="hold">
                                          <p:stCondLst>
                                            <p:cond delay="0"/>
                                          </p:stCondLst>
                                        </p:cTn>
                                        <p:tgtEl>
                                          <p:spTgt spid="12"/>
                                        </p:tgtEl>
                                        <p:attrNameLst>
                                          <p:attrName>style.visibility</p:attrName>
                                        </p:attrNameLst>
                                      </p:cBhvr>
                                      <p:to>
                                        <p:strVal val="visible"/>
                                      </p:to>
                                    </p:set>
                                    <p:anim calcmode="lin" valueType="num">
                                      <p:cBhvr additive="base">
                                        <p:cTn id="131" dur="500" fill="hold"/>
                                        <p:tgtEl>
                                          <p:spTgt spid="12"/>
                                        </p:tgtEl>
                                        <p:attrNameLst>
                                          <p:attrName>ppt_x</p:attrName>
                                        </p:attrNameLst>
                                      </p:cBhvr>
                                      <p:tavLst>
                                        <p:tav tm="0">
                                          <p:val>
                                            <p:strVal val="1+#ppt_w/2"/>
                                          </p:val>
                                        </p:tav>
                                        <p:tav tm="100000">
                                          <p:val>
                                            <p:strVal val="#ppt_x"/>
                                          </p:val>
                                        </p:tav>
                                      </p:tavLst>
                                    </p:anim>
                                    <p:anim calcmode="lin" valueType="num">
                                      <p:cBhvr additive="base">
                                        <p:cTn id="132" dur="500" fill="hold"/>
                                        <p:tgtEl>
                                          <p:spTgt spid="12"/>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17"/>
                                        </p:tgtEl>
                                        <p:attrNameLst>
                                          <p:attrName>style.visibility</p:attrName>
                                        </p:attrNameLst>
                                      </p:cBhvr>
                                      <p:to>
                                        <p:strVal val="visible"/>
                                      </p:to>
                                    </p:set>
                                    <p:anim calcmode="lin" valueType="num">
                                      <p:cBhvr additive="base">
                                        <p:cTn id="135" dur="500" fill="hold"/>
                                        <p:tgtEl>
                                          <p:spTgt spid="17"/>
                                        </p:tgtEl>
                                        <p:attrNameLst>
                                          <p:attrName>ppt_x</p:attrName>
                                        </p:attrNameLst>
                                      </p:cBhvr>
                                      <p:tavLst>
                                        <p:tav tm="0">
                                          <p:val>
                                            <p:strVal val="1+#ppt_w/2"/>
                                          </p:val>
                                        </p:tav>
                                        <p:tav tm="100000">
                                          <p:val>
                                            <p:strVal val="#ppt_x"/>
                                          </p:val>
                                        </p:tav>
                                      </p:tavLst>
                                    </p:anim>
                                    <p:anim calcmode="lin" valueType="num">
                                      <p:cBhvr additive="base">
                                        <p:cTn id="136" dur="500" fill="hold"/>
                                        <p:tgtEl>
                                          <p:spTgt spid="17"/>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additive="base">
                                        <p:cTn id="139" dur="500" fill="hold"/>
                                        <p:tgtEl>
                                          <p:spTgt spid="25"/>
                                        </p:tgtEl>
                                        <p:attrNameLst>
                                          <p:attrName>ppt_x</p:attrName>
                                        </p:attrNameLst>
                                      </p:cBhvr>
                                      <p:tavLst>
                                        <p:tav tm="0">
                                          <p:val>
                                            <p:strVal val="1+#ppt_w/2"/>
                                          </p:val>
                                        </p:tav>
                                        <p:tav tm="100000">
                                          <p:val>
                                            <p:strVal val="#ppt_x"/>
                                          </p:val>
                                        </p:tav>
                                      </p:tavLst>
                                    </p:anim>
                                    <p:anim calcmode="lin" valueType="num">
                                      <p:cBhvr additive="base">
                                        <p:cTn id="140" dur="500" fill="hold"/>
                                        <p:tgtEl>
                                          <p:spTgt spid="25"/>
                                        </p:tgtEl>
                                        <p:attrNameLst>
                                          <p:attrName>ppt_y</p:attrName>
                                        </p:attrNameLst>
                                      </p:cBhvr>
                                      <p:tavLst>
                                        <p:tav tm="0">
                                          <p:val>
                                            <p:strVal val="#ppt_y"/>
                                          </p:val>
                                        </p:tav>
                                        <p:tav tm="100000">
                                          <p:val>
                                            <p:strVal val="#ppt_y"/>
                                          </p:val>
                                        </p:tav>
                                      </p:tavLst>
                                    </p:anim>
                                  </p:childTnLst>
                                </p:cTn>
                              </p:par>
                            </p:childTnLst>
                          </p:cTn>
                        </p:par>
                        <p:par>
                          <p:cTn id="141" fill="hold">
                            <p:stCondLst>
                              <p:cond delay="8000"/>
                            </p:stCondLst>
                            <p:childTnLst>
                              <p:par>
                                <p:cTn id="142" presetID="2" presetClass="entr" presetSubtype="2" fill="hold" grpId="0" nodeType="afterEffect">
                                  <p:stCondLst>
                                    <p:cond delay="0"/>
                                  </p:stCondLst>
                                  <p:childTnLst>
                                    <p:set>
                                      <p:cBhvr>
                                        <p:cTn id="143" dur="1" fill="hold">
                                          <p:stCondLst>
                                            <p:cond delay="0"/>
                                          </p:stCondLst>
                                        </p:cTn>
                                        <p:tgtEl>
                                          <p:spTgt spid="10"/>
                                        </p:tgtEl>
                                        <p:attrNameLst>
                                          <p:attrName>style.visibility</p:attrName>
                                        </p:attrNameLst>
                                      </p:cBhvr>
                                      <p:to>
                                        <p:strVal val="visible"/>
                                      </p:to>
                                    </p:set>
                                    <p:anim calcmode="lin" valueType="num">
                                      <p:cBhvr additive="base">
                                        <p:cTn id="144" dur="500" fill="hold"/>
                                        <p:tgtEl>
                                          <p:spTgt spid="10"/>
                                        </p:tgtEl>
                                        <p:attrNameLst>
                                          <p:attrName>ppt_x</p:attrName>
                                        </p:attrNameLst>
                                      </p:cBhvr>
                                      <p:tavLst>
                                        <p:tav tm="0">
                                          <p:val>
                                            <p:strVal val="1+#ppt_w/2"/>
                                          </p:val>
                                        </p:tav>
                                        <p:tav tm="100000">
                                          <p:val>
                                            <p:strVal val="#ppt_x"/>
                                          </p:val>
                                        </p:tav>
                                      </p:tavLst>
                                    </p:anim>
                                    <p:anim calcmode="lin" valueType="num">
                                      <p:cBhvr additive="base">
                                        <p:cTn id="145" dur="500" fill="hold"/>
                                        <p:tgtEl>
                                          <p:spTgt spid="10"/>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16"/>
                                        </p:tgtEl>
                                        <p:attrNameLst>
                                          <p:attrName>style.visibility</p:attrName>
                                        </p:attrNameLst>
                                      </p:cBhvr>
                                      <p:to>
                                        <p:strVal val="visible"/>
                                      </p:to>
                                    </p:set>
                                    <p:anim calcmode="lin" valueType="num">
                                      <p:cBhvr additive="base">
                                        <p:cTn id="148" dur="500" fill="hold"/>
                                        <p:tgtEl>
                                          <p:spTgt spid="16"/>
                                        </p:tgtEl>
                                        <p:attrNameLst>
                                          <p:attrName>ppt_x</p:attrName>
                                        </p:attrNameLst>
                                      </p:cBhvr>
                                      <p:tavLst>
                                        <p:tav tm="0">
                                          <p:val>
                                            <p:strVal val="1+#ppt_w/2"/>
                                          </p:val>
                                        </p:tav>
                                        <p:tav tm="100000">
                                          <p:val>
                                            <p:strVal val="#ppt_x"/>
                                          </p:val>
                                        </p:tav>
                                      </p:tavLst>
                                    </p:anim>
                                    <p:anim calcmode="lin" valueType="num">
                                      <p:cBhvr additive="base">
                                        <p:cTn id="149" dur="500" fill="hold"/>
                                        <p:tgtEl>
                                          <p:spTgt spid="16"/>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26"/>
                                        </p:tgtEl>
                                        <p:attrNameLst>
                                          <p:attrName>style.visibility</p:attrName>
                                        </p:attrNameLst>
                                      </p:cBhvr>
                                      <p:to>
                                        <p:strVal val="visible"/>
                                      </p:to>
                                    </p:set>
                                    <p:anim calcmode="lin" valueType="num">
                                      <p:cBhvr additive="base">
                                        <p:cTn id="152" dur="500" fill="hold"/>
                                        <p:tgtEl>
                                          <p:spTgt spid="26"/>
                                        </p:tgtEl>
                                        <p:attrNameLst>
                                          <p:attrName>ppt_x</p:attrName>
                                        </p:attrNameLst>
                                      </p:cBhvr>
                                      <p:tavLst>
                                        <p:tav tm="0">
                                          <p:val>
                                            <p:strVal val="1+#ppt_w/2"/>
                                          </p:val>
                                        </p:tav>
                                        <p:tav tm="100000">
                                          <p:val>
                                            <p:strVal val="#ppt_x"/>
                                          </p:val>
                                        </p:tav>
                                      </p:tavLst>
                                    </p:anim>
                                    <p:anim calcmode="lin" valueType="num">
                                      <p:cBhvr additive="base">
                                        <p:cTn id="153" dur="500" fill="hold"/>
                                        <p:tgtEl>
                                          <p:spTgt spid="26"/>
                                        </p:tgtEl>
                                        <p:attrNameLst>
                                          <p:attrName>ppt_y</p:attrName>
                                        </p:attrNameLst>
                                      </p:cBhvr>
                                      <p:tavLst>
                                        <p:tav tm="0">
                                          <p:val>
                                            <p:strVal val="#ppt_y"/>
                                          </p:val>
                                        </p:tav>
                                        <p:tav tm="100000">
                                          <p:val>
                                            <p:strVal val="#ppt_y"/>
                                          </p:val>
                                        </p:tav>
                                      </p:tavLst>
                                    </p:anim>
                                  </p:childTnLst>
                                </p:cTn>
                              </p:par>
                            </p:childTnLst>
                          </p:cTn>
                        </p:par>
                        <p:par>
                          <p:cTn id="154" fill="hold">
                            <p:stCondLst>
                              <p:cond delay="8500"/>
                            </p:stCondLst>
                            <p:childTnLst>
                              <p:par>
                                <p:cTn id="155" presetID="2" presetClass="entr" presetSubtype="4" fill="hold" grpId="0" nodeType="afterEffect">
                                  <p:stCondLst>
                                    <p:cond delay="0"/>
                                  </p:stCondLst>
                                  <p:childTnLst>
                                    <p:set>
                                      <p:cBhvr>
                                        <p:cTn id="156" dur="1" fill="hold">
                                          <p:stCondLst>
                                            <p:cond delay="0"/>
                                          </p:stCondLst>
                                        </p:cTn>
                                        <p:tgtEl>
                                          <p:spTgt spid="11"/>
                                        </p:tgtEl>
                                        <p:attrNameLst>
                                          <p:attrName>style.visibility</p:attrName>
                                        </p:attrNameLst>
                                      </p:cBhvr>
                                      <p:to>
                                        <p:strVal val="visible"/>
                                      </p:to>
                                    </p:set>
                                    <p:anim calcmode="lin" valueType="num">
                                      <p:cBhvr additive="base">
                                        <p:cTn id="157" dur="500" fill="hold"/>
                                        <p:tgtEl>
                                          <p:spTgt spid="11"/>
                                        </p:tgtEl>
                                        <p:attrNameLst>
                                          <p:attrName>ppt_x</p:attrName>
                                        </p:attrNameLst>
                                      </p:cBhvr>
                                      <p:tavLst>
                                        <p:tav tm="0">
                                          <p:val>
                                            <p:strVal val="#ppt_x"/>
                                          </p:val>
                                        </p:tav>
                                        <p:tav tm="100000">
                                          <p:val>
                                            <p:strVal val="#ppt_x"/>
                                          </p:val>
                                        </p:tav>
                                      </p:tavLst>
                                    </p:anim>
                                    <p:anim calcmode="lin" valueType="num">
                                      <p:cBhvr additive="base">
                                        <p:cTn id="158" dur="500" fill="hold"/>
                                        <p:tgtEl>
                                          <p:spTgt spid="11"/>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5"/>
                                        </p:tgtEl>
                                        <p:attrNameLst>
                                          <p:attrName>style.visibility</p:attrName>
                                        </p:attrNameLst>
                                      </p:cBhvr>
                                      <p:to>
                                        <p:strVal val="visible"/>
                                      </p:to>
                                    </p:set>
                                    <p:anim calcmode="lin" valueType="num">
                                      <p:cBhvr additive="base">
                                        <p:cTn id="161" dur="500" fill="hold"/>
                                        <p:tgtEl>
                                          <p:spTgt spid="15"/>
                                        </p:tgtEl>
                                        <p:attrNameLst>
                                          <p:attrName>ppt_x</p:attrName>
                                        </p:attrNameLst>
                                      </p:cBhvr>
                                      <p:tavLst>
                                        <p:tav tm="0">
                                          <p:val>
                                            <p:strVal val="#ppt_x"/>
                                          </p:val>
                                        </p:tav>
                                        <p:tav tm="100000">
                                          <p:val>
                                            <p:strVal val="#ppt_x"/>
                                          </p:val>
                                        </p:tav>
                                      </p:tavLst>
                                    </p:anim>
                                    <p:anim calcmode="lin" valueType="num">
                                      <p:cBhvr additive="base">
                                        <p:cTn id="162" dur="500" fill="hold"/>
                                        <p:tgtEl>
                                          <p:spTgt spid="15"/>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27"/>
                                        </p:tgtEl>
                                        <p:attrNameLst>
                                          <p:attrName>style.visibility</p:attrName>
                                        </p:attrNameLst>
                                      </p:cBhvr>
                                      <p:to>
                                        <p:strVal val="visible"/>
                                      </p:to>
                                    </p:set>
                                    <p:anim calcmode="lin" valueType="num">
                                      <p:cBhvr additive="base">
                                        <p:cTn id="165" dur="500" fill="hold"/>
                                        <p:tgtEl>
                                          <p:spTgt spid="27"/>
                                        </p:tgtEl>
                                        <p:attrNameLst>
                                          <p:attrName>ppt_x</p:attrName>
                                        </p:attrNameLst>
                                      </p:cBhvr>
                                      <p:tavLst>
                                        <p:tav tm="0">
                                          <p:val>
                                            <p:strVal val="#ppt_x"/>
                                          </p:val>
                                        </p:tav>
                                        <p:tav tm="100000">
                                          <p:val>
                                            <p:strVal val="#ppt_x"/>
                                          </p:val>
                                        </p:tav>
                                      </p:tavLst>
                                    </p:anim>
                                    <p:anim calcmode="lin" valueType="num">
                                      <p:cBhvr additive="base">
                                        <p:cTn id="16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p:bldP spid="15" grpId="0"/>
      <p:bldP spid="16" grpId="0"/>
      <p:bldP spid="17" grpId="0"/>
      <p:bldP spid="18" grpId="0"/>
      <p:bldP spid="19" grpId="0" animBg="1"/>
      <p:bldP spid="20" grpId="0"/>
      <p:bldP spid="21" grpId="0"/>
      <p:bldP spid="22" grpId="0" animBg="1"/>
      <p:bldP spid="23" grpId="0"/>
      <p:bldP spid="24" grpId="0"/>
      <p:bldP spid="25" grpId="0"/>
      <p:bldP spid="26" grpId="0"/>
      <p:bldP spid="27"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年 度 工 作 概 述</a:t>
            </a:r>
          </a:p>
        </p:txBody>
      </p:sp>
      <p:sp>
        <p:nvSpPr>
          <p:cNvPr id="3" name="AutoShape 10"/>
          <p:cNvSpPr>
            <a:spLocks noChangeArrowheads="1"/>
          </p:cNvSpPr>
          <p:nvPr/>
        </p:nvSpPr>
        <p:spPr bwMode="auto">
          <a:xfrm rot="16200000">
            <a:off x="3936867" y="-1155136"/>
            <a:ext cx="1398833" cy="7676197"/>
          </a:xfrm>
          <a:prstGeom prst="downArrow">
            <a:avLst>
              <a:gd name="adj1" fmla="val 49065"/>
              <a:gd name="adj2" fmla="val 44827"/>
            </a:avLst>
          </a:prstGeom>
          <a:solidFill>
            <a:srgbClr val="C00000">
              <a:alpha val="68000"/>
            </a:srgbClr>
          </a:solidFill>
          <a:ln>
            <a:noFill/>
          </a:ln>
        </p:spPr>
        <p:txBody>
          <a:bodyPr vert="eaVert"/>
          <a:lstStyle/>
          <a:p>
            <a:endParaRPr lang="zh-CN" altLang="en-US" sz="2000">
              <a:solidFill>
                <a:schemeClr val="bg1"/>
              </a:solidFill>
              <a:latin typeface="微软雅黑" panose="020B0503020204020204" pitchFamily="34" charset="-122"/>
              <a:ea typeface="微软雅黑" panose="020B0503020204020204" pitchFamily="34" charset="-122"/>
            </a:endParaRPr>
          </a:p>
        </p:txBody>
      </p:sp>
      <p:grpSp>
        <p:nvGrpSpPr>
          <p:cNvPr id="4" name="组合 41"/>
          <p:cNvGrpSpPr/>
          <p:nvPr/>
        </p:nvGrpSpPr>
        <p:grpSpPr>
          <a:xfrm>
            <a:off x="2632409" y="1948715"/>
            <a:ext cx="1701613" cy="1539687"/>
            <a:chOff x="1214414" y="2786058"/>
            <a:chExt cx="1935848" cy="1751017"/>
          </a:xfrm>
        </p:grpSpPr>
        <p:grpSp>
          <p:nvGrpSpPr>
            <p:cNvPr id="5" name="Group 6"/>
            <p:cNvGrpSpPr/>
            <p:nvPr/>
          </p:nvGrpSpPr>
          <p:grpSpPr>
            <a:xfrm>
              <a:off x="1295400" y="2786058"/>
              <a:ext cx="1753450" cy="1751017"/>
              <a:chOff x="1823" y="2371"/>
              <a:chExt cx="1801" cy="1801"/>
            </a:xfrm>
          </p:grpSpPr>
          <p:sp>
            <p:nvSpPr>
              <p:cNvPr id="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8" name="Oval 8"/>
              <p:cNvSpPr>
                <a:spLocks noChangeArrowheads="1"/>
              </p:cNvSpPr>
              <p:nvPr/>
            </p:nvSpPr>
            <p:spPr bwMode="auto">
              <a:xfrm>
                <a:off x="1945" y="2493"/>
                <a:ext cx="1556" cy="1556"/>
              </a:xfrm>
              <a:prstGeom prst="ellipse">
                <a:avLst/>
              </a:prstGeom>
              <a:solidFill>
                <a:srgbClr val="C00000"/>
              </a:solidFill>
              <a:ln w="38100">
                <a:noFill/>
                <a:round/>
              </a:ln>
              <a:effectLst>
                <a:outerShdw blurRad="57785" dist="33020" dir="3180000" algn="ctr">
                  <a:srgbClr val="000000">
                    <a:alpha val="30000"/>
                  </a:srgbClr>
                </a:outerShdw>
              </a:effectLst>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6"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rPr>
                <a:t>二季度</a:t>
              </a:r>
            </a:p>
          </p:txBody>
        </p:sp>
      </p:grpSp>
      <p:grpSp>
        <p:nvGrpSpPr>
          <p:cNvPr id="9" name="组合 46"/>
          <p:cNvGrpSpPr/>
          <p:nvPr/>
        </p:nvGrpSpPr>
        <p:grpSpPr>
          <a:xfrm>
            <a:off x="4334022" y="1948715"/>
            <a:ext cx="1701612" cy="1539687"/>
            <a:chOff x="1214414" y="2786058"/>
            <a:chExt cx="1935848" cy="1751017"/>
          </a:xfrm>
        </p:grpSpPr>
        <p:grpSp>
          <p:nvGrpSpPr>
            <p:cNvPr id="10" name="Group 6"/>
            <p:cNvGrpSpPr/>
            <p:nvPr/>
          </p:nvGrpSpPr>
          <p:grpSpPr>
            <a:xfrm>
              <a:off x="1295400" y="2786058"/>
              <a:ext cx="1753450" cy="1751017"/>
              <a:chOff x="1823" y="2371"/>
              <a:chExt cx="1801" cy="1801"/>
            </a:xfrm>
          </p:grpSpPr>
          <p:sp>
            <p:nvSpPr>
              <p:cNvPr id="1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3" name="Oval 8"/>
              <p:cNvSpPr>
                <a:spLocks noChangeArrowheads="1"/>
              </p:cNvSpPr>
              <p:nvPr/>
            </p:nvSpPr>
            <p:spPr bwMode="auto">
              <a:xfrm>
                <a:off x="1945" y="2493"/>
                <a:ext cx="1556" cy="1556"/>
              </a:xfrm>
              <a:prstGeom prst="ellipse">
                <a:avLst/>
              </a:prstGeom>
              <a:solidFill>
                <a:srgbClr val="C00000"/>
              </a:solidFill>
              <a:ln w="38100">
                <a:noFill/>
                <a:round/>
              </a:ln>
              <a:effectLst>
                <a:outerShdw blurRad="57785" dist="33020" dir="3180000" algn="ctr">
                  <a:srgbClr val="000000">
                    <a:alpha val="30000"/>
                  </a:srgbClr>
                </a:outerShdw>
              </a:effectLst>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1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rPr>
                <a:t>三季度</a:t>
              </a:r>
            </a:p>
          </p:txBody>
        </p:sp>
      </p:grpSp>
      <p:grpSp>
        <p:nvGrpSpPr>
          <p:cNvPr id="14" name="组合 51"/>
          <p:cNvGrpSpPr/>
          <p:nvPr/>
        </p:nvGrpSpPr>
        <p:grpSpPr>
          <a:xfrm>
            <a:off x="6052385" y="1948715"/>
            <a:ext cx="1701613" cy="1539687"/>
            <a:chOff x="1214414" y="2786058"/>
            <a:chExt cx="1935848" cy="1751017"/>
          </a:xfrm>
        </p:grpSpPr>
        <p:grpSp>
          <p:nvGrpSpPr>
            <p:cNvPr id="15" name="Group 6"/>
            <p:cNvGrpSpPr/>
            <p:nvPr/>
          </p:nvGrpSpPr>
          <p:grpSpPr>
            <a:xfrm>
              <a:off x="1295400" y="2786058"/>
              <a:ext cx="1753450" cy="1751017"/>
              <a:chOff x="1823" y="2371"/>
              <a:chExt cx="1801" cy="1801"/>
            </a:xfrm>
          </p:grpSpPr>
          <p:sp>
            <p:nvSpPr>
              <p:cNvPr id="1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8" name="Oval 8"/>
              <p:cNvSpPr>
                <a:spLocks noChangeArrowheads="1"/>
              </p:cNvSpPr>
              <p:nvPr/>
            </p:nvSpPr>
            <p:spPr bwMode="auto">
              <a:xfrm>
                <a:off x="1945" y="2493"/>
                <a:ext cx="1556" cy="1556"/>
              </a:xfrm>
              <a:prstGeom prst="ellipse">
                <a:avLst/>
              </a:prstGeom>
              <a:solidFill>
                <a:srgbClr val="C00000"/>
              </a:solidFill>
              <a:ln w="38100">
                <a:noFill/>
                <a:round/>
              </a:ln>
              <a:effectLst>
                <a:outerShdw blurRad="57785" dist="33020" dir="3180000" algn="ctr">
                  <a:srgbClr val="000000">
                    <a:alpha val="30000"/>
                  </a:srgbClr>
                </a:outerShdw>
              </a:effectLst>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1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rPr>
                <a:t>四季度</a:t>
              </a:r>
            </a:p>
          </p:txBody>
        </p:sp>
      </p:grpSp>
      <p:grpSp>
        <p:nvGrpSpPr>
          <p:cNvPr id="19" name="组合 40"/>
          <p:cNvGrpSpPr/>
          <p:nvPr/>
        </p:nvGrpSpPr>
        <p:grpSpPr>
          <a:xfrm>
            <a:off x="892708" y="1948715"/>
            <a:ext cx="1701613" cy="1539687"/>
            <a:chOff x="1128105" y="2786058"/>
            <a:chExt cx="1935848" cy="1751017"/>
          </a:xfrm>
        </p:grpSpPr>
        <p:grpSp>
          <p:nvGrpSpPr>
            <p:cNvPr id="20" name="Group 6"/>
            <p:cNvGrpSpPr/>
            <p:nvPr/>
          </p:nvGrpSpPr>
          <p:grpSpPr>
            <a:xfrm>
              <a:off x="1295400" y="2786058"/>
              <a:ext cx="1753450" cy="1751017"/>
              <a:chOff x="1823" y="2371"/>
              <a:chExt cx="1801" cy="1801"/>
            </a:xfrm>
          </p:grpSpPr>
          <p:sp>
            <p:nvSpPr>
              <p:cNvPr id="2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3" name="Oval 8"/>
              <p:cNvSpPr>
                <a:spLocks noChangeArrowheads="1"/>
              </p:cNvSpPr>
              <p:nvPr/>
            </p:nvSpPr>
            <p:spPr bwMode="auto">
              <a:xfrm>
                <a:off x="1946" y="2493"/>
                <a:ext cx="1556" cy="1556"/>
              </a:xfrm>
              <a:prstGeom prst="ellipse">
                <a:avLst/>
              </a:prstGeom>
              <a:solidFill>
                <a:srgbClr val="C00000"/>
              </a:solidFill>
              <a:ln w="38100">
                <a:noFill/>
                <a:round/>
              </a:ln>
              <a:effectLst>
                <a:outerShdw blurRad="57785" dist="33020" dir="3180000" algn="ctr">
                  <a:srgbClr val="000000">
                    <a:alpha val="30000"/>
                  </a:srgbClr>
                </a:outerShdw>
              </a:effec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21" name="Text Box 9"/>
            <p:cNvSpPr txBox="1">
              <a:spLocks noChangeArrowheads="1"/>
            </p:cNvSpPr>
            <p:nvPr/>
          </p:nvSpPr>
          <p:spPr bwMode="auto">
            <a:xfrm>
              <a:off x="1128105" y="3413117"/>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rPr>
                <a:t>一季度</a:t>
              </a:r>
            </a:p>
          </p:txBody>
        </p:sp>
      </p:grpSp>
      <p:sp>
        <p:nvSpPr>
          <p:cNvPr id="24" name="矩形标注 23"/>
          <p:cNvSpPr/>
          <p:nvPr/>
        </p:nvSpPr>
        <p:spPr>
          <a:xfrm>
            <a:off x="2964076" y="3766499"/>
            <a:ext cx="1477858" cy="45719"/>
          </a:xfrm>
          <a:prstGeom prst="wedgeRectCallout">
            <a:avLst>
              <a:gd name="adj1" fmla="val -17526"/>
              <a:gd name="adj2" fmla="val -50946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矩形标注 24"/>
          <p:cNvSpPr/>
          <p:nvPr/>
        </p:nvSpPr>
        <p:spPr>
          <a:xfrm>
            <a:off x="1272918" y="1602095"/>
            <a:ext cx="1584840" cy="64140"/>
          </a:xfrm>
          <a:prstGeom prst="wedgeRectCallout">
            <a:avLst>
              <a:gd name="adj1" fmla="val -23398"/>
              <a:gd name="adj2" fmla="val 4032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Rectangle 28"/>
          <p:cNvSpPr>
            <a:spLocks noChangeArrowheads="1"/>
          </p:cNvSpPr>
          <p:nvPr/>
        </p:nvSpPr>
        <p:spPr bwMode="auto">
          <a:xfrm>
            <a:off x="2943727" y="3804603"/>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27" name="Rectangle 28"/>
          <p:cNvSpPr>
            <a:spLocks noChangeArrowheads="1"/>
          </p:cNvSpPr>
          <p:nvPr/>
        </p:nvSpPr>
        <p:spPr bwMode="auto">
          <a:xfrm>
            <a:off x="1339990" y="1059582"/>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28" name="矩形标注 27"/>
          <p:cNvSpPr/>
          <p:nvPr/>
        </p:nvSpPr>
        <p:spPr>
          <a:xfrm>
            <a:off x="4585286" y="1602095"/>
            <a:ext cx="1584840" cy="64140"/>
          </a:xfrm>
          <a:prstGeom prst="wedgeRectCallout">
            <a:avLst>
              <a:gd name="adj1" fmla="val -23398"/>
              <a:gd name="adj2" fmla="val 4032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9" name="Rectangle 28"/>
          <p:cNvSpPr>
            <a:spLocks noChangeArrowheads="1"/>
          </p:cNvSpPr>
          <p:nvPr/>
        </p:nvSpPr>
        <p:spPr bwMode="auto">
          <a:xfrm>
            <a:off x="4652358" y="1059582"/>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30" name="矩形标注 29"/>
          <p:cNvSpPr/>
          <p:nvPr/>
        </p:nvSpPr>
        <p:spPr>
          <a:xfrm>
            <a:off x="6420460" y="3766499"/>
            <a:ext cx="1477858" cy="45719"/>
          </a:xfrm>
          <a:prstGeom prst="wedgeRectCallout">
            <a:avLst>
              <a:gd name="adj1" fmla="val -17526"/>
              <a:gd name="adj2" fmla="val -50946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Rectangle 28"/>
          <p:cNvSpPr>
            <a:spLocks noChangeArrowheads="1"/>
          </p:cNvSpPr>
          <p:nvPr/>
        </p:nvSpPr>
        <p:spPr bwMode="auto">
          <a:xfrm>
            <a:off x="6400111" y="3804603"/>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9"/>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25"/>
                                        </p:tgtEl>
                                        <p:attrNameLst>
                                          <p:attrName>r</p:attrName>
                                        </p:attrNameLst>
                                      </p:cBhvr>
                                    </p:animRot>
                                    <p:animRot by="-240000">
                                      <p:cBhvr>
                                        <p:cTn id="41" dur="100" fill="hold">
                                          <p:stCondLst>
                                            <p:cond delay="100"/>
                                          </p:stCondLst>
                                        </p:cTn>
                                        <p:tgtEl>
                                          <p:spTgt spid="25"/>
                                        </p:tgtEl>
                                        <p:attrNameLst>
                                          <p:attrName>r</p:attrName>
                                        </p:attrNameLst>
                                      </p:cBhvr>
                                    </p:animRot>
                                    <p:animRot by="240000">
                                      <p:cBhvr>
                                        <p:cTn id="42" dur="100" fill="hold">
                                          <p:stCondLst>
                                            <p:cond delay="200"/>
                                          </p:stCondLst>
                                        </p:cTn>
                                        <p:tgtEl>
                                          <p:spTgt spid="25"/>
                                        </p:tgtEl>
                                        <p:attrNameLst>
                                          <p:attrName>r</p:attrName>
                                        </p:attrNameLst>
                                      </p:cBhvr>
                                    </p:animRot>
                                    <p:animRot by="-240000">
                                      <p:cBhvr>
                                        <p:cTn id="43" dur="100" fill="hold">
                                          <p:stCondLst>
                                            <p:cond delay="300"/>
                                          </p:stCondLst>
                                        </p:cTn>
                                        <p:tgtEl>
                                          <p:spTgt spid="25"/>
                                        </p:tgtEl>
                                        <p:attrNameLst>
                                          <p:attrName>r</p:attrName>
                                        </p:attrNameLst>
                                      </p:cBhvr>
                                    </p:animRot>
                                    <p:animRot by="120000">
                                      <p:cBhvr>
                                        <p:cTn id="44" dur="100" fill="hold">
                                          <p:stCondLst>
                                            <p:cond delay="400"/>
                                          </p:stCondLst>
                                        </p:cTn>
                                        <p:tgtEl>
                                          <p:spTgt spid="25"/>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trips(upLeft)">
                                      <p:cBhvr>
                                        <p:cTn id="48" dur="500"/>
                                        <p:tgtEl>
                                          <p:spTgt spid="27"/>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24"/>
                                        </p:tgtEl>
                                        <p:attrNameLst>
                                          <p:attrName>r</p:attrName>
                                        </p:attrNameLst>
                                      </p:cBhvr>
                                    </p:animRot>
                                    <p:animRot by="-240000">
                                      <p:cBhvr>
                                        <p:cTn id="57" dur="100" fill="hold">
                                          <p:stCondLst>
                                            <p:cond delay="100"/>
                                          </p:stCondLst>
                                        </p:cTn>
                                        <p:tgtEl>
                                          <p:spTgt spid="24"/>
                                        </p:tgtEl>
                                        <p:attrNameLst>
                                          <p:attrName>r</p:attrName>
                                        </p:attrNameLst>
                                      </p:cBhvr>
                                    </p:animRot>
                                    <p:animRot by="240000">
                                      <p:cBhvr>
                                        <p:cTn id="58" dur="100" fill="hold">
                                          <p:stCondLst>
                                            <p:cond delay="200"/>
                                          </p:stCondLst>
                                        </p:cTn>
                                        <p:tgtEl>
                                          <p:spTgt spid="24"/>
                                        </p:tgtEl>
                                        <p:attrNameLst>
                                          <p:attrName>r</p:attrName>
                                        </p:attrNameLst>
                                      </p:cBhvr>
                                    </p:animRot>
                                    <p:animRot by="-240000">
                                      <p:cBhvr>
                                        <p:cTn id="59" dur="100" fill="hold">
                                          <p:stCondLst>
                                            <p:cond delay="300"/>
                                          </p:stCondLst>
                                        </p:cTn>
                                        <p:tgtEl>
                                          <p:spTgt spid="24"/>
                                        </p:tgtEl>
                                        <p:attrNameLst>
                                          <p:attrName>r</p:attrName>
                                        </p:attrNameLst>
                                      </p:cBhvr>
                                    </p:animRot>
                                    <p:animRot by="120000">
                                      <p:cBhvr>
                                        <p:cTn id="60" dur="100" fill="hold">
                                          <p:stCondLst>
                                            <p:cond delay="400"/>
                                          </p:stCondLst>
                                        </p:cTn>
                                        <p:tgtEl>
                                          <p:spTgt spid="24"/>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strips(upLeft)">
                                      <p:cBhvr>
                                        <p:cTn id="64" dur="500"/>
                                        <p:tgtEl>
                                          <p:spTgt spid="26"/>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28"/>
                                        </p:tgtEl>
                                        <p:attrNameLst>
                                          <p:attrName>r</p:attrName>
                                        </p:attrNameLst>
                                      </p:cBhvr>
                                    </p:animRot>
                                    <p:animRot by="-240000">
                                      <p:cBhvr>
                                        <p:cTn id="73" dur="100" fill="hold">
                                          <p:stCondLst>
                                            <p:cond delay="100"/>
                                          </p:stCondLst>
                                        </p:cTn>
                                        <p:tgtEl>
                                          <p:spTgt spid="28"/>
                                        </p:tgtEl>
                                        <p:attrNameLst>
                                          <p:attrName>r</p:attrName>
                                        </p:attrNameLst>
                                      </p:cBhvr>
                                    </p:animRot>
                                    <p:animRot by="240000">
                                      <p:cBhvr>
                                        <p:cTn id="74" dur="100" fill="hold">
                                          <p:stCondLst>
                                            <p:cond delay="200"/>
                                          </p:stCondLst>
                                        </p:cTn>
                                        <p:tgtEl>
                                          <p:spTgt spid="28"/>
                                        </p:tgtEl>
                                        <p:attrNameLst>
                                          <p:attrName>r</p:attrName>
                                        </p:attrNameLst>
                                      </p:cBhvr>
                                    </p:animRot>
                                    <p:animRot by="-240000">
                                      <p:cBhvr>
                                        <p:cTn id="75" dur="100" fill="hold">
                                          <p:stCondLst>
                                            <p:cond delay="300"/>
                                          </p:stCondLst>
                                        </p:cTn>
                                        <p:tgtEl>
                                          <p:spTgt spid="28"/>
                                        </p:tgtEl>
                                        <p:attrNameLst>
                                          <p:attrName>r</p:attrName>
                                        </p:attrNameLst>
                                      </p:cBhvr>
                                    </p:animRot>
                                    <p:animRot by="120000">
                                      <p:cBhvr>
                                        <p:cTn id="76" dur="100" fill="hold">
                                          <p:stCondLst>
                                            <p:cond delay="400"/>
                                          </p:stCondLst>
                                        </p:cTn>
                                        <p:tgtEl>
                                          <p:spTgt spid="28"/>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strips(upLeft)">
                                      <p:cBhvr>
                                        <p:cTn id="80" dur="500"/>
                                        <p:tgtEl>
                                          <p:spTgt spid="29"/>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ppt_x"/>
                                          </p:val>
                                        </p:tav>
                                        <p:tav tm="100000">
                                          <p:val>
                                            <p:strVal val="#ppt_x"/>
                                          </p:val>
                                        </p:tav>
                                      </p:tavLst>
                                    </p:anim>
                                    <p:anim calcmode="lin" valueType="num">
                                      <p:cBhvr additive="base">
                                        <p:cTn id="85" dur="500" fill="hold"/>
                                        <p:tgtEl>
                                          <p:spTgt spid="30"/>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30"/>
                                        </p:tgtEl>
                                        <p:attrNameLst>
                                          <p:attrName>r</p:attrName>
                                        </p:attrNameLst>
                                      </p:cBhvr>
                                    </p:animRot>
                                    <p:animRot by="-240000">
                                      <p:cBhvr>
                                        <p:cTn id="89" dur="100" fill="hold">
                                          <p:stCondLst>
                                            <p:cond delay="100"/>
                                          </p:stCondLst>
                                        </p:cTn>
                                        <p:tgtEl>
                                          <p:spTgt spid="30"/>
                                        </p:tgtEl>
                                        <p:attrNameLst>
                                          <p:attrName>r</p:attrName>
                                        </p:attrNameLst>
                                      </p:cBhvr>
                                    </p:animRot>
                                    <p:animRot by="240000">
                                      <p:cBhvr>
                                        <p:cTn id="90" dur="100" fill="hold">
                                          <p:stCondLst>
                                            <p:cond delay="200"/>
                                          </p:stCondLst>
                                        </p:cTn>
                                        <p:tgtEl>
                                          <p:spTgt spid="30"/>
                                        </p:tgtEl>
                                        <p:attrNameLst>
                                          <p:attrName>r</p:attrName>
                                        </p:attrNameLst>
                                      </p:cBhvr>
                                    </p:animRot>
                                    <p:animRot by="-240000">
                                      <p:cBhvr>
                                        <p:cTn id="91" dur="100" fill="hold">
                                          <p:stCondLst>
                                            <p:cond delay="300"/>
                                          </p:stCondLst>
                                        </p:cTn>
                                        <p:tgtEl>
                                          <p:spTgt spid="30"/>
                                        </p:tgtEl>
                                        <p:attrNameLst>
                                          <p:attrName>r</p:attrName>
                                        </p:attrNameLst>
                                      </p:cBhvr>
                                    </p:animRot>
                                    <p:animRot by="120000">
                                      <p:cBhvr>
                                        <p:cTn id="92" dur="100" fill="hold">
                                          <p:stCondLst>
                                            <p:cond delay="400"/>
                                          </p:stCondLst>
                                        </p:cTn>
                                        <p:tgtEl>
                                          <p:spTgt spid="30"/>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strips(upLeft)">
                                      <p:cBhvr>
                                        <p:cTn id="9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4" grpId="1" animBg="1"/>
      <p:bldP spid="25" grpId="0" animBg="1"/>
      <p:bldP spid="25" grpId="1" animBg="1"/>
      <p:bldP spid="26" grpId="0"/>
      <p:bldP spid="27" grpId="0"/>
      <p:bldP spid="28" grpId="0" animBg="1"/>
      <p:bldP spid="28" grpId="1" animBg="1"/>
      <p:bldP spid="29" grpId="0"/>
      <p:bldP spid="30" grpId="0" animBg="1"/>
      <p:bldP spid="30" grpId="1" animBg="1"/>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明 年 工 作 计 划</a:t>
            </a:r>
          </a:p>
        </p:txBody>
      </p:sp>
      <p:cxnSp>
        <p:nvCxnSpPr>
          <p:cNvPr id="3" name="直接连接符 2"/>
          <p:cNvCxnSpPr>
            <a:stCxn id="13" idx="2"/>
          </p:cNvCxnSpPr>
          <p:nvPr/>
        </p:nvCxnSpPr>
        <p:spPr>
          <a:xfrm flipH="1">
            <a:off x="3184409" y="2554417"/>
            <a:ext cx="323925" cy="0"/>
          </a:xfrm>
          <a:prstGeom prst="line">
            <a:avLst/>
          </a:prstGeom>
          <a:no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cxnSp>
      <p:cxnSp>
        <p:nvCxnSpPr>
          <p:cNvPr id="4" name="直接连接符 3"/>
          <p:cNvCxnSpPr/>
          <p:nvPr/>
        </p:nvCxnSpPr>
        <p:spPr>
          <a:xfrm flipH="1">
            <a:off x="7217559" y="3389759"/>
            <a:ext cx="596" cy="381713"/>
          </a:xfrm>
          <a:prstGeom prst="line">
            <a:avLst/>
          </a:prstGeom>
          <a:no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cxnSp>
      <p:cxnSp>
        <p:nvCxnSpPr>
          <p:cNvPr id="5" name="直接连接符 4"/>
          <p:cNvCxnSpPr>
            <a:stCxn id="14" idx="4"/>
          </p:cNvCxnSpPr>
          <p:nvPr/>
        </p:nvCxnSpPr>
        <p:spPr>
          <a:xfrm flipH="1">
            <a:off x="3670296" y="3679905"/>
            <a:ext cx="0" cy="549047"/>
          </a:xfrm>
          <a:prstGeom prst="line">
            <a:avLst/>
          </a:prstGeom>
          <a:noFill/>
          <a:ln w="9525" cap="flat" cmpd="sng" algn="ctr">
            <a:solidFill>
              <a:srgbClr val="0070C0"/>
            </a:solidFill>
            <a:prstDash val="solid"/>
          </a:ln>
          <a:effectLst/>
        </p:spPr>
      </p:cxnSp>
      <p:cxnSp>
        <p:nvCxnSpPr>
          <p:cNvPr id="6" name="直接连接符 5"/>
          <p:cNvCxnSpPr/>
          <p:nvPr/>
        </p:nvCxnSpPr>
        <p:spPr>
          <a:xfrm flipH="1">
            <a:off x="5041023" y="3743027"/>
            <a:ext cx="0" cy="647900"/>
          </a:xfrm>
          <a:prstGeom prst="line">
            <a:avLst/>
          </a:prstGeom>
          <a:noFill/>
          <a:ln w="9525" cap="flat" cmpd="sng" algn="ctr">
            <a:solidFill>
              <a:srgbClr val="0070C0"/>
            </a:solidFill>
            <a:prstDash val="solid"/>
          </a:ln>
          <a:effectLst/>
        </p:spPr>
      </p:cxnSp>
      <p:sp>
        <p:nvSpPr>
          <p:cNvPr id="7" name="TextBox 19"/>
          <p:cNvSpPr txBox="1">
            <a:spLocks noChangeArrowheads="1"/>
          </p:cNvSpPr>
          <p:nvPr/>
        </p:nvSpPr>
        <p:spPr bwMode="auto">
          <a:xfrm>
            <a:off x="3670315" y="4012843"/>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lnSpc>
                <a:spcPct val="120000"/>
              </a:lnSpc>
            </a:pPr>
            <a:r>
              <a:rPr lang="zh-CN" altLang="en-US" sz="1100" b="1">
                <a:solidFill>
                  <a:srgbClr val="4D4D4D"/>
                </a:solidFill>
                <a:latin typeface="微软雅黑" panose="020B0503020204020204" pitchFamily="34" charset="-122"/>
                <a:ea typeface="微软雅黑" panose="020B0503020204020204" pitchFamily="34" charset="-122"/>
              </a:rPr>
              <a:t>单击此处添加标题</a:t>
            </a:r>
          </a:p>
        </p:txBody>
      </p:sp>
      <p:cxnSp>
        <p:nvCxnSpPr>
          <p:cNvPr id="8" name="直接连接符 7"/>
          <p:cNvCxnSpPr>
            <a:stCxn id="9" idx="6"/>
            <a:endCxn id="12" idx="2"/>
          </p:cNvCxnSpPr>
          <p:nvPr/>
        </p:nvCxnSpPr>
        <p:spPr>
          <a:xfrm>
            <a:off x="2535369" y="3013545"/>
            <a:ext cx="4321778" cy="54190"/>
          </a:xfrm>
          <a:prstGeom prst="line">
            <a:avLst/>
          </a:prstGeom>
          <a:noFill/>
          <a:ln w="381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cxnSp>
      <p:sp>
        <p:nvSpPr>
          <p:cNvPr id="9" name="椭圆 8"/>
          <p:cNvSpPr/>
          <p:nvPr/>
        </p:nvSpPr>
        <p:spPr>
          <a:xfrm>
            <a:off x="1833927" y="2662202"/>
            <a:ext cx="701441" cy="702686"/>
          </a:xfrm>
          <a:prstGeom prst="ellipse">
            <a:avLst/>
          </a:prstGeom>
          <a:solidFill>
            <a:srgbClr val="D60000"/>
          </a:solidFill>
          <a:ln w="317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9" tIns="34295" rIns="68589" bIns="34295" anchor="ctr"/>
          <a:lstStyle/>
          <a:p>
            <a:pPr algn="ctr">
              <a:lnSpc>
                <a:spcPct val="120000"/>
              </a:lnSpc>
              <a:defRPr/>
            </a:pPr>
            <a:r>
              <a:rPr lang="en-US" altLang="zh-CN" sz="2700" b="1" kern="0">
                <a:solidFill>
                  <a:srgbClr val="F9F9F9"/>
                </a:solidFill>
                <a:latin typeface="微软雅黑" panose="020B0503020204020204" pitchFamily="34" charset="-122"/>
                <a:ea typeface="微软雅黑" panose="020B0503020204020204" pitchFamily="34" charset="-122"/>
              </a:rPr>
              <a:t>A</a:t>
            </a:r>
            <a:endParaRPr lang="zh-CN" altLang="en-US" sz="2700" b="1" kern="0">
              <a:solidFill>
                <a:srgbClr val="F9F9F9"/>
              </a:solidFill>
              <a:latin typeface="微软雅黑" panose="020B0503020204020204" pitchFamily="34" charset="-122"/>
              <a:ea typeface="微软雅黑" panose="020B0503020204020204" pitchFamily="34" charset="-122"/>
            </a:endParaRPr>
          </a:p>
        </p:txBody>
      </p:sp>
      <p:sp>
        <p:nvSpPr>
          <p:cNvPr id="10" name="椭圆 9"/>
          <p:cNvSpPr/>
          <p:nvPr/>
        </p:nvSpPr>
        <p:spPr>
          <a:xfrm>
            <a:off x="3994221" y="2527024"/>
            <a:ext cx="972966" cy="973041"/>
          </a:xfrm>
          <a:prstGeom prst="ellipse">
            <a:avLst/>
          </a:prstGeom>
          <a:solidFill>
            <a:srgbClr val="D60000"/>
          </a:solidFill>
          <a:ln w="317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9" tIns="34295" rIns="68589" bIns="34295" anchor="ctr"/>
          <a:lstStyle/>
          <a:p>
            <a:pPr algn="ctr">
              <a:lnSpc>
                <a:spcPct val="120000"/>
              </a:lnSpc>
              <a:defRPr/>
            </a:pPr>
            <a:r>
              <a:rPr lang="en-US" altLang="zh-CN" sz="2700" b="1" kern="0">
                <a:solidFill>
                  <a:srgbClr val="F9F9F9"/>
                </a:solidFill>
                <a:latin typeface="微软雅黑" panose="020B0503020204020204" pitchFamily="34" charset="-122"/>
                <a:ea typeface="微软雅黑" panose="020B0503020204020204" pitchFamily="34" charset="-122"/>
              </a:rPr>
              <a:t>B</a:t>
            </a:r>
            <a:endParaRPr lang="zh-CN" altLang="en-US" sz="2700" b="1" kern="0">
              <a:solidFill>
                <a:srgbClr val="F9F9F9"/>
              </a:solidFill>
              <a:latin typeface="微软雅黑" panose="020B0503020204020204" pitchFamily="34" charset="-122"/>
              <a:ea typeface="微软雅黑" panose="020B0503020204020204" pitchFamily="34" charset="-122"/>
            </a:endParaRPr>
          </a:p>
        </p:txBody>
      </p:sp>
      <p:sp>
        <p:nvSpPr>
          <p:cNvPr id="11" name="椭圆 10"/>
          <p:cNvSpPr/>
          <p:nvPr/>
        </p:nvSpPr>
        <p:spPr>
          <a:xfrm>
            <a:off x="5723409" y="2558585"/>
            <a:ext cx="908658" cy="909918"/>
          </a:xfrm>
          <a:prstGeom prst="ellipse">
            <a:avLst/>
          </a:prstGeom>
          <a:solidFill>
            <a:srgbClr val="D60000"/>
          </a:solidFill>
          <a:ln w="317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9" tIns="34295" rIns="68589" bIns="34295" anchor="ctr"/>
          <a:lstStyle/>
          <a:p>
            <a:pPr algn="ctr">
              <a:lnSpc>
                <a:spcPct val="120000"/>
              </a:lnSpc>
              <a:defRPr/>
            </a:pPr>
            <a:r>
              <a:rPr lang="en-US" altLang="zh-CN" sz="2700" b="1" kern="0">
                <a:solidFill>
                  <a:srgbClr val="F9F9F9"/>
                </a:solidFill>
                <a:latin typeface="微软雅黑" panose="020B0503020204020204" pitchFamily="34" charset="-122"/>
                <a:ea typeface="微软雅黑" panose="020B0503020204020204" pitchFamily="34" charset="-122"/>
              </a:rPr>
              <a:t>C</a:t>
            </a:r>
            <a:endParaRPr lang="zh-CN" altLang="en-US" sz="2700" b="1" kern="0">
              <a:solidFill>
                <a:srgbClr val="F9F9F9"/>
              </a:solidFill>
              <a:latin typeface="微软雅黑" panose="020B0503020204020204" pitchFamily="34" charset="-122"/>
              <a:ea typeface="微软雅黑" panose="020B0503020204020204" pitchFamily="34" charset="-122"/>
            </a:endParaRPr>
          </a:p>
        </p:txBody>
      </p:sp>
      <p:sp>
        <p:nvSpPr>
          <p:cNvPr id="12" name="椭圆 11"/>
          <p:cNvSpPr/>
          <p:nvPr/>
        </p:nvSpPr>
        <p:spPr>
          <a:xfrm>
            <a:off x="6857146" y="2743785"/>
            <a:ext cx="649041" cy="647900"/>
          </a:xfrm>
          <a:prstGeom prst="ellipse">
            <a:avLst/>
          </a:prstGeom>
          <a:solidFill>
            <a:srgbClr val="D60000"/>
          </a:solidFill>
          <a:ln w="317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9" tIns="34295" rIns="68589" bIns="34295" anchor="ctr"/>
          <a:lstStyle/>
          <a:p>
            <a:pPr>
              <a:lnSpc>
                <a:spcPct val="120000"/>
              </a:lnSpc>
              <a:defRPr/>
            </a:pPr>
            <a:endParaRPr lang="zh-CN" altLang="en-US" sz="900" kern="0">
              <a:solidFill>
                <a:srgbClr val="F9F9F9"/>
              </a:solidFill>
              <a:latin typeface="微软雅黑" panose="020B0503020204020204" pitchFamily="34" charset="-122"/>
              <a:ea typeface="微软雅黑" panose="020B0503020204020204" pitchFamily="34" charset="-122"/>
            </a:endParaRPr>
          </a:p>
        </p:txBody>
      </p:sp>
      <p:sp>
        <p:nvSpPr>
          <p:cNvPr id="13" name="椭圆 12"/>
          <p:cNvSpPr/>
          <p:nvPr/>
        </p:nvSpPr>
        <p:spPr>
          <a:xfrm>
            <a:off x="3508334" y="2230467"/>
            <a:ext cx="647850" cy="647900"/>
          </a:xfrm>
          <a:prstGeom prst="ellipse">
            <a:avLst/>
          </a:prstGeom>
          <a:solidFill>
            <a:srgbClr val="D60000"/>
          </a:solidFill>
          <a:ln w="317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9" tIns="34295" rIns="68589" bIns="34295" anchor="ctr"/>
          <a:lstStyle/>
          <a:p>
            <a:pPr>
              <a:lnSpc>
                <a:spcPct val="120000"/>
              </a:lnSpc>
              <a:defRPr/>
            </a:pPr>
            <a:endParaRPr lang="zh-CN" altLang="en-US" sz="900" kern="0">
              <a:solidFill>
                <a:srgbClr val="F9F9F9"/>
              </a:solidFill>
              <a:latin typeface="微软雅黑" panose="020B0503020204020204" pitchFamily="34" charset="-122"/>
              <a:ea typeface="微软雅黑" panose="020B0503020204020204" pitchFamily="34" charset="-122"/>
            </a:endParaRPr>
          </a:p>
        </p:txBody>
      </p:sp>
      <p:sp>
        <p:nvSpPr>
          <p:cNvPr id="14" name="椭圆 13"/>
          <p:cNvSpPr/>
          <p:nvPr/>
        </p:nvSpPr>
        <p:spPr>
          <a:xfrm>
            <a:off x="3346371" y="3030814"/>
            <a:ext cx="647850" cy="649091"/>
          </a:xfrm>
          <a:prstGeom prst="ellipse">
            <a:avLst/>
          </a:prstGeom>
          <a:solidFill>
            <a:srgbClr val="D60000"/>
          </a:solidFill>
          <a:ln w="317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9" tIns="34295" rIns="68589" bIns="34295" anchor="ctr"/>
          <a:lstStyle/>
          <a:p>
            <a:pPr>
              <a:lnSpc>
                <a:spcPct val="120000"/>
              </a:lnSpc>
              <a:defRPr/>
            </a:pPr>
            <a:endParaRPr lang="zh-CN" altLang="en-US" sz="900" kern="0">
              <a:solidFill>
                <a:srgbClr val="F9F9F9"/>
              </a:solidFill>
              <a:latin typeface="微软雅黑" panose="020B0503020204020204" pitchFamily="34" charset="-122"/>
              <a:ea typeface="微软雅黑" panose="020B0503020204020204" pitchFamily="34" charset="-122"/>
            </a:endParaRPr>
          </a:p>
        </p:txBody>
      </p:sp>
      <p:sp>
        <p:nvSpPr>
          <p:cNvPr id="15" name="椭圆 14"/>
          <p:cNvSpPr/>
          <p:nvPr/>
        </p:nvSpPr>
        <p:spPr>
          <a:xfrm>
            <a:off x="4715907" y="3093937"/>
            <a:ext cx="649041" cy="649091"/>
          </a:xfrm>
          <a:prstGeom prst="ellipse">
            <a:avLst/>
          </a:prstGeom>
          <a:solidFill>
            <a:srgbClr val="D60000"/>
          </a:solidFill>
          <a:ln w="317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68589" tIns="34295" rIns="68589" bIns="34295" anchor="ctr"/>
          <a:lstStyle/>
          <a:p>
            <a:pPr>
              <a:lnSpc>
                <a:spcPct val="120000"/>
              </a:lnSpc>
              <a:defRPr/>
            </a:pPr>
            <a:endParaRPr lang="zh-CN" altLang="en-US" sz="900" kern="0">
              <a:solidFill>
                <a:srgbClr val="F9F9F9"/>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067962" y="987574"/>
            <a:ext cx="1296890" cy="1073989"/>
            <a:chOff x="7307974" y="1772816"/>
            <a:chExt cx="1728787" cy="1431543"/>
          </a:xfrm>
        </p:grpSpPr>
        <p:sp>
          <p:nvSpPr>
            <p:cNvPr id="17" name="TextBox 19"/>
            <p:cNvSpPr txBox="1">
              <a:spLocks noChangeArrowheads="1"/>
            </p:cNvSpPr>
            <p:nvPr/>
          </p:nvSpPr>
          <p:spPr bwMode="auto">
            <a:xfrm>
              <a:off x="7308305" y="1772816"/>
              <a:ext cx="172823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lnSpc>
                  <a:spcPct val="120000"/>
                </a:lnSpc>
              </a:pPr>
              <a:r>
                <a:rPr lang="zh-CN" altLang="en-US" sz="1000" b="1">
                  <a:solidFill>
                    <a:srgbClr val="4D4D4D"/>
                  </a:solidFill>
                  <a:latin typeface="微软雅黑" panose="020B0503020204020204" pitchFamily="34" charset="-122"/>
                  <a:ea typeface="微软雅黑" panose="020B0503020204020204" pitchFamily="34" charset="-122"/>
                </a:rPr>
                <a:t>单击此处添加标题</a:t>
              </a:r>
            </a:p>
          </p:txBody>
        </p:sp>
        <p:sp>
          <p:nvSpPr>
            <p:cNvPr id="18" name="TextBox 17"/>
            <p:cNvSpPr txBox="1"/>
            <p:nvPr/>
          </p:nvSpPr>
          <p:spPr bwMode="auto">
            <a:xfrm>
              <a:off x="7307974" y="2096705"/>
              <a:ext cx="1728787" cy="1107654"/>
            </a:xfrm>
            <a:prstGeom prst="rect">
              <a:avLst/>
            </a:prstGeom>
            <a:noFill/>
          </p:spPr>
          <p:txBody>
            <a:bodyPr>
              <a:spAutoFit/>
            </a:bodyPr>
            <a:lstStyle/>
            <a:p>
              <a:pPr algn="ctr">
                <a:lnSpc>
                  <a:spcPct val="150000"/>
                </a:lnSpc>
                <a:defRPr/>
              </a:pPr>
              <a:r>
                <a:rPr lang="zh-CN" altLang="en-US" sz="80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19" name="组合 19"/>
          <p:cNvGrpSpPr/>
          <p:nvPr/>
        </p:nvGrpSpPr>
        <p:grpSpPr>
          <a:xfrm>
            <a:off x="4066646" y="987574"/>
            <a:ext cx="1296890" cy="1073989"/>
            <a:chOff x="7307974" y="1772816"/>
            <a:chExt cx="1728787" cy="1431543"/>
          </a:xfrm>
        </p:grpSpPr>
        <p:sp>
          <p:nvSpPr>
            <p:cNvPr id="20" name="TextBox 19"/>
            <p:cNvSpPr txBox="1">
              <a:spLocks noChangeArrowheads="1"/>
            </p:cNvSpPr>
            <p:nvPr/>
          </p:nvSpPr>
          <p:spPr bwMode="auto">
            <a:xfrm>
              <a:off x="7308305" y="1772816"/>
              <a:ext cx="172823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lnSpc>
                  <a:spcPct val="120000"/>
                </a:lnSpc>
              </a:pPr>
              <a:r>
                <a:rPr lang="zh-CN" altLang="en-US" sz="1000" b="1">
                  <a:solidFill>
                    <a:srgbClr val="4D4D4D"/>
                  </a:solidFill>
                  <a:latin typeface="微软雅黑" panose="020B0503020204020204" pitchFamily="34" charset="-122"/>
                  <a:ea typeface="微软雅黑" panose="020B0503020204020204" pitchFamily="34" charset="-122"/>
                </a:rPr>
                <a:t>单击此处添加标题</a:t>
              </a:r>
            </a:p>
          </p:txBody>
        </p:sp>
        <p:sp>
          <p:nvSpPr>
            <p:cNvPr id="21" name="TextBox 20"/>
            <p:cNvSpPr txBox="1"/>
            <p:nvPr/>
          </p:nvSpPr>
          <p:spPr bwMode="auto">
            <a:xfrm>
              <a:off x="7307974" y="2096705"/>
              <a:ext cx="1728787" cy="1107654"/>
            </a:xfrm>
            <a:prstGeom prst="rect">
              <a:avLst/>
            </a:prstGeom>
            <a:noFill/>
          </p:spPr>
          <p:txBody>
            <a:bodyPr>
              <a:spAutoFit/>
            </a:bodyPr>
            <a:lstStyle/>
            <a:p>
              <a:pPr algn="ctr">
                <a:lnSpc>
                  <a:spcPct val="150000"/>
                </a:lnSpc>
                <a:defRPr/>
              </a:pPr>
              <a:r>
                <a:rPr lang="zh-CN" altLang="en-US" sz="80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22" name="组合 22"/>
          <p:cNvGrpSpPr/>
          <p:nvPr/>
        </p:nvGrpSpPr>
        <p:grpSpPr>
          <a:xfrm>
            <a:off x="5849257" y="987574"/>
            <a:ext cx="1296890" cy="1073989"/>
            <a:chOff x="7307974" y="1772816"/>
            <a:chExt cx="1728787" cy="1431543"/>
          </a:xfrm>
        </p:grpSpPr>
        <p:sp>
          <p:nvSpPr>
            <p:cNvPr id="23" name="TextBox 19"/>
            <p:cNvSpPr txBox="1">
              <a:spLocks noChangeArrowheads="1"/>
            </p:cNvSpPr>
            <p:nvPr/>
          </p:nvSpPr>
          <p:spPr bwMode="auto">
            <a:xfrm>
              <a:off x="7308305" y="1772816"/>
              <a:ext cx="172823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lnSpc>
                  <a:spcPct val="120000"/>
                </a:lnSpc>
              </a:pPr>
              <a:r>
                <a:rPr lang="zh-CN" altLang="en-US" sz="1000" b="1">
                  <a:solidFill>
                    <a:srgbClr val="4D4D4D"/>
                  </a:solidFill>
                  <a:latin typeface="微软雅黑" panose="020B0503020204020204" pitchFamily="34" charset="-122"/>
                  <a:ea typeface="微软雅黑" panose="020B0503020204020204" pitchFamily="34" charset="-122"/>
                </a:rPr>
                <a:t>单击此处添加标题</a:t>
              </a:r>
            </a:p>
          </p:txBody>
        </p:sp>
        <p:sp>
          <p:nvSpPr>
            <p:cNvPr id="24" name="TextBox 23"/>
            <p:cNvSpPr txBox="1"/>
            <p:nvPr/>
          </p:nvSpPr>
          <p:spPr bwMode="auto">
            <a:xfrm>
              <a:off x="7307974" y="2096705"/>
              <a:ext cx="1728787" cy="1107654"/>
            </a:xfrm>
            <a:prstGeom prst="rect">
              <a:avLst/>
            </a:prstGeom>
            <a:noFill/>
          </p:spPr>
          <p:txBody>
            <a:bodyPr>
              <a:spAutoFit/>
            </a:bodyPr>
            <a:lstStyle/>
            <a:p>
              <a:pPr algn="ctr">
                <a:lnSpc>
                  <a:spcPct val="150000"/>
                </a:lnSpc>
                <a:defRPr/>
              </a:pPr>
              <a:r>
                <a:rPr lang="zh-CN" altLang="en-US" sz="80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sp>
        <p:nvSpPr>
          <p:cNvPr id="25" name="TextBox 19"/>
          <p:cNvSpPr txBox="1">
            <a:spLocks noChangeArrowheads="1"/>
          </p:cNvSpPr>
          <p:nvPr/>
        </p:nvSpPr>
        <p:spPr bwMode="auto">
          <a:xfrm>
            <a:off x="1941722" y="2376807"/>
            <a:ext cx="1296479" cy="27239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lnSpc>
                <a:spcPct val="120000"/>
              </a:lnSpc>
            </a:pPr>
            <a:r>
              <a:rPr lang="zh-CN" altLang="en-US" sz="1100" b="1">
                <a:solidFill>
                  <a:srgbClr val="4D4D4D"/>
                </a:solidFill>
                <a:latin typeface="微软雅黑" panose="020B0503020204020204" pitchFamily="34" charset="-122"/>
                <a:ea typeface="微软雅黑" panose="020B0503020204020204" pitchFamily="34" charset="-122"/>
              </a:rPr>
              <a:t>单击此处添加标题</a:t>
            </a:r>
          </a:p>
        </p:txBody>
      </p:sp>
      <p:sp>
        <p:nvSpPr>
          <p:cNvPr id="26" name="TextBox 25"/>
          <p:cNvSpPr txBox="1">
            <a:spLocks noChangeArrowheads="1"/>
          </p:cNvSpPr>
          <p:nvPr/>
        </p:nvSpPr>
        <p:spPr bwMode="auto">
          <a:xfrm>
            <a:off x="5020777" y="4174911"/>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lnSpc>
                <a:spcPct val="120000"/>
              </a:lnSpc>
            </a:pPr>
            <a:r>
              <a:rPr lang="zh-CN" altLang="en-US" sz="1100" b="1">
                <a:solidFill>
                  <a:srgbClr val="4D4D4D"/>
                </a:solidFill>
                <a:latin typeface="微软雅黑" panose="020B0503020204020204" pitchFamily="34" charset="-122"/>
                <a:ea typeface="微软雅黑" panose="020B0503020204020204" pitchFamily="34" charset="-122"/>
              </a:rPr>
              <a:t>单击此处添加标题</a:t>
            </a:r>
          </a:p>
        </p:txBody>
      </p:sp>
      <p:sp>
        <p:nvSpPr>
          <p:cNvPr id="27" name="TextBox 19"/>
          <p:cNvSpPr txBox="1">
            <a:spLocks noChangeArrowheads="1"/>
          </p:cNvSpPr>
          <p:nvPr/>
        </p:nvSpPr>
        <p:spPr bwMode="auto">
          <a:xfrm>
            <a:off x="6155166" y="3634684"/>
            <a:ext cx="1296479" cy="27239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ctr" eaLnBrk="1" hangingPunct="1">
              <a:lnSpc>
                <a:spcPct val="120000"/>
              </a:lnSpc>
            </a:pPr>
            <a:r>
              <a:rPr lang="zh-CN" altLang="en-US" sz="1100" b="1">
                <a:solidFill>
                  <a:srgbClr val="4D4D4D"/>
                </a:solidFill>
                <a:latin typeface="微软雅黑" panose="020B0503020204020204" pitchFamily="34" charset="-122"/>
                <a:ea typeface="微软雅黑" panose="020B0503020204020204" pitchFamily="34" charset="-122"/>
              </a:rPr>
              <a:t>单击此处添加标题</a:t>
            </a: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10" presetClass="entr" presetSubtype="0" fill="hold" nodeType="withEffect">
                                  <p:stCondLst>
                                    <p:cond delay="10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1"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up)">
                                      <p:cBhvr>
                                        <p:cTn id="60" dur="500"/>
                                        <p:tgtEl>
                                          <p:spTgt spid="5"/>
                                        </p:tgtEl>
                                      </p:cBhvr>
                                    </p:animEffect>
                                  </p:childTnLst>
                                </p:cTn>
                              </p:par>
                              <p:par>
                                <p:cTn id="61" presetID="22" presetClass="entr" presetSubtype="1"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up)">
                                      <p:cBhvr>
                                        <p:cTn id="63" dur="500"/>
                                        <p:tgtEl>
                                          <p:spTgt spid="6"/>
                                        </p:tgtEl>
                                      </p:cBhvr>
                                    </p:animEffect>
                                  </p:childTnLst>
                                </p:cTn>
                              </p:par>
                              <p:par>
                                <p:cTn id="64" presetID="22" presetClass="entr" presetSubtype="1"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500"/>
                                        <p:tgtEl>
                                          <p:spTgt spid="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25" grpId="0"/>
      <p:bldP spid="26" grpId="0"/>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3515" y="1131590"/>
            <a:ext cx="2780630" cy="752514"/>
          </a:xfrm>
          <a:prstGeom prst="rect">
            <a:avLst/>
          </a:prstGeom>
          <a:noFill/>
          <a:ln>
            <a:noFill/>
          </a:ln>
        </p:spPr>
        <p:txBody>
          <a:bodyPr wrap="square" rtlCol="0">
            <a:spAutoFit/>
          </a:bodyPr>
          <a:lstStyle/>
          <a:p>
            <a:pPr>
              <a:lnSpc>
                <a:spcPct val="130000"/>
              </a:lnSpc>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 name="TextBox 2"/>
          <p:cNvSpPr txBox="1"/>
          <p:nvPr/>
        </p:nvSpPr>
        <p:spPr>
          <a:xfrm>
            <a:off x="5868143" y="2107268"/>
            <a:ext cx="2520281" cy="752514"/>
          </a:xfrm>
          <a:prstGeom prst="rect">
            <a:avLst/>
          </a:prstGeom>
          <a:noFill/>
        </p:spPr>
        <p:txBody>
          <a:bodyPr wrap="square" rtlCol="0">
            <a:spAutoFit/>
          </a:bodyPr>
          <a:lstStyle/>
          <a:p>
            <a:pPr>
              <a:lnSpc>
                <a:spcPct val="130000"/>
              </a:lnSpc>
              <a:defRPr/>
            </a:pP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985371" y="3503449"/>
            <a:ext cx="1723549" cy="284693"/>
          </a:xfrm>
          <a:prstGeom prst="rect">
            <a:avLst/>
          </a:prstGeom>
          <a:noFill/>
          <a:ln>
            <a:noFill/>
          </a:ln>
        </p:spPr>
        <p:txBody>
          <a:bodyPr wrap="none" rtlCol="0">
            <a:spAutoFit/>
          </a:bodyPr>
          <a:lstStyle/>
          <a:p>
            <a:pPr>
              <a:lnSpc>
                <a:spcPts val="1500"/>
              </a:lnSpc>
            </a:pPr>
            <a:r>
              <a:rPr lang="zh-CN" altLang="en-US" sz="1500" b="1">
                <a:solidFill>
                  <a:srgbClr val="C00000"/>
                </a:solidFill>
                <a:latin typeface="微软雅黑" panose="020B0503020204020204" pitchFamily="34" charset="-122"/>
                <a:ea typeface="微软雅黑" panose="020B0503020204020204" pitchFamily="34" charset="-122"/>
              </a:rPr>
              <a:t>此处添加标题内容</a:t>
            </a:r>
          </a:p>
        </p:txBody>
      </p:sp>
      <p:sp>
        <p:nvSpPr>
          <p:cNvPr id="5" name="TextBox 4"/>
          <p:cNvSpPr txBox="1"/>
          <p:nvPr/>
        </p:nvSpPr>
        <p:spPr>
          <a:xfrm>
            <a:off x="3995935" y="2427734"/>
            <a:ext cx="1723549" cy="284693"/>
          </a:xfrm>
          <a:prstGeom prst="rect">
            <a:avLst/>
          </a:prstGeom>
          <a:noFill/>
          <a:ln>
            <a:noFill/>
          </a:ln>
        </p:spPr>
        <p:txBody>
          <a:bodyPr wrap="none" rtlCol="0">
            <a:spAutoFit/>
          </a:bodyPr>
          <a:lstStyle/>
          <a:p>
            <a:pPr>
              <a:lnSpc>
                <a:spcPts val="1500"/>
              </a:lnSpc>
            </a:pPr>
            <a:r>
              <a:rPr lang="zh-CN" altLang="en-US" sz="1500" b="1">
                <a:solidFill>
                  <a:srgbClr val="C00000"/>
                </a:solidFill>
                <a:latin typeface="微软雅黑" panose="020B0503020204020204" pitchFamily="34" charset="-122"/>
                <a:ea typeface="微软雅黑" panose="020B0503020204020204" pitchFamily="34" charset="-122"/>
              </a:rPr>
              <a:t>此处添加标题内容</a:t>
            </a:r>
            <a:endParaRPr lang="en-US" altLang="zh-CN" sz="1500" b="1">
              <a:solidFill>
                <a:srgbClr val="C0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824442" y="1392341"/>
            <a:ext cx="1723549" cy="284693"/>
          </a:xfrm>
          <a:prstGeom prst="rect">
            <a:avLst/>
          </a:prstGeom>
          <a:noFill/>
          <a:ln>
            <a:noFill/>
          </a:ln>
        </p:spPr>
        <p:txBody>
          <a:bodyPr wrap="none" rtlCol="0">
            <a:spAutoFit/>
          </a:bodyPr>
          <a:lstStyle/>
          <a:p>
            <a:pPr>
              <a:lnSpc>
                <a:spcPts val="1500"/>
              </a:lnSpc>
            </a:pPr>
            <a:r>
              <a:rPr lang="zh-CN" altLang="en-US" sz="1500" b="1">
                <a:solidFill>
                  <a:srgbClr val="C00000"/>
                </a:solidFill>
                <a:latin typeface="微软雅黑" panose="020B0503020204020204" pitchFamily="34" charset="-122"/>
                <a:ea typeface="微软雅黑" panose="020B0503020204020204" pitchFamily="34" charset="-122"/>
              </a:rPr>
              <a:t>此处添加标题内容</a:t>
            </a:r>
          </a:p>
        </p:txBody>
      </p:sp>
      <p:grpSp>
        <p:nvGrpSpPr>
          <p:cNvPr id="7" name="组合 6"/>
          <p:cNvGrpSpPr/>
          <p:nvPr/>
        </p:nvGrpSpPr>
        <p:grpSpPr>
          <a:xfrm>
            <a:off x="4827450" y="1163782"/>
            <a:ext cx="914014" cy="914014"/>
            <a:chOff x="5105593" y="1379191"/>
            <a:chExt cx="914014" cy="914014"/>
          </a:xfrm>
          <a:solidFill>
            <a:srgbClr val="C00000"/>
          </a:solidFill>
        </p:grpSpPr>
        <p:grpSp>
          <p:nvGrpSpPr>
            <p:cNvPr id="8" name="组合 7"/>
            <p:cNvGrpSpPr/>
            <p:nvPr/>
          </p:nvGrpSpPr>
          <p:grpSpPr>
            <a:xfrm>
              <a:off x="5105593" y="1379191"/>
              <a:ext cx="914014" cy="914014"/>
              <a:chOff x="304800" y="673100"/>
              <a:chExt cx="4000500" cy="4000500"/>
            </a:xfrm>
            <a:grpFill/>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9" name="TextBox 8"/>
            <p:cNvSpPr txBox="1"/>
            <p:nvPr/>
          </p:nvSpPr>
          <p:spPr>
            <a:xfrm>
              <a:off x="5314943" y="1628156"/>
              <a:ext cx="502061" cy="400110"/>
            </a:xfrm>
            <a:prstGeom prst="rect">
              <a:avLst/>
            </a:prstGeom>
            <a:grp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03</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967137" y="2116564"/>
            <a:ext cx="914014" cy="914014"/>
            <a:chOff x="3245280" y="2331973"/>
            <a:chExt cx="914014" cy="914014"/>
          </a:xfrm>
          <a:solidFill>
            <a:srgbClr val="C00000"/>
          </a:solidFill>
        </p:grpSpPr>
        <p:grpSp>
          <p:nvGrpSpPr>
            <p:cNvPr id="13" name="组合 12"/>
            <p:cNvGrpSpPr/>
            <p:nvPr/>
          </p:nvGrpSpPr>
          <p:grpSpPr>
            <a:xfrm>
              <a:off x="3245280" y="2331973"/>
              <a:ext cx="914014" cy="914014"/>
              <a:chOff x="304800" y="673100"/>
              <a:chExt cx="4000500" cy="4000500"/>
            </a:xfrm>
            <a:grp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4" name="TextBox 13"/>
            <p:cNvSpPr txBox="1"/>
            <p:nvPr/>
          </p:nvSpPr>
          <p:spPr>
            <a:xfrm>
              <a:off x="3424802" y="2571135"/>
              <a:ext cx="489236" cy="400110"/>
            </a:xfrm>
            <a:prstGeom prst="rect">
              <a:avLst/>
            </a:prstGeom>
            <a:grp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02</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000651" y="3119497"/>
            <a:ext cx="914014" cy="914014"/>
            <a:chOff x="1278794" y="3334906"/>
            <a:chExt cx="914014" cy="914014"/>
          </a:xfrm>
          <a:solidFill>
            <a:srgbClr val="C00000"/>
          </a:solidFill>
        </p:grpSpPr>
        <p:grpSp>
          <p:nvGrpSpPr>
            <p:cNvPr id="18" name="组合 17"/>
            <p:cNvGrpSpPr/>
            <p:nvPr/>
          </p:nvGrpSpPr>
          <p:grpSpPr>
            <a:xfrm>
              <a:off x="1278794" y="3334906"/>
              <a:ext cx="914014" cy="914014"/>
              <a:chOff x="304800" y="673100"/>
              <a:chExt cx="4000500" cy="4000500"/>
            </a:xfrm>
            <a:grpFill/>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椭圆 20"/>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9" name="TextBox 18"/>
            <p:cNvSpPr txBox="1"/>
            <p:nvPr/>
          </p:nvSpPr>
          <p:spPr>
            <a:xfrm>
              <a:off x="1483792" y="3591858"/>
              <a:ext cx="486030" cy="400110"/>
            </a:xfrm>
            <a:prstGeom prst="rect">
              <a:avLst/>
            </a:prstGeom>
            <a:grp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01</a:t>
              </a: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5868143" y="2888338"/>
            <a:ext cx="2520281" cy="752514"/>
          </a:xfrm>
          <a:prstGeom prst="rect">
            <a:avLst/>
          </a:prstGeom>
          <a:noFill/>
        </p:spPr>
        <p:txBody>
          <a:bodyPr wrap="square" rtlCol="0">
            <a:spAutoFit/>
          </a:bodyPr>
          <a:lstStyle/>
          <a:p>
            <a:pPr>
              <a:lnSpc>
                <a:spcPct val="130000"/>
              </a:lnSpc>
              <a:defRPr/>
            </a:pP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868143" y="3691444"/>
            <a:ext cx="2520281" cy="752514"/>
          </a:xfrm>
          <a:prstGeom prst="rect">
            <a:avLst/>
          </a:prstGeom>
          <a:noFill/>
        </p:spPr>
        <p:txBody>
          <a:bodyPr wrap="square" rtlCol="0">
            <a:spAutoFit/>
          </a:bodyPr>
          <a:lstStyle/>
          <a:p>
            <a:pPr>
              <a:lnSpc>
                <a:spcPct val="130000"/>
              </a:lnSpc>
              <a:defRPr/>
            </a:pP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明 年 工 作 计 划</a:t>
            </a: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2" presetClass="entr" presetSubtype="4"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Right)">
                                      <p:cBhvr>
                                        <p:cTn id="32" dur="500"/>
                                        <p:tgtEl>
                                          <p:spTgt spid="2"/>
                                        </p:tgtEl>
                                      </p:cBhvr>
                                    </p:animEffect>
                                  </p:childTnLst>
                                </p:cTn>
                              </p:par>
                              <p:par>
                                <p:cTn id="33" presetID="18" presetClass="entr" presetSubtype="3" fill="hold" grpId="0" nodeType="withEffect">
                                  <p:stCondLst>
                                    <p:cond delay="300"/>
                                  </p:stCondLst>
                                  <p:childTnLst>
                                    <p:set>
                                      <p:cBhvr>
                                        <p:cTn id="34" dur="1" fill="hold">
                                          <p:stCondLst>
                                            <p:cond delay="0"/>
                                          </p:stCondLst>
                                        </p:cTn>
                                        <p:tgtEl>
                                          <p:spTgt spid="3"/>
                                        </p:tgtEl>
                                        <p:attrNameLst>
                                          <p:attrName>style.visibility</p:attrName>
                                        </p:attrNameLst>
                                      </p:cBhvr>
                                      <p:to>
                                        <p:strVal val="visible"/>
                                      </p:to>
                                    </p:set>
                                    <p:animEffect transition="in" filter="strips(upRight)">
                                      <p:cBhvr>
                                        <p:cTn id="35" dur="500"/>
                                        <p:tgtEl>
                                          <p:spTgt spid="3"/>
                                        </p:tgtEl>
                                      </p:cBhvr>
                                    </p:animEffect>
                                  </p:childTnLst>
                                </p:cTn>
                              </p:par>
                              <p:par>
                                <p:cTn id="36" presetID="18" presetClass="entr" presetSubtype="3" fill="hold" grpId="0" nodeType="withEffect">
                                  <p:stCondLst>
                                    <p:cond delay="600"/>
                                  </p:stCondLst>
                                  <p:childTnLst>
                                    <p:set>
                                      <p:cBhvr>
                                        <p:cTn id="37" dur="1" fill="hold">
                                          <p:stCondLst>
                                            <p:cond delay="0"/>
                                          </p:stCondLst>
                                        </p:cTn>
                                        <p:tgtEl>
                                          <p:spTgt spid="22"/>
                                        </p:tgtEl>
                                        <p:attrNameLst>
                                          <p:attrName>style.visibility</p:attrName>
                                        </p:attrNameLst>
                                      </p:cBhvr>
                                      <p:to>
                                        <p:strVal val="visible"/>
                                      </p:to>
                                    </p:set>
                                    <p:animEffect transition="in" filter="strips(upRight)">
                                      <p:cBhvr>
                                        <p:cTn id="38" dur="500"/>
                                        <p:tgtEl>
                                          <p:spTgt spid="22"/>
                                        </p:tgtEl>
                                      </p:cBhvr>
                                    </p:animEffect>
                                  </p:childTnLst>
                                </p:cTn>
                              </p:par>
                              <p:par>
                                <p:cTn id="39" presetID="18" presetClass="entr" presetSubtype="3" fill="hold" grpId="0" nodeType="withEffect">
                                  <p:stCondLst>
                                    <p:cond delay="900"/>
                                  </p:stCondLst>
                                  <p:childTnLst>
                                    <p:set>
                                      <p:cBhvr>
                                        <p:cTn id="40" dur="1" fill="hold">
                                          <p:stCondLst>
                                            <p:cond delay="0"/>
                                          </p:stCondLst>
                                        </p:cTn>
                                        <p:tgtEl>
                                          <p:spTgt spid="23"/>
                                        </p:tgtEl>
                                        <p:attrNameLst>
                                          <p:attrName>style.visibility</p:attrName>
                                        </p:attrNameLst>
                                      </p:cBhvr>
                                      <p:to>
                                        <p:strVal val="visible"/>
                                      </p:to>
                                    </p:set>
                                    <p:animEffect transition="in" filter="strips(upRight)">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22"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明 年 工 作 计 划</a:t>
            </a:r>
          </a:p>
        </p:txBody>
      </p:sp>
      <p:sp>
        <p:nvSpPr>
          <p:cNvPr id="4" name="Oval 8"/>
          <p:cNvSpPr>
            <a:spLocks noChangeArrowheads="1"/>
          </p:cNvSpPr>
          <p:nvPr/>
        </p:nvSpPr>
        <p:spPr bwMode="auto">
          <a:xfrm flipV="1">
            <a:off x="7048500" y="2999250"/>
            <a:ext cx="1485900" cy="252669"/>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ct val="0"/>
              </a:spcBef>
              <a:spcAft>
                <a:spcPct val="0"/>
              </a:spcAft>
              <a:buClrTx/>
              <a:buSzTx/>
              <a:defRPr/>
            </a:pPr>
            <a:endParaRPr lang="zh-CN" altLang="en-US" sz="1800" kern="0">
              <a:solidFill>
                <a:schemeClr val="tx1">
                  <a:lumMod val="65000"/>
                  <a:lumOff val="35000"/>
                </a:schemeClr>
              </a:solidFill>
              <a:latin typeface="+mn-lt"/>
            </a:endParaRPr>
          </a:p>
        </p:txBody>
      </p:sp>
      <p:sp>
        <p:nvSpPr>
          <p:cNvPr id="5" name="Oval 19"/>
          <p:cNvSpPr>
            <a:spLocks noChangeArrowheads="1"/>
          </p:cNvSpPr>
          <p:nvPr/>
        </p:nvSpPr>
        <p:spPr bwMode="auto">
          <a:xfrm>
            <a:off x="7255383" y="2034307"/>
            <a:ext cx="1096137" cy="1096423"/>
          </a:xfrm>
          <a:prstGeom prst="ellipse">
            <a:avLst/>
          </a:prstGeom>
          <a:solidFill>
            <a:srgbClr val="C00000"/>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51DC"/>
                </a:solidFill>
                <a:round/>
              </a14:hiddenLine>
            </a:ext>
          </a:extLst>
        </p:spPr>
        <p:txBody>
          <a:bodyPr wrap="none" anchor="ctr"/>
          <a:lstStyle/>
          <a:p>
            <a:pPr algn="l" eaLnBrk="1" fontAlgn="auto" hangingPunct="1">
              <a:spcBef>
                <a:spcPct val="0"/>
              </a:spcBef>
              <a:spcAft>
                <a:spcPct val="0"/>
              </a:spcAft>
              <a:buClrTx/>
              <a:buSzTx/>
              <a:defRPr/>
            </a:pPr>
            <a:endParaRPr lang="zh-CN" altLang="en-US" sz="1800" kern="0">
              <a:solidFill>
                <a:schemeClr val="tx1">
                  <a:lumMod val="65000"/>
                  <a:lumOff val="35000"/>
                </a:schemeClr>
              </a:solidFill>
              <a:latin typeface="Arial" panose="020B0604020202020204" pitchFamily="34" charset="0"/>
            </a:endParaRPr>
          </a:p>
        </p:txBody>
      </p:sp>
      <p:sp>
        <p:nvSpPr>
          <p:cNvPr id="6" name="AutoShape 7"/>
          <p:cNvSpPr>
            <a:spLocks noChangeArrowheads="1"/>
          </p:cNvSpPr>
          <p:nvPr/>
        </p:nvSpPr>
        <p:spPr bwMode="auto">
          <a:xfrm>
            <a:off x="851694" y="2177705"/>
            <a:ext cx="5916612" cy="809625"/>
          </a:xfrm>
          <a:prstGeom prst="homePlate">
            <a:avLst>
              <a:gd name="adj" fmla="val 40030"/>
            </a:avLst>
          </a:prstGeom>
          <a:gradFill>
            <a:gsLst>
              <a:gs pos="0">
                <a:schemeClr val="bg1">
                  <a:lumMod val="85000"/>
                </a:schemeClr>
              </a:gs>
              <a:gs pos="51000">
                <a:schemeClr val="bg1">
                  <a:lumMod val="95000"/>
                </a:schemeClr>
              </a:gs>
              <a:gs pos="100000">
                <a:schemeClr val="bg1">
                  <a:lumMod val="85000"/>
                </a:schemeClr>
              </a:gs>
            </a:gsLst>
            <a:lin ang="5400000" scaled="0"/>
          </a:gradFill>
          <a:ln w="9525">
            <a:noFill/>
            <a:miter lim="800000"/>
          </a:ln>
          <a:effectLst>
            <a:outerShdw blurRad="57785" dist="33020" dir="3180000" algn="ctr">
              <a:srgbClr val="000000">
                <a:alpha val="30000"/>
              </a:srgbClr>
            </a:outerShdw>
          </a:effectLst>
        </p:spPr>
        <p:txBody>
          <a:bodyPr wrap="none" anchor="ctr"/>
          <a:lstStyle/>
          <a:p>
            <a:pPr marL="357505" indent="-357505" algn="l" eaLnBrk="1" fontAlgn="auto" hangingPunct="1">
              <a:lnSpc>
                <a:spcPct val="120000"/>
              </a:lnSpc>
              <a:spcBef>
                <a:spcPct val="0"/>
              </a:spcBef>
              <a:spcAft>
                <a:spcPct val="0"/>
              </a:spcAft>
              <a:buClrTx/>
              <a:buSzTx/>
              <a:defRPr/>
            </a:pPr>
            <a:endParaRPr lang="zh-CN" altLang="en-US" sz="1200" kern="0">
              <a:solidFill>
                <a:srgbClr val="0070C0"/>
              </a:solidFill>
              <a:latin typeface="Arial" panose="020B0604020202020204" pitchFamily="34" charset="0"/>
            </a:endParaRPr>
          </a:p>
        </p:txBody>
      </p:sp>
      <p:sp>
        <p:nvSpPr>
          <p:cNvPr id="7" name="AutoShape 8"/>
          <p:cNvSpPr>
            <a:spLocks noChangeArrowheads="1"/>
          </p:cNvSpPr>
          <p:nvPr/>
        </p:nvSpPr>
        <p:spPr bwMode="auto">
          <a:xfrm>
            <a:off x="4840288" y="2177704"/>
            <a:ext cx="503237" cy="828675"/>
          </a:xfrm>
          <a:prstGeom prst="chevron">
            <a:avLst>
              <a:gd name="adj" fmla="val 55472"/>
            </a:avLst>
          </a:prstGeom>
          <a:solidFill>
            <a:srgbClr val="C00000"/>
          </a:solidFill>
          <a:ln w="9525">
            <a:noFill/>
            <a:miter lim="800000"/>
          </a:ln>
        </p:spPr>
        <p:txBody>
          <a:bodyPr wrap="none" anchor="ctr"/>
          <a:lstStyle/>
          <a:p>
            <a:pPr algn="l" eaLnBrk="1" fontAlgn="auto" hangingPunct="1">
              <a:spcBef>
                <a:spcPct val="0"/>
              </a:spcBef>
              <a:spcAft>
                <a:spcPct val="0"/>
              </a:spcAft>
              <a:buClrTx/>
              <a:buSzTx/>
              <a:defRPr/>
            </a:pPr>
            <a:endParaRPr lang="zh-CN" altLang="en-US" sz="1800" kern="0">
              <a:solidFill>
                <a:srgbClr val="0070C0"/>
              </a:solidFill>
              <a:latin typeface="Arial" panose="020B0604020202020204" pitchFamily="34" charset="0"/>
            </a:endParaRPr>
          </a:p>
        </p:txBody>
      </p:sp>
      <p:sp>
        <p:nvSpPr>
          <p:cNvPr id="8" name="AutoShape 8"/>
          <p:cNvSpPr>
            <a:spLocks noChangeArrowheads="1"/>
          </p:cNvSpPr>
          <p:nvPr/>
        </p:nvSpPr>
        <p:spPr bwMode="auto">
          <a:xfrm>
            <a:off x="3265132" y="2170575"/>
            <a:ext cx="501650" cy="828675"/>
          </a:xfrm>
          <a:prstGeom prst="chevron">
            <a:avLst>
              <a:gd name="adj" fmla="val 55472"/>
            </a:avLst>
          </a:prstGeom>
          <a:solidFill>
            <a:srgbClr val="C00000"/>
          </a:solidFill>
          <a:ln w="9525">
            <a:noFill/>
            <a:miter lim="800000"/>
          </a:ln>
        </p:spPr>
        <p:txBody>
          <a:bodyPr wrap="none" anchor="ctr"/>
          <a:lstStyle/>
          <a:p>
            <a:pPr algn="l" eaLnBrk="1" fontAlgn="auto" hangingPunct="1">
              <a:spcBef>
                <a:spcPct val="0"/>
              </a:spcBef>
              <a:spcAft>
                <a:spcPct val="0"/>
              </a:spcAft>
              <a:buClrTx/>
              <a:buSzTx/>
              <a:defRPr/>
            </a:pPr>
            <a:endParaRPr lang="zh-CN" altLang="en-US" sz="1800" kern="0">
              <a:solidFill>
                <a:srgbClr val="0070C0"/>
              </a:solidFill>
              <a:latin typeface="Arial" panose="020B0604020202020204" pitchFamily="34" charset="0"/>
            </a:endParaRPr>
          </a:p>
        </p:txBody>
      </p:sp>
      <p:sp>
        <p:nvSpPr>
          <p:cNvPr id="9" name="AutoShape 8"/>
          <p:cNvSpPr>
            <a:spLocks noChangeArrowheads="1"/>
          </p:cNvSpPr>
          <p:nvPr/>
        </p:nvSpPr>
        <p:spPr bwMode="auto">
          <a:xfrm>
            <a:off x="1679575" y="2177705"/>
            <a:ext cx="503238" cy="828675"/>
          </a:xfrm>
          <a:prstGeom prst="chevron">
            <a:avLst>
              <a:gd name="adj" fmla="val 55472"/>
            </a:avLst>
          </a:prstGeom>
          <a:solidFill>
            <a:srgbClr val="C00000"/>
          </a:solidFill>
          <a:ln w="9525">
            <a:noFill/>
            <a:miter lim="800000"/>
          </a:ln>
        </p:spPr>
        <p:txBody>
          <a:bodyPr wrap="none" anchor="ctr"/>
          <a:lstStyle/>
          <a:p>
            <a:pPr algn="l" eaLnBrk="1" fontAlgn="auto" hangingPunct="1">
              <a:spcBef>
                <a:spcPct val="0"/>
              </a:spcBef>
              <a:spcAft>
                <a:spcPct val="0"/>
              </a:spcAft>
              <a:buClrTx/>
              <a:buSzTx/>
              <a:defRPr/>
            </a:pPr>
            <a:endParaRPr lang="zh-CN" altLang="en-US" sz="1800" kern="0">
              <a:solidFill>
                <a:srgbClr val="0070C0"/>
              </a:solidFill>
              <a:latin typeface="Arial" panose="020B0604020202020204" pitchFamily="34" charset="0"/>
            </a:endParaRPr>
          </a:p>
        </p:txBody>
      </p:sp>
      <p:sp>
        <p:nvSpPr>
          <p:cNvPr id="10" name="AutoShape 8"/>
          <p:cNvSpPr>
            <a:spLocks noChangeArrowheads="1"/>
          </p:cNvSpPr>
          <p:nvPr/>
        </p:nvSpPr>
        <p:spPr bwMode="auto">
          <a:xfrm>
            <a:off x="6410325" y="2177703"/>
            <a:ext cx="501650" cy="828675"/>
          </a:xfrm>
          <a:prstGeom prst="chevron">
            <a:avLst>
              <a:gd name="adj" fmla="val 55472"/>
            </a:avLst>
          </a:prstGeom>
          <a:solidFill>
            <a:srgbClr val="C00000"/>
          </a:solidFill>
          <a:ln w="9525">
            <a:noFill/>
            <a:miter lim="800000"/>
          </a:ln>
        </p:spPr>
        <p:txBody>
          <a:bodyPr wrap="none" anchor="ctr"/>
          <a:lstStyle/>
          <a:p>
            <a:pPr algn="l" eaLnBrk="1" fontAlgn="auto" hangingPunct="1">
              <a:spcBef>
                <a:spcPct val="0"/>
              </a:spcBef>
              <a:spcAft>
                <a:spcPct val="0"/>
              </a:spcAft>
              <a:buClrTx/>
              <a:buSzTx/>
              <a:defRPr/>
            </a:pPr>
            <a:endParaRPr lang="zh-CN" altLang="en-US" sz="1800" kern="0">
              <a:solidFill>
                <a:srgbClr val="0070C0"/>
              </a:solidFill>
              <a:latin typeface="Arial" panose="020B0604020202020204" pitchFamily="34" charset="0"/>
            </a:endParaRPr>
          </a:p>
        </p:txBody>
      </p:sp>
      <p:sp>
        <p:nvSpPr>
          <p:cNvPr id="11" name="TextBox 10"/>
          <p:cNvSpPr txBox="1"/>
          <p:nvPr/>
        </p:nvSpPr>
        <p:spPr>
          <a:xfrm>
            <a:off x="852488" y="2454994"/>
            <a:ext cx="633507" cy="369332"/>
          </a:xfrm>
          <a:prstGeom prst="rect">
            <a:avLst/>
          </a:prstGeom>
          <a:noFill/>
        </p:spPr>
        <p:txBody>
          <a:bodyPr wrap="none">
            <a:spAutoFit/>
          </a:bodyPr>
          <a:lstStyle>
            <a:lvl1pPr algn="l" fontAlgn="base">
              <a:defRPr>
                <a:solidFill>
                  <a:schemeClr val="tx1"/>
                </a:solidFill>
                <a:latin typeface="Arial" panose="020B0604020202020204"/>
              </a:defRPr>
            </a:lvl1pPr>
            <a:lvl2pPr marL="742950" indent="-285750" algn="l" fontAlgn="base">
              <a:defRPr>
                <a:solidFill>
                  <a:schemeClr val="tx1"/>
                </a:solidFill>
                <a:latin typeface="Arial" panose="020B0604020202020204"/>
              </a:defRPr>
            </a:lvl2pPr>
            <a:lvl3pPr marL="1143000" indent="-228600" algn="l" fontAlgn="base">
              <a:defRPr>
                <a:solidFill>
                  <a:schemeClr val="tx1"/>
                </a:solidFill>
                <a:latin typeface="Arial" panose="020B0604020202020204"/>
              </a:defRPr>
            </a:lvl3pPr>
            <a:lvl4pPr marL="1600200" indent="-228600" algn="l" fontAlgn="base">
              <a:defRPr>
                <a:solidFill>
                  <a:schemeClr val="tx1"/>
                </a:solidFill>
                <a:latin typeface="Arial" panose="020B0604020202020204"/>
              </a:defRPr>
            </a:lvl4pPr>
            <a:lvl5pPr marL="2057400" indent="-228600" algn="l" fontAlgn="base">
              <a:defRPr>
                <a:solidFill>
                  <a:schemeClr val="tx1"/>
                </a:solidFill>
                <a:latin typeface="Arial" panose="020B0604020202020204"/>
              </a:defRPr>
            </a:lvl5pPr>
            <a:lvl6pPr marL="2514600" indent="-228600" fontAlgn="base">
              <a:spcBef>
                <a:spcPct val="0"/>
              </a:spcBef>
              <a:spcAft>
                <a:spcPct val="0"/>
              </a:spcAft>
              <a:defRPr>
                <a:solidFill>
                  <a:schemeClr val="tx1"/>
                </a:solidFill>
                <a:latin typeface="Arial" panose="020B0604020202020204"/>
              </a:defRPr>
            </a:lvl6pPr>
            <a:lvl7pPr marL="2971800" indent="-228600" fontAlgn="base">
              <a:spcBef>
                <a:spcPct val="0"/>
              </a:spcBef>
              <a:spcAft>
                <a:spcPct val="0"/>
              </a:spcAft>
              <a:defRPr>
                <a:solidFill>
                  <a:schemeClr val="tx1"/>
                </a:solidFill>
                <a:latin typeface="Arial" panose="020B0604020202020204"/>
              </a:defRPr>
            </a:lvl7pPr>
            <a:lvl8pPr marL="3429000" indent="-228600" fontAlgn="base">
              <a:spcBef>
                <a:spcPct val="0"/>
              </a:spcBef>
              <a:spcAft>
                <a:spcPct val="0"/>
              </a:spcAft>
              <a:defRPr>
                <a:solidFill>
                  <a:schemeClr val="tx1"/>
                </a:solidFill>
                <a:latin typeface="Arial" panose="020B0604020202020204"/>
              </a:defRPr>
            </a:lvl8pPr>
            <a:lvl9pPr marL="3886200" indent="-228600" fontAlgn="base">
              <a:spcBef>
                <a:spcPct val="0"/>
              </a:spcBef>
              <a:spcAft>
                <a:spcPct val="0"/>
              </a:spcAft>
              <a:defRPr>
                <a:solidFill>
                  <a:schemeClr val="tx1"/>
                </a:solidFill>
                <a:latin typeface="Arial" panose="020B0604020202020204"/>
              </a:defRPr>
            </a:lvl9pPr>
          </a:lstStyle>
          <a:p>
            <a:pPr eaLnBrk="1" hangingPunct="1">
              <a:buClrTx/>
              <a:buSzTx/>
            </a:pPr>
            <a:r>
              <a:rPr lang="en-US" altLang="zh-CN" sz="1800" i="1">
                <a:solidFill>
                  <a:srgbClr val="C00000"/>
                </a:solidFill>
                <a:latin typeface="Impact" panose="020B0806030902050204" pitchFamily="34" charset="0"/>
              </a:rPr>
              <a:t>2013</a:t>
            </a:r>
            <a:endParaRPr lang="zh-CN" altLang="en-US" sz="1800" i="1">
              <a:solidFill>
                <a:srgbClr val="C00000"/>
              </a:solidFill>
              <a:latin typeface="Impact" panose="020B0806030902050204" pitchFamily="34" charset="0"/>
            </a:endParaRPr>
          </a:p>
        </p:txBody>
      </p:sp>
      <p:sp>
        <p:nvSpPr>
          <p:cNvPr id="12" name="TextBox 11"/>
          <p:cNvSpPr txBox="1"/>
          <p:nvPr/>
        </p:nvSpPr>
        <p:spPr>
          <a:xfrm>
            <a:off x="2433638" y="2454994"/>
            <a:ext cx="627095" cy="369332"/>
          </a:xfrm>
          <a:prstGeom prst="rect">
            <a:avLst/>
          </a:prstGeom>
          <a:noFill/>
        </p:spPr>
        <p:txBody>
          <a:bodyPr wrap="none">
            <a:spAutoFit/>
          </a:bodyPr>
          <a:lstStyle>
            <a:lvl1pPr algn="l" fontAlgn="base">
              <a:defRPr>
                <a:solidFill>
                  <a:schemeClr val="tx1"/>
                </a:solidFill>
                <a:latin typeface="Arial" panose="020B0604020202020204"/>
              </a:defRPr>
            </a:lvl1pPr>
            <a:lvl2pPr marL="742950" indent="-285750" algn="l" fontAlgn="base">
              <a:defRPr>
                <a:solidFill>
                  <a:schemeClr val="tx1"/>
                </a:solidFill>
                <a:latin typeface="Arial" panose="020B0604020202020204"/>
              </a:defRPr>
            </a:lvl2pPr>
            <a:lvl3pPr marL="1143000" indent="-228600" algn="l" fontAlgn="base">
              <a:defRPr>
                <a:solidFill>
                  <a:schemeClr val="tx1"/>
                </a:solidFill>
                <a:latin typeface="Arial" panose="020B0604020202020204"/>
              </a:defRPr>
            </a:lvl3pPr>
            <a:lvl4pPr marL="1600200" indent="-228600" algn="l" fontAlgn="base">
              <a:defRPr>
                <a:solidFill>
                  <a:schemeClr val="tx1"/>
                </a:solidFill>
                <a:latin typeface="Arial" panose="020B0604020202020204"/>
              </a:defRPr>
            </a:lvl4pPr>
            <a:lvl5pPr marL="2057400" indent="-228600" algn="l" fontAlgn="base">
              <a:defRPr>
                <a:solidFill>
                  <a:schemeClr val="tx1"/>
                </a:solidFill>
                <a:latin typeface="Arial" panose="020B0604020202020204"/>
              </a:defRPr>
            </a:lvl5pPr>
            <a:lvl6pPr marL="2514600" indent="-228600" fontAlgn="base">
              <a:spcBef>
                <a:spcPct val="0"/>
              </a:spcBef>
              <a:spcAft>
                <a:spcPct val="0"/>
              </a:spcAft>
              <a:defRPr>
                <a:solidFill>
                  <a:schemeClr val="tx1"/>
                </a:solidFill>
                <a:latin typeface="Arial" panose="020B0604020202020204"/>
              </a:defRPr>
            </a:lvl6pPr>
            <a:lvl7pPr marL="2971800" indent="-228600" fontAlgn="base">
              <a:spcBef>
                <a:spcPct val="0"/>
              </a:spcBef>
              <a:spcAft>
                <a:spcPct val="0"/>
              </a:spcAft>
              <a:defRPr>
                <a:solidFill>
                  <a:schemeClr val="tx1"/>
                </a:solidFill>
                <a:latin typeface="Arial" panose="020B0604020202020204"/>
              </a:defRPr>
            </a:lvl7pPr>
            <a:lvl8pPr marL="3429000" indent="-228600" fontAlgn="base">
              <a:spcBef>
                <a:spcPct val="0"/>
              </a:spcBef>
              <a:spcAft>
                <a:spcPct val="0"/>
              </a:spcAft>
              <a:defRPr>
                <a:solidFill>
                  <a:schemeClr val="tx1"/>
                </a:solidFill>
                <a:latin typeface="Arial" panose="020B0604020202020204"/>
              </a:defRPr>
            </a:lvl8pPr>
            <a:lvl9pPr marL="3886200" indent="-228600" fontAlgn="base">
              <a:spcBef>
                <a:spcPct val="0"/>
              </a:spcBef>
              <a:spcAft>
                <a:spcPct val="0"/>
              </a:spcAft>
              <a:defRPr>
                <a:solidFill>
                  <a:schemeClr val="tx1"/>
                </a:solidFill>
                <a:latin typeface="Arial" panose="020B0604020202020204"/>
              </a:defRPr>
            </a:lvl9pPr>
          </a:lstStyle>
          <a:p>
            <a:pPr eaLnBrk="1" hangingPunct="1">
              <a:buClrTx/>
              <a:buSzTx/>
            </a:pPr>
            <a:r>
              <a:rPr lang="en-US" altLang="zh-CN" sz="1800" i="1">
                <a:solidFill>
                  <a:srgbClr val="C00000"/>
                </a:solidFill>
                <a:latin typeface="Impact" panose="020B0806030902050204" pitchFamily="34" charset="0"/>
              </a:rPr>
              <a:t>2014</a:t>
            </a:r>
            <a:endParaRPr lang="zh-CN" altLang="en-US" sz="1800" i="1">
              <a:solidFill>
                <a:srgbClr val="C00000"/>
              </a:solidFill>
              <a:latin typeface="Impact" panose="020B0806030902050204" pitchFamily="34" charset="0"/>
            </a:endParaRPr>
          </a:p>
        </p:txBody>
      </p:sp>
      <p:sp>
        <p:nvSpPr>
          <p:cNvPr id="13" name="TextBox 12"/>
          <p:cNvSpPr txBox="1"/>
          <p:nvPr/>
        </p:nvSpPr>
        <p:spPr>
          <a:xfrm>
            <a:off x="4013200" y="2454994"/>
            <a:ext cx="635110" cy="369332"/>
          </a:xfrm>
          <a:prstGeom prst="rect">
            <a:avLst/>
          </a:prstGeom>
          <a:noFill/>
        </p:spPr>
        <p:txBody>
          <a:bodyPr wrap="none">
            <a:spAutoFit/>
          </a:bodyPr>
          <a:lstStyle>
            <a:lvl1pPr algn="l" fontAlgn="base">
              <a:defRPr>
                <a:solidFill>
                  <a:schemeClr val="tx1"/>
                </a:solidFill>
                <a:latin typeface="Arial" panose="020B0604020202020204"/>
              </a:defRPr>
            </a:lvl1pPr>
            <a:lvl2pPr marL="742950" indent="-285750" algn="l" fontAlgn="base">
              <a:defRPr>
                <a:solidFill>
                  <a:schemeClr val="tx1"/>
                </a:solidFill>
                <a:latin typeface="Arial" panose="020B0604020202020204"/>
              </a:defRPr>
            </a:lvl2pPr>
            <a:lvl3pPr marL="1143000" indent="-228600" algn="l" fontAlgn="base">
              <a:defRPr>
                <a:solidFill>
                  <a:schemeClr val="tx1"/>
                </a:solidFill>
                <a:latin typeface="Arial" panose="020B0604020202020204"/>
              </a:defRPr>
            </a:lvl3pPr>
            <a:lvl4pPr marL="1600200" indent="-228600" algn="l" fontAlgn="base">
              <a:defRPr>
                <a:solidFill>
                  <a:schemeClr val="tx1"/>
                </a:solidFill>
                <a:latin typeface="Arial" panose="020B0604020202020204"/>
              </a:defRPr>
            </a:lvl4pPr>
            <a:lvl5pPr marL="2057400" indent="-228600" algn="l" fontAlgn="base">
              <a:defRPr>
                <a:solidFill>
                  <a:schemeClr val="tx1"/>
                </a:solidFill>
                <a:latin typeface="Arial" panose="020B0604020202020204"/>
              </a:defRPr>
            </a:lvl5pPr>
            <a:lvl6pPr marL="2514600" indent="-228600" fontAlgn="base">
              <a:spcBef>
                <a:spcPct val="0"/>
              </a:spcBef>
              <a:spcAft>
                <a:spcPct val="0"/>
              </a:spcAft>
              <a:defRPr>
                <a:solidFill>
                  <a:schemeClr val="tx1"/>
                </a:solidFill>
                <a:latin typeface="Arial" panose="020B0604020202020204"/>
              </a:defRPr>
            </a:lvl6pPr>
            <a:lvl7pPr marL="2971800" indent="-228600" fontAlgn="base">
              <a:spcBef>
                <a:spcPct val="0"/>
              </a:spcBef>
              <a:spcAft>
                <a:spcPct val="0"/>
              </a:spcAft>
              <a:defRPr>
                <a:solidFill>
                  <a:schemeClr val="tx1"/>
                </a:solidFill>
                <a:latin typeface="Arial" panose="020B0604020202020204"/>
              </a:defRPr>
            </a:lvl7pPr>
            <a:lvl8pPr marL="3429000" indent="-228600" fontAlgn="base">
              <a:spcBef>
                <a:spcPct val="0"/>
              </a:spcBef>
              <a:spcAft>
                <a:spcPct val="0"/>
              </a:spcAft>
              <a:defRPr>
                <a:solidFill>
                  <a:schemeClr val="tx1"/>
                </a:solidFill>
                <a:latin typeface="Arial" panose="020B0604020202020204"/>
              </a:defRPr>
            </a:lvl8pPr>
            <a:lvl9pPr marL="3886200" indent="-228600" fontAlgn="base">
              <a:spcBef>
                <a:spcPct val="0"/>
              </a:spcBef>
              <a:spcAft>
                <a:spcPct val="0"/>
              </a:spcAft>
              <a:defRPr>
                <a:solidFill>
                  <a:schemeClr val="tx1"/>
                </a:solidFill>
                <a:latin typeface="Arial" panose="020B0604020202020204"/>
              </a:defRPr>
            </a:lvl9pPr>
          </a:lstStyle>
          <a:p>
            <a:pPr eaLnBrk="1" hangingPunct="1">
              <a:buClrTx/>
              <a:buSzTx/>
            </a:pPr>
            <a:r>
              <a:rPr lang="en-US" altLang="zh-CN" sz="1800" i="1">
                <a:solidFill>
                  <a:srgbClr val="C00000"/>
                </a:solidFill>
                <a:latin typeface="Impact" panose="020B0806030902050204" pitchFamily="34" charset="0"/>
              </a:rPr>
              <a:t>201X</a:t>
            </a:r>
            <a:endParaRPr lang="zh-CN" altLang="en-US" sz="1800" i="1">
              <a:solidFill>
                <a:srgbClr val="C00000"/>
              </a:solidFill>
              <a:latin typeface="Impact" panose="020B0806030902050204" pitchFamily="34" charset="0"/>
            </a:endParaRPr>
          </a:p>
        </p:txBody>
      </p:sp>
      <p:sp>
        <p:nvSpPr>
          <p:cNvPr id="14" name="TextBox 13"/>
          <p:cNvSpPr txBox="1"/>
          <p:nvPr/>
        </p:nvSpPr>
        <p:spPr>
          <a:xfrm>
            <a:off x="5592763" y="2454994"/>
            <a:ext cx="635110" cy="369332"/>
          </a:xfrm>
          <a:prstGeom prst="rect">
            <a:avLst/>
          </a:prstGeom>
          <a:noFill/>
        </p:spPr>
        <p:txBody>
          <a:bodyPr wrap="none">
            <a:spAutoFit/>
          </a:bodyPr>
          <a:lstStyle>
            <a:lvl1pPr algn="l" fontAlgn="base">
              <a:defRPr>
                <a:solidFill>
                  <a:schemeClr val="tx1"/>
                </a:solidFill>
                <a:latin typeface="Arial" panose="020B0604020202020204"/>
              </a:defRPr>
            </a:lvl1pPr>
            <a:lvl2pPr marL="742950" indent="-285750" algn="l" fontAlgn="base">
              <a:defRPr>
                <a:solidFill>
                  <a:schemeClr val="tx1"/>
                </a:solidFill>
                <a:latin typeface="Arial" panose="020B0604020202020204"/>
              </a:defRPr>
            </a:lvl2pPr>
            <a:lvl3pPr marL="1143000" indent="-228600" algn="l" fontAlgn="base">
              <a:defRPr>
                <a:solidFill>
                  <a:schemeClr val="tx1"/>
                </a:solidFill>
                <a:latin typeface="Arial" panose="020B0604020202020204"/>
              </a:defRPr>
            </a:lvl3pPr>
            <a:lvl4pPr marL="1600200" indent="-228600" algn="l" fontAlgn="base">
              <a:defRPr>
                <a:solidFill>
                  <a:schemeClr val="tx1"/>
                </a:solidFill>
                <a:latin typeface="Arial" panose="020B0604020202020204"/>
              </a:defRPr>
            </a:lvl4pPr>
            <a:lvl5pPr marL="2057400" indent="-228600" algn="l" fontAlgn="base">
              <a:defRPr>
                <a:solidFill>
                  <a:schemeClr val="tx1"/>
                </a:solidFill>
                <a:latin typeface="Arial" panose="020B0604020202020204"/>
              </a:defRPr>
            </a:lvl5pPr>
            <a:lvl6pPr marL="2514600" indent="-228600" fontAlgn="base">
              <a:spcBef>
                <a:spcPct val="0"/>
              </a:spcBef>
              <a:spcAft>
                <a:spcPct val="0"/>
              </a:spcAft>
              <a:defRPr>
                <a:solidFill>
                  <a:schemeClr val="tx1"/>
                </a:solidFill>
                <a:latin typeface="Arial" panose="020B0604020202020204"/>
              </a:defRPr>
            </a:lvl6pPr>
            <a:lvl7pPr marL="2971800" indent="-228600" fontAlgn="base">
              <a:spcBef>
                <a:spcPct val="0"/>
              </a:spcBef>
              <a:spcAft>
                <a:spcPct val="0"/>
              </a:spcAft>
              <a:defRPr>
                <a:solidFill>
                  <a:schemeClr val="tx1"/>
                </a:solidFill>
                <a:latin typeface="Arial" panose="020B0604020202020204"/>
              </a:defRPr>
            </a:lvl7pPr>
            <a:lvl8pPr marL="3429000" indent="-228600" fontAlgn="base">
              <a:spcBef>
                <a:spcPct val="0"/>
              </a:spcBef>
              <a:spcAft>
                <a:spcPct val="0"/>
              </a:spcAft>
              <a:defRPr>
                <a:solidFill>
                  <a:schemeClr val="tx1"/>
                </a:solidFill>
                <a:latin typeface="Arial" panose="020B0604020202020204"/>
              </a:defRPr>
            </a:lvl8pPr>
            <a:lvl9pPr marL="3886200" indent="-228600" fontAlgn="base">
              <a:spcBef>
                <a:spcPct val="0"/>
              </a:spcBef>
              <a:spcAft>
                <a:spcPct val="0"/>
              </a:spcAft>
              <a:defRPr>
                <a:solidFill>
                  <a:schemeClr val="tx1"/>
                </a:solidFill>
                <a:latin typeface="Arial" panose="020B0604020202020204"/>
              </a:defRPr>
            </a:lvl9pPr>
          </a:lstStyle>
          <a:p>
            <a:pPr eaLnBrk="1" hangingPunct="1">
              <a:buClrTx/>
              <a:buSzTx/>
            </a:pPr>
            <a:r>
              <a:rPr lang="en-US" altLang="zh-CN" sz="1800" i="1">
                <a:solidFill>
                  <a:srgbClr val="C00000"/>
                </a:solidFill>
                <a:latin typeface="Impact" panose="020B0806030902050204" pitchFamily="34" charset="0"/>
              </a:rPr>
              <a:t>201X</a:t>
            </a:r>
            <a:endParaRPr lang="zh-CN" altLang="en-US" sz="1800" i="1">
              <a:solidFill>
                <a:srgbClr val="C00000"/>
              </a:solidFill>
              <a:latin typeface="Impact" panose="020B0806030902050204" pitchFamily="34" charset="0"/>
            </a:endParaRPr>
          </a:p>
        </p:txBody>
      </p:sp>
      <p:cxnSp>
        <p:nvCxnSpPr>
          <p:cNvPr id="16" name="直接连接符 23"/>
          <p:cNvCxnSpPr>
            <a:cxnSpLocks noChangeShapeType="1"/>
          </p:cNvCxnSpPr>
          <p:nvPr/>
        </p:nvCxnSpPr>
        <p:spPr bwMode="auto">
          <a:xfrm flipH="1">
            <a:off x="1085850" y="2888382"/>
            <a:ext cx="0" cy="1201533"/>
          </a:xfrm>
          <a:prstGeom prst="line">
            <a:avLst/>
          </a:prstGeom>
          <a:noFill/>
          <a:ln w="9525" algn="ctr">
            <a:solidFill>
              <a:srgbClr val="C00000"/>
            </a:solidFill>
            <a:round/>
            <a:headEnd type="oval" w="med" len="med"/>
            <a:tailEnd type="oval" w="med" len="med"/>
          </a:ln>
          <a:extLst>
            <a:ext uri="{909E8E84-426E-40DD-AFC4-6F175D3DCCD1}">
              <a14:hiddenFill xmlns:a14="http://schemas.microsoft.com/office/drawing/2010/main">
                <a:noFill/>
              </a14:hiddenFill>
            </a:ext>
          </a:extLst>
        </p:spPr>
      </p:cxnSp>
      <p:sp>
        <p:nvSpPr>
          <p:cNvPr id="17" name="TextBox 16"/>
          <p:cNvSpPr txBox="1"/>
          <p:nvPr/>
        </p:nvSpPr>
        <p:spPr bwMode="auto">
          <a:xfrm>
            <a:off x="1085850" y="3251919"/>
            <a:ext cx="2419350" cy="1054100"/>
          </a:xfrm>
          <a:prstGeom prst="rect">
            <a:avLst/>
          </a:prstGeom>
          <a:noFill/>
        </p:spPr>
        <p:txBody>
          <a:bodyPr>
            <a:spAutoFit/>
          </a:bodyPr>
          <a:lstStyle/>
          <a:p>
            <a:pPr algn="l" eaLnBrk="1" fontAlgn="auto" hangingPunct="1">
              <a:lnSpc>
                <a:spcPct val="150000"/>
              </a:lnSpc>
              <a:spcBef>
                <a:spcPct val="0"/>
              </a:spcBef>
              <a:spcAft>
                <a:spcPct val="0"/>
              </a:spcAft>
              <a:buClrTx/>
              <a:buSzTx/>
              <a:defRPr/>
            </a:pPr>
            <a:r>
              <a:rPr lang="zh-CN" altLang="en-US" sz="1800" b="1" kern="0">
                <a:solidFill>
                  <a:schemeClr val="tx1">
                    <a:lumMod val="65000"/>
                    <a:lumOff val="35000"/>
                  </a:schemeClr>
                </a:solidFill>
                <a:latin typeface="+mn-lt"/>
              </a:rPr>
              <a:t>此处添加标题</a:t>
            </a:r>
            <a:endParaRPr lang="en-US" altLang="zh-CN" sz="1800" b="1" kern="0">
              <a:solidFill>
                <a:schemeClr val="tx1">
                  <a:lumMod val="65000"/>
                  <a:lumOff val="35000"/>
                </a:schemeClr>
              </a:solidFill>
              <a:latin typeface="+mn-lt"/>
            </a:endParaRPr>
          </a:p>
          <a:p>
            <a:pPr algn="l" eaLnBrk="1" fontAlgn="auto" hangingPunct="1">
              <a:lnSpc>
                <a:spcPct val="150000"/>
              </a:lnSpc>
              <a:spcBef>
                <a:spcPct val="0"/>
              </a:spcBef>
              <a:spcAft>
                <a:spcPct val="0"/>
              </a:spcAft>
              <a:buClrTx/>
              <a:buSzTx/>
              <a:defRPr/>
            </a:pPr>
            <a:r>
              <a:rPr lang="zh-CN" altLang="en-US" sz="1200" kern="0">
                <a:solidFill>
                  <a:schemeClr val="tx1">
                    <a:lumMod val="65000"/>
                    <a:lumOff val="35000"/>
                  </a:schemeClr>
                </a:solidFill>
                <a:latin typeface="+mn-lt"/>
              </a:rPr>
              <a:t>点击此处添加段落文本</a:t>
            </a:r>
          </a:p>
          <a:p>
            <a:pPr algn="l" eaLnBrk="1" fontAlgn="auto" hangingPunct="1">
              <a:lnSpc>
                <a:spcPct val="150000"/>
              </a:lnSpc>
              <a:spcBef>
                <a:spcPct val="0"/>
              </a:spcBef>
              <a:spcAft>
                <a:spcPct val="0"/>
              </a:spcAft>
              <a:buClrTx/>
              <a:buSzTx/>
              <a:defRPr/>
            </a:pPr>
            <a:r>
              <a:rPr lang="zh-CN" altLang="en-US" sz="1200" kern="0">
                <a:solidFill>
                  <a:schemeClr val="tx1">
                    <a:lumMod val="65000"/>
                    <a:lumOff val="35000"/>
                  </a:schemeClr>
                </a:solidFill>
                <a:latin typeface="+mn-lt"/>
              </a:rPr>
              <a:t>点击此处添加段落文本</a:t>
            </a:r>
          </a:p>
        </p:txBody>
      </p:sp>
      <p:cxnSp>
        <p:nvCxnSpPr>
          <p:cNvPr id="19" name="直接连接符 21"/>
          <p:cNvCxnSpPr>
            <a:cxnSpLocks noChangeShapeType="1"/>
          </p:cNvCxnSpPr>
          <p:nvPr/>
        </p:nvCxnSpPr>
        <p:spPr bwMode="auto">
          <a:xfrm flipH="1">
            <a:off x="2667000" y="1187091"/>
            <a:ext cx="0" cy="1202816"/>
          </a:xfrm>
          <a:prstGeom prst="line">
            <a:avLst/>
          </a:prstGeom>
          <a:noFill/>
          <a:ln w="9525" algn="ctr">
            <a:solidFill>
              <a:srgbClr val="C00000"/>
            </a:solidFill>
            <a:round/>
            <a:headEnd type="oval" w="med" len="med"/>
            <a:tailEnd type="oval" w="med" len="med"/>
          </a:ln>
          <a:extLst>
            <a:ext uri="{909E8E84-426E-40DD-AFC4-6F175D3DCCD1}">
              <a14:hiddenFill xmlns:a14="http://schemas.microsoft.com/office/drawing/2010/main">
                <a:noFill/>
              </a14:hiddenFill>
            </a:ext>
          </a:extLst>
        </p:spPr>
      </p:cxnSp>
      <p:sp>
        <p:nvSpPr>
          <p:cNvPr id="20" name="TextBox 19"/>
          <p:cNvSpPr txBox="1"/>
          <p:nvPr/>
        </p:nvSpPr>
        <p:spPr bwMode="auto">
          <a:xfrm>
            <a:off x="2667000" y="1059582"/>
            <a:ext cx="2286000" cy="1054100"/>
          </a:xfrm>
          <a:prstGeom prst="rect">
            <a:avLst/>
          </a:prstGeom>
          <a:noFill/>
        </p:spPr>
        <p:txBody>
          <a:bodyPr>
            <a:spAutoFit/>
          </a:bodyPr>
          <a:lstStyle/>
          <a:p>
            <a:pPr algn="l" eaLnBrk="1" fontAlgn="auto" hangingPunct="1">
              <a:lnSpc>
                <a:spcPct val="150000"/>
              </a:lnSpc>
              <a:spcBef>
                <a:spcPct val="0"/>
              </a:spcBef>
              <a:spcAft>
                <a:spcPct val="0"/>
              </a:spcAft>
              <a:buClrTx/>
              <a:buSzTx/>
              <a:defRPr/>
            </a:pPr>
            <a:r>
              <a:rPr lang="zh-CN" altLang="en-US" sz="1800" b="1" kern="0">
                <a:solidFill>
                  <a:schemeClr val="tx1">
                    <a:lumMod val="65000"/>
                    <a:lumOff val="35000"/>
                  </a:schemeClr>
                </a:solidFill>
                <a:latin typeface="+mn-lt"/>
              </a:rPr>
              <a:t>此处添加标题</a:t>
            </a:r>
            <a:endParaRPr lang="en-US" altLang="zh-CN" sz="1800" b="1" kern="0">
              <a:solidFill>
                <a:schemeClr val="tx1">
                  <a:lumMod val="65000"/>
                  <a:lumOff val="35000"/>
                </a:schemeClr>
              </a:solidFill>
              <a:latin typeface="+mn-lt"/>
            </a:endParaRPr>
          </a:p>
          <a:p>
            <a:pPr algn="l" eaLnBrk="1" fontAlgn="auto" hangingPunct="1">
              <a:lnSpc>
                <a:spcPct val="150000"/>
              </a:lnSpc>
              <a:spcBef>
                <a:spcPct val="0"/>
              </a:spcBef>
              <a:spcAft>
                <a:spcPct val="0"/>
              </a:spcAft>
              <a:buClrTx/>
              <a:buSzTx/>
              <a:defRPr/>
            </a:pPr>
            <a:r>
              <a:rPr lang="zh-CN" altLang="en-US" sz="1200" kern="0">
                <a:solidFill>
                  <a:schemeClr val="tx1">
                    <a:lumMod val="65000"/>
                    <a:lumOff val="35000"/>
                  </a:schemeClr>
                </a:solidFill>
                <a:latin typeface="+mn-lt"/>
              </a:rPr>
              <a:t>点击此处添加段落文本</a:t>
            </a:r>
          </a:p>
          <a:p>
            <a:pPr algn="l" eaLnBrk="1" fontAlgn="auto" hangingPunct="1">
              <a:lnSpc>
                <a:spcPct val="150000"/>
              </a:lnSpc>
              <a:spcBef>
                <a:spcPct val="0"/>
              </a:spcBef>
              <a:spcAft>
                <a:spcPct val="0"/>
              </a:spcAft>
              <a:buClrTx/>
              <a:buSzTx/>
              <a:defRPr/>
            </a:pPr>
            <a:r>
              <a:rPr lang="zh-CN" altLang="en-US" sz="1200" kern="0">
                <a:solidFill>
                  <a:schemeClr val="tx1">
                    <a:lumMod val="65000"/>
                    <a:lumOff val="35000"/>
                  </a:schemeClr>
                </a:solidFill>
                <a:latin typeface="+mn-lt"/>
              </a:rPr>
              <a:t>点击此处添加段落文本</a:t>
            </a:r>
          </a:p>
        </p:txBody>
      </p:sp>
      <p:cxnSp>
        <p:nvCxnSpPr>
          <p:cNvPr id="22" name="直接连接符 19"/>
          <p:cNvCxnSpPr>
            <a:cxnSpLocks noChangeShapeType="1"/>
          </p:cNvCxnSpPr>
          <p:nvPr/>
        </p:nvCxnSpPr>
        <p:spPr bwMode="auto">
          <a:xfrm flipH="1">
            <a:off x="4223020" y="2907432"/>
            <a:ext cx="0" cy="1202741"/>
          </a:xfrm>
          <a:prstGeom prst="line">
            <a:avLst/>
          </a:prstGeom>
          <a:noFill/>
          <a:ln w="9525" algn="ctr">
            <a:solidFill>
              <a:srgbClr val="C00000"/>
            </a:solidFill>
            <a:round/>
            <a:headEnd type="oval" w="med" len="med"/>
            <a:tailEnd type="oval" w="med" len="med"/>
          </a:ln>
          <a:extLst>
            <a:ext uri="{909E8E84-426E-40DD-AFC4-6F175D3DCCD1}">
              <a14:hiddenFill xmlns:a14="http://schemas.microsoft.com/office/drawing/2010/main">
                <a:noFill/>
              </a14:hiddenFill>
            </a:ext>
          </a:extLst>
        </p:spPr>
      </p:cxnSp>
      <p:sp>
        <p:nvSpPr>
          <p:cNvPr id="23" name="TextBox 22"/>
          <p:cNvSpPr txBox="1"/>
          <p:nvPr/>
        </p:nvSpPr>
        <p:spPr bwMode="auto">
          <a:xfrm>
            <a:off x="4214813" y="3272557"/>
            <a:ext cx="2109787" cy="1054100"/>
          </a:xfrm>
          <a:prstGeom prst="rect">
            <a:avLst/>
          </a:prstGeom>
          <a:noFill/>
        </p:spPr>
        <p:txBody>
          <a:bodyPr>
            <a:spAutoFit/>
          </a:bodyPr>
          <a:lstStyle/>
          <a:p>
            <a:pPr algn="l" eaLnBrk="1" fontAlgn="auto" hangingPunct="1">
              <a:lnSpc>
                <a:spcPct val="150000"/>
              </a:lnSpc>
              <a:spcBef>
                <a:spcPct val="0"/>
              </a:spcBef>
              <a:spcAft>
                <a:spcPct val="0"/>
              </a:spcAft>
              <a:buClrTx/>
              <a:buSzTx/>
              <a:defRPr/>
            </a:pPr>
            <a:r>
              <a:rPr lang="zh-CN" altLang="en-US" sz="1800" b="1" kern="0">
                <a:solidFill>
                  <a:schemeClr val="tx1">
                    <a:lumMod val="65000"/>
                    <a:lumOff val="35000"/>
                  </a:schemeClr>
                </a:solidFill>
                <a:latin typeface="+mn-lt"/>
              </a:rPr>
              <a:t>此处添加标题</a:t>
            </a:r>
            <a:endParaRPr lang="en-US" altLang="zh-CN" sz="1800" b="1" kern="0">
              <a:solidFill>
                <a:schemeClr val="tx1">
                  <a:lumMod val="65000"/>
                  <a:lumOff val="35000"/>
                </a:schemeClr>
              </a:solidFill>
              <a:latin typeface="+mn-lt"/>
            </a:endParaRPr>
          </a:p>
          <a:p>
            <a:pPr algn="l" eaLnBrk="1" fontAlgn="auto" hangingPunct="1">
              <a:lnSpc>
                <a:spcPct val="150000"/>
              </a:lnSpc>
              <a:spcBef>
                <a:spcPct val="0"/>
              </a:spcBef>
              <a:spcAft>
                <a:spcPct val="0"/>
              </a:spcAft>
              <a:buClrTx/>
              <a:buSzTx/>
              <a:defRPr/>
            </a:pPr>
            <a:r>
              <a:rPr lang="zh-CN" altLang="en-US" sz="1200" kern="0">
                <a:solidFill>
                  <a:schemeClr val="tx1">
                    <a:lumMod val="65000"/>
                    <a:lumOff val="35000"/>
                  </a:schemeClr>
                </a:solidFill>
                <a:latin typeface="+mn-lt"/>
              </a:rPr>
              <a:t>点击此处添加段落文本</a:t>
            </a:r>
          </a:p>
          <a:p>
            <a:pPr algn="l" eaLnBrk="1" fontAlgn="auto" hangingPunct="1">
              <a:lnSpc>
                <a:spcPct val="150000"/>
              </a:lnSpc>
              <a:spcBef>
                <a:spcPct val="0"/>
              </a:spcBef>
              <a:spcAft>
                <a:spcPct val="0"/>
              </a:spcAft>
              <a:buClrTx/>
              <a:buSzTx/>
              <a:defRPr/>
            </a:pPr>
            <a:r>
              <a:rPr lang="zh-CN" altLang="en-US" sz="1200" kern="0">
                <a:solidFill>
                  <a:schemeClr val="tx1">
                    <a:lumMod val="65000"/>
                    <a:lumOff val="35000"/>
                  </a:schemeClr>
                </a:solidFill>
                <a:latin typeface="+mn-lt"/>
              </a:rPr>
              <a:t>点击此处添加段落文本</a:t>
            </a:r>
          </a:p>
        </p:txBody>
      </p:sp>
      <p:cxnSp>
        <p:nvCxnSpPr>
          <p:cNvPr id="25" name="直接连接符 17"/>
          <p:cNvCxnSpPr>
            <a:cxnSpLocks noChangeShapeType="1"/>
          </p:cNvCxnSpPr>
          <p:nvPr/>
        </p:nvCxnSpPr>
        <p:spPr bwMode="auto">
          <a:xfrm flipH="1">
            <a:off x="5822950" y="1187091"/>
            <a:ext cx="0" cy="1202816"/>
          </a:xfrm>
          <a:prstGeom prst="line">
            <a:avLst/>
          </a:prstGeom>
          <a:noFill/>
          <a:ln w="9525" algn="ctr">
            <a:solidFill>
              <a:srgbClr val="C00000"/>
            </a:solidFill>
            <a:round/>
            <a:headEnd type="oval" w="med" len="med"/>
            <a:tailEnd type="oval" w="med" len="med"/>
          </a:ln>
          <a:extLst>
            <a:ext uri="{909E8E84-426E-40DD-AFC4-6F175D3DCCD1}">
              <a14:hiddenFill xmlns:a14="http://schemas.microsoft.com/office/drawing/2010/main">
                <a:noFill/>
              </a14:hiddenFill>
            </a:ext>
          </a:extLst>
        </p:spPr>
      </p:cxnSp>
      <p:sp>
        <p:nvSpPr>
          <p:cNvPr id="26" name="TextBox 25"/>
          <p:cNvSpPr txBox="1"/>
          <p:nvPr/>
        </p:nvSpPr>
        <p:spPr bwMode="auto">
          <a:xfrm>
            <a:off x="5822950" y="1059582"/>
            <a:ext cx="2178050" cy="1054100"/>
          </a:xfrm>
          <a:prstGeom prst="rect">
            <a:avLst/>
          </a:prstGeom>
          <a:noFill/>
        </p:spPr>
        <p:txBody>
          <a:bodyPr>
            <a:spAutoFit/>
          </a:bodyPr>
          <a:lstStyle/>
          <a:p>
            <a:pPr algn="l" eaLnBrk="1" fontAlgn="auto" hangingPunct="1">
              <a:lnSpc>
                <a:spcPct val="150000"/>
              </a:lnSpc>
              <a:spcBef>
                <a:spcPct val="0"/>
              </a:spcBef>
              <a:spcAft>
                <a:spcPct val="0"/>
              </a:spcAft>
              <a:buClrTx/>
              <a:buSzTx/>
              <a:defRPr/>
            </a:pPr>
            <a:r>
              <a:rPr lang="zh-CN" altLang="en-US" sz="1800" b="1" kern="0">
                <a:solidFill>
                  <a:schemeClr val="tx1">
                    <a:lumMod val="65000"/>
                    <a:lumOff val="35000"/>
                  </a:schemeClr>
                </a:solidFill>
                <a:latin typeface="+mn-lt"/>
              </a:rPr>
              <a:t>此处添加标题</a:t>
            </a:r>
            <a:endParaRPr lang="en-US" altLang="zh-CN" sz="1800" b="1" kern="0">
              <a:solidFill>
                <a:schemeClr val="tx1">
                  <a:lumMod val="65000"/>
                  <a:lumOff val="35000"/>
                </a:schemeClr>
              </a:solidFill>
              <a:latin typeface="+mn-lt"/>
            </a:endParaRPr>
          </a:p>
          <a:p>
            <a:pPr algn="l" eaLnBrk="1" fontAlgn="auto" hangingPunct="1">
              <a:lnSpc>
                <a:spcPct val="150000"/>
              </a:lnSpc>
              <a:spcBef>
                <a:spcPct val="0"/>
              </a:spcBef>
              <a:spcAft>
                <a:spcPct val="0"/>
              </a:spcAft>
              <a:buClrTx/>
              <a:buSzTx/>
              <a:defRPr/>
            </a:pPr>
            <a:r>
              <a:rPr lang="zh-CN" altLang="en-US" sz="1200" kern="0">
                <a:solidFill>
                  <a:schemeClr val="tx1">
                    <a:lumMod val="65000"/>
                    <a:lumOff val="35000"/>
                  </a:schemeClr>
                </a:solidFill>
                <a:latin typeface="+mn-lt"/>
              </a:rPr>
              <a:t>点击此处添加段落文本</a:t>
            </a:r>
          </a:p>
          <a:p>
            <a:pPr algn="l" eaLnBrk="1" fontAlgn="auto" hangingPunct="1">
              <a:lnSpc>
                <a:spcPct val="150000"/>
              </a:lnSpc>
              <a:spcBef>
                <a:spcPct val="0"/>
              </a:spcBef>
              <a:spcAft>
                <a:spcPct val="0"/>
              </a:spcAft>
              <a:buClrTx/>
              <a:buSzTx/>
              <a:defRPr/>
            </a:pPr>
            <a:r>
              <a:rPr lang="zh-CN" altLang="en-US" sz="1200" kern="0">
                <a:solidFill>
                  <a:schemeClr val="tx1">
                    <a:lumMod val="65000"/>
                    <a:lumOff val="35000"/>
                  </a:schemeClr>
                </a:solidFill>
                <a:latin typeface="+mn-lt"/>
              </a:rPr>
              <a:t>点击此处添加段落文本</a:t>
            </a:r>
          </a:p>
        </p:txBody>
      </p:sp>
      <p:sp>
        <p:nvSpPr>
          <p:cNvPr id="27" name="Rectangle 162"/>
          <p:cNvSpPr>
            <a:spLocks noChangeArrowheads="1"/>
          </p:cNvSpPr>
          <p:nvPr/>
        </p:nvSpPr>
        <p:spPr bwMode="auto">
          <a:xfrm>
            <a:off x="7297543" y="2372780"/>
            <a:ext cx="1011815" cy="419474"/>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1600" b="1">
                <a:solidFill>
                  <a:schemeClr val="bg1"/>
                </a:solidFill>
              </a:rPr>
              <a:t>添加标题</a:t>
            </a:r>
            <a:endParaRPr lang="en-US" altLang="zh-CN" sz="1600" b="1">
              <a:solidFill>
                <a:schemeClr val="bg1"/>
              </a:solidFill>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9" presetClass="entr" presetSubtype="0"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360"/>
                                          </p:val>
                                        </p:tav>
                                        <p:tav tm="100000">
                                          <p:val>
                                            <p:fltVal val="0"/>
                                          </p:val>
                                        </p:tav>
                                      </p:tavLst>
                                    </p:anim>
                                    <p:animEffect transition="in" filter="fade">
                                      <p:cBhvr>
                                        <p:cTn id="38" dur="500"/>
                                        <p:tgtEl>
                                          <p:spTgt spid="12"/>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 calcmode="lin" valueType="num">
                                      <p:cBhvr>
                                        <p:cTn id="43" dur="500" fill="hold"/>
                                        <p:tgtEl>
                                          <p:spTgt spid="13"/>
                                        </p:tgtEl>
                                        <p:attrNameLst>
                                          <p:attrName>style.rotation</p:attrName>
                                        </p:attrNameLst>
                                      </p:cBhvr>
                                      <p:tavLst>
                                        <p:tav tm="0">
                                          <p:val>
                                            <p:fltVal val="360"/>
                                          </p:val>
                                        </p:tav>
                                        <p:tav tm="100000">
                                          <p:val>
                                            <p:fltVal val="0"/>
                                          </p:val>
                                        </p:tav>
                                      </p:tavLst>
                                    </p:anim>
                                    <p:animEffect transition="in" filter="fade">
                                      <p:cBhvr>
                                        <p:cTn id="44" dur="500"/>
                                        <p:tgtEl>
                                          <p:spTgt spid="13"/>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1500"/>
                            </p:stCondLst>
                            <p:childTnLst>
                              <p:par>
                                <p:cTn id="52" presetID="23" presetClass="entr" presetSubtype="16"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明 年 工 作 计 划</a:t>
            </a:r>
          </a:p>
        </p:txBody>
      </p:sp>
      <p:sp>
        <p:nvSpPr>
          <p:cNvPr id="3" name="椭圆 54"/>
          <p:cNvSpPr/>
          <p:nvPr/>
        </p:nvSpPr>
        <p:spPr>
          <a:xfrm>
            <a:off x="2908055" y="1692735"/>
            <a:ext cx="3477652" cy="1802173"/>
          </a:xfrm>
          <a:custGeom>
            <a:avLst/>
            <a:gdLst>
              <a:gd name="connsiteX0" fmla="*/ 48756 w 3477652"/>
              <a:gd name="connsiteY0" fmla="*/ 5796 h 1802173"/>
              <a:gd name="connsiteX1" fmla="*/ 3474665 w 3477652"/>
              <a:gd name="connsiteY1" fmla="*/ 47047 h 1802173"/>
              <a:gd name="connsiteX2" fmla="*/ 1727334 w 3477652"/>
              <a:gd name="connsiteY2" fmla="*/ 1801252 h 1802173"/>
              <a:gd name="connsiteX3" fmla="*/ 48756 w 3477652"/>
              <a:gd name="connsiteY3" fmla="*/ 5796 h 1802173"/>
              <a:gd name="connsiteX4" fmla="*/ 0 w 3439659"/>
              <a:gd name="connsiteY4" fmla="*/ 1719830 h 3439659"/>
            </a:gdLst>
            <a:ahLst/>
            <a:cxnLst>
              <a:cxn ang="0">
                <a:pos x="connsiteX0" y="connsiteY0"/>
              </a:cxn>
              <a:cxn ang="0">
                <a:pos x="connsiteX1" y="connsiteY1"/>
              </a:cxn>
              <a:cxn ang="0">
                <a:pos x="connsiteX2" y="connsiteY2"/>
              </a:cxn>
              <a:cxn ang="0">
                <a:pos x="connsiteX3" y="connsiteY3"/>
              </a:cxn>
            </a:cxnLst>
            <a:rect l="l" t="t" r="r" b="b"/>
            <a:pathLst>
              <a:path w="3477651"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573312" y="1512467"/>
            <a:ext cx="902811" cy="307777"/>
          </a:xfrm>
          <a:prstGeom prst="rect">
            <a:avLst/>
          </a:prstGeom>
          <a:noFill/>
        </p:spPr>
        <p:txBody>
          <a:bodyPr wrap="none" rtlCol="0">
            <a:spAutoFit/>
          </a:bodyPr>
          <a:lstStyle/>
          <a:p>
            <a:pPr algn="ctr"/>
            <a:r>
              <a:rPr lang="zh-CN" altLang="en-US" sz="1400" b="1">
                <a:solidFill>
                  <a:srgbClr val="C00000"/>
                </a:solidFill>
                <a:latin typeface="微软雅黑" panose="020B0503020204020204" pitchFamily="34" charset="-122"/>
                <a:ea typeface="微软雅黑" panose="020B0503020204020204" pitchFamily="34" charset="-122"/>
              </a:rPr>
              <a:t>标题内容</a:t>
            </a:r>
          </a:p>
        </p:txBody>
      </p:sp>
      <p:cxnSp>
        <p:nvCxnSpPr>
          <p:cNvPr id="5" name="直接连接符 4"/>
          <p:cNvCxnSpPr/>
          <p:nvPr/>
        </p:nvCxnSpPr>
        <p:spPr>
          <a:xfrm flipV="1">
            <a:off x="2711031" y="1688754"/>
            <a:ext cx="1913927" cy="2123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125810" y="1688754"/>
            <a:ext cx="1499148" cy="1054342"/>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998646" y="1688755"/>
            <a:ext cx="626312" cy="1779464"/>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624959" y="1688755"/>
            <a:ext cx="670571" cy="1717151"/>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624958" y="1688754"/>
            <a:ext cx="1465240" cy="1054342"/>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624958" y="1688753"/>
            <a:ext cx="1861284" cy="13806"/>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2926415" y="2345280"/>
            <a:ext cx="660132" cy="660132"/>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a:off x="3707904" y="3075840"/>
            <a:ext cx="660132" cy="660132"/>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4960244" y="3042101"/>
            <a:ext cx="660132" cy="660132"/>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5713686" y="2248421"/>
            <a:ext cx="660132" cy="660132"/>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6012160" y="1380706"/>
            <a:ext cx="660132" cy="660132"/>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2645698" y="1369303"/>
            <a:ext cx="660132" cy="660132"/>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07504" y="1791756"/>
            <a:ext cx="2556284" cy="532453"/>
          </a:xfrm>
          <a:prstGeom prst="rect">
            <a:avLst/>
          </a:prstGeom>
          <a:noFill/>
        </p:spPr>
        <p:txBody>
          <a:bodyPr wrap="square" rtlCol="0">
            <a:spAutoFit/>
          </a:bodyPr>
          <a:lstStyle/>
          <a:p>
            <a:pPr algn="r">
              <a:lnSpc>
                <a:spcPct val="130000"/>
              </a:lnSpc>
              <a:defRPr/>
            </a:pP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a:t>
            </a:r>
          </a:p>
        </p:txBody>
      </p:sp>
      <p:sp>
        <p:nvSpPr>
          <p:cNvPr id="18" name="TextBox 17"/>
          <p:cNvSpPr txBox="1"/>
          <p:nvPr/>
        </p:nvSpPr>
        <p:spPr>
          <a:xfrm>
            <a:off x="1992493" y="2664595"/>
            <a:ext cx="902812" cy="307777"/>
          </a:xfrm>
          <a:prstGeom prst="rect">
            <a:avLst/>
          </a:prstGeom>
          <a:noFill/>
        </p:spPr>
        <p:txBody>
          <a:bodyPr wrap="none" rtlCol="0">
            <a:spAutoFit/>
          </a:bodyPr>
          <a:lstStyle/>
          <a:p>
            <a:pPr algn="ctr"/>
            <a:r>
              <a:rPr lang="zh-CN" altLang="en-US" sz="1400" b="1">
                <a:solidFill>
                  <a:srgbClr val="C00000"/>
                </a:solidFill>
                <a:latin typeface="微软雅黑" panose="020B0503020204020204" pitchFamily="34" charset="-122"/>
                <a:ea typeface="微软雅黑" panose="020B0503020204020204" pitchFamily="34" charset="-122"/>
              </a:rPr>
              <a:t>标题内容</a:t>
            </a:r>
          </a:p>
        </p:txBody>
      </p:sp>
      <p:sp>
        <p:nvSpPr>
          <p:cNvPr id="19" name="TextBox 18"/>
          <p:cNvSpPr txBox="1"/>
          <p:nvPr/>
        </p:nvSpPr>
        <p:spPr>
          <a:xfrm>
            <a:off x="611560" y="2943884"/>
            <a:ext cx="2556284" cy="511037"/>
          </a:xfrm>
          <a:prstGeom prst="rect">
            <a:avLst/>
          </a:prstGeom>
          <a:noFill/>
        </p:spPr>
        <p:txBody>
          <a:bodyPr wrap="square" rtlCol="0">
            <a:spAutoFit/>
          </a:bodyPr>
          <a:lstStyle/>
          <a:p>
            <a:pPr algn="r">
              <a:lnSpc>
                <a:spcPct val="130000"/>
              </a:lnSpc>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p>
        </p:txBody>
      </p:sp>
      <p:sp>
        <p:nvSpPr>
          <p:cNvPr id="20" name="TextBox 19"/>
          <p:cNvSpPr txBox="1"/>
          <p:nvPr/>
        </p:nvSpPr>
        <p:spPr>
          <a:xfrm>
            <a:off x="2805092" y="3600699"/>
            <a:ext cx="902812" cy="307777"/>
          </a:xfrm>
          <a:prstGeom prst="rect">
            <a:avLst/>
          </a:prstGeom>
          <a:noFill/>
        </p:spPr>
        <p:txBody>
          <a:bodyPr wrap="none" rtlCol="0">
            <a:spAutoFit/>
          </a:bodyPr>
          <a:lstStyle/>
          <a:p>
            <a:pPr algn="ctr"/>
            <a:r>
              <a:rPr lang="zh-CN" altLang="en-US" sz="1400" b="1">
                <a:solidFill>
                  <a:srgbClr val="C00000"/>
                </a:solidFill>
                <a:latin typeface="微软雅黑" panose="020B0503020204020204" pitchFamily="34" charset="-122"/>
                <a:ea typeface="微软雅黑" panose="020B0503020204020204" pitchFamily="34" charset="-122"/>
              </a:rPr>
              <a:t>标题内容</a:t>
            </a:r>
          </a:p>
        </p:txBody>
      </p:sp>
      <p:sp>
        <p:nvSpPr>
          <p:cNvPr id="21" name="TextBox 20"/>
          <p:cNvSpPr txBox="1"/>
          <p:nvPr/>
        </p:nvSpPr>
        <p:spPr>
          <a:xfrm>
            <a:off x="1524316" y="3879988"/>
            <a:ext cx="2556284" cy="511037"/>
          </a:xfrm>
          <a:prstGeom prst="rect">
            <a:avLst/>
          </a:prstGeom>
          <a:noFill/>
        </p:spPr>
        <p:txBody>
          <a:bodyPr wrap="square" rtlCol="0">
            <a:spAutoFit/>
          </a:bodyPr>
          <a:lstStyle/>
          <a:p>
            <a:pPr algn="r">
              <a:lnSpc>
                <a:spcPct val="130000"/>
              </a:lnSpc>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p>
        </p:txBody>
      </p:sp>
      <p:sp>
        <p:nvSpPr>
          <p:cNvPr id="22" name="TextBox 21"/>
          <p:cNvSpPr txBox="1"/>
          <p:nvPr/>
        </p:nvSpPr>
        <p:spPr>
          <a:xfrm>
            <a:off x="5508104" y="3620353"/>
            <a:ext cx="902811" cy="307777"/>
          </a:xfrm>
          <a:prstGeom prst="rect">
            <a:avLst/>
          </a:prstGeom>
          <a:noFill/>
        </p:spPr>
        <p:txBody>
          <a:bodyPr wrap="none" rtlCol="0">
            <a:spAutoFit/>
          </a:bodyPr>
          <a:lstStyle/>
          <a:p>
            <a:r>
              <a:rPr lang="zh-CN" altLang="en-US" sz="1400" b="1">
                <a:solidFill>
                  <a:srgbClr val="C00000"/>
                </a:solidFill>
                <a:latin typeface="微软雅黑" panose="020B0503020204020204" pitchFamily="34" charset="-122"/>
                <a:ea typeface="微软雅黑" panose="020B0503020204020204" pitchFamily="34" charset="-122"/>
              </a:rPr>
              <a:t>标题内容</a:t>
            </a:r>
          </a:p>
        </p:txBody>
      </p:sp>
      <p:sp>
        <p:nvSpPr>
          <p:cNvPr id="23" name="TextBox 22"/>
          <p:cNvSpPr txBox="1"/>
          <p:nvPr/>
        </p:nvSpPr>
        <p:spPr>
          <a:xfrm>
            <a:off x="5256076" y="3900267"/>
            <a:ext cx="2556284" cy="511037"/>
          </a:xfrm>
          <a:prstGeom prst="rect">
            <a:avLst/>
          </a:prstGeom>
          <a:noFill/>
        </p:spPr>
        <p:txBody>
          <a:bodyPr wrap="square" rtlCol="0">
            <a:spAutoFit/>
          </a:bodyPr>
          <a:lstStyle/>
          <a:p>
            <a:pPr>
              <a:lnSpc>
                <a:spcPct val="130000"/>
              </a:lnSpc>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p>
        </p:txBody>
      </p:sp>
      <p:sp>
        <p:nvSpPr>
          <p:cNvPr id="24" name="TextBox 23"/>
          <p:cNvSpPr txBox="1"/>
          <p:nvPr/>
        </p:nvSpPr>
        <p:spPr>
          <a:xfrm>
            <a:off x="6336196" y="2685386"/>
            <a:ext cx="902811" cy="307777"/>
          </a:xfrm>
          <a:prstGeom prst="rect">
            <a:avLst/>
          </a:prstGeom>
          <a:noFill/>
        </p:spPr>
        <p:txBody>
          <a:bodyPr wrap="none" rtlCol="0">
            <a:spAutoFit/>
          </a:bodyPr>
          <a:lstStyle/>
          <a:p>
            <a:r>
              <a:rPr lang="zh-CN" altLang="en-US" sz="1400" b="1">
                <a:solidFill>
                  <a:srgbClr val="C00000"/>
                </a:solidFill>
                <a:latin typeface="微软雅黑" panose="020B0503020204020204" pitchFamily="34" charset="-122"/>
                <a:ea typeface="微软雅黑" panose="020B0503020204020204" pitchFamily="34" charset="-122"/>
              </a:rPr>
              <a:t>标题内容</a:t>
            </a:r>
          </a:p>
        </p:txBody>
      </p:sp>
      <p:sp>
        <p:nvSpPr>
          <p:cNvPr id="25" name="TextBox 24"/>
          <p:cNvSpPr txBox="1"/>
          <p:nvPr/>
        </p:nvSpPr>
        <p:spPr>
          <a:xfrm>
            <a:off x="6084168" y="2965300"/>
            <a:ext cx="2556284" cy="511037"/>
          </a:xfrm>
          <a:prstGeom prst="rect">
            <a:avLst/>
          </a:prstGeom>
          <a:noFill/>
        </p:spPr>
        <p:txBody>
          <a:bodyPr wrap="square" rtlCol="0">
            <a:spAutoFit/>
          </a:bodyPr>
          <a:lstStyle/>
          <a:p>
            <a:pPr>
              <a:lnSpc>
                <a:spcPct val="130000"/>
              </a:lnSpc>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p>
        </p:txBody>
      </p:sp>
      <p:sp>
        <p:nvSpPr>
          <p:cNvPr id="26" name="TextBox 25"/>
          <p:cNvSpPr txBox="1"/>
          <p:nvPr/>
        </p:nvSpPr>
        <p:spPr>
          <a:xfrm>
            <a:off x="6804248" y="1662136"/>
            <a:ext cx="902811" cy="307777"/>
          </a:xfrm>
          <a:prstGeom prst="rect">
            <a:avLst/>
          </a:prstGeom>
          <a:noFill/>
        </p:spPr>
        <p:txBody>
          <a:bodyPr wrap="none" rtlCol="0">
            <a:spAutoFit/>
          </a:bodyPr>
          <a:lstStyle/>
          <a:p>
            <a:r>
              <a:rPr lang="zh-CN" altLang="en-US" sz="1400" b="1">
                <a:solidFill>
                  <a:srgbClr val="C00000"/>
                </a:solidFill>
                <a:latin typeface="微软雅黑" panose="020B0503020204020204" pitchFamily="34" charset="-122"/>
                <a:ea typeface="微软雅黑" panose="020B0503020204020204" pitchFamily="34" charset="-122"/>
              </a:rPr>
              <a:t>标题内容</a:t>
            </a:r>
          </a:p>
        </p:txBody>
      </p:sp>
      <p:sp>
        <p:nvSpPr>
          <p:cNvPr id="27" name="TextBox 26"/>
          <p:cNvSpPr txBox="1"/>
          <p:nvPr/>
        </p:nvSpPr>
        <p:spPr>
          <a:xfrm>
            <a:off x="6552220" y="1942050"/>
            <a:ext cx="2556284" cy="511037"/>
          </a:xfrm>
          <a:prstGeom prst="rect">
            <a:avLst/>
          </a:prstGeom>
          <a:noFill/>
        </p:spPr>
        <p:txBody>
          <a:bodyPr wrap="square" rtlCol="0">
            <a:spAutoFit/>
          </a:bodyPr>
          <a:lstStyle/>
          <a:p>
            <a:pPr>
              <a:lnSpc>
                <a:spcPct val="130000"/>
              </a:lnSpc>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p>
        </p:txBody>
      </p:sp>
      <p:grpSp>
        <p:nvGrpSpPr>
          <p:cNvPr id="28" name="组合 27"/>
          <p:cNvGrpSpPr/>
          <p:nvPr/>
        </p:nvGrpSpPr>
        <p:grpSpPr>
          <a:xfrm>
            <a:off x="3923779" y="987574"/>
            <a:ext cx="1402358" cy="1402358"/>
            <a:chOff x="3851771" y="1163107"/>
            <a:chExt cx="1402358" cy="1402358"/>
          </a:xfrm>
          <a:solidFill>
            <a:srgbClr val="C00000"/>
          </a:solidFill>
        </p:grpSpPr>
        <p:grpSp>
          <p:nvGrpSpPr>
            <p:cNvPr id="29" name="组合 28"/>
            <p:cNvGrpSpPr/>
            <p:nvPr/>
          </p:nvGrpSpPr>
          <p:grpSpPr>
            <a:xfrm>
              <a:off x="3851771" y="1163107"/>
              <a:ext cx="1402358" cy="1402358"/>
              <a:chOff x="304800" y="673100"/>
              <a:chExt cx="4000500" cy="4000500"/>
            </a:xfrm>
            <a:grpFill/>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a:off x="392112" y="760412"/>
                <a:ext cx="3825874" cy="3825874"/>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4204137" y="1520959"/>
              <a:ext cx="697627" cy="707886"/>
            </a:xfrm>
            <a:prstGeom prst="rect">
              <a:avLst/>
            </a:prstGeom>
            <a:grpFill/>
            <a:ln>
              <a:solidFill>
                <a:srgbClr val="C00000"/>
              </a:solidFill>
            </a:ln>
          </p:spPr>
          <p:txBody>
            <a:bodyPr wrap="none" rtlCol="0">
              <a:spAutoFit/>
            </a:bodyPr>
            <a:lstStyle/>
            <a:p>
              <a:pPr algn="ctr" fontAlgn="auto">
                <a:spcBef>
                  <a:spcPct val="0"/>
                </a:spcBef>
                <a:spcAft>
                  <a:spcPct val="0"/>
                </a:spcAft>
                <a:defRPr/>
              </a:pPr>
              <a:r>
                <a:rPr lang="zh-CN" altLang="en-US" sz="2000" b="1">
                  <a:solidFill>
                    <a:schemeClr val="bg1"/>
                  </a:solidFill>
                  <a:latin typeface="微软雅黑" panose="020B0503020204020204" pitchFamily="34" charset="-122"/>
                  <a:ea typeface="微软雅黑" panose="020B0503020204020204" pitchFamily="34" charset="-122"/>
                </a:rPr>
                <a:t>添加</a:t>
              </a:r>
              <a:endParaRPr lang="en-US" altLang="zh-CN" sz="2000" b="1">
                <a:solidFill>
                  <a:schemeClr val="bg1"/>
                </a:solidFill>
                <a:latin typeface="微软雅黑" panose="020B0503020204020204" pitchFamily="34" charset="-122"/>
                <a:ea typeface="微软雅黑" panose="020B0503020204020204" pitchFamily="34" charset="-122"/>
              </a:endParaRPr>
            </a:p>
            <a:p>
              <a:pPr algn="ctr" fontAlgn="auto">
                <a:spcBef>
                  <a:spcPct val="0"/>
                </a:spcBef>
                <a:spcAft>
                  <a:spcPct val="0"/>
                </a:spcAft>
                <a:defRPr/>
              </a:pPr>
              <a:r>
                <a:rPr lang="zh-CN" altLang="en-US" sz="2000" b="1">
                  <a:solidFill>
                    <a:schemeClr val="bg1"/>
                  </a:solidFill>
                  <a:latin typeface="微软雅黑" panose="020B0503020204020204" pitchFamily="34" charset="-122"/>
                  <a:ea typeface="微软雅黑" panose="020B0503020204020204" pitchFamily="34" charset="-122"/>
                </a:rPr>
                <a:t>标题</a:t>
              </a:r>
            </a:p>
          </p:txBody>
        </p:sp>
      </p:gr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18" presetClass="entr" presetSubtype="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500"/>
                                        <p:tgtEl>
                                          <p:spTgt spid="10"/>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1000"/>
                            </p:stCondLst>
                            <p:childTnLst>
                              <p:par>
                                <p:cTn id="59" presetID="12" presetClass="entr" presetSubtype="2"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p:tgtEl>
                                          <p:spTgt spid="4"/>
                                        </p:tgtEl>
                                        <p:attrNameLst>
                                          <p:attrName>ppt_x</p:attrName>
                                        </p:attrNameLst>
                                      </p:cBhvr>
                                      <p:tavLst>
                                        <p:tav tm="0">
                                          <p:val>
                                            <p:strVal val="#ppt_x+#ppt_w*1.125000"/>
                                          </p:val>
                                        </p:tav>
                                        <p:tav tm="100000">
                                          <p:val>
                                            <p:strVal val="#ppt_x"/>
                                          </p:val>
                                        </p:tav>
                                      </p:tavLst>
                                    </p:anim>
                                    <p:animEffect transition="in" filter="wipe(left)">
                                      <p:cBhvr>
                                        <p:cTn id="62" dur="500"/>
                                        <p:tgtEl>
                                          <p:spTgt spid="4"/>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strips(upRight)">
                                      <p:cBhvr>
                                        <p:cTn id="65" dur="500"/>
                                        <p:tgtEl>
                                          <p:spTgt spid="17"/>
                                        </p:tgtEl>
                                      </p:cBhvr>
                                    </p:animEffect>
                                  </p:childTnLst>
                                </p:cTn>
                              </p:par>
                            </p:childTnLst>
                          </p:cTn>
                        </p:par>
                        <p:par>
                          <p:cTn id="66" fill="hold">
                            <p:stCondLst>
                              <p:cond delay="1500"/>
                            </p:stCondLst>
                            <p:childTnLst>
                              <p:par>
                                <p:cTn id="67" presetID="12" presetClass="entr" presetSubtype="2"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p:tgtEl>
                                          <p:spTgt spid="18"/>
                                        </p:tgtEl>
                                        <p:attrNameLst>
                                          <p:attrName>ppt_x</p:attrName>
                                        </p:attrNameLst>
                                      </p:cBhvr>
                                      <p:tavLst>
                                        <p:tav tm="0">
                                          <p:val>
                                            <p:strVal val="#ppt_x+#ppt_w*1.125000"/>
                                          </p:val>
                                        </p:tav>
                                        <p:tav tm="100000">
                                          <p:val>
                                            <p:strVal val="#ppt_x"/>
                                          </p:val>
                                        </p:tav>
                                      </p:tavLst>
                                    </p:anim>
                                    <p:animEffect transition="in" filter="wipe(left)">
                                      <p:cBhvr>
                                        <p:cTn id="70" dur="500"/>
                                        <p:tgtEl>
                                          <p:spTgt spid="18"/>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trips(upRight)">
                                      <p:cBhvr>
                                        <p:cTn id="73" dur="500"/>
                                        <p:tgtEl>
                                          <p:spTgt spid="19"/>
                                        </p:tgtEl>
                                      </p:cBhvr>
                                    </p:animEffect>
                                  </p:childTnLst>
                                </p:cTn>
                              </p:par>
                            </p:childTnLst>
                          </p:cTn>
                        </p:par>
                        <p:par>
                          <p:cTn id="74" fill="hold">
                            <p:stCondLst>
                              <p:cond delay="2000"/>
                            </p:stCondLst>
                            <p:childTnLst>
                              <p:par>
                                <p:cTn id="75" presetID="12" presetClass="entr" presetSubtype="2"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p:tgtEl>
                                          <p:spTgt spid="20"/>
                                        </p:tgtEl>
                                        <p:attrNameLst>
                                          <p:attrName>ppt_x</p:attrName>
                                        </p:attrNameLst>
                                      </p:cBhvr>
                                      <p:tavLst>
                                        <p:tav tm="0">
                                          <p:val>
                                            <p:strVal val="#ppt_x+#ppt_w*1.125000"/>
                                          </p:val>
                                        </p:tav>
                                        <p:tav tm="100000">
                                          <p:val>
                                            <p:strVal val="#ppt_x"/>
                                          </p:val>
                                        </p:tav>
                                      </p:tavLst>
                                    </p:anim>
                                    <p:animEffect transition="in" filter="wipe(left)">
                                      <p:cBhvr>
                                        <p:cTn id="78" dur="500"/>
                                        <p:tgtEl>
                                          <p:spTgt spid="20"/>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strips(upRight)">
                                      <p:cBhvr>
                                        <p:cTn id="81" dur="500"/>
                                        <p:tgtEl>
                                          <p:spTgt spid="21"/>
                                        </p:tgtEl>
                                      </p:cBhvr>
                                    </p:animEffect>
                                  </p:childTnLst>
                                </p:cTn>
                              </p:par>
                            </p:childTnLst>
                          </p:cTn>
                        </p:par>
                        <p:par>
                          <p:cTn id="82" fill="hold">
                            <p:stCondLst>
                              <p:cond delay="2500"/>
                            </p:stCondLst>
                            <p:childTnLst>
                              <p:par>
                                <p:cTn id="83" presetID="12" presetClass="entr" presetSubtype="2"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p:tgtEl>
                                          <p:spTgt spid="22"/>
                                        </p:tgtEl>
                                        <p:attrNameLst>
                                          <p:attrName>ppt_x</p:attrName>
                                        </p:attrNameLst>
                                      </p:cBhvr>
                                      <p:tavLst>
                                        <p:tav tm="0">
                                          <p:val>
                                            <p:strVal val="#ppt_x+#ppt_w*1.125000"/>
                                          </p:val>
                                        </p:tav>
                                        <p:tav tm="100000">
                                          <p:val>
                                            <p:strVal val="#ppt_x"/>
                                          </p:val>
                                        </p:tav>
                                      </p:tavLst>
                                    </p:anim>
                                    <p:animEffect transition="in" filter="wipe(left)">
                                      <p:cBhvr>
                                        <p:cTn id="86" dur="500"/>
                                        <p:tgtEl>
                                          <p:spTgt spid="22"/>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strips(upRight)">
                                      <p:cBhvr>
                                        <p:cTn id="89" dur="500"/>
                                        <p:tgtEl>
                                          <p:spTgt spid="23"/>
                                        </p:tgtEl>
                                      </p:cBhvr>
                                    </p:animEffect>
                                  </p:childTnLst>
                                </p:cTn>
                              </p:par>
                            </p:childTnLst>
                          </p:cTn>
                        </p:par>
                        <p:par>
                          <p:cTn id="90" fill="hold">
                            <p:stCondLst>
                              <p:cond delay="3000"/>
                            </p:stCondLst>
                            <p:childTnLst>
                              <p:par>
                                <p:cTn id="91" presetID="12" presetClass="entr" presetSubtype="2"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p:tgtEl>
                                          <p:spTgt spid="24"/>
                                        </p:tgtEl>
                                        <p:attrNameLst>
                                          <p:attrName>ppt_x</p:attrName>
                                        </p:attrNameLst>
                                      </p:cBhvr>
                                      <p:tavLst>
                                        <p:tav tm="0">
                                          <p:val>
                                            <p:strVal val="#ppt_x+#ppt_w*1.125000"/>
                                          </p:val>
                                        </p:tav>
                                        <p:tav tm="100000">
                                          <p:val>
                                            <p:strVal val="#ppt_x"/>
                                          </p:val>
                                        </p:tav>
                                      </p:tavLst>
                                    </p:anim>
                                    <p:animEffect transition="in" filter="wipe(left)">
                                      <p:cBhvr>
                                        <p:cTn id="94" dur="500"/>
                                        <p:tgtEl>
                                          <p:spTgt spid="24"/>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strips(upRight)">
                                      <p:cBhvr>
                                        <p:cTn id="97" dur="500"/>
                                        <p:tgtEl>
                                          <p:spTgt spid="25"/>
                                        </p:tgtEl>
                                      </p:cBhvr>
                                    </p:animEffect>
                                  </p:childTnLst>
                                </p:cTn>
                              </p:par>
                            </p:childTnLst>
                          </p:cTn>
                        </p:par>
                        <p:par>
                          <p:cTn id="98" fill="hold">
                            <p:stCondLst>
                              <p:cond delay="3500"/>
                            </p:stCondLst>
                            <p:childTnLst>
                              <p:par>
                                <p:cTn id="99" presetID="12" presetClass="entr" presetSubtype="2"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p:tgtEl>
                                          <p:spTgt spid="26"/>
                                        </p:tgtEl>
                                        <p:attrNameLst>
                                          <p:attrName>ppt_x</p:attrName>
                                        </p:attrNameLst>
                                      </p:cBhvr>
                                      <p:tavLst>
                                        <p:tav tm="0">
                                          <p:val>
                                            <p:strVal val="#ppt_x+#ppt_w*1.125000"/>
                                          </p:val>
                                        </p:tav>
                                        <p:tav tm="100000">
                                          <p:val>
                                            <p:strVal val="#ppt_x"/>
                                          </p:val>
                                        </p:tav>
                                      </p:tavLst>
                                    </p:anim>
                                    <p:animEffect transition="in" filter="wipe(left)">
                                      <p:cBhvr>
                                        <p:cTn id="102" dur="500"/>
                                        <p:tgtEl>
                                          <p:spTgt spid="26"/>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strips(upRight)">
                                      <p:cBhvr>
                                        <p:cTn id="105" dur="500"/>
                                        <p:tgtEl>
                                          <p:spTgt spid="27"/>
                                        </p:tgtEl>
                                      </p:cBhvr>
                                    </p:animEffect>
                                  </p:childTnLst>
                                </p:cTn>
                              </p:par>
                            </p:childTnLst>
                          </p:cTn>
                        </p:par>
                        <p:par>
                          <p:cTn id="106" fill="hold">
                            <p:stCondLst>
                              <p:cond delay="4000"/>
                            </p:stCondLst>
                            <p:childTnLst>
                              <p:par>
                                <p:cTn id="107" presetID="21" presetClass="entr" presetSubtype="1" fill="hold" grpId="0" nodeType="after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wheel(1)">
                                      <p:cBhvr>
                                        <p:cTn id="10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636786" y="1636536"/>
            <a:ext cx="1870428" cy="1870428"/>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9" name="椭圆 8"/>
          <p:cNvSpPr/>
          <p:nvPr/>
        </p:nvSpPr>
        <p:spPr>
          <a:xfrm>
            <a:off x="961042" y="2743808"/>
            <a:ext cx="677676" cy="677676"/>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898898" y="507680"/>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8028384" y="2822409"/>
            <a:ext cx="301060" cy="301060"/>
            <a:chOff x="304800" y="673100"/>
            <a:chExt cx="4000500" cy="4000500"/>
          </a:xfrm>
          <a:effectLst>
            <a:outerShdw blurRad="381000" dist="152400" dir="8100000" algn="tr" rotWithShape="0">
              <a:prstClr val="black">
                <a:alpha val="7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7682621" y="1242088"/>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4076127" y="3777166"/>
            <a:ext cx="219777" cy="219777"/>
            <a:chOff x="304800" y="673100"/>
            <a:chExt cx="4000500" cy="4000500"/>
          </a:xfrm>
          <a:effectLst>
            <a:outerShdw blurRad="381000" dist="152400" dir="8100000" algn="tr" rotWithShape="0">
              <a:prstClr val="black">
                <a:alpha val="7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299880" y="4475202"/>
            <a:ext cx="287919" cy="287919"/>
            <a:chOff x="304800" y="673100"/>
            <a:chExt cx="4000500" cy="4000500"/>
          </a:xfrm>
          <a:effectLst>
            <a:outerShdw blurRad="381000" dist="152400" dir="8100000" algn="tr" rotWithShape="0">
              <a:prstClr val="black">
                <a:alpha val="7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6228184" y="967311"/>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364088" y="4499538"/>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5953267" y="3474751"/>
            <a:ext cx="824609" cy="824609"/>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28"/>
          <p:cNvSpPr txBox="1"/>
          <p:nvPr/>
        </p:nvSpPr>
        <p:spPr>
          <a:xfrm>
            <a:off x="3700608" y="2310140"/>
            <a:ext cx="1742785" cy="523220"/>
          </a:xfrm>
          <a:prstGeom prst="rect">
            <a:avLst/>
          </a:prstGeom>
          <a:noFill/>
          <a:effectLst/>
        </p:spPr>
        <p:txBody>
          <a:bodyPr wrap="none" rtlCol="0">
            <a:spAutoFit/>
          </a:bodyPr>
          <a:lstStyle/>
          <a:p>
            <a:r>
              <a:rPr lang="en-US" altLang="zh-CN" sz="2800" b="1">
                <a:solidFill>
                  <a:srgbClr val="C00000"/>
                </a:solidFill>
                <a:latin typeface="微软雅黑" panose="020B0503020204020204" pitchFamily="34" charset="-122"/>
                <a:ea typeface="微软雅黑" panose="020B0503020204020204" pitchFamily="34" charset="-122"/>
              </a:rPr>
              <a:t>THANKS</a:t>
            </a:r>
            <a:endParaRPr lang="zh-CN" altLang="en-US" sz="2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6"/>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animEffect transition="in" filter="fade">
                                      <p:cBhvr>
                                        <p:cTn id="11" dur="1000"/>
                                        <p:tgtEl>
                                          <p:spTgt spid="6"/>
                                        </p:tgtEl>
                                      </p:cBhvr>
                                    </p:animEffect>
                                  </p:childTnLst>
                                </p:cTn>
                              </p:par>
                              <p:par>
                                <p:cTn id="12" presetID="64" presetClass="path" presetSubtype="0" fill="hold" nodeType="withEffect">
                                  <p:stCondLst>
                                    <p:cond delay="400"/>
                                  </p:stCondLst>
                                  <p:childTnLst>
                                    <p:animMotion origin="layout" path="M -4.72222E-06 -4.68026E-06 L 0.38872 0.84338" pathEditMode="relative" rAng="0" ptsTypes="AA">
                                      <p:cBhvr>
                                        <p:cTn id="13" dur="1000" spd="-100000" fill="hold"/>
                                        <p:tgtEl>
                                          <p:spTgt spid="6"/>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10"/>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Effect transition="in" filter="fade">
                                      <p:cBhvr>
                                        <p:cTn id="20" dur="1000"/>
                                        <p:tgtEl>
                                          <p:spTgt spid="10"/>
                                        </p:tgtEl>
                                      </p:cBhvr>
                                    </p:animEffect>
                                  </p:childTnLst>
                                </p:cTn>
                              </p:par>
                              <p:par>
                                <p:cTn id="21" presetID="64" presetClass="path" presetSubtype="0" fill="hold" grpId="2" nodeType="withEffect">
                                  <p:stCondLst>
                                    <p:cond delay="300"/>
                                  </p:stCondLst>
                                  <p:childTnLst>
                                    <p:animMotion origin="layout" path="M 2.77778E-06 2.422E-06 L 0.39375 -0.33797" pathEditMode="relative" rAng="0" ptsTypes="AA">
                                      <p:cBhvr>
                                        <p:cTn id="22" dur="1000" spd="-100000" fill="hold"/>
                                        <p:tgtEl>
                                          <p:spTgt spid="10"/>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11"/>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Effect transition="in" filter="fade">
                                      <p:cBhvr>
                                        <p:cTn id="29" dur="1000"/>
                                        <p:tgtEl>
                                          <p:spTgt spid="11"/>
                                        </p:tgtEl>
                                      </p:cBhvr>
                                    </p:animEffect>
                                  </p:childTnLst>
                                </p:cTn>
                              </p:par>
                              <p:par>
                                <p:cTn id="30" presetID="64" presetClass="path" presetSubtype="0" fill="hold" nodeType="withEffect">
                                  <p:stCondLst>
                                    <p:cond delay="300"/>
                                  </p:stCondLst>
                                  <p:childTnLst>
                                    <p:animMotion origin="layout" path="M -5.55556E-07 -1.46123E-06 L 0.20451 0.58418" pathEditMode="relative" rAng="0" ptsTypes="AA">
                                      <p:cBhvr>
                                        <p:cTn id="31" dur="1000" spd="-100000" fill="hold"/>
                                        <p:tgtEl>
                                          <p:spTgt spid="11"/>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Effect transition="in" filter="fade">
                                      <p:cBhvr>
                                        <p:cTn id="38" dur="1000"/>
                                        <p:tgtEl>
                                          <p:spTgt spid="14"/>
                                        </p:tgtEl>
                                      </p:cBhvr>
                                    </p:animEffect>
                                  </p:childTnLst>
                                </p:cTn>
                              </p:par>
                              <p:par>
                                <p:cTn id="39" presetID="64" presetClass="path" presetSubtype="0" fill="hold" nodeType="withEffect">
                                  <p:stCondLst>
                                    <p:cond delay="0"/>
                                  </p:stCondLst>
                                  <p:childTnLst>
                                    <p:animMotion origin="layout" path="M -5.55556E-07 -3.28699E-06 L -0.52465 -0.50942" pathEditMode="relative" rAng="0" ptsTypes="AA">
                                      <p:cBhvr>
                                        <p:cTn id="40" dur="1000" spd="-100000" fill="hold"/>
                                        <p:tgtEl>
                                          <p:spTgt spid="14"/>
                                        </p:tgtEl>
                                        <p:attrNameLst>
                                          <p:attrName>ppt_x</p:attrName>
                                          <p:attrName>ppt_y</p:attrName>
                                        </p:attrNameLst>
                                      </p:cBhvr>
                                      <p:rCtr x="-26233" y="-25487"/>
                                    </p:animMotion>
                                  </p:childTnLst>
                                </p:cTn>
                              </p:par>
                              <p:par>
                                <p:cTn id="41" presetID="1" presetClass="entr" presetSubtype="0" fill="hold" grpId="0" nodeType="withEffect">
                                  <p:stCondLst>
                                    <p:cond delay="200"/>
                                  </p:stCondLst>
                                  <p:childTnLst>
                                    <p:set>
                                      <p:cBhvr>
                                        <p:cTn id="42" dur="1" fill="hold">
                                          <p:stCondLst>
                                            <p:cond delay="0"/>
                                          </p:stCondLst>
                                        </p:cTn>
                                        <p:tgtEl>
                                          <p:spTgt spid="24"/>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24"/>
                                        </p:tgtEl>
                                        <p:attrNameLst>
                                          <p:attrName>style.visibility</p:attrName>
                                        </p:attrNameLst>
                                      </p:cBhvr>
                                      <p:to>
                                        <p:strVal val="visible"/>
                                      </p:to>
                                    </p:set>
                                    <p:anim calcmode="lin" valueType="num">
                                      <p:cBhvr>
                                        <p:cTn id="45" dur="1000" fill="hold"/>
                                        <p:tgtEl>
                                          <p:spTgt spid="24"/>
                                        </p:tgtEl>
                                        <p:attrNameLst>
                                          <p:attrName>ppt_w</p:attrName>
                                        </p:attrNameLst>
                                      </p:cBhvr>
                                      <p:tavLst>
                                        <p:tav tm="0">
                                          <p:val>
                                            <p:fltVal val="0"/>
                                          </p:val>
                                        </p:tav>
                                        <p:tav tm="100000">
                                          <p:val>
                                            <p:strVal val="#ppt_w"/>
                                          </p:val>
                                        </p:tav>
                                      </p:tavLst>
                                    </p:anim>
                                    <p:anim calcmode="lin" valueType="num">
                                      <p:cBhvr>
                                        <p:cTn id="46" dur="1000" fill="hold"/>
                                        <p:tgtEl>
                                          <p:spTgt spid="24"/>
                                        </p:tgtEl>
                                        <p:attrNameLst>
                                          <p:attrName>ppt_h</p:attrName>
                                        </p:attrNameLst>
                                      </p:cBhvr>
                                      <p:tavLst>
                                        <p:tav tm="0">
                                          <p:val>
                                            <p:fltVal val="0"/>
                                          </p:val>
                                        </p:tav>
                                        <p:tav tm="100000">
                                          <p:val>
                                            <p:strVal val="#ppt_h"/>
                                          </p:val>
                                        </p:tav>
                                      </p:tavLst>
                                    </p:anim>
                                    <p:animEffect transition="in" filter="fade">
                                      <p:cBhvr>
                                        <p:cTn id="47" dur="1000"/>
                                        <p:tgtEl>
                                          <p:spTgt spid="24"/>
                                        </p:tgtEl>
                                      </p:cBhvr>
                                    </p:animEffect>
                                  </p:childTnLst>
                                </p:cTn>
                              </p:par>
                              <p:par>
                                <p:cTn id="48" presetID="64" presetClass="path" presetSubtype="0" fill="hold" grpId="2" nodeType="withEffect">
                                  <p:stCondLst>
                                    <p:cond delay="200"/>
                                  </p:stCondLst>
                                  <p:childTnLst>
                                    <p:animMotion origin="layout" path="M -2.22222E-06 1.18319E-06 L 0.21702 -0.37071" pathEditMode="relative" rAng="0" ptsTypes="AA">
                                      <p:cBhvr>
                                        <p:cTn id="49" dur="1000" spd="-100000" fill="hold"/>
                                        <p:tgtEl>
                                          <p:spTgt spid="24"/>
                                        </p:tgtEl>
                                        <p:attrNameLst>
                                          <p:attrName>ppt_x</p:attrName>
                                          <p:attrName>ppt_y</p:attrName>
                                        </p:attrNameLst>
                                      </p:cBhvr>
                                      <p:rCtr x="10851" y="-18536"/>
                                    </p:animMotion>
                                  </p:childTnLst>
                                </p:cTn>
                              </p:par>
                              <p:par>
                                <p:cTn id="50" presetID="1" presetClass="entr" presetSubtype="0" fill="hold" grpId="0" nodeType="withEffect">
                                  <p:stCondLst>
                                    <p:cond delay="400"/>
                                  </p:stCondLst>
                                  <p:childTnLst>
                                    <p:set>
                                      <p:cBhvr>
                                        <p:cTn id="51" dur="1" fill="hold">
                                          <p:stCondLst>
                                            <p:cond delay="0"/>
                                          </p:stCondLst>
                                        </p:cTn>
                                        <p:tgtEl>
                                          <p:spTgt spid="25"/>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25"/>
                                        </p:tgtEl>
                                        <p:attrNameLst>
                                          <p:attrName>style.visibility</p:attrName>
                                        </p:attrNameLst>
                                      </p:cBhvr>
                                      <p:to>
                                        <p:strVal val="visible"/>
                                      </p:to>
                                    </p:set>
                                    <p:anim calcmode="lin" valueType="num">
                                      <p:cBhvr>
                                        <p:cTn id="54" dur="1000" fill="hold"/>
                                        <p:tgtEl>
                                          <p:spTgt spid="25"/>
                                        </p:tgtEl>
                                        <p:attrNameLst>
                                          <p:attrName>ppt_w</p:attrName>
                                        </p:attrNameLst>
                                      </p:cBhvr>
                                      <p:tavLst>
                                        <p:tav tm="0">
                                          <p:val>
                                            <p:fltVal val="0"/>
                                          </p:val>
                                        </p:tav>
                                        <p:tav tm="100000">
                                          <p:val>
                                            <p:strVal val="#ppt_w"/>
                                          </p:val>
                                        </p:tav>
                                      </p:tavLst>
                                    </p:anim>
                                    <p:anim calcmode="lin" valueType="num">
                                      <p:cBhvr>
                                        <p:cTn id="55" dur="1000" fill="hold"/>
                                        <p:tgtEl>
                                          <p:spTgt spid="25"/>
                                        </p:tgtEl>
                                        <p:attrNameLst>
                                          <p:attrName>ppt_h</p:attrName>
                                        </p:attrNameLst>
                                      </p:cBhvr>
                                      <p:tavLst>
                                        <p:tav tm="0">
                                          <p:val>
                                            <p:fltVal val="0"/>
                                          </p:val>
                                        </p:tav>
                                        <p:tav tm="100000">
                                          <p:val>
                                            <p:strVal val="#ppt_h"/>
                                          </p:val>
                                        </p:tav>
                                      </p:tavLst>
                                    </p:anim>
                                    <p:animEffect transition="in" filter="fade">
                                      <p:cBhvr>
                                        <p:cTn id="56" dur="1000"/>
                                        <p:tgtEl>
                                          <p:spTgt spid="25"/>
                                        </p:tgtEl>
                                      </p:cBhvr>
                                    </p:animEffect>
                                  </p:childTnLst>
                                </p:cTn>
                              </p:par>
                              <p:par>
                                <p:cTn id="57" presetID="64" presetClass="path" presetSubtype="0" fill="hold" grpId="2" nodeType="withEffect">
                                  <p:stCondLst>
                                    <p:cond delay="400"/>
                                  </p:stCondLst>
                                  <p:childTnLst>
                                    <p:animMotion origin="layout" path="M 5E-06 2.09762E-06 L -0.18855 -1.11369" pathEditMode="relative" rAng="0" ptsTypes="AA">
                                      <p:cBhvr>
                                        <p:cTn id="58" dur="1000" spd="-100000" fill="hold"/>
                                        <p:tgtEl>
                                          <p:spTgt spid="25"/>
                                        </p:tgtEl>
                                        <p:attrNameLst>
                                          <p:attrName>ppt_x</p:attrName>
                                          <p:attrName>ppt_y</p:attrName>
                                        </p:attrNameLst>
                                      </p:cBhvr>
                                      <p:rCtr x="-9427" y="-55700"/>
                                    </p:animMotion>
                                  </p:childTnLst>
                                </p:cTn>
                              </p:par>
                              <p:par>
                                <p:cTn id="59" presetID="1" presetClass="entr" presetSubtype="0" fill="hold" grpId="0" nodeType="withEffect">
                                  <p:stCondLst>
                                    <p:cond delay="200"/>
                                  </p:stCondLst>
                                  <p:childTnLst>
                                    <p:set>
                                      <p:cBhvr>
                                        <p:cTn id="60" dur="1" fill="hold">
                                          <p:stCondLst>
                                            <p:cond delay="0"/>
                                          </p:stCondLst>
                                        </p:cTn>
                                        <p:tgtEl>
                                          <p:spTgt spid="9"/>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Effect transition="in" filter="fade">
                                      <p:cBhvr>
                                        <p:cTn id="65" dur="1000"/>
                                        <p:tgtEl>
                                          <p:spTgt spid="9"/>
                                        </p:tgtEl>
                                      </p:cBhvr>
                                    </p:animEffect>
                                  </p:childTnLst>
                                </p:cTn>
                              </p:par>
                              <p:par>
                                <p:cTn id="66" presetID="64" presetClass="path" presetSubtype="0" fill="hold" grpId="2" nodeType="withEffect">
                                  <p:stCondLst>
                                    <p:cond delay="200"/>
                                  </p:stCondLst>
                                  <p:childTnLst>
                                    <p:animMotion origin="layout" path="M -1.11111E-06 4.44444E-06 L 0.12309 0.575" pathEditMode="relative" rAng="0" ptsTypes="AA">
                                      <p:cBhvr>
                                        <p:cTn id="67" dur="1000" spd="-100000" fill="hold"/>
                                        <p:tgtEl>
                                          <p:spTgt spid="9"/>
                                        </p:tgtEl>
                                        <p:attrNameLst>
                                          <p:attrName>ppt_x</p:attrName>
                                          <p:attrName>ppt_y</p:attrName>
                                        </p:attrNameLst>
                                      </p:cBhvr>
                                      <p:rCtr x="6146" y="28735"/>
                                    </p:animMotion>
                                  </p:childTnLst>
                                </p:cTn>
                              </p:par>
                              <p:par>
                                <p:cTn id="68" presetID="1" presetClass="entr" presetSubtype="0" fill="hold" nodeType="withEffect">
                                  <p:stCondLst>
                                    <p:cond delay="400"/>
                                  </p:stCondLst>
                                  <p:childTnLst>
                                    <p:set>
                                      <p:cBhvr>
                                        <p:cTn id="69" dur="1" fill="hold">
                                          <p:stCondLst>
                                            <p:cond delay="0"/>
                                          </p:stCondLst>
                                        </p:cTn>
                                        <p:tgtEl>
                                          <p:spTgt spid="17"/>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17"/>
                                        </p:tgtEl>
                                        <p:attrNameLst>
                                          <p:attrName>style.visibility</p:attrName>
                                        </p:attrNameLst>
                                      </p:cBhvr>
                                      <p:to>
                                        <p:strVal val="visible"/>
                                      </p:to>
                                    </p:set>
                                    <p:anim calcmode="lin" valueType="num">
                                      <p:cBhvr>
                                        <p:cTn id="72" dur="1000" fill="hold"/>
                                        <p:tgtEl>
                                          <p:spTgt spid="17"/>
                                        </p:tgtEl>
                                        <p:attrNameLst>
                                          <p:attrName>ppt_w</p:attrName>
                                        </p:attrNameLst>
                                      </p:cBhvr>
                                      <p:tavLst>
                                        <p:tav tm="0">
                                          <p:val>
                                            <p:fltVal val="0"/>
                                          </p:val>
                                        </p:tav>
                                        <p:tav tm="100000">
                                          <p:val>
                                            <p:strVal val="#ppt_w"/>
                                          </p:val>
                                        </p:tav>
                                      </p:tavLst>
                                    </p:anim>
                                    <p:anim calcmode="lin" valueType="num">
                                      <p:cBhvr>
                                        <p:cTn id="73" dur="1000" fill="hold"/>
                                        <p:tgtEl>
                                          <p:spTgt spid="17"/>
                                        </p:tgtEl>
                                        <p:attrNameLst>
                                          <p:attrName>ppt_h</p:attrName>
                                        </p:attrNameLst>
                                      </p:cBhvr>
                                      <p:tavLst>
                                        <p:tav tm="0">
                                          <p:val>
                                            <p:fltVal val="0"/>
                                          </p:val>
                                        </p:tav>
                                        <p:tav tm="100000">
                                          <p:val>
                                            <p:strVal val="#ppt_h"/>
                                          </p:val>
                                        </p:tav>
                                      </p:tavLst>
                                    </p:anim>
                                    <p:animEffect transition="in" filter="fade">
                                      <p:cBhvr>
                                        <p:cTn id="74" dur="1000"/>
                                        <p:tgtEl>
                                          <p:spTgt spid="17"/>
                                        </p:tgtEl>
                                      </p:cBhvr>
                                    </p:animEffect>
                                  </p:childTnLst>
                                </p:cTn>
                              </p:par>
                              <p:par>
                                <p:cTn id="75" presetID="64" presetClass="path" presetSubtype="0" fill="hold" nodeType="withEffect">
                                  <p:stCondLst>
                                    <p:cond delay="400"/>
                                  </p:stCondLst>
                                  <p:childTnLst>
                                    <p:animMotion origin="layout" path="M 1.38889E-06 3.41057E-06 L -0.71736 -0.40563" pathEditMode="relative" rAng="0" ptsTypes="AA">
                                      <p:cBhvr>
                                        <p:cTn id="76" dur="1000" spd="-100000" fill="hold"/>
                                        <p:tgtEl>
                                          <p:spTgt spid="17"/>
                                        </p:tgtEl>
                                        <p:attrNameLst>
                                          <p:attrName>ppt_x</p:attrName>
                                          <p:attrName>ppt_y</p:attrName>
                                        </p:attrNameLst>
                                      </p:cBhvr>
                                      <p:rCtr x="-35868" y="-20297"/>
                                    </p:animMotion>
                                  </p:childTnLst>
                                </p:cTn>
                              </p:par>
                              <p:par>
                                <p:cTn id="77" presetID="1" presetClass="entr" presetSubtype="0" fill="hold" nodeType="withEffect">
                                  <p:stCondLst>
                                    <p:cond delay="300"/>
                                  </p:stCondLst>
                                  <p:childTnLst>
                                    <p:set>
                                      <p:cBhvr>
                                        <p:cTn id="78" dur="1" fill="hold">
                                          <p:stCondLst>
                                            <p:cond delay="0"/>
                                          </p:stCondLst>
                                        </p:cTn>
                                        <p:tgtEl>
                                          <p:spTgt spid="20"/>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20"/>
                                        </p:tgtEl>
                                        <p:attrNameLst>
                                          <p:attrName>style.visibility</p:attrName>
                                        </p:attrNameLst>
                                      </p:cBhvr>
                                      <p:to>
                                        <p:strVal val="visible"/>
                                      </p:to>
                                    </p:set>
                                    <p:anim calcmode="lin" valueType="num">
                                      <p:cBhvr>
                                        <p:cTn id="81" dur="1000" fill="hold"/>
                                        <p:tgtEl>
                                          <p:spTgt spid="20"/>
                                        </p:tgtEl>
                                        <p:attrNameLst>
                                          <p:attrName>ppt_w</p:attrName>
                                        </p:attrNameLst>
                                      </p:cBhvr>
                                      <p:tavLst>
                                        <p:tav tm="0">
                                          <p:val>
                                            <p:fltVal val="0"/>
                                          </p:val>
                                        </p:tav>
                                        <p:tav tm="100000">
                                          <p:val>
                                            <p:strVal val="#ppt_w"/>
                                          </p:val>
                                        </p:tav>
                                      </p:tavLst>
                                    </p:anim>
                                    <p:anim calcmode="lin" valueType="num">
                                      <p:cBhvr>
                                        <p:cTn id="82" dur="1000" fill="hold"/>
                                        <p:tgtEl>
                                          <p:spTgt spid="20"/>
                                        </p:tgtEl>
                                        <p:attrNameLst>
                                          <p:attrName>ppt_h</p:attrName>
                                        </p:attrNameLst>
                                      </p:cBhvr>
                                      <p:tavLst>
                                        <p:tav tm="0">
                                          <p:val>
                                            <p:fltVal val="0"/>
                                          </p:val>
                                        </p:tav>
                                        <p:tav tm="100000">
                                          <p:val>
                                            <p:strVal val="#ppt_h"/>
                                          </p:val>
                                        </p:tav>
                                      </p:tavLst>
                                    </p:anim>
                                    <p:animEffect transition="in" filter="fade">
                                      <p:cBhvr>
                                        <p:cTn id="83" dur="1000"/>
                                        <p:tgtEl>
                                          <p:spTgt spid="20"/>
                                        </p:tgtEl>
                                      </p:cBhvr>
                                    </p:animEffect>
                                  </p:childTnLst>
                                </p:cTn>
                              </p:par>
                              <p:par>
                                <p:cTn id="84" presetID="64" presetClass="path" presetSubtype="0" fill="hold" nodeType="withEffect">
                                  <p:stCondLst>
                                    <p:cond delay="300"/>
                                  </p:stCondLst>
                                  <p:childTnLst>
                                    <p:animMotion origin="layout" path="M -8.33333E-07 3.20988E-06 L 1.0349 -0.87346" pathEditMode="relative" rAng="0" ptsTypes="AA">
                                      <p:cBhvr>
                                        <p:cTn id="85" dur="1000" spd="-100000" fill="hold"/>
                                        <p:tgtEl>
                                          <p:spTgt spid="20"/>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26"/>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26"/>
                                        </p:tgtEl>
                                        <p:attrNameLst>
                                          <p:attrName>style.visibility</p:attrName>
                                        </p:attrNameLst>
                                      </p:cBhvr>
                                      <p:to>
                                        <p:strVal val="visible"/>
                                      </p:to>
                                    </p:set>
                                    <p:anim calcmode="lin" valueType="num">
                                      <p:cBhvr>
                                        <p:cTn id="90" dur="1000" fill="hold"/>
                                        <p:tgtEl>
                                          <p:spTgt spid="26"/>
                                        </p:tgtEl>
                                        <p:attrNameLst>
                                          <p:attrName>ppt_w</p:attrName>
                                        </p:attrNameLst>
                                      </p:cBhvr>
                                      <p:tavLst>
                                        <p:tav tm="0">
                                          <p:val>
                                            <p:fltVal val="0"/>
                                          </p:val>
                                        </p:tav>
                                        <p:tav tm="100000">
                                          <p:val>
                                            <p:strVal val="#ppt_w"/>
                                          </p:val>
                                        </p:tav>
                                      </p:tavLst>
                                    </p:anim>
                                    <p:anim calcmode="lin" valueType="num">
                                      <p:cBhvr>
                                        <p:cTn id="91" dur="1000" fill="hold"/>
                                        <p:tgtEl>
                                          <p:spTgt spid="26"/>
                                        </p:tgtEl>
                                        <p:attrNameLst>
                                          <p:attrName>ppt_h</p:attrName>
                                        </p:attrNameLst>
                                      </p:cBhvr>
                                      <p:tavLst>
                                        <p:tav tm="0">
                                          <p:val>
                                            <p:fltVal val="0"/>
                                          </p:val>
                                        </p:tav>
                                        <p:tav tm="100000">
                                          <p:val>
                                            <p:strVal val="#ppt_h"/>
                                          </p:val>
                                        </p:tav>
                                      </p:tavLst>
                                    </p:anim>
                                    <p:animEffect transition="in" filter="fade">
                                      <p:cBhvr>
                                        <p:cTn id="92" dur="1000"/>
                                        <p:tgtEl>
                                          <p:spTgt spid="26"/>
                                        </p:tgtEl>
                                      </p:cBhvr>
                                    </p:animEffect>
                                  </p:childTnLst>
                                </p:cTn>
                              </p:par>
                              <p:par>
                                <p:cTn id="93" presetID="64" presetClass="path" presetSubtype="0" fill="hold" nodeType="withEffect">
                                  <p:stCondLst>
                                    <p:cond delay="200"/>
                                  </p:stCondLst>
                                  <p:childTnLst>
                                    <p:animMotion origin="layout" path="M 3.05556E-06 3.44146E-06 L -0.64115 -0.94965" pathEditMode="relative" rAng="0" ptsTypes="AA">
                                      <p:cBhvr>
                                        <p:cTn id="94" dur="1000" spd="-100000" fill="hold"/>
                                        <p:tgtEl>
                                          <p:spTgt spid="26"/>
                                        </p:tgtEl>
                                        <p:attrNameLst>
                                          <p:attrName>ppt_x</p:attrName>
                                          <p:attrName>ppt_y</p:attrName>
                                        </p:attrNameLst>
                                      </p:cBhvr>
                                      <p:rCtr x="-32066" y="-47482"/>
                                    </p:animMotion>
                                  </p:childTnLst>
                                </p:cTn>
                              </p:par>
                            </p:childTnLst>
                          </p:cTn>
                        </p:par>
                        <p:par>
                          <p:cTn id="95" fill="hold">
                            <p:stCondLst>
                              <p:cond delay="400"/>
                            </p:stCondLst>
                            <p:childTnLst>
                              <p:par>
                                <p:cTn id="96" presetID="10" presetClass="entr" presetSubtype="0" fill="hold" grpId="0" nodeType="afterEffect">
                                  <p:stCondLst>
                                    <p:cond delay="0"/>
                                  </p:stCondLst>
                                  <p:iterate type="lt">
                                    <p:tmPct val="0"/>
                                  </p:iterate>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par>
                          <p:cTn id="99" fill="hold">
                            <p:stCondLst>
                              <p:cond delay="1899"/>
                            </p:stCondLst>
                            <p:childTnLst>
                              <p:par>
                                <p:cTn id="100" presetID="34" presetClass="emph" presetSubtype="0" fill="hold" grpId="1" nodeType="afterEffect">
                                  <p:stCondLst>
                                    <p:cond delay="0"/>
                                  </p:stCondLst>
                                  <p:iterate type="lt">
                                    <p:tmPct val="10000"/>
                                  </p:iterate>
                                  <p:childTnLst>
                                    <p:animMotion origin="layout" path="M 0 0 L 0 -0.07213" pathEditMode="relative" ptsTypes="">
                                      <p:cBhvr>
                                        <p:cTn id="101" dur="250" accel="50000" decel="50000" autoRev="1" fill="hold">
                                          <p:stCondLst>
                                            <p:cond delay="0"/>
                                          </p:stCondLst>
                                        </p:cTn>
                                        <p:tgtEl>
                                          <p:spTgt spid="29"/>
                                        </p:tgtEl>
                                        <p:attrNameLst>
                                          <p:attrName>ppt_x</p:attrName>
                                          <p:attrName>ppt_y</p:attrName>
                                        </p:attrNameLst>
                                      </p:cBhvr>
                                    </p:animMotion>
                                    <p:animRot by="1500000">
                                      <p:cBhvr>
                                        <p:cTn id="102" dur="125" fill="hold">
                                          <p:stCondLst>
                                            <p:cond delay="0"/>
                                          </p:stCondLst>
                                        </p:cTn>
                                        <p:tgtEl>
                                          <p:spTgt spid="29"/>
                                        </p:tgtEl>
                                        <p:attrNameLst>
                                          <p:attrName>r</p:attrName>
                                        </p:attrNameLst>
                                      </p:cBhvr>
                                    </p:animRot>
                                    <p:animRot by="-1500000">
                                      <p:cBhvr>
                                        <p:cTn id="103" dur="125" fill="hold">
                                          <p:stCondLst>
                                            <p:cond delay="125"/>
                                          </p:stCondLst>
                                        </p:cTn>
                                        <p:tgtEl>
                                          <p:spTgt spid="29"/>
                                        </p:tgtEl>
                                        <p:attrNameLst>
                                          <p:attrName>r</p:attrName>
                                        </p:attrNameLst>
                                      </p:cBhvr>
                                    </p:animRot>
                                    <p:animRot by="-1500000">
                                      <p:cBhvr>
                                        <p:cTn id="104" dur="125" fill="hold">
                                          <p:stCondLst>
                                            <p:cond delay="250"/>
                                          </p:stCondLst>
                                        </p:cTn>
                                        <p:tgtEl>
                                          <p:spTgt spid="29"/>
                                        </p:tgtEl>
                                        <p:attrNameLst>
                                          <p:attrName>r</p:attrName>
                                        </p:attrNameLst>
                                      </p:cBhvr>
                                    </p:animRot>
                                    <p:animRot by="1500000">
                                      <p:cBhvr>
                                        <p:cTn id="105" dur="125" fill="hold">
                                          <p:stCondLst>
                                            <p:cond delay="375"/>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P spid="10" grpId="1" animBg="1"/>
      <p:bldP spid="10" grpId="2" animBg="1"/>
      <p:bldP spid="24" grpId="0" animBg="1"/>
      <p:bldP spid="24" grpId="1" animBg="1"/>
      <p:bldP spid="24" grpId="2" animBg="1"/>
      <p:bldP spid="25" grpId="0" animBg="1"/>
      <p:bldP spid="25" grpId="1" animBg="1"/>
      <p:bldP spid="25" grpId="2" animBg="1"/>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年 度 工 作 概 述</a:t>
            </a:r>
          </a:p>
        </p:txBody>
      </p:sp>
      <p:grpSp>
        <p:nvGrpSpPr>
          <p:cNvPr id="29" name="组合 28"/>
          <p:cNvGrpSpPr/>
          <p:nvPr/>
        </p:nvGrpSpPr>
        <p:grpSpPr>
          <a:xfrm>
            <a:off x="1596173" y="1617618"/>
            <a:ext cx="5939315" cy="1716502"/>
            <a:chOff x="2347913" y="2421930"/>
            <a:chExt cx="7923212" cy="2289200"/>
          </a:xfrm>
        </p:grpSpPr>
        <p:sp>
          <p:nvSpPr>
            <p:cNvPr id="30" name="Line 11"/>
            <p:cNvSpPr>
              <a:spLocks noChangeShapeType="1"/>
            </p:cNvSpPr>
            <p:nvPr/>
          </p:nvSpPr>
          <p:spPr bwMode="auto">
            <a:xfrm>
              <a:off x="2728911" y="4210644"/>
              <a:ext cx="7542213" cy="0"/>
            </a:xfrm>
            <a:prstGeom prst="line">
              <a:avLst/>
            </a:prstGeom>
            <a:noFill/>
            <a:ln w="12700">
              <a:solidFill>
                <a:srgbClr val="C0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11"/>
            <p:cNvSpPr>
              <a:spLocks noChangeShapeType="1"/>
            </p:cNvSpPr>
            <p:nvPr/>
          </p:nvSpPr>
          <p:spPr bwMode="auto">
            <a:xfrm>
              <a:off x="2728911" y="3709044"/>
              <a:ext cx="7542213" cy="0"/>
            </a:xfrm>
            <a:prstGeom prst="line">
              <a:avLst/>
            </a:prstGeom>
            <a:noFill/>
            <a:ln w="12700">
              <a:solidFill>
                <a:srgbClr val="C0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11"/>
            <p:cNvSpPr>
              <a:spLocks noChangeShapeType="1"/>
            </p:cNvSpPr>
            <p:nvPr/>
          </p:nvSpPr>
          <p:spPr bwMode="auto">
            <a:xfrm>
              <a:off x="2728911" y="3286026"/>
              <a:ext cx="7542213" cy="0"/>
            </a:xfrm>
            <a:prstGeom prst="line">
              <a:avLst/>
            </a:prstGeom>
            <a:noFill/>
            <a:ln w="12700">
              <a:solidFill>
                <a:srgbClr val="C0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11"/>
            <p:cNvSpPr>
              <a:spLocks noChangeShapeType="1"/>
            </p:cNvSpPr>
            <p:nvPr/>
          </p:nvSpPr>
          <p:spPr bwMode="auto">
            <a:xfrm>
              <a:off x="2728911" y="2853978"/>
              <a:ext cx="7542213" cy="0"/>
            </a:xfrm>
            <a:prstGeom prst="line">
              <a:avLst/>
            </a:prstGeom>
            <a:noFill/>
            <a:ln w="12700">
              <a:solidFill>
                <a:srgbClr val="C0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Line 11"/>
            <p:cNvSpPr>
              <a:spLocks noChangeShapeType="1"/>
            </p:cNvSpPr>
            <p:nvPr/>
          </p:nvSpPr>
          <p:spPr bwMode="auto">
            <a:xfrm>
              <a:off x="2728911" y="2421930"/>
              <a:ext cx="7542213" cy="0"/>
            </a:xfrm>
            <a:prstGeom prst="line">
              <a:avLst/>
            </a:prstGeom>
            <a:noFill/>
            <a:ln w="12700">
              <a:solidFill>
                <a:srgbClr val="C0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Line 11"/>
            <p:cNvSpPr>
              <a:spLocks noChangeShapeType="1"/>
            </p:cNvSpPr>
            <p:nvPr/>
          </p:nvSpPr>
          <p:spPr bwMode="auto">
            <a:xfrm>
              <a:off x="2347913" y="4711130"/>
              <a:ext cx="7923212" cy="0"/>
            </a:xfrm>
            <a:prstGeom prst="line">
              <a:avLst/>
            </a:prstGeom>
            <a:noFill/>
            <a:ln w="12700">
              <a:solidFill>
                <a:srgbClr val="C0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6" name="Line 12"/>
          <p:cNvSpPr>
            <a:spLocks noChangeShapeType="1"/>
          </p:cNvSpPr>
          <p:nvPr/>
        </p:nvSpPr>
        <p:spPr bwMode="auto">
          <a:xfrm rot="16200000" flipV="1">
            <a:off x="711065" y="2333629"/>
            <a:ext cx="2341417" cy="0"/>
          </a:xfrm>
          <a:prstGeom prst="line">
            <a:avLst/>
          </a:prstGeom>
          <a:noFill/>
          <a:ln w="12700">
            <a:solidFill>
              <a:srgbClr val="C0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34" tIns="34267" rIns="68534" bIns="34267"/>
          <a:lstStyle/>
          <a:p>
            <a:endParaRPr lang="zh-CN" altLang="en-US"/>
          </a:p>
        </p:txBody>
      </p:sp>
      <p:sp>
        <p:nvSpPr>
          <p:cNvPr id="37" name="Rectangle 13"/>
          <p:cNvSpPr>
            <a:spLocks noChangeArrowheads="1"/>
          </p:cNvSpPr>
          <p:nvPr/>
        </p:nvSpPr>
        <p:spPr bwMode="auto">
          <a:xfrm>
            <a:off x="2435123" y="2077111"/>
            <a:ext cx="399842" cy="1257009"/>
          </a:xfrm>
          <a:prstGeom prst="rect">
            <a:avLst/>
          </a:prstGeom>
          <a:solidFill>
            <a:srgbClr val="C0000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8" name="Rectangle 14"/>
          <p:cNvSpPr>
            <a:spLocks noChangeArrowheads="1"/>
          </p:cNvSpPr>
          <p:nvPr/>
        </p:nvSpPr>
        <p:spPr bwMode="auto">
          <a:xfrm>
            <a:off x="3245517" y="1848562"/>
            <a:ext cx="399842" cy="1485556"/>
          </a:xfrm>
          <a:prstGeom prst="rect">
            <a:avLst/>
          </a:prstGeom>
          <a:solidFill>
            <a:schemeClr val="bg1">
              <a:lumMod val="65000"/>
            </a:schemeClr>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9" name="Rectangle 15"/>
          <p:cNvSpPr>
            <a:spLocks noChangeArrowheads="1"/>
          </p:cNvSpPr>
          <p:nvPr/>
        </p:nvSpPr>
        <p:spPr bwMode="auto">
          <a:xfrm>
            <a:off x="4055911" y="2362792"/>
            <a:ext cx="399842" cy="971326"/>
          </a:xfrm>
          <a:prstGeom prst="rect">
            <a:avLst/>
          </a:prstGeom>
          <a:solidFill>
            <a:srgbClr val="C0000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 name="Rectangle 16"/>
          <p:cNvSpPr>
            <a:spLocks noChangeArrowheads="1"/>
          </p:cNvSpPr>
          <p:nvPr/>
        </p:nvSpPr>
        <p:spPr bwMode="auto">
          <a:xfrm>
            <a:off x="4867495" y="1562879"/>
            <a:ext cx="399842" cy="1771240"/>
          </a:xfrm>
          <a:prstGeom prst="rect">
            <a:avLst/>
          </a:prstGeom>
          <a:solidFill>
            <a:schemeClr val="bg1">
              <a:lumMod val="65000"/>
            </a:schemeClr>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 name="Rectangle 17"/>
          <p:cNvSpPr>
            <a:spLocks noChangeArrowheads="1"/>
          </p:cNvSpPr>
          <p:nvPr/>
        </p:nvSpPr>
        <p:spPr bwMode="auto">
          <a:xfrm>
            <a:off x="5677889" y="2077111"/>
            <a:ext cx="399842" cy="1257009"/>
          </a:xfrm>
          <a:prstGeom prst="rect">
            <a:avLst/>
          </a:prstGeom>
          <a:solidFill>
            <a:srgbClr val="C0000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2" name="Rectangle 18"/>
          <p:cNvSpPr>
            <a:spLocks noChangeArrowheads="1"/>
          </p:cNvSpPr>
          <p:nvPr/>
        </p:nvSpPr>
        <p:spPr bwMode="auto">
          <a:xfrm>
            <a:off x="6489472" y="991511"/>
            <a:ext cx="399842" cy="2342609"/>
          </a:xfrm>
          <a:prstGeom prst="rect">
            <a:avLst/>
          </a:prstGeom>
          <a:solidFill>
            <a:schemeClr val="bg1">
              <a:lumMod val="65000"/>
            </a:schemeClr>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3" name="未知"/>
          <p:cNvSpPr/>
          <p:nvPr/>
        </p:nvSpPr>
        <p:spPr bwMode="auto">
          <a:xfrm>
            <a:off x="2756052" y="699542"/>
            <a:ext cx="4193578" cy="1377569"/>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rgbClr val="C00000"/>
            </a:solidFill>
            <a:beve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34" tIns="34267" rIns="68534" bIns="34267"/>
          <a:lstStyle/>
          <a:p>
            <a:endParaRPr lang="zh-CN" altLang="en-US"/>
          </a:p>
        </p:txBody>
      </p:sp>
      <p:grpSp>
        <p:nvGrpSpPr>
          <p:cNvPr id="44" name="组合 43"/>
          <p:cNvGrpSpPr/>
          <p:nvPr/>
        </p:nvGrpSpPr>
        <p:grpSpPr>
          <a:xfrm>
            <a:off x="1277435" y="1507242"/>
            <a:ext cx="590642" cy="1633614"/>
            <a:chOff x="1922711" y="2214181"/>
            <a:chExt cx="787932" cy="2178657"/>
          </a:xfrm>
        </p:grpSpPr>
        <p:sp>
          <p:nvSpPr>
            <p:cNvPr id="45" name="TextBox 44"/>
            <p:cNvSpPr txBox="1"/>
            <p:nvPr/>
          </p:nvSpPr>
          <p:spPr>
            <a:xfrm>
              <a:off x="2079374" y="4002897"/>
              <a:ext cx="631269" cy="389941"/>
            </a:xfrm>
            <a:prstGeom prst="rect">
              <a:avLst/>
            </a:prstGeom>
            <a:noFill/>
          </p:spPr>
          <p:txBody>
            <a:bodyPr wrap="none" rtlCol="0">
              <a:spAutoFit/>
            </a:bodyPr>
            <a:lstStyle/>
            <a:p>
              <a:r>
                <a:rPr lang="en-US" altLang="zh-CN"/>
                <a:t>20%</a:t>
              </a:r>
              <a:endParaRPr lang="zh-CN" altLang="en-US"/>
            </a:p>
          </p:txBody>
        </p:sp>
        <p:sp>
          <p:nvSpPr>
            <p:cNvPr id="46" name="TextBox 45"/>
            <p:cNvSpPr txBox="1"/>
            <p:nvPr/>
          </p:nvSpPr>
          <p:spPr>
            <a:xfrm>
              <a:off x="2079374" y="3501295"/>
              <a:ext cx="631269" cy="389941"/>
            </a:xfrm>
            <a:prstGeom prst="rect">
              <a:avLst/>
            </a:prstGeom>
            <a:noFill/>
          </p:spPr>
          <p:txBody>
            <a:bodyPr wrap="none" rtlCol="0">
              <a:spAutoFit/>
            </a:bodyPr>
            <a:lstStyle/>
            <a:p>
              <a:r>
                <a:rPr lang="en-US" altLang="zh-CN"/>
                <a:t>40%</a:t>
              </a:r>
              <a:endParaRPr lang="zh-CN" altLang="en-US"/>
            </a:p>
          </p:txBody>
        </p:sp>
        <p:sp>
          <p:nvSpPr>
            <p:cNvPr id="47" name="TextBox 46"/>
            <p:cNvSpPr txBox="1"/>
            <p:nvPr/>
          </p:nvSpPr>
          <p:spPr>
            <a:xfrm>
              <a:off x="2079374" y="3074416"/>
              <a:ext cx="631269" cy="389941"/>
            </a:xfrm>
            <a:prstGeom prst="rect">
              <a:avLst/>
            </a:prstGeom>
            <a:noFill/>
          </p:spPr>
          <p:txBody>
            <a:bodyPr wrap="none" rtlCol="0">
              <a:spAutoFit/>
            </a:bodyPr>
            <a:lstStyle/>
            <a:p>
              <a:r>
                <a:rPr lang="en-US" altLang="zh-CN"/>
                <a:t>60%</a:t>
              </a:r>
              <a:endParaRPr lang="zh-CN" altLang="en-US"/>
            </a:p>
          </p:txBody>
        </p:sp>
        <p:sp>
          <p:nvSpPr>
            <p:cNvPr id="48" name="TextBox 47"/>
            <p:cNvSpPr txBox="1"/>
            <p:nvPr/>
          </p:nvSpPr>
          <p:spPr>
            <a:xfrm>
              <a:off x="2079374" y="2646229"/>
              <a:ext cx="631269" cy="389941"/>
            </a:xfrm>
            <a:prstGeom prst="rect">
              <a:avLst/>
            </a:prstGeom>
            <a:noFill/>
          </p:spPr>
          <p:txBody>
            <a:bodyPr wrap="none" rtlCol="0">
              <a:spAutoFit/>
            </a:bodyPr>
            <a:lstStyle/>
            <a:p>
              <a:r>
                <a:rPr lang="en-US" altLang="zh-CN"/>
                <a:t>80%</a:t>
              </a:r>
              <a:endParaRPr lang="zh-CN" altLang="en-US"/>
            </a:p>
          </p:txBody>
        </p:sp>
        <p:sp>
          <p:nvSpPr>
            <p:cNvPr id="49" name="TextBox 48"/>
            <p:cNvSpPr txBox="1"/>
            <p:nvPr/>
          </p:nvSpPr>
          <p:spPr>
            <a:xfrm>
              <a:off x="1922711" y="2214181"/>
              <a:ext cx="744608" cy="389941"/>
            </a:xfrm>
            <a:prstGeom prst="rect">
              <a:avLst/>
            </a:prstGeom>
            <a:noFill/>
          </p:spPr>
          <p:txBody>
            <a:bodyPr wrap="none" rtlCol="0">
              <a:spAutoFit/>
            </a:bodyPr>
            <a:lstStyle/>
            <a:p>
              <a:r>
                <a:rPr lang="en-US" altLang="zh-CN"/>
                <a:t>100%</a:t>
              </a:r>
              <a:endParaRPr lang="zh-CN" altLang="en-US"/>
            </a:p>
          </p:txBody>
        </p:sp>
      </p:grpSp>
      <p:grpSp>
        <p:nvGrpSpPr>
          <p:cNvPr id="50" name="组合 49"/>
          <p:cNvGrpSpPr/>
          <p:nvPr/>
        </p:nvGrpSpPr>
        <p:grpSpPr>
          <a:xfrm>
            <a:off x="2325648" y="3410218"/>
            <a:ext cx="4720574" cy="296334"/>
            <a:chOff x="3321054" y="4752074"/>
            <a:chExt cx="6297377" cy="395205"/>
          </a:xfrm>
        </p:grpSpPr>
        <p:sp>
          <p:nvSpPr>
            <p:cNvPr id="51" name="TextBox 50"/>
            <p:cNvSpPr txBox="1"/>
            <p:nvPr/>
          </p:nvSpPr>
          <p:spPr>
            <a:xfrm>
              <a:off x="3409031" y="4752074"/>
              <a:ext cx="246436" cy="389942"/>
            </a:xfrm>
            <a:prstGeom prst="rect">
              <a:avLst/>
            </a:prstGeom>
            <a:noFill/>
          </p:spPr>
          <p:txBody>
            <a:bodyPr wrap="none" rtlCol="0">
              <a:spAutoFit/>
            </a:bodyPr>
            <a:lstStyle/>
            <a:p>
              <a:endParaRPr lang="zh-CN" altLang="en-US"/>
            </a:p>
          </p:txBody>
        </p:sp>
        <p:sp>
          <p:nvSpPr>
            <p:cNvPr id="52" name="TextBox 51"/>
            <p:cNvSpPr txBox="1"/>
            <p:nvPr/>
          </p:nvSpPr>
          <p:spPr>
            <a:xfrm>
              <a:off x="3321054" y="4752074"/>
              <a:ext cx="821593" cy="389942"/>
            </a:xfrm>
            <a:prstGeom prst="rect">
              <a:avLst/>
            </a:prstGeom>
            <a:noFill/>
          </p:spPr>
          <p:txBody>
            <a:bodyPr wrap="none" rtlCol="0">
              <a:spAutoFit/>
            </a:bodyPr>
            <a:lstStyle/>
            <a:p>
              <a:pPr algn="ctr"/>
              <a:r>
                <a:rPr lang="en-US" altLang="zh-CN">
                  <a:latin typeface="微软雅黑" panose="020B0503020204020204" pitchFamily="34" charset="-122"/>
                  <a:ea typeface="微软雅黑" panose="020B0503020204020204" pitchFamily="34" charset="-122"/>
                </a:rPr>
                <a:t>2</a:t>
              </a:r>
              <a:r>
                <a:rPr lang="zh-CN" altLang="en-US">
                  <a:latin typeface="微软雅黑" panose="020B0503020204020204" pitchFamily="34" charset="-122"/>
                  <a:ea typeface="微软雅黑" panose="020B0503020204020204" pitchFamily="34" charset="-122"/>
                </a:rPr>
                <a:t>月份</a:t>
              </a:r>
            </a:p>
          </p:txBody>
        </p:sp>
        <p:sp>
          <p:nvSpPr>
            <p:cNvPr id="53" name="TextBox 52"/>
            <p:cNvSpPr txBox="1"/>
            <p:nvPr/>
          </p:nvSpPr>
          <p:spPr>
            <a:xfrm>
              <a:off x="4404091" y="4757337"/>
              <a:ext cx="821593" cy="389942"/>
            </a:xfrm>
            <a:prstGeom prst="rect">
              <a:avLst/>
            </a:prstGeom>
            <a:noFill/>
          </p:spPr>
          <p:txBody>
            <a:bodyPr wrap="none" rtlCol="0">
              <a:spAutoFit/>
            </a:bodyPr>
            <a:lstStyle/>
            <a:p>
              <a:pPr algn="ctr"/>
              <a:r>
                <a:rPr lang="en-US" altLang="zh-CN">
                  <a:latin typeface="微软雅黑" panose="020B0503020204020204" pitchFamily="34" charset="-122"/>
                  <a:ea typeface="微软雅黑" panose="020B0503020204020204" pitchFamily="34" charset="-122"/>
                </a:rPr>
                <a:t>4</a:t>
              </a:r>
              <a:r>
                <a:rPr lang="zh-CN" altLang="en-US">
                  <a:latin typeface="微软雅黑" panose="020B0503020204020204" pitchFamily="34" charset="-122"/>
                  <a:ea typeface="微软雅黑" panose="020B0503020204020204" pitchFamily="34" charset="-122"/>
                </a:rPr>
                <a:t>月份</a:t>
              </a:r>
            </a:p>
          </p:txBody>
        </p:sp>
        <p:sp>
          <p:nvSpPr>
            <p:cNvPr id="54" name="TextBox 53"/>
            <p:cNvSpPr txBox="1"/>
            <p:nvPr/>
          </p:nvSpPr>
          <p:spPr>
            <a:xfrm>
              <a:off x="5457738" y="4757337"/>
              <a:ext cx="821593" cy="389942"/>
            </a:xfrm>
            <a:prstGeom prst="rect">
              <a:avLst/>
            </a:prstGeom>
            <a:noFill/>
          </p:spPr>
          <p:txBody>
            <a:bodyPr wrap="none" rtlCol="0">
              <a:spAutoFit/>
            </a:bodyPr>
            <a:lstStyle/>
            <a:p>
              <a:pPr algn="ctr"/>
              <a:r>
                <a:rPr lang="en-US" altLang="zh-CN">
                  <a:latin typeface="微软雅黑" panose="020B0503020204020204" pitchFamily="34" charset="-122"/>
                  <a:ea typeface="微软雅黑" panose="020B0503020204020204" pitchFamily="34" charset="-122"/>
                </a:rPr>
                <a:t>6</a:t>
              </a:r>
              <a:r>
                <a:rPr lang="zh-CN" altLang="en-US">
                  <a:latin typeface="微软雅黑" panose="020B0503020204020204" pitchFamily="34" charset="-122"/>
                  <a:ea typeface="微软雅黑" panose="020B0503020204020204" pitchFamily="34" charset="-122"/>
                </a:rPr>
                <a:t>月份</a:t>
              </a:r>
            </a:p>
          </p:txBody>
        </p:sp>
        <p:sp>
          <p:nvSpPr>
            <p:cNvPr id="55" name="TextBox 54"/>
            <p:cNvSpPr txBox="1"/>
            <p:nvPr/>
          </p:nvSpPr>
          <p:spPr>
            <a:xfrm>
              <a:off x="6567853" y="4757337"/>
              <a:ext cx="821593" cy="389942"/>
            </a:xfrm>
            <a:prstGeom prst="rect">
              <a:avLst/>
            </a:prstGeom>
            <a:noFill/>
          </p:spPr>
          <p:txBody>
            <a:bodyPr wrap="none" rtlCol="0">
              <a:spAutoFit/>
            </a:bodyPr>
            <a:lstStyle/>
            <a:p>
              <a:pPr algn="ctr"/>
              <a:r>
                <a:rPr lang="en-US" altLang="zh-CN">
                  <a:latin typeface="微软雅黑" panose="020B0503020204020204" pitchFamily="34" charset="-122"/>
                  <a:ea typeface="微软雅黑" panose="020B0503020204020204" pitchFamily="34" charset="-122"/>
                </a:rPr>
                <a:t>8</a:t>
              </a:r>
              <a:r>
                <a:rPr lang="zh-CN" altLang="en-US">
                  <a:latin typeface="微软雅黑" panose="020B0503020204020204" pitchFamily="34" charset="-122"/>
                  <a:ea typeface="微软雅黑" panose="020B0503020204020204" pitchFamily="34" charset="-122"/>
                </a:rPr>
                <a:t>月份</a:t>
              </a:r>
            </a:p>
          </p:txBody>
        </p:sp>
        <p:sp>
          <p:nvSpPr>
            <p:cNvPr id="56" name="TextBox 55"/>
            <p:cNvSpPr txBox="1"/>
            <p:nvPr/>
          </p:nvSpPr>
          <p:spPr>
            <a:xfrm>
              <a:off x="7583717" y="4757337"/>
              <a:ext cx="952038" cy="389942"/>
            </a:xfrm>
            <a:prstGeom prst="rect">
              <a:avLst/>
            </a:prstGeom>
            <a:noFill/>
          </p:spPr>
          <p:txBody>
            <a:bodyPr wrap="none" rtlCol="0">
              <a:spAutoFit/>
            </a:bodyPr>
            <a:lstStyle/>
            <a:p>
              <a:pPr algn="ctr"/>
              <a:r>
                <a:rPr lang="en-US" altLang="zh-CN">
                  <a:latin typeface="微软雅黑" panose="020B0503020204020204" pitchFamily="34" charset="-122"/>
                  <a:ea typeface="微软雅黑" panose="020B0503020204020204" pitchFamily="34" charset="-122"/>
                </a:rPr>
                <a:t>10</a:t>
              </a:r>
              <a:r>
                <a:rPr lang="zh-CN" altLang="en-US">
                  <a:latin typeface="微软雅黑" panose="020B0503020204020204" pitchFamily="34" charset="-122"/>
                  <a:ea typeface="微软雅黑" panose="020B0503020204020204" pitchFamily="34" charset="-122"/>
                </a:rPr>
                <a:t>月份</a:t>
              </a:r>
            </a:p>
          </p:txBody>
        </p:sp>
        <p:sp>
          <p:nvSpPr>
            <p:cNvPr id="57" name="TextBox 56"/>
            <p:cNvSpPr txBox="1"/>
            <p:nvPr/>
          </p:nvSpPr>
          <p:spPr>
            <a:xfrm>
              <a:off x="8666393" y="4757337"/>
              <a:ext cx="952038" cy="389942"/>
            </a:xfrm>
            <a:prstGeom prst="rect">
              <a:avLst/>
            </a:prstGeom>
            <a:noFill/>
          </p:spPr>
          <p:txBody>
            <a:bodyPr wrap="none" rtlCol="0">
              <a:spAutoFit/>
            </a:bodyPr>
            <a:lstStyle/>
            <a:p>
              <a:pPr algn="ctr"/>
              <a:r>
                <a:rPr lang="en-US" altLang="zh-CN">
                  <a:latin typeface="微软雅黑" panose="020B0503020204020204" pitchFamily="34" charset="-122"/>
                  <a:ea typeface="微软雅黑" panose="020B0503020204020204" pitchFamily="34" charset="-122"/>
                </a:rPr>
                <a:t>12</a:t>
              </a:r>
              <a:r>
                <a:rPr lang="zh-CN" altLang="en-US">
                  <a:latin typeface="微软雅黑" panose="020B0503020204020204" pitchFamily="34" charset="-122"/>
                  <a:ea typeface="微软雅黑" panose="020B0503020204020204" pitchFamily="34" charset="-122"/>
                </a:rPr>
                <a:t>月份</a:t>
              </a:r>
            </a:p>
          </p:txBody>
        </p:sp>
      </p:grpSp>
      <p:sp>
        <p:nvSpPr>
          <p:cNvPr id="58" name="矩形 57"/>
          <p:cNvSpPr/>
          <p:nvPr/>
        </p:nvSpPr>
        <p:spPr>
          <a:xfrm>
            <a:off x="899592" y="3906519"/>
            <a:ext cx="7448947" cy="680553"/>
          </a:xfrm>
          <a:prstGeom prst="rect">
            <a:avLst/>
          </a:prstGeom>
        </p:spPr>
        <p:txBody>
          <a:bodyPr lIns="68534" tIns="34267" rIns="68534" bIns="34267"/>
          <a:lstStyle/>
          <a:p>
            <a:pPr algn="just">
              <a:spcAft>
                <a:spcPts val="450"/>
              </a:spcAft>
              <a:buClr>
                <a:srgbClr val="00B050"/>
              </a:buClr>
              <a:buSzPct val="80000"/>
              <a:defRPr/>
            </a:pPr>
            <a:r>
              <a:rPr lang="zh-CN" altLang="en-US" sz="1200">
                <a:latin typeface="Adobe 黑体 Std R" pitchFamily="34" charset="-122"/>
                <a:ea typeface="Adobe 黑体 Std R" pitchFamily="34" charset="-122"/>
              </a:rPr>
              <a:t>请在此处输入您的文本或者复制您的文本粘贴到此处，请在此处输入您的文本或者复制您的文本粘贴到此处。</a:t>
            </a:r>
            <a:endParaRPr lang="en-US" altLang="zh-CN" sz="1200">
              <a:latin typeface="Adobe 黑体 Std R" pitchFamily="34" charset="-122"/>
              <a:ea typeface="Adobe 黑体 Std R" pitchFamily="34" charset="-122"/>
            </a:endParaRPr>
          </a:p>
          <a:p>
            <a:pPr algn="just">
              <a:spcAft>
                <a:spcPts val="450"/>
              </a:spcAft>
              <a:buClr>
                <a:srgbClr val="00B050"/>
              </a:buClr>
              <a:buSzPct val="80000"/>
              <a:defRPr/>
            </a:pPr>
            <a:r>
              <a:rPr lang="zh-CN" altLang="en-US" sz="1200">
                <a:latin typeface="Adobe 黑体 Std R" pitchFamily="34" charset="-122"/>
                <a:ea typeface="Adobe 黑体 Std R" pitchFamily="34" charset="-122"/>
              </a:rPr>
              <a:t>请在此处输入您的文本或者复制您的文本粘贴到此处，请在此处输入您的文本或者复制您的文本粘贴到此处。</a:t>
            </a: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42"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anim calcmode="lin" valueType="num">
                                      <p:cBhvr>
                                        <p:cTn id="14" dur="1000" fill="hold"/>
                                        <p:tgtEl>
                                          <p:spTgt spid="44"/>
                                        </p:tgtEl>
                                        <p:attrNameLst>
                                          <p:attrName>ppt_x</p:attrName>
                                        </p:attrNameLst>
                                      </p:cBhvr>
                                      <p:tavLst>
                                        <p:tav tm="0">
                                          <p:val>
                                            <p:strVal val="#ppt_x"/>
                                          </p:val>
                                        </p:tav>
                                        <p:tav tm="100000">
                                          <p:val>
                                            <p:strVal val="#ppt_x"/>
                                          </p:val>
                                        </p:tav>
                                      </p:tavLst>
                                    </p:anim>
                                    <p:anim calcmode="lin" valueType="num">
                                      <p:cBhvr>
                                        <p:cTn id="15" dur="1000" fill="hold"/>
                                        <p:tgtEl>
                                          <p:spTgt spid="4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down)">
                                      <p:cBhvr>
                                        <p:cTn id="30" dur="500"/>
                                        <p:tgtEl>
                                          <p:spTgt spid="3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down)">
                                      <p:cBhvr>
                                        <p:cTn id="36" dur="500"/>
                                        <p:tgtEl>
                                          <p:spTgt spid="4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iterate type="wd">
                                    <p:tmPct val="10000"/>
                                  </p:iterate>
                                  <p:childTnLst>
                                    <p:set>
                                      <p:cBhvr>
                                        <p:cTn id="47" dur="1" fill="hold">
                                          <p:stCondLst>
                                            <p:cond delay="0"/>
                                          </p:stCondLst>
                                        </p:cTn>
                                        <p:tgtEl>
                                          <p:spTgt spid="58"/>
                                        </p:tgtEl>
                                        <p:attrNameLst>
                                          <p:attrName>style.visibility</p:attrName>
                                        </p:attrNameLst>
                                      </p:cBhvr>
                                      <p:to>
                                        <p:strVal val="visible"/>
                                      </p:to>
                                    </p:set>
                                    <p:animEffect transition="in" filter="fade">
                                      <p:cBhvr>
                                        <p:cTn id="48" dur="250"/>
                                        <p:tgtEl>
                                          <p:spTgt spid="58"/>
                                        </p:tgtEl>
                                      </p:cBhvr>
                                    </p:animEffect>
                                    <p:anim calcmode="lin" valueType="num">
                                      <p:cBhvr>
                                        <p:cTn id="49" dur="250" fill="hold"/>
                                        <p:tgtEl>
                                          <p:spTgt spid="58"/>
                                        </p:tgtEl>
                                        <p:attrNameLst>
                                          <p:attrName>ppt_x</p:attrName>
                                        </p:attrNameLst>
                                      </p:cBhvr>
                                      <p:tavLst>
                                        <p:tav tm="0">
                                          <p:val>
                                            <p:strVal val="#ppt_x"/>
                                          </p:val>
                                        </p:tav>
                                        <p:tav tm="100000">
                                          <p:val>
                                            <p:strVal val="#ppt_x"/>
                                          </p:val>
                                        </p:tav>
                                      </p:tavLst>
                                    </p:anim>
                                    <p:anim calcmode="lin" valueType="num">
                                      <p:cBhvr>
                                        <p:cTn id="50" dur="25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iterate type="wd">
                                    <p:tmPct val="0"/>
                                  </p:iterate>
                                  <p:childTnLst>
                                    <p:set>
                                      <p:cBhvr>
                                        <p:cTn id="54" dur="1" fill="hold">
                                          <p:stCondLst>
                                            <p:cond delay="999"/>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autoUpdateAnimBg="0"/>
      <p:bldP spid="38" grpId="0" animBg="1" autoUpdateAnimBg="0"/>
      <p:bldP spid="39" grpId="0" animBg="1" autoUpdateAnimBg="0"/>
      <p:bldP spid="40" grpId="0" animBg="1" autoUpdateAnimBg="0"/>
      <p:bldP spid="41" grpId="0" animBg="1" autoUpdateAnimBg="0"/>
      <p:bldP spid="42" grpId="0" animBg="1" autoUpdateAnimBg="0"/>
      <p:bldP spid="43" grpId="0" animBg="1"/>
      <p:bldP spid="58" grpId="0"/>
      <p:bldP spid="5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年 度 工 作 概 述</a:t>
            </a:r>
          </a:p>
        </p:txBody>
      </p:sp>
      <p:sp>
        <p:nvSpPr>
          <p:cNvPr id="3" name="Freeform 42"/>
          <p:cNvSpPr/>
          <p:nvPr/>
        </p:nvSpPr>
        <p:spPr bwMode="auto">
          <a:xfrm>
            <a:off x="1576758" y="1038792"/>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4" name="Freeform 42"/>
          <p:cNvSpPr/>
          <p:nvPr/>
        </p:nvSpPr>
        <p:spPr bwMode="auto">
          <a:xfrm flipH="1">
            <a:off x="4838561" y="1038792"/>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5" name="Freeform 42"/>
          <p:cNvSpPr/>
          <p:nvPr/>
        </p:nvSpPr>
        <p:spPr bwMode="auto">
          <a:xfrm flipV="1">
            <a:off x="1576758" y="3537335"/>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6" name="Freeform 42"/>
          <p:cNvSpPr/>
          <p:nvPr/>
        </p:nvSpPr>
        <p:spPr bwMode="auto">
          <a:xfrm flipH="1" flipV="1">
            <a:off x="4838561" y="3537335"/>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7" name="矩形 32"/>
          <p:cNvSpPr>
            <a:spLocks noChangeArrowheads="1"/>
          </p:cNvSpPr>
          <p:nvPr/>
        </p:nvSpPr>
        <p:spPr bwMode="auto">
          <a:xfrm>
            <a:off x="1" y="2187479"/>
            <a:ext cx="9142810" cy="863003"/>
          </a:xfrm>
          <a:prstGeom prst="rect">
            <a:avLst/>
          </a:prstGeom>
          <a:solidFill>
            <a:schemeClr val="bg1">
              <a:lumMod val="65000"/>
            </a:schemeClr>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8" name="TextBox 33"/>
          <p:cNvSpPr txBox="1">
            <a:spLocks noChangeArrowheads="1"/>
          </p:cNvSpPr>
          <p:nvPr/>
        </p:nvSpPr>
        <p:spPr bwMode="auto">
          <a:xfrm>
            <a:off x="2962509" y="2445874"/>
            <a:ext cx="3217794" cy="346212"/>
          </a:xfrm>
          <a:prstGeom prst="rect">
            <a:avLst/>
          </a:prstGeom>
          <a:noFill/>
          <a:ln>
            <a:noFill/>
          </a:ln>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a:solidFill>
                  <a:schemeClr val="bg1"/>
                </a:solidFill>
                <a:latin typeface="微软雅黑" panose="020B0503020204020204" pitchFamily="34" charset="-122"/>
              </a:rPr>
              <a:t>20XX</a:t>
            </a:r>
            <a:r>
              <a:rPr lang="zh-CN" altLang="en-US" sz="1800" b="1">
                <a:solidFill>
                  <a:schemeClr val="bg1"/>
                </a:solidFill>
                <a:latin typeface="微软雅黑" panose="020B0503020204020204" pitchFamily="34" charset="-122"/>
              </a:rPr>
              <a:t>年</a:t>
            </a:r>
            <a:r>
              <a:rPr lang="en-US" altLang="zh-CN" sz="1800" b="1">
                <a:solidFill>
                  <a:schemeClr val="bg1"/>
                </a:solidFill>
                <a:latin typeface="微软雅黑" panose="020B0503020204020204" pitchFamily="34" charset="-122"/>
              </a:rPr>
              <a:t>X</a:t>
            </a:r>
            <a:r>
              <a:rPr lang="zh-CN" altLang="en-US" sz="1800" b="1">
                <a:solidFill>
                  <a:schemeClr val="bg1"/>
                </a:solidFill>
                <a:latin typeface="微软雅黑" panose="020B0503020204020204" pitchFamily="34" charset="-122"/>
              </a:rPr>
              <a:t>月，我们的工作简述</a:t>
            </a:r>
          </a:p>
        </p:txBody>
      </p:sp>
      <p:grpSp>
        <p:nvGrpSpPr>
          <p:cNvPr id="9" name="组合 34"/>
          <p:cNvGrpSpPr/>
          <p:nvPr/>
        </p:nvGrpSpPr>
        <p:grpSpPr>
          <a:xfrm>
            <a:off x="1156686" y="1539929"/>
            <a:ext cx="865134" cy="866574"/>
            <a:chOff x="0" y="0"/>
            <a:chExt cx="1154113" cy="1155699"/>
          </a:xfrm>
          <a:solidFill>
            <a:schemeClr val="bg1">
              <a:lumMod val="65000"/>
            </a:schemeClr>
          </a:solidFill>
        </p:grpSpPr>
        <p:sp>
          <p:nvSpPr>
            <p:cNvPr id="10" name="Oval 30"/>
            <p:cNvSpPr>
              <a:spLocks noChangeArrowheads="1"/>
            </p:cNvSpPr>
            <p:nvPr/>
          </p:nvSpPr>
          <p:spPr bwMode="auto">
            <a:xfrm>
              <a:off x="0" y="0"/>
              <a:ext cx="1154113" cy="1155699"/>
            </a:xfrm>
            <a:prstGeom prst="ellipse">
              <a:avLst/>
            </a:prstGeom>
            <a:solidFill>
              <a:srgbClr val="C00000"/>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1"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37"/>
          <p:cNvGrpSpPr/>
          <p:nvPr/>
        </p:nvGrpSpPr>
        <p:grpSpPr>
          <a:xfrm>
            <a:off x="1175726" y="2720755"/>
            <a:ext cx="865134" cy="866574"/>
            <a:chOff x="0" y="0"/>
            <a:chExt cx="1154113" cy="1155698"/>
          </a:xfrm>
          <a:solidFill>
            <a:schemeClr val="bg1">
              <a:lumMod val="65000"/>
            </a:schemeClr>
          </a:solidFill>
        </p:grpSpPr>
        <p:sp>
          <p:nvSpPr>
            <p:cNvPr id="13" name="Oval 31"/>
            <p:cNvSpPr>
              <a:spLocks noChangeArrowheads="1"/>
            </p:cNvSpPr>
            <p:nvPr/>
          </p:nvSpPr>
          <p:spPr bwMode="auto">
            <a:xfrm>
              <a:off x="0" y="0"/>
              <a:ext cx="1154113" cy="1155699"/>
            </a:xfrm>
            <a:prstGeom prst="ellipse">
              <a:avLst/>
            </a:prstGeom>
            <a:solidFill>
              <a:srgbClr val="C00000"/>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 name="组合 40"/>
          <p:cNvGrpSpPr/>
          <p:nvPr/>
        </p:nvGrpSpPr>
        <p:grpSpPr>
          <a:xfrm>
            <a:off x="6804450" y="1563736"/>
            <a:ext cx="866324" cy="866574"/>
            <a:chOff x="0" y="0"/>
            <a:chExt cx="1155700" cy="1155698"/>
          </a:xfrm>
          <a:solidFill>
            <a:schemeClr val="bg1">
              <a:lumMod val="65000"/>
            </a:schemeClr>
          </a:solidFill>
        </p:grpSpPr>
        <p:sp>
          <p:nvSpPr>
            <p:cNvPr id="16" name="Oval 33"/>
            <p:cNvSpPr>
              <a:spLocks noChangeArrowheads="1"/>
            </p:cNvSpPr>
            <p:nvPr/>
          </p:nvSpPr>
          <p:spPr bwMode="auto">
            <a:xfrm>
              <a:off x="0" y="0"/>
              <a:ext cx="1155700" cy="1155698"/>
            </a:xfrm>
            <a:prstGeom prst="ellipse">
              <a:avLst/>
            </a:prstGeom>
            <a:solidFill>
              <a:srgbClr val="C00000"/>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 name="组合 43"/>
          <p:cNvGrpSpPr/>
          <p:nvPr/>
        </p:nvGrpSpPr>
        <p:grpSpPr>
          <a:xfrm>
            <a:off x="6840150" y="2743372"/>
            <a:ext cx="865134" cy="866574"/>
            <a:chOff x="0" y="0"/>
            <a:chExt cx="1154113" cy="1155698"/>
          </a:xfrm>
          <a:solidFill>
            <a:schemeClr val="bg1">
              <a:lumMod val="65000"/>
            </a:schemeClr>
          </a:solidFill>
        </p:grpSpPr>
        <p:sp>
          <p:nvSpPr>
            <p:cNvPr id="19" name="Oval 32"/>
            <p:cNvSpPr>
              <a:spLocks noChangeArrowheads="1"/>
            </p:cNvSpPr>
            <p:nvPr/>
          </p:nvSpPr>
          <p:spPr bwMode="auto">
            <a:xfrm>
              <a:off x="0" y="0"/>
              <a:ext cx="1154113" cy="1155698"/>
            </a:xfrm>
            <a:prstGeom prst="ellipse">
              <a:avLst/>
            </a:prstGeom>
            <a:solidFill>
              <a:srgbClr val="C00000"/>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20"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1" name="TextBox 46"/>
          <p:cNvSpPr txBox="1">
            <a:spLocks noChangeArrowheads="1"/>
          </p:cNvSpPr>
          <p:nvPr/>
        </p:nvSpPr>
        <p:spPr bwMode="auto">
          <a:xfrm>
            <a:off x="2093219" y="699542"/>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a:solidFill>
                  <a:schemeClr val="tx1"/>
                </a:solidFill>
                <a:latin typeface="微软雅黑" panose="020B0503020204020204" pitchFamily="34" charset="-122"/>
              </a:rPr>
              <a:t>添加标题</a:t>
            </a:r>
            <a:endParaRPr lang="en-US" altLang="zh-CN" sz="1400" b="1">
              <a:solidFill>
                <a:schemeClr val="tx1"/>
              </a:solidFill>
              <a:latin typeface="微软雅黑" panose="020B0503020204020204" pitchFamily="34" charset="-122"/>
            </a:endParaRPr>
          </a:p>
        </p:txBody>
      </p:sp>
      <p:sp>
        <p:nvSpPr>
          <p:cNvPr id="22" name="TextBox 47"/>
          <p:cNvSpPr txBox="1">
            <a:spLocks noChangeArrowheads="1"/>
          </p:cNvSpPr>
          <p:nvPr/>
        </p:nvSpPr>
        <p:spPr bwMode="auto">
          <a:xfrm>
            <a:off x="2036100" y="1086405"/>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23" name="TextBox 48"/>
          <p:cNvSpPr txBox="1">
            <a:spLocks noChangeArrowheads="1"/>
          </p:cNvSpPr>
          <p:nvPr/>
        </p:nvSpPr>
        <p:spPr bwMode="auto">
          <a:xfrm>
            <a:off x="5395484" y="699542"/>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solidFill>
                <a:latin typeface="微软雅黑" panose="020B0503020204020204" pitchFamily="34" charset="-122"/>
              </a:rPr>
              <a:t>添加标题</a:t>
            </a:r>
            <a:endParaRPr lang="en-US" altLang="zh-CN" sz="1400" b="1">
              <a:solidFill>
                <a:schemeClr val="tx1"/>
              </a:solidFill>
              <a:latin typeface="微软雅黑" panose="020B0503020204020204" pitchFamily="34" charset="-122"/>
            </a:endParaRPr>
          </a:p>
        </p:txBody>
      </p:sp>
      <p:sp>
        <p:nvSpPr>
          <p:cNvPr id="24" name="TextBox 49"/>
          <p:cNvSpPr txBox="1">
            <a:spLocks noChangeArrowheads="1"/>
          </p:cNvSpPr>
          <p:nvPr/>
        </p:nvSpPr>
        <p:spPr bwMode="auto">
          <a:xfrm>
            <a:off x="4843321" y="1086405"/>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25" name="TextBox 50"/>
          <p:cNvSpPr txBox="1">
            <a:spLocks noChangeArrowheads="1"/>
          </p:cNvSpPr>
          <p:nvPr/>
        </p:nvSpPr>
        <p:spPr bwMode="auto">
          <a:xfrm>
            <a:off x="2093219" y="4130129"/>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a:solidFill>
                  <a:schemeClr val="tx1"/>
                </a:solidFill>
                <a:latin typeface="微软雅黑" panose="020B0503020204020204" pitchFamily="34" charset="-122"/>
              </a:rPr>
              <a:t>添加标题</a:t>
            </a:r>
            <a:endParaRPr lang="en-US" altLang="zh-CN" sz="1400" b="1">
              <a:solidFill>
                <a:schemeClr val="tx1"/>
              </a:solidFill>
              <a:latin typeface="微软雅黑" panose="020B0503020204020204" pitchFamily="34" charset="-122"/>
            </a:endParaRPr>
          </a:p>
        </p:txBody>
      </p:sp>
      <p:sp>
        <p:nvSpPr>
          <p:cNvPr id="26" name="TextBox 51"/>
          <p:cNvSpPr txBox="1">
            <a:spLocks noChangeArrowheads="1"/>
          </p:cNvSpPr>
          <p:nvPr/>
        </p:nvSpPr>
        <p:spPr bwMode="auto">
          <a:xfrm>
            <a:off x="2036100" y="3176659"/>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27" name="TextBox 52"/>
          <p:cNvSpPr txBox="1">
            <a:spLocks noChangeArrowheads="1"/>
          </p:cNvSpPr>
          <p:nvPr/>
        </p:nvSpPr>
        <p:spPr bwMode="auto">
          <a:xfrm>
            <a:off x="5395484" y="4130129"/>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solidFill>
                <a:latin typeface="微软雅黑" panose="020B0503020204020204" pitchFamily="34" charset="-122"/>
              </a:rPr>
              <a:t>添加标题</a:t>
            </a:r>
            <a:endParaRPr lang="en-US" altLang="zh-CN" sz="1400" b="1">
              <a:solidFill>
                <a:schemeClr val="tx1"/>
              </a:solidFill>
              <a:latin typeface="微软雅黑" panose="020B0503020204020204" pitchFamily="34" charset="-122"/>
            </a:endParaRPr>
          </a:p>
        </p:txBody>
      </p:sp>
      <p:sp>
        <p:nvSpPr>
          <p:cNvPr id="28" name="TextBox 53"/>
          <p:cNvSpPr txBox="1">
            <a:spLocks noChangeArrowheads="1"/>
          </p:cNvSpPr>
          <p:nvPr/>
        </p:nvSpPr>
        <p:spPr bwMode="auto">
          <a:xfrm>
            <a:off x="4843321" y="3176659"/>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solidFill>
                <a:latin typeface="微软雅黑" panose="020B0503020204020204" pitchFamily="34" charset="-122"/>
              </a:rPr>
              <a:t>这里可以添加主要内容这里可以添加主要内容这里可以添加主要内容这里可以添加主要内容</a:t>
            </a: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700"/>
                            </p:stCondLst>
                            <p:childTnLst>
                              <p:par>
                                <p:cTn id="17" presetID="1"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06 -2.96296E-06 L -0.313 -0.10856" pathEditMode="relative" rAng="0" ptsTypes="AA">
                                      <p:cBhvr>
                                        <p:cTn id="26" dur="1000" spd="-99900" fill="hold"/>
                                        <p:tgtEl>
                                          <p:spTgt spid="18"/>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07 4.81481E-06 L 0.30831 0.12546" pathEditMode="relative" rAng="0" ptsTypes="AA">
                                      <p:cBhvr>
                                        <p:cTn id="28" dur="1000" spd="-99900" fill="hold"/>
                                        <p:tgtEl>
                                          <p:spTgt spid="9"/>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06 -4.81481E-06 L 0.30623 -0.10416" pathEditMode="relative" rAng="0" ptsTypes="AA">
                                      <p:cBhvr>
                                        <p:cTn id="30" dur="1000" spd="-99900" fill="hold"/>
                                        <p:tgtEl>
                                          <p:spTgt spid="12"/>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06 -4.81481E-06 L -0.30923 0.12084" pathEditMode="relative" rAng="0" ptsTypes="AA">
                                      <p:cBhvr>
                                        <p:cTn id="32" dur="1000" spd="-99900" fill="hold"/>
                                        <p:tgtEl>
                                          <p:spTgt spid="15"/>
                                        </p:tgtEl>
                                        <p:attrNameLst>
                                          <p:attrName>ppt_x</p:attrName>
                                          <p:attrName>ppt_y</p:attrName>
                                        </p:attrNameLst>
                                      </p:cBhvr>
                                      <p:rCtr x="-15400" y="6000"/>
                                    </p:animMotion>
                                  </p:childTnLst>
                                </p:cTn>
                              </p:par>
                            </p:childTnLst>
                          </p:cTn>
                        </p:par>
                        <p:par>
                          <p:cTn id="33" fill="hold">
                            <p:stCondLst>
                              <p:cond delay="17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right)">
                                      <p:cBhvr>
                                        <p:cTn id="39" dur="500"/>
                                        <p:tgtEl>
                                          <p:spTgt spid="4"/>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22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childTnLst>
                          </p:cTn>
                        </p:par>
                        <p:par>
                          <p:cTn id="67" fill="hold">
                            <p:stCondLst>
                              <p:cond delay="3200"/>
                            </p:stCondLst>
                            <p:childTnLst>
                              <p:par>
                                <p:cTn id="68" presetID="22" presetClass="entr" presetSubtype="1"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up)">
                                      <p:cBhvr>
                                        <p:cTn id="73" dur="500"/>
                                        <p:tgtEl>
                                          <p:spTgt spid="2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autoUpdateAnimBg="0"/>
      <p:bldP spid="8" grpId="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年 度 工 作 概 述</a:t>
            </a:r>
          </a:p>
        </p:txBody>
      </p:sp>
      <p:grpSp>
        <p:nvGrpSpPr>
          <p:cNvPr id="3" name="组合 2"/>
          <p:cNvGrpSpPr/>
          <p:nvPr/>
        </p:nvGrpSpPr>
        <p:grpSpPr>
          <a:xfrm>
            <a:off x="1648408" y="1059582"/>
            <a:ext cx="1692851" cy="3170157"/>
            <a:chOff x="2472883" y="1303551"/>
            <a:chExt cx="1692851" cy="3170157"/>
          </a:xfrm>
        </p:grpSpPr>
        <p:sp>
          <p:nvSpPr>
            <p:cNvPr id="4" name="Rectangle 10"/>
            <p:cNvSpPr/>
            <p:nvPr/>
          </p:nvSpPr>
          <p:spPr bwMode="auto">
            <a:xfrm>
              <a:off x="2472883" y="1303551"/>
              <a:ext cx="1692851" cy="3170157"/>
            </a:xfrm>
            <a:prstGeom prst="roundRect">
              <a:avLst/>
            </a:prstGeom>
            <a:gradFill flip="none" rotWithShape="1">
              <a:gsLst>
                <a:gs pos="0">
                  <a:schemeClr val="bg1"/>
                </a:gs>
                <a:gs pos="100000">
                  <a:srgbClr val="E0E0E0"/>
                </a:gs>
              </a:gsLst>
              <a:lin ang="5400000" scaled="1"/>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同侧圆角矩形 4"/>
            <p:cNvSpPr/>
            <p:nvPr/>
          </p:nvSpPr>
          <p:spPr>
            <a:xfrm>
              <a:off x="2500162" y="2392952"/>
              <a:ext cx="1639070" cy="350533"/>
            </a:xfrm>
            <a:prstGeom prst="round2SameRect">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Rectangle 16"/>
            <p:cNvSpPr/>
            <p:nvPr/>
          </p:nvSpPr>
          <p:spPr>
            <a:xfrm>
              <a:off x="2479449" y="2393518"/>
              <a:ext cx="1686284" cy="315461"/>
            </a:xfrm>
            <a:prstGeom prst="rect">
              <a:avLst/>
            </a:prstGeom>
          </p:spPr>
          <p:txBody>
            <a:bodyPr wrap="square" lIns="68568" tIns="34285" rIns="68568" bIns="34285" anchor="b" anchorCtr="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514350">
                <a:defRPr/>
              </a:pPr>
              <a:r>
                <a:rPr lang="zh-CN" altLang="en-US" sz="1600" kern="0" spc="-4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您的标题</a:t>
              </a:r>
              <a:endParaRPr lang="en-US" sz="1600" kern="0" spc="-4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Freeform 45"/>
            <p:cNvSpPr>
              <a:spLocks noEditPoints="1"/>
            </p:cNvSpPr>
            <p:nvPr/>
          </p:nvSpPr>
          <p:spPr bwMode="black">
            <a:xfrm>
              <a:off x="2984237" y="1509679"/>
              <a:ext cx="619904" cy="704118"/>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C00000"/>
            </a:solidFill>
            <a:ln>
              <a:noFill/>
            </a:ln>
          </p:spPr>
          <p:txBody>
            <a:bodyPr vert="horz" wrap="square" lIns="68568" tIns="34285" rIns="68568" bIns="34285"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8" name="Rectangle 42"/>
            <p:cNvSpPr/>
            <p:nvPr/>
          </p:nvSpPr>
          <p:spPr bwMode="auto">
            <a:xfrm>
              <a:off x="2583636" y="2859782"/>
              <a:ext cx="1455466" cy="1560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0" name="Rectangle 11"/>
          <p:cNvSpPr/>
          <p:nvPr/>
        </p:nvSpPr>
        <p:spPr bwMode="auto">
          <a:xfrm>
            <a:off x="3846728" y="1059583"/>
            <a:ext cx="1711083" cy="3170156"/>
          </a:xfrm>
          <a:prstGeom prst="roundRect">
            <a:avLst/>
          </a:prstGeom>
          <a:gradFill flip="none" rotWithShape="1">
            <a:gsLst>
              <a:gs pos="0">
                <a:schemeClr val="bg1"/>
              </a:gs>
              <a:gs pos="100000">
                <a:srgbClr val="E0E0E0"/>
              </a:gs>
            </a:gsLst>
            <a:lin ang="5400000" scaled="1"/>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同侧圆角矩形 10"/>
          <p:cNvSpPr/>
          <p:nvPr/>
        </p:nvSpPr>
        <p:spPr>
          <a:xfrm>
            <a:off x="3877796" y="2148983"/>
            <a:ext cx="1639070" cy="350533"/>
          </a:xfrm>
          <a:prstGeom prst="round2SameRect">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Rectangle 17"/>
          <p:cNvSpPr/>
          <p:nvPr/>
        </p:nvSpPr>
        <p:spPr>
          <a:xfrm>
            <a:off x="3850445" y="2149549"/>
            <a:ext cx="1707368" cy="315461"/>
          </a:xfrm>
          <a:prstGeom prst="rect">
            <a:avLst/>
          </a:prstGeom>
          <a:effectLst/>
        </p:spPr>
        <p:txBody>
          <a:bodyPr wrap="square" lIns="68568" tIns="34285" rIns="68568" bIns="34285" anchor="b" anchorCtr="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514350">
              <a:defRPr/>
            </a:pPr>
            <a:r>
              <a:rPr lang="zh-CN" altLang="en-US" sz="1600" kern="0" spc="-4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您的标题</a:t>
            </a:r>
            <a:endParaRPr lang="en-US" sz="1600" kern="0" spc="-4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3" name="Group 41"/>
          <p:cNvGrpSpPr/>
          <p:nvPr/>
        </p:nvGrpSpPr>
        <p:grpSpPr>
          <a:xfrm>
            <a:off x="4138485" y="1212552"/>
            <a:ext cx="1134126" cy="810433"/>
            <a:chOff x="-6467475" y="914401"/>
            <a:chExt cx="5765799" cy="3913187"/>
          </a:xfrm>
          <a:solidFill>
            <a:srgbClr val="C00000"/>
          </a:solidFill>
        </p:grpSpPr>
        <p:sp>
          <p:nvSpPr>
            <p:cNvPr id="15" name="Freeform 5"/>
            <p:cNvSpPr/>
            <p:nvPr/>
          </p:nvSpPr>
          <p:spPr bwMode="auto">
            <a:xfrm>
              <a:off x="-6407150" y="2039938"/>
              <a:ext cx="2217737" cy="1112838"/>
            </a:xfrm>
            <a:custGeom>
              <a:avLst/>
              <a:gdLst>
                <a:gd name="T0" fmla="*/ 0 w 590"/>
                <a:gd name="T1" fmla="*/ 227 h 296"/>
                <a:gd name="T2" fmla="*/ 392 w 590"/>
                <a:gd name="T3" fmla="*/ 16 h 296"/>
                <a:gd name="T4" fmla="*/ 520 w 590"/>
                <a:gd name="T5" fmla="*/ 51 h 296"/>
                <a:gd name="T6" fmla="*/ 590 w 590"/>
                <a:gd name="T7" fmla="*/ 72 h 296"/>
                <a:gd name="T8" fmla="*/ 64 w 590"/>
                <a:gd name="T9" fmla="*/ 296 h 296"/>
                <a:gd name="T10" fmla="*/ 0 w 590"/>
                <a:gd name="T11" fmla="*/ 227 h 296"/>
              </a:gdLst>
              <a:ahLst/>
              <a:cxnLst>
                <a:cxn ang="0">
                  <a:pos x="T0" y="T1"/>
                </a:cxn>
                <a:cxn ang="0">
                  <a:pos x="T2" y="T3"/>
                </a:cxn>
                <a:cxn ang="0">
                  <a:pos x="T4" y="T5"/>
                </a:cxn>
                <a:cxn ang="0">
                  <a:pos x="T6" y="T7"/>
                </a:cxn>
                <a:cxn ang="0">
                  <a:pos x="T8" y="T9"/>
                </a:cxn>
                <a:cxn ang="0">
                  <a:pos x="T10" y="T11"/>
                </a:cxn>
              </a:cxnLst>
              <a:rect l="0" t="0" r="r" b="b"/>
              <a:pathLst>
                <a:path w="590" h="296">
                  <a:moveTo>
                    <a:pt x="0" y="227"/>
                  </a:moveTo>
                  <a:cubicBezTo>
                    <a:pt x="0" y="227"/>
                    <a:pt x="166" y="21"/>
                    <a:pt x="392" y="16"/>
                  </a:cubicBezTo>
                  <a:cubicBezTo>
                    <a:pt x="392" y="16"/>
                    <a:pt x="462" y="0"/>
                    <a:pt x="520" y="51"/>
                  </a:cubicBezTo>
                  <a:cubicBezTo>
                    <a:pt x="520" y="51"/>
                    <a:pt x="571" y="59"/>
                    <a:pt x="590" y="72"/>
                  </a:cubicBezTo>
                  <a:cubicBezTo>
                    <a:pt x="590" y="72"/>
                    <a:pt x="310" y="29"/>
                    <a:pt x="64" y="296"/>
                  </a:cubicBezTo>
                  <a:cubicBezTo>
                    <a:pt x="64" y="296"/>
                    <a:pt x="16" y="275"/>
                    <a:pt x="0" y="2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6" name="Freeform 6"/>
            <p:cNvSpPr/>
            <p:nvPr/>
          </p:nvSpPr>
          <p:spPr bwMode="auto">
            <a:xfrm>
              <a:off x="-6467475" y="1279526"/>
              <a:ext cx="1849437" cy="1603375"/>
            </a:xfrm>
            <a:custGeom>
              <a:avLst/>
              <a:gdLst>
                <a:gd name="T0" fmla="*/ 0 w 492"/>
                <a:gd name="T1" fmla="*/ 426 h 426"/>
                <a:gd name="T2" fmla="*/ 341 w 492"/>
                <a:gd name="T3" fmla="*/ 70 h 426"/>
                <a:gd name="T4" fmla="*/ 468 w 492"/>
                <a:gd name="T5" fmla="*/ 13 h 426"/>
                <a:gd name="T6" fmla="*/ 492 w 492"/>
                <a:gd name="T7" fmla="*/ 47 h 426"/>
                <a:gd name="T8" fmla="*/ 309 w 492"/>
                <a:gd name="T9" fmla="*/ 222 h 426"/>
                <a:gd name="T10" fmla="*/ 0 w 492"/>
                <a:gd name="T11" fmla="*/ 426 h 426"/>
              </a:gdLst>
              <a:ahLst/>
              <a:cxnLst>
                <a:cxn ang="0">
                  <a:pos x="T0" y="T1"/>
                </a:cxn>
                <a:cxn ang="0">
                  <a:pos x="T2" y="T3"/>
                </a:cxn>
                <a:cxn ang="0">
                  <a:pos x="T4" y="T5"/>
                </a:cxn>
                <a:cxn ang="0">
                  <a:pos x="T6" y="T7"/>
                </a:cxn>
                <a:cxn ang="0">
                  <a:pos x="T8" y="T9"/>
                </a:cxn>
                <a:cxn ang="0">
                  <a:pos x="T10" y="T11"/>
                </a:cxn>
              </a:cxnLst>
              <a:rect l="0" t="0" r="r" b="b"/>
              <a:pathLst>
                <a:path w="492" h="426">
                  <a:moveTo>
                    <a:pt x="0" y="426"/>
                  </a:moveTo>
                  <a:cubicBezTo>
                    <a:pt x="341" y="70"/>
                    <a:pt x="341" y="70"/>
                    <a:pt x="341" y="70"/>
                  </a:cubicBezTo>
                  <a:cubicBezTo>
                    <a:pt x="341" y="70"/>
                    <a:pt x="408" y="0"/>
                    <a:pt x="468" y="13"/>
                  </a:cubicBezTo>
                  <a:cubicBezTo>
                    <a:pt x="468" y="13"/>
                    <a:pt x="487" y="24"/>
                    <a:pt x="492" y="47"/>
                  </a:cubicBezTo>
                  <a:cubicBezTo>
                    <a:pt x="309" y="222"/>
                    <a:pt x="309" y="222"/>
                    <a:pt x="309" y="222"/>
                  </a:cubicBezTo>
                  <a:cubicBezTo>
                    <a:pt x="309" y="222"/>
                    <a:pt x="186" y="242"/>
                    <a:pt x="0" y="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7" name="Freeform 7"/>
            <p:cNvSpPr/>
            <p:nvPr/>
          </p:nvSpPr>
          <p:spPr bwMode="auto">
            <a:xfrm>
              <a:off x="-5113338" y="914401"/>
              <a:ext cx="852487" cy="1023938"/>
            </a:xfrm>
            <a:custGeom>
              <a:avLst/>
              <a:gdLst>
                <a:gd name="T0" fmla="*/ 0 w 227"/>
                <a:gd name="T1" fmla="*/ 139 h 272"/>
                <a:gd name="T2" fmla="*/ 163 w 227"/>
                <a:gd name="T3" fmla="*/ 120 h 272"/>
                <a:gd name="T4" fmla="*/ 227 w 227"/>
                <a:gd name="T5" fmla="*/ 272 h 272"/>
                <a:gd name="T6" fmla="*/ 147 w 227"/>
                <a:gd name="T7" fmla="*/ 136 h 272"/>
                <a:gd name="T8" fmla="*/ 0 w 227"/>
                <a:gd name="T9" fmla="*/ 139 h 272"/>
              </a:gdLst>
              <a:ahLst/>
              <a:cxnLst>
                <a:cxn ang="0">
                  <a:pos x="T0" y="T1"/>
                </a:cxn>
                <a:cxn ang="0">
                  <a:pos x="T2" y="T3"/>
                </a:cxn>
                <a:cxn ang="0">
                  <a:pos x="T4" y="T5"/>
                </a:cxn>
                <a:cxn ang="0">
                  <a:pos x="T6" y="T7"/>
                </a:cxn>
                <a:cxn ang="0">
                  <a:pos x="T8" y="T9"/>
                </a:cxn>
              </a:cxnLst>
              <a:rect l="0" t="0" r="r" b="b"/>
              <a:pathLst>
                <a:path w="226" h="272">
                  <a:moveTo>
                    <a:pt x="0" y="139"/>
                  </a:moveTo>
                  <a:cubicBezTo>
                    <a:pt x="0" y="139"/>
                    <a:pt x="110" y="0"/>
                    <a:pt x="163" y="120"/>
                  </a:cubicBezTo>
                  <a:cubicBezTo>
                    <a:pt x="227" y="272"/>
                    <a:pt x="227" y="272"/>
                    <a:pt x="227" y="272"/>
                  </a:cubicBezTo>
                  <a:cubicBezTo>
                    <a:pt x="147" y="136"/>
                    <a:pt x="147" y="136"/>
                    <a:pt x="147" y="136"/>
                  </a:cubicBezTo>
                  <a:cubicBezTo>
                    <a:pt x="147" y="136"/>
                    <a:pt x="120" y="40"/>
                    <a:pt x="0"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8" name="Freeform 8"/>
            <p:cNvSpPr/>
            <p:nvPr/>
          </p:nvSpPr>
          <p:spPr bwMode="auto">
            <a:xfrm>
              <a:off x="-4692650" y="1208088"/>
              <a:ext cx="1563687" cy="2084388"/>
            </a:xfrm>
            <a:custGeom>
              <a:avLst/>
              <a:gdLst>
                <a:gd name="T0" fmla="*/ 0 w 416"/>
                <a:gd name="T1" fmla="*/ 0 h 554"/>
                <a:gd name="T2" fmla="*/ 110 w 416"/>
                <a:gd name="T3" fmla="*/ 21 h 554"/>
                <a:gd name="T4" fmla="*/ 168 w 416"/>
                <a:gd name="T5" fmla="*/ 74 h 554"/>
                <a:gd name="T6" fmla="*/ 310 w 416"/>
                <a:gd name="T7" fmla="*/ 394 h 554"/>
                <a:gd name="T8" fmla="*/ 416 w 416"/>
                <a:gd name="T9" fmla="*/ 554 h 554"/>
                <a:gd name="T10" fmla="*/ 295 w 416"/>
                <a:gd name="T11" fmla="*/ 477 h 554"/>
                <a:gd name="T12" fmla="*/ 144 w 416"/>
                <a:gd name="T13" fmla="*/ 280 h 554"/>
                <a:gd name="T14" fmla="*/ 0 w 416"/>
                <a:gd name="T15" fmla="*/ 0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554">
                  <a:moveTo>
                    <a:pt x="0" y="0"/>
                  </a:moveTo>
                  <a:cubicBezTo>
                    <a:pt x="110" y="21"/>
                    <a:pt x="110" y="21"/>
                    <a:pt x="110" y="21"/>
                  </a:cubicBezTo>
                  <a:cubicBezTo>
                    <a:pt x="110" y="21"/>
                    <a:pt x="147" y="34"/>
                    <a:pt x="168" y="74"/>
                  </a:cubicBezTo>
                  <a:cubicBezTo>
                    <a:pt x="168" y="74"/>
                    <a:pt x="288" y="338"/>
                    <a:pt x="310" y="394"/>
                  </a:cubicBezTo>
                  <a:cubicBezTo>
                    <a:pt x="310" y="394"/>
                    <a:pt x="360" y="496"/>
                    <a:pt x="416" y="554"/>
                  </a:cubicBezTo>
                  <a:cubicBezTo>
                    <a:pt x="416" y="554"/>
                    <a:pt x="346" y="544"/>
                    <a:pt x="295" y="477"/>
                  </a:cubicBezTo>
                  <a:cubicBezTo>
                    <a:pt x="295" y="477"/>
                    <a:pt x="218" y="304"/>
                    <a:pt x="144" y="280"/>
                  </a:cubicBezTo>
                  <a:cubicBezTo>
                    <a:pt x="144" y="280"/>
                    <a:pt x="94" y="10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9" name="Freeform 9"/>
            <p:cNvSpPr/>
            <p:nvPr/>
          </p:nvSpPr>
          <p:spPr bwMode="auto">
            <a:xfrm>
              <a:off x="-3914775" y="1858963"/>
              <a:ext cx="2254250" cy="1847850"/>
            </a:xfrm>
            <a:custGeom>
              <a:avLst/>
              <a:gdLst>
                <a:gd name="T0" fmla="*/ 0 w 600"/>
                <a:gd name="T1" fmla="*/ 0 h 491"/>
                <a:gd name="T2" fmla="*/ 253 w 600"/>
                <a:gd name="T3" fmla="*/ 376 h 491"/>
                <a:gd name="T4" fmla="*/ 600 w 600"/>
                <a:gd name="T5" fmla="*/ 411 h 491"/>
                <a:gd name="T6" fmla="*/ 243 w 600"/>
                <a:gd name="T7" fmla="*/ 403 h 491"/>
                <a:gd name="T8" fmla="*/ 0 w 600"/>
                <a:gd name="T9" fmla="*/ 0 h 491"/>
              </a:gdLst>
              <a:ahLst/>
              <a:cxnLst>
                <a:cxn ang="0">
                  <a:pos x="T0" y="T1"/>
                </a:cxn>
                <a:cxn ang="0">
                  <a:pos x="T2" y="T3"/>
                </a:cxn>
                <a:cxn ang="0">
                  <a:pos x="T4" y="T5"/>
                </a:cxn>
                <a:cxn ang="0">
                  <a:pos x="T6" y="T7"/>
                </a:cxn>
                <a:cxn ang="0">
                  <a:pos x="T8" y="T9"/>
                </a:cxn>
              </a:cxnLst>
              <a:rect l="0" t="0" r="r" b="b"/>
              <a:pathLst>
                <a:path w="600" h="491">
                  <a:moveTo>
                    <a:pt x="0" y="0"/>
                  </a:moveTo>
                  <a:cubicBezTo>
                    <a:pt x="0" y="0"/>
                    <a:pt x="144" y="309"/>
                    <a:pt x="253" y="376"/>
                  </a:cubicBezTo>
                  <a:cubicBezTo>
                    <a:pt x="253" y="376"/>
                    <a:pt x="389" y="469"/>
                    <a:pt x="600" y="411"/>
                  </a:cubicBezTo>
                  <a:cubicBezTo>
                    <a:pt x="600" y="411"/>
                    <a:pt x="477" y="491"/>
                    <a:pt x="243" y="403"/>
                  </a:cubicBezTo>
                  <a:cubicBezTo>
                    <a:pt x="243" y="403"/>
                    <a:pt x="136" y="37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0" name="Freeform 10"/>
            <p:cNvSpPr/>
            <p:nvPr/>
          </p:nvSpPr>
          <p:spPr bwMode="auto">
            <a:xfrm>
              <a:off x="-3027363" y="2701926"/>
              <a:ext cx="1954212" cy="873125"/>
            </a:xfrm>
            <a:custGeom>
              <a:avLst/>
              <a:gdLst>
                <a:gd name="T0" fmla="*/ 0 w 520"/>
                <a:gd name="T1" fmla="*/ 123 h 232"/>
                <a:gd name="T2" fmla="*/ 397 w 520"/>
                <a:gd name="T3" fmla="*/ 69 h 232"/>
                <a:gd name="T4" fmla="*/ 520 w 520"/>
                <a:gd name="T5" fmla="*/ 53 h 232"/>
                <a:gd name="T6" fmla="*/ 483 w 520"/>
                <a:gd name="T7" fmla="*/ 141 h 232"/>
                <a:gd name="T8" fmla="*/ 115 w 520"/>
                <a:gd name="T9" fmla="*/ 179 h 232"/>
                <a:gd name="T10" fmla="*/ 0 w 520"/>
                <a:gd name="T11" fmla="*/ 123 h 232"/>
              </a:gdLst>
              <a:ahLst/>
              <a:cxnLst>
                <a:cxn ang="0">
                  <a:pos x="T0" y="T1"/>
                </a:cxn>
                <a:cxn ang="0">
                  <a:pos x="T2" y="T3"/>
                </a:cxn>
                <a:cxn ang="0">
                  <a:pos x="T4" y="T5"/>
                </a:cxn>
                <a:cxn ang="0">
                  <a:pos x="T6" y="T7"/>
                </a:cxn>
                <a:cxn ang="0">
                  <a:pos x="T8" y="T9"/>
                </a:cxn>
                <a:cxn ang="0">
                  <a:pos x="T10" y="T11"/>
                </a:cxn>
              </a:cxnLst>
              <a:rect l="0" t="0" r="r" b="b"/>
              <a:pathLst>
                <a:path w="520" h="231">
                  <a:moveTo>
                    <a:pt x="0" y="123"/>
                  </a:moveTo>
                  <a:cubicBezTo>
                    <a:pt x="0" y="123"/>
                    <a:pt x="219" y="157"/>
                    <a:pt x="397" y="69"/>
                  </a:cubicBezTo>
                  <a:cubicBezTo>
                    <a:pt x="397" y="69"/>
                    <a:pt x="499" y="0"/>
                    <a:pt x="520" y="53"/>
                  </a:cubicBezTo>
                  <a:cubicBezTo>
                    <a:pt x="483" y="141"/>
                    <a:pt x="483" y="141"/>
                    <a:pt x="483" y="141"/>
                  </a:cubicBezTo>
                  <a:cubicBezTo>
                    <a:pt x="483" y="141"/>
                    <a:pt x="323" y="232"/>
                    <a:pt x="115" y="179"/>
                  </a:cubicBezTo>
                  <a:cubicBezTo>
                    <a:pt x="115" y="179"/>
                    <a:pt x="53" y="157"/>
                    <a:pt x="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1" name="Freeform 11"/>
            <p:cNvSpPr/>
            <p:nvPr/>
          </p:nvSpPr>
          <p:spPr bwMode="auto">
            <a:xfrm>
              <a:off x="-6184900" y="2122488"/>
              <a:ext cx="2566987" cy="1030288"/>
            </a:xfrm>
            <a:custGeom>
              <a:avLst/>
              <a:gdLst>
                <a:gd name="T0" fmla="*/ 0 w 683"/>
                <a:gd name="T1" fmla="*/ 274 h 274"/>
                <a:gd name="T2" fmla="*/ 496 w 683"/>
                <a:gd name="T3" fmla="*/ 71 h 274"/>
                <a:gd name="T4" fmla="*/ 683 w 683"/>
                <a:gd name="T5" fmla="*/ 245 h 274"/>
                <a:gd name="T6" fmla="*/ 566 w 683"/>
                <a:gd name="T7" fmla="*/ 67 h 274"/>
                <a:gd name="T8" fmla="*/ 217 w 683"/>
                <a:gd name="T9" fmla="*/ 105 h 274"/>
                <a:gd name="T10" fmla="*/ 105 w 683"/>
                <a:gd name="T11" fmla="*/ 172 h 274"/>
                <a:gd name="T12" fmla="*/ 0 w 683"/>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683" h="274">
                  <a:moveTo>
                    <a:pt x="0" y="274"/>
                  </a:moveTo>
                  <a:cubicBezTo>
                    <a:pt x="0" y="274"/>
                    <a:pt x="323" y="13"/>
                    <a:pt x="496" y="71"/>
                  </a:cubicBezTo>
                  <a:cubicBezTo>
                    <a:pt x="496" y="71"/>
                    <a:pt x="595" y="77"/>
                    <a:pt x="683" y="245"/>
                  </a:cubicBezTo>
                  <a:cubicBezTo>
                    <a:pt x="651" y="184"/>
                    <a:pt x="625" y="108"/>
                    <a:pt x="566" y="67"/>
                  </a:cubicBezTo>
                  <a:cubicBezTo>
                    <a:pt x="469" y="0"/>
                    <a:pt x="312" y="62"/>
                    <a:pt x="217" y="105"/>
                  </a:cubicBezTo>
                  <a:cubicBezTo>
                    <a:pt x="177" y="123"/>
                    <a:pt x="139" y="145"/>
                    <a:pt x="105" y="172"/>
                  </a:cubicBezTo>
                  <a:cubicBezTo>
                    <a:pt x="65" y="201"/>
                    <a:pt x="37" y="244"/>
                    <a:pt x="0" y="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2" name="Freeform 12"/>
            <p:cNvSpPr/>
            <p:nvPr/>
          </p:nvSpPr>
          <p:spPr bwMode="auto">
            <a:xfrm>
              <a:off x="-4483100" y="2389188"/>
              <a:ext cx="1906587" cy="2078038"/>
            </a:xfrm>
            <a:custGeom>
              <a:avLst/>
              <a:gdLst>
                <a:gd name="T0" fmla="*/ 0 w 507"/>
                <a:gd name="T1" fmla="*/ 0 h 552"/>
                <a:gd name="T2" fmla="*/ 81 w 507"/>
                <a:gd name="T3" fmla="*/ 120 h 552"/>
                <a:gd name="T4" fmla="*/ 354 w 507"/>
                <a:gd name="T5" fmla="*/ 507 h 552"/>
                <a:gd name="T6" fmla="*/ 478 w 507"/>
                <a:gd name="T7" fmla="*/ 552 h 552"/>
                <a:gd name="T8" fmla="*/ 507 w 507"/>
                <a:gd name="T9" fmla="*/ 550 h 552"/>
                <a:gd name="T10" fmla="*/ 434 w 507"/>
                <a:gd name="T11" fmla="*/ 488 h 552"/>
                <a:gd name="T12" fmla="*/ 262 w 507"/>
                <a:gd name="T13" fmla="*/ 234 h 552"/>
                <a:gd name="T14" fmla="*/ 126 w 507"/>
                <a:gd name="T15" fmla="*/ 52 h 552"/>
                <a:gd name="T16" fmla="*/ 66 w 507"/>
                <a:gd name="T17" fmla="*/ 16 h 552"/>
                <a:gd name="T18" fmla="*/ 0 w 507"/>
                <a:gd name="T1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52">
                  <a:moveTo>
                    <a:pt x="0" y="0"/>
                  </a:moveTo>
                  <a:cubicBezTo>
                    <a:pt x="29" y="39"/>
                    <a:pt x="55" y="79"/>
                    <a:pt x="81" y="120"/>
                  </a:cubicBezTo>
                  <a:cubicBezTo>
                    <a:pt x="165" y="255"/>
                    <a:pt x="178" y="406"/>
                    <a:pt x="354" y="507"/>
                  </a:cubicBezTo>
                  <a:cubicBezTo>
                    <a:pt x="395" y="531"/>
                    <a:pt x="430" y="550"/>
                    <a:pt x="478" y="552"/>
                  </a:cubicBezTo>
                  <a:cubicBezTo>
                    <a:pt x="478" y="552"/>
                    <a:pt x="507" y="550"/>
                    <a:pt x="507" y="550"/>
                  </a:cubicBezTo>
                  <a:cubicBezTo>
                    <a:pt x="488" y="551"/>
                    <a:pt x="445" y="499"/>
                    <a:pt x="434" y="488"/>
                  </a:cubicBezTo>
                  <a:cubicBezTo>
                    <a:pt x="361" y="411"/>
                    <a:pt x="308" y="330"/>
                    <a:pt x="262" y="234"/>
                  </a:cubicBezTo>
                  <a:cubicBezTo>
                    <a:pt x="230" y="166"/>
                    <a:pt x="185" y="100"/>
                    <a:pt x="126" y="52"/>
                  </a:cubicBezTo>
                  <a:cubicBezTo>
                    <a:pt x="107" y="37"/>
                    <a:pt x="88" y="24"/>
                    <a:pt x="66" y="16"/>
                  </a:cubicBezTo>
                  <a:cubicBezTo>
                    <a:pt x="55" y="11"/>
                    <a:pt x="5"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3" name="Freeform 13"/>
            <p:cNvSpPr/>
            <p:nvPr/>
          </p:nvSpPr>
          <p:spPr bwMode="auto">
            <a:xfrm>
              <a:off x="-3592513" y="3857626"/>
              <a:ext cx="2008187" cy="815975"/>
            </a:xfrm>
            <a:custGeom>
              <a:avLst/>
              <a:gdLst>
                <a:gd name="T0" fmla="*/ 1 w 534"/>
                <a:gd name="T1" fmla="*/ 50 h 217"/>
                <a:gd name="T2" fmla="*/ 0 w 534"/>
                <a:gd name="T3" fmla="*/ 50 h 217"/>
                <a:gd name="T4" fmla="*/ 251 w 534"/>
                <a:gd name="T5" fmla="*/ 200 h 217"/>
                <a:gd name="T6" fmla="*/ 404 w 534"/>
                <a:gd name="T7" fmla="*/ 130 h 217"/>
                <a:gd name="T8" fmla="*/ 534 w 534"/>
                <a:gd name="T9" fmla="*/ 0 h 217"/>
                <a:gd name="T10" fmla="*/ 287 w 534"/>
                <a:gd name="T11" fmla="*/ 164 h 217"/>
                <a:gd name="T12" fmla="*/ 1 w 534"/>
                <a:gd name="T13" fmla="*/ 50 h 217"/>
              </a:gdLst>
              <a:ahLst/>
              <a:cxnLst>
                <a:cxn ang="0">
                  <a:pos x="T0" y="T1"/>
                </a:cxn>
                <a:cxn ang="0">
                  <a:pos x="T2" y="T3"/>
                </a:cxn>
                <a:cxn ang="0">
                  <a:pos x="T4" y="T5"/>
                </a:cxn>
                <a:cxn ang="0">
                  <a:pos x="T6" y="T7"/>
                </a:cxn>
                <a:cxn ang="0">
                  <a:pos x="T8" y="T9"/>
                </a:cxn>
                <a:cxn ang="0">
                  <a:pos x="T10" y="T11"/>
                </a:cxn>
                <a:cxn ang="0">
                  <a:pos x="T12" y="T13"/>
                </a:cxn>
              </a:cxnLst>
              <a:rect l="0" t="0" r="r" b="b"/>
              <a:pathLst>
                <a:path w="534" h="216">
                  <a:moveTo>
                    <a:pt x="1" y="50"/>
                  </a:moveTo>
                  <a:cubicBezTo>
                    <a:pt x="1" y="50"/>
                    <a:pt x="0" y="50"/>
                    <a:pt x="0" y="50"/>
                  </a:cubicBezTo>
                  <a:cubicBezTo>
                    <a:pt x="61" y="136"/>
                    <a:pt x="135" y="217"/>
                    <a:pt x="251" y="200"/>
                  </a:cubicBezTo>
                  <a:cubicBezTo>
                    <a:pt x="307" y="192"/>
                    <a:pt x="359" y="162"/>
                    <a:pt x="404" y="130"/>
                  </a:cubicBezTo>
                  <a:cubicBezTo>
                    <a:pt x="455" y="93"/>
                    <a:pt x="488" y="41"/>
                    <a:pt x="534" y="0"/>
                  </a:cubicBezTo>
                  <a:cubicBezTo>
                    <a:pt x="463" y="64"/>
                    <a:pt x="384" y="142"/>
                    <a:pt x="287" y="164"/>
                  </a:cubicBezTo>
                  <a:cubicBezTo>
                    <a:pt x="178" y="190"/>
                    <a:pt x="83" y="111"/>
                    <a:pt x="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4" name="Freeform 14"/>
            <p:cNvSpPr/>
            <p:nvPr/>
          </p:nvSpPr>
          <p:spPr bwMode="auto">
            <a:xfrm>
              <a:off x="-2551113" y="2932113"/>
              <a:ext cx="1849437" cy="1895475"/>
            </a:xfrm>
            <a:custGeom>
              <a:avLst/>
              <a:gdLst>
                <a:gd name="T0" fmla="*/ 0 w 492"/>
                <a:gd name="T1" fmla="*/ 448 h 504"/>
                <a:gd name="T2" fmla="*/ 218 w 492"/>
                <a:gd name="T3" fmla="*/ 419 h 504"/>
                <a:gd name="T4" fmla="*/ 473 w 492"/>
                <a:gd name="T5" fmla="*/ 91 h 504"/>
                <a:gd name="T6" fmla="*/ 481 w 492"/>
                <a:gd name="T7" fmla="*/ 59 h 504"/>
                <a:gd name="T8" fmla="*/ 414 w 492"/>
                <a:gd name="T9" fmla="*/ 0 h 504"/>
                <a:gd name="T10" fmla="*/ 0 w 492"/>
                <a:gd name="T11" fmla="*/ 448 h 504"/>
              </a:gdLst>
              <a:ahLst/>
              <a:cxnLst>
                <a:cxn ang="0">
                  <a:pos x="T0" y="T1"/>
                </a:cxn>
                <a:cxn ang="0">
                  <a:pos x="T2" y="T3"/>
                </a:cxn>
                <a:cxn ang="0">
                  <a:pos x="T4" y="T5"/>
                </a:cxn>
                <a:cxn ang="0">
                  <a:pos x="T6" y="T7"/>
                </a:cxn>
                <a:cxn ang="0">
                  <a:pos x="T8" y="T9"/>
                </a:cxn>
                <a:cxn ang="0">
                  <a:pos x="T10" y="T11"/>
                </a:cxn>
              </a:cxnLst>
              <a:rect l="0" t="0" r="r" b="b"/>
              <a:pathLst>
                <a:path w="492" h="503">
                  <a:moveTo>
                    <a:pt x="0" y="448"/>
                  </a:moveTo>
                  <a:cubicBezTo>
                    <a:pt x="0" y="448"/>
                    <a:pt x="130" y="504"/>
                    <a:pt x="218" y="419"/>
                  </a:cubicBezTo>
                  <a:cubicBezTo>
                    <a:pt x="218" y="419"/>
                    <a:pt x="404" y="270"/>
                    <a:pt x="473" y="91"/>
                  </a:cubicBezTo>
                  <a:cubicBezTo>
                    <a:pt x="473" y="91"/>
                    <a:pt x="492" y="64"/>
                    <a:pt x="481" y="59"/>
                  </a:cubicBezTo>
                  <a:cubicBezTo>
                    <a:pt x="414" y="0"/>
                    <a:pt x="414" y="0"/>
                    <a:pt x="414" y="0"/>
                  </a:cubicBezTo>
                  <a:cubicBezTo>
                    <a:pt x="414" y="0"/>
                    <a:pt x="224" y="398"/>
                    <a:pt x="0" y="4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5" name="Freeform 15"/>
            <p:cNvSpPr/>
            <p:nvPr/>
          </p:nvSpPr>
          <p:spPr bwMode="auto">
            <a:xfrm>
              <a:off x="-1754188" y="2682876"/>
              <a:ext cx="849312" cy="1181100"/>
            </a:xfrm>
            <a:custGeom>
              <a:avLst/>
              <a:gdLst>
                <a:gd name="T0" fmla="*/ 0 w 226"/>
                <a:gd name="T1" fmla="*/ 314 h 314"/>
                <a:gd name="T2" fmla="*/ 122 w 226"/>
                <a:gd name="T3" fmla="*/ 53 h 314"/>
                <a:gd name="T4" fmla="*/ 189 w 226"/>
                <a:gd name="T5" fmla="*/ 64 h 314"/>
                <a:gd name="T6" fmla="*/ 0 w 226"/>
                <a:gd name="T7" fmla="*/ 314 h 314"/>
              </a:gdLst>
              <a:ahLst/>
              <a:cxnLst>
                <a:cxn ang="0">
                  <a:pos x="T0" y="T1"/>
                </a:cxn>
                <a:cxn ang="0">
                  <a:pos x="T2" y="T3"/>
                </a:cxn>
                <a:cxn ang="0">
                  <a:pos x="T4" y="T5"/>
                </a:cxn>
                <a:cxn ang="0">
                  <a:pos x="T6" y="T7"/>
                </a:cxn>
              </a:cxnLst>
              <a:rect l="0" t="0" r="r" b="b"/>
              <a:pathLst>
                <a:path w="226" h="314">
                  <a:moveTo>
                    <a:pt x="0" y="314"/>
                  </a:moveTo>
                  <a:cubicBezTo>
                    <a:pt x="0" y="314"/>
                    <a:pt x="226" y="56"/>
                    <a:pt x="122" y="53"/>
                  </a:cubicBezTo>
                  <a:cubicBezTo>
                    <a:pt x="122" y="53"/>
                    <a:pt x="181" y="0"/>
                    <a:pt x="189" y="64"/>
                  </a:cubicBezTo>
                  <a:cubicBezTo>
                    <a:pt x="189" y="64"/>
                    <a:pt x="80" y="277"/>
                    <a:pt x="0" y="3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6" name="Freeform 16"/>
            <p:cNvSpPr/>
            <p:nvPr/>
          </p:nvSpPr>
          <p:spPr bwMode="auto">
            <a:xfrm>
              <a:off x="-5448300" y="1908176"/>
              <a:ext cx="1390650" cy="466725"/>
            </a:xfrm>
            <a:custGeom>
              <a:avLst/>
              <a:gdLst>
                <a:gd name="T0" fmla="*/ 59 w 370"/>
                <a:gd name="T1" fmla="*/ 62 h 124"/>
                <a:gd name="T2" fmla="*/ 370 w 370"/>
                <a:gd name="T3" fmla="*/ 124 h 124"/>
                <a:gd name="T4" fmla="*/ 219 w 370"/>
                <a:gd name="T5" fmla="*/ 110 h 124"/>
                <a:gd name="T6" fmla="*/ 0 w 370"/>
                <a:gd name="T7" fmla="*/ 123 h 124"/>
                <a:gd name="T8" fmla="*/ 59 w 370"/>
                <a:gd name="T9" fmla="*/ 62 h 124"/>
              </a:gdLst>
              <a:ahLst/>
              <a:cxnLst>
                <a:cxn ang="0">
                  <a:pos x="T0" y="T1"/>
                </a:cxn>
                <a:cxn ang="0">
                  <a:pos x="T2" y="T3"/>
                </a:cxn>
                <a:cxn ang="0">
                  <a:pos x="T4" y="T5"/>
                </a:cxn>
                <a:cxn ang="0">
                  <a:pos x="T6" y="T7"/>
                </a:cxn>
                <a:cxn ang="0">
                  <a:pos x="T8" y="T9"/>
                </a:cxn>
              </a:cxnLst>
              <a:rect l="0" t="0" r="r" b="b"/>
              <a:pathLst>
                <a:path w="370" h="124">
                  <a:moveTo>
                    <a:pt x="59" y="62"/>
                  </a:moveTo>
                  <a:cubicBezTo>
                    <a:pt x="59" y="62"/>
                    <a:pt x="202" y="0"/>
                    <a:pt x="370" y="124"/>
                  </a:cubicBezTo>
                  <a:cubicBezTo>
                    <a:pt x="219" y="110"/>
                    <a:pt x="219" y="110"/>
                    <a:pt x="219" y="110"/>
                  </a:cubicBezTo>
                  <a:cubicBezTo>
                    <a:pt x="0" y="123"/>
                    <a:pt x="0" y="123"/>
                    <a:pt x="0" y="123"/>
                  </a:cubicBezTo>
                  <a:lnTo>
                    <a:pt x="59"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7" name="Freeform 17"/>
            <p:cNvSpPr/>
            <p:nvPr/>
          </p:nvSpPr>
          <p:spPr bwMode="auto">
            <a:xfrm>
              <a:off x="-3527425" y="3051176"/>
              <a:ext cx="1866900" cy="722313"/>
            </a:xfrm>
            <a:custGeom>
              <a:avLst/>
              <a:gdLst>
                <a:gd name="T0" fmla="*/ 0 w 497"/>
                <a:gd name="T1" fmla="*/ 0 h 192"/>
                <a:gd name="T2" fmla="*/ 497 w 497"/>
                <a:gd name="T3" fmla="*/ 94 h 192"/>
                <a:gd name="T4" fmla="*/ 385 w 497"/>
                <a:gd name="T5" fmla="*/ 118 h 192"/>
                <a:gd name="T6" fmla="*/ 268 w 497"/>
                <a:gd name="T7" fmla="*/ 115 h 192"/>
                <a:gd name="T8" fmla="*/ 68 w 497"/>
                <a:gd name="T9" fmla="*/ 35 h 192"/>
                <a:gd name="T10" fmla="*/ 0 w 497"/>
                <a:gd name="T11" fmla="*/ 0 h 192"/>
              </a:gdLst>
              <a:ahLst/>
              <a:cxnLst>
                <a:cxn ang="0">
                  <a:pos x="T0" y="T1"/>
                </a:cxn>
                <a:cxn ang="0">
                  <a:pos x="T2" y="T3"/>
                </a:cxn>
                <a:cxn ang="0">
                  <a:pos x="T4" y="T5"/>
                </a:cxn>
                <a:cxn ang="0">
                  <a:pos x="T6" y="T7"/>
                </a:cxn>
                <a:cxn ang="0">
                  <a:pos x="T8" y="T9"/>
                </a:cxn>
                <a:cxn ang="0">
                  <a:pos x="T10" y="T11"/>
                </a:cxn>
              </a:cxnLst>
              <a:rect l="0" t="0" r="r" b="b"/>
              <a:pathLst>
                <a:path w="497" h="192">
                  <a:moveTo>
                    <a:pt x="0" y="0"/>
                  </a:moveTo>
                  <a:cubicBezTo>
                    <a:pt x="0" y="0"/>
                    <a:pt x="166" y="192"/>
                    <a:pt x="497" y="94"/>
                  </a:cubicBezTo>
                  <a:cubicBezTo>
                    <a:pt x="385" y="118"/>
                    <a:pt x="385" y="118"/>
                    <a:pt x="385" y="118"/>
                  </a:cubicBezTo>
                  <a:cubicBezTo>
                    <a:pt x="268" y="115"/>
                    <a:pt x="268" y="115"/>
                    <a:pt x="268" y="115"/>
                  </a:cubicBezTo>
                  <a:cubicBezTo>
                    <a:pt x="68" y="35"/>
                    <a:pt x="68" y="35"/>
                    <a:pt x="68" y="35"/>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28" name="Freeform 18"/>
            <p:cNvSpPr/>
            <p:nvPr/>
          </p:nvSpPr>
          <p:spPr bwMode="auto">
            <a:xfrm>
              <a:off x="-1690688" y="2671763"/>
              <a:ext cx="631825" cy="450850"/>
            </a:xfrm>
            <a:custGeom>
              <a:avLst/>
              <a:gdLst>
                <a:gd name="T0" fmla="*/ 0 w 168"/>
                <a:gd name="T1" fmla="*/ 96 h 120"/>
                <a:gd name="T2" fmla="*/ 168 w 168"/>
                <a:gd name="T3" fmla="*/ 48 h 120"/>
                <a:gd name="T4" fmla="*/ 109 w 168"/>
                <a:gd name="T5" fmla="*/ 109 h 120"/>
                <a:gd name="T6" fmla="*/ 13 w 168"/>
                <a:gd name="T7" fmla="*/ 120 h 120"/>
                <a:gd name="T8" fmla="*/ 0 w 168"/>
                <a:gd name="T9" fmla="*/ 96 h 120"/>
              </a:gdLst>
              <a:ahLst/>
              <a:cxnLst>
                <a:cxn ang="0">
                  <a:pos x="T0" y="T1"/>
                </a:cxn>
                <a:cxn ang="0">
                  <a:pos x="T2" y="T3"/>
                </a:cxn>
                <a:cxn ang="0">
                  <a:pos x="T4" y="T5"/>
                </a:cxn>
                <a:cxn ang="0">
                  <a:pos x="T6" y="T7"/>
                </a:cxn>
                <a:cxn ang="0">
                  <a:pos x="T8" y="T9"/>
                </a:cxn>
              </a:cxnLst>
              <a:rect l="0" t="0" r="r" b="b"/>
              <a:pathLst>
                <a:path w="168" h="120">
                  <a:moveTo>
                    <a:pt x="0" y="96"/>
                  </a:moveTo>
                  <a:cubicBezTo>
                    <a:pt x="0" y="96"/>
                    <a:pt x="123" y="0"/>
                    <a:pt x="168" y="48"/>
                  </a:cubicBezTo>
                  <a:cubicBezTo>
                    <a:pt x="109" y="109"/>
                    <a:pt x="109" y="109"/>
                    <a:pt x="109" y="109"/>
                  </a:cubicBezTo>
                  <a:cubicBezTo>
                    <a:pt x="13" y="120"/>
                    <a:pt x="13" y="120"/>
                    <a:pt x="13" y="120"/>
                  </a:cubicBezTo>
                  <a:lnTo>
                    <a:pt x="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grpSp>
      <p:sp>
        <p:nvSpPr>
          <p:cNvPr id="14" name="Rectangle 42"/>
          <p:cNvSpPr/>
          <p:nvPr/>
        </p:nvSpPr>
        <p:spPr bwMode="auto">
          <a:xfrm>
            <a:off x="3969598" y="2615813"/>
            <a:ext cx="1455466" cy="1560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6063284" y="1059583"/>
            <a:ext cx="1691062" cy="3170156"/>
            <a:chOff x="6887759" y="1303552"/>
            <a:chExt cx="1691062" cy="3170156"/>
          </a:xfrm>
        </p:grpSpPr>
        <p:sp>
          <p:nvSpPr>
            <p:cNvPr id="30" name="Rectangle 12"/>
            <p:cNvSpPr/>
            <p:nvPr/>
          </p:nvSpPr>
          <p:spPr bwMode="auto">
            <a:xfrm>
              <a:off x="6887759" y="1303552"/>
              <a:ext cx="1691062" cy="3170156"/>
            </a:xfrm>
            <a:prstGeom prst="roundRect">
              <a:avLst/>
            </a:prstGeom>
            <a:gradFill flip="none" rotWithShape="1">
              <a:gsLst>
                <a:gs pos="0">
                  <a:schemeClr val="bg1"/>
                </a:gs>
                <a:gs pos="100000">
                  <a:srgbClr val="E0E0E0"/>
                </a:gs>
              </a:gsLst>
              <a:lin ang="5400000" scaled="1"/>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同侧圆角矩形 30"/>
            <p:cNvSpPr/>
            <p:nvPr/>
          </p:nvSpPr>
          <p:spPr>
            <a:xfrm>
              <a:off x="6918825" y="2392952"/>
              <a:ext cx="1639070" cy="350533"/>
            </a:xfrm>
            <a:prstGeom prst="round2SameRect">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Rectangle 18"/>
            <p:cNvSpPr/>
            <p:nvPr/>
          </p:nvSpPr>
          <p:spPr>
            <a:xfrm>
              <a:off x="6897720" y="2393518"/>
              <a:ext cx="1681099" cy="315461"/>
            </a:xfrm>
            <a:prstGeom prst="rect">
              <a:avLst/>
            </a:prstGeom>
          </p:spPr>
          <p:txBody>
            <a:bodyPr wrap="square" lIns="68568" tIns="34285" rIns="68568" bIns="34285" anchor="b" anchorCtr="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514350">
                <a:defRPr/>
              </a:pPr>
              <a:r>
                <a:rPr lang="zh-CN" altLang="en-US" sz="1600" kern="0" spc="-4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您的标题</a:t>
              </a:r>
              <a:endParaRPr lang="en-US" sz="1600" kern="0" spc="-4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Freeform 35"/>
            <p:cNvSpPr/>
            <p:nvPr/>
          </p:nvSpPr>
          <p:spPr bwMode="black">
            <a:xfrm>
              <a:off x="7329339" y="1404682"/>
              <a:ext cx="844141" cy="914113"/>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C00000"/>
            </a:solidFill>
            <a:ln>
              <a:noFill/>
            </a:ln>
          </p:spPr>
          <p:txBody>
            <a:bodyPr vert="horz" wrap="square" lIns="61717" tIns="30858" rIns="61717" bIns="30858"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sz="900">
                <a:solidFill>
                  <a:srgbClr val="FFFFFF"/>
                </a:solidFill>
              </a:endParaRPr>
            </a:p>
          </p:txBody>
        </p:sp>
        <p:sp>
          <p:nvSpPr>
            <p:cNvPr id="34" name="Rectangle 42"/>
            <p:cNvSpPr/>
            <p:nvPr/>
          </p:nvSpPr>
          <p:spPr bwMode="auto">
            <a:xfrm>
              <a:off x="7005557" y="2859782"/>
              <a:ext cx="1455466" cy="1560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00" fill="hold"/>
                                        <p:tgtEl>
                                          <p:spTgt spid="3"/>
                                        </p:tgtEl>
                                        <p:attrNameLst>
                                          <p:attrName>ppt_x</p:attrName>
                                        </p:attrNameLst>
                                      </p:cBhvr>
                                      <p:tavLst>
                                        <p:tav tm="0">
                                          <p:val>
                                            <p:strVal val="#ppt_x"/>
                                          </p:val>
                                        </p:tav>
                                        <p:tav tm="100000">
                                          <p:val>
                                            <p:strVal val="#ppt_x"/>
                                          </p:val>
                                        </p:tav>
                                      </p:tavLst>
                                    </p:anim>
                                    <p:anim calcmode="lin" valueType="num">
                                      <p:cBhvr additive="base">
                                        <p:cTn id="8" dur="7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700" fill="hold"/>
                                        <p:tgtEl>
                                          <p:spTgt spid="29"/>
                                        </p:tgtEl>
                                        <p:attrNameLst>
                                          <p:attrName>ppt_x</p:attrName>
                                        </p:attrNameLst>
                                      </p:cBhvr>
                                      <p:tavLst>
                                        <p:tav tm="0">
                                          <p:val>
                                            <p:strVal val="#ppt_x"/>
                                          </p:val>
                                        </p:tav>
                                        <p:tav tm="100000">
                                          <p:val>
                                            <p:strVal val="#ppt_x"/>
                                          </p:val>
                                        </p:tav>
                                      </p:tavLst>
                                    </p:anim>
                                    <p:anim calcmode="lin" valueType="num">
                                      <p:cBhvr additive="base">
                                        <p:cTn id="13" dur="7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年 度 工 作 概 述</a:t>
            </a:r>
          </a:p>
        </p:txBody>
      </p:sp>
      <p:sp>
        <p:nvSpPr>
          <p:cNvPr id="3" name="椭圆 7"/>
          <p:cNvSpPr/>
          <p:nvPr/>
        </p:nvSpPr>
        <p:spPr>
          <a:xfrm>
            <a:off x="2559182" y="2438550"/>
            <a:ext cx="3856079" cy="906479"/>
          </a:xfrm>
          <a:custGeom>
            <a:avLst/>
            <a:gdLst>
              <a:gd name="connsiteX0" fmla="*/ 5141438 w 5141438"/>
              <a:gd name="connsiteY0" fmla="*/ 0 h 1208638"/>
              <a:gd name="connsiteX1" fmla="*/ 2570719 w 5141438"/>
              <a:gd name="connsiteY1" fmla="*/ 1208638 h 1208638"/>
              <a:gd name="connsiteX2" fmla="*/ 0 w 5141438"/>
              <a:gd name="connsiteY2" fmla="*/ 0 h 1208638"/>
              <a:gd name="connsiteX3" fmla="*/ 5232878 w 5232878"/>
              <a:gd name="connsiteY3" fmla="*/ 91440 h 1208638"/>
            </a:gdLst>
            <a:ahLst/>
            <a:cxnLst>
              <a:cxn ang="0">
                <a:pos x="connsiteX0" y="connsiteY0"/>
              </a:cxn>
              <a:cxn ang="0">
                <a:pos x="connsiteX1" y="connsiteY1"/>
              </a:cxn>
              <a:cxn ang="0">
                <a:pos x="connsiteX2" y="connsiteY2"/>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cxnSp>
        <p:nvCxnSpPr>
          <p:cNvPr id="4" name="直接连接符 3"/>
          <p:cNvCxnSpPr>
            <a:endCxn id="3" idx="1"/>
          </p:cNvCxnSpPr>
          <p:nvPr/>
        </p:nvCxnSpPr>
        <p:spPr>
          <a:xfrm>
            <a:off x="4484454" y="1989350"/>
            <a:ext cx="2768" cy="135568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0"/>
          <p:cNvSpPr txBox="1"/>
          <p:nvPr/>
        </p:nvSpPr>
        <p:spPr>
          <a:xfrm>
            <a:off x="1624713" y="2993910"/>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41"/>
          <p:cNvSpPr txBox="1"/>
          <p:nvPr/>
        </p:nvSpPr>
        <p:spPr>
          <a:xfrm>
            <a:off x="2902855" y="3765325"/>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42"/>
          <p:cNvSpPr txBox="1"/>
          <p:nvPr/>
        </p:nvSpPr>
        <p:spPr>
          <a:xfrm>
            <a:off x="4662180" y="3765325"/>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43"/>
          <p:cNvSpPr txBox="1"/>
          <p:nvPr/>
        </p:nvSpPr>
        <p:spPr>
          <a:xfrm>
            <a:off x="5927191" y="3040330"/>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699551" y="699542"/>
            <a:ext cx="1563386" cy="1563386"/>
            <a:chOff x="2848131" y="1860029"/>
            <a:chExt cx="3807502" cy="3807502"/>
          </a:xfrm>
          <a:solidFill>
            <a:srgbClr val="C00000"/>
          </a:solidFill>
        </p:grpSpPr>
        <p:sp>
          <p:nvSpPr>
            <p:cNvPr id="12" name="椭圆 11"/>
            <p:cNvSpPr/>
            <p:nvPr/>
          </p:nvSpPr>
          <p:spPr>
            <a:xfrm>
              <a:off x="2848131" y="1860029"/>
              <a:ext cx="3807502" cy="3807502"/>
            </a:xfrm>
            <a:prstGeom prst="ellipse">
              <a:avLst/>
            </a:prstGeom>
            <a:grp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91"/>
            <p:cNvSpPr txBox="1"/>
            <p:nvPr/>
          </p:nvSpPr>
          <p:spPr>
            <a:xfrm>
              <a:off x="3222772" y="3335068"/>
              <a:ext cx="3073218" cy="1011912"/>
            </a:xfrm>
            <a:prstGeom prst="rect">
              <a:avLst/>
            </a:prstGeom>
            <a:grpFill/>
          </p:spPr>
          <p:txBody>
            <a:bodyPr wrap="none"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您的标题</a:t>
              </a:r>
              <a:endParaRPr lang="en-US" altLang="zh-CN" sz="2100" b="1">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078375" y="2014379"/>
            <a:ext cx="806358" cy="806358"/>
            <a:chOff x="2800449" y="3260788"/>
            <a:chExt cx="1075144" cy="1075144"/>
          </a:xfrm>
        </p:grpSpPr>
        <p:sp>
          <p:nvSpPr>
            <p:cNvPr id="17" name="椭圆 16"/>
            <p:cNvSpPr/>
            <p:nvPr/>
          </p:nvSpPr>
          <p:spPr>
            <a:xfrm>
              <a:off x="2800449" y="3260788"/>
              <a:ext cx="1075144" cy="1075144"/>
            </a:xfrm>
            <a:prstGeom prst="ellipse">
              <a:avLst/>
            </a:prstGeom>
            <a:solidFill>
              <a:srgbClr val="C00000"/>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1800">
                <a:solidFill>
                  <a:srgbClr val="FFFFF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187293" y="2676909"/>
            <a:ext cx="806358" cy="806358"/>
            <a:chOff x="4279007" y="4144161"/>
            <a:chExt cx="1075144" cy="1075144"/>
          </a:xfrm>
        </p:grpSpPr>
        <p:sp>
          <p:nvSpPr>
            <p:cNvPr id="22" name="椭圆 21"/>
            <p:cNvSpPr/>
            <p:nvPr/>
          </p:nvSpPr>
          <p:spPr>
            <a:xfrm>
              <a:off x="4279007" y="4144161"/>
              <a:ext cx="1075144" cy="1075144"/>
            </a:xfrm>
            <a:prstGeom prst="ellipse">
              <a:avLst/>
            </a:prstGeom>
            <a:solidFill>
              <a:srgbClr val="C00000"/>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21" name="Picture 5" descr="C:\Users\Jonahs\Dropbox\Projects SCOTT\MEET Windows Azure\source\Background\tile-icon-CDN.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组合 23"/>
          <p:cNvGrpSpPr/>
          <p:nvPr/>
        </p:nvGrpSpPr>
        <p:grpSpPr>
          <a:xfrm>
            <a:off x="4866256" y="2745432"/>
            <a:ext cx="806358" cy="806358"/>
            <a:chOff x="6517624" y="4235525"/>
            <a:chExt cx="1075144" cy="1075144"/>
          </a:xfrm>
        </p:grpSpPr>
        <p:sp>
          <p:nvSpPr>
            <p:cNvPr id="27" name="椭圆 26"/>
            <p:cNvSpPr/>
            <p:nvPr/>
          </p:nvSpPr>
          <p:spPr>
            <a:xfrm>
              <a:off x="6517624" y="4235525"/>
              <a:ext cx="1075144" cy="1075144"/>
            </a:xfrm>
            <a:prstGeom prst="ellipse">
              <a:avLst/>
            </a:prstGeom>
            <a:solidFill>
              <a:srgbClr val="C00000"/>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26" name="Picture 10" descr="C:\Users\Jonahs\Dropbox\Projects SCOTT\MEET Windows Azure\source\Background\tile-icon-network.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组合 28"/>
          <p:cNvGrpSpPr/>
          <p:nvPr/>
        </p:nvGrpSpPr>
        <p:grpSpPr>
          <a:xfrm>
            <a:off x="6012082" y="2014379"/>
            <a:ext cx="806358" cy="806358"/>
            <a:chOff x="8045392" y="3260788"/>
            <a:chExt cx="1075144" cy="1075144"/>
          </a:xfrm>
        </p:grpSpPr>
        <p:sp>
          <p:nvSpPr>
            <p:cNvPr id="32" name="椭圆 31"/>
            <p:cNvSpPr/>
            <p:nvPr/>
          </p:nvSpPr>
          <p:spPr>
            <a:xfrm>
              <a:off x="8045392" y="3260788"/>
              <a:ext cx="1075144" cy="1075144"/>
            </a:xfrm>
            <a:prstGeom prst="ellipse">
              <a:avLst/>
            </a:prstGeom>
            <a:solidFill>
              <a:srgbClr val="C00000"/>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8" tIns="34285" rIns="68568" bIns="34285"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a:solidFill>
                  <a:schemeClr val="bg1"/>
                </a:solidFill>
                <a:ea typeface="微软雅黑" panose="020B0503020204020204" pitchFamily="34" charset="-122"/>
              </a:rPr>
              <a:t>年 度 工 作 概 述</a:t>
            </a:r>
          </a:p>
        </p:txBody>
      </p:sp>
      <p:sp>
        <p:nvSpPr>
          <p:cNvPr id="3" name="圆角矩形 2"/>
          <p:cNvSpPr/>
          <p:nvPr/>
        </p:nvSpPr>
        <p:spPr bwMode="auto">
          <a:xfrm>
            <a:off x="2400583" y="1131590"/>
            <a:ext cx="2065737" cy="485238"/>
          </a:xfrm>
          <a:prstGeom prst="roundRect">
            <a:avLst>
              <a:gd name="adj" fmla="val 50000"/>
            </a:avLst>
          </a:prstGeom>
          <a:solidFill>
            <a:srgbClr val="C00000"/>
          </a:solidFill>
          <a:ln w="28575" cap="flat" cmpd="sng" algn="ctr">
            <a:noFill/>
            <a:prstDash val="solid"/>
            <a:miter lim="800000"/>
          </a:ln>
          <a:effectLst>
            <a:outerShdw blurRad="57785" dist="33020" dir="3180000" algn="ctr">
              <a:srgbClr val="000000">
                <a:alpha val="30000"/>
              </a:srgbClr>
            </a:outerShdw>
          </a:effectLst>
        </p:spPr>
        <p:txBody>
          <a:bodyPr lIns="68543" tIns="34272" rIns="68543" bIns="34272" anchor="ctr"/>
          <a:lstStyle/>
          <a:p>
            <a:pPr algn="ctr">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4" name="文本框 12"/>
          <p:cNvSpPr txBox="1"/>
          <p:nvPr/>
        </p:nvSpPr>
        <p:spPr bwMode="auto">
          <a:xfrm>
            <a:off x="2783769" y="1244095"/>
            <a:ext cx="1215643" cy="284657"/>
          </a:xfrm>
          <a:prstGeom prst="rect">
            <a:avLst/>
          </a:prstGeom>
          <a:noFill/>
          <a:ln>
            <a:noFill/>
          </a:ln>
        </p:spPr>
        <p:txBody>
          <a:bodyPr wrap="none" lIns="68543" tIns="34272" rIns="68543" bIns="34272">
            <a:spAutoFit/>
          </a:bodyPr>
          <a:lstStyle/>
          <a:p>
            <a:pPr>
              <a:defRPr/>
            </a:pPr>
            <a:r>
              <a:rPr lang="zh-CN" altLang="en-US" sz="1400" b="1" kern="0">
                <a:solidFill>
                  <a:schemeClr val="bg1"/>
                </a:solidFill>
                <a:latin typeface="微软雅黑" panose="020B0503020204020204" pitchFamily="34" charset="-122"/>
                <a:ea typeface="微软雅黑" panose="020B0503020204020204" pitchFamily="34" charset="-122"/>
              </a:rPr>
              <a:t>点击输入标题</a:t>
            </a:r>
            <a:endParaRPr lang="en-US" altLang="zh-CN" sz="1400" b="1" kern="0">
              <a:solidFill>
                <a:schemeClr val="bg1"/>
              </a:solidFill>
              <a:latin typeface="微软雅黑" panose="020B0503020204020204" pitchFamily="34" charset="-122"/>
              <a:ea typeface="微软雅黑" panose="020B0503020204020204" pitchFamily="34" charset="-122"/>
            </a:endParaRPr>
          </a:p>
        </p:txBody>
      </p:sp>
      <p:sp>
        <p:nvSpPr>
          <p:cNvPr id="5" name="Freeform 12"/>
          <p:cNvSpPr>
            <a:spLocks noEditPoints="1"/>
          </p:cNvSpPr>
          <p:nvPr/>
        </p:nvSpPr>
        <p:spPr bwMode="auto">
          <a:xfrm>
            <a:off x="1811142" y="1131590"/>
            <a:ext cx="419960" cy="421796"/>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C0000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圆角矩形 5"/>
          <p:cNvSpPr/>
          <p:nvPr/>
        </p:nvSpPr>
        <p:spPr bwMode="auto">
          <a:xfrm>
            <a:off x="2435150" y="1981704"/>
            <a:ext cx="2065452" cy="483861"/>
          </a:xfrm>
          <a:prstGeom prst="roundRect">
            <a:avLst>
              <a:gd name="adj" fmla="val 50000"/>
            </a:avLst>
          </a:prstGeom>
          <a:solidFill>
            <a:srgbClr val="C00000"/>
          </a:solidFill>
          <a:ln w="28575" cap="flat" cmpd="sng" algn="ctr">
            <a:noFill/>
            <a:prstDash val="solid"/>
            <a:miter lim="800000"/>
          </a:ln>
          <a:effectLst>
            <a:outerShdw blurRad="57785" dist="33020" dir="3180000" algn="ctr">
              <a:srgbClr val="000000">
                <a:alpha val="30000"/>
              </a:srgbClr>
            </a:outerShdw>
          </a:effectLst>
        </p:spPr>
        <p:txBody>
          <a:bodyPr lIns="68543" tIns="34272" rIns="68543" bIns="34272" anchor="ctr"/>
          <a:lstStyle/>
          <a:p>
            <a:pPr algn="ctr">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7" name="Freeform 5"/>
          <p:cNvSpPr>
            <a:spLocks noEditPoints="1"/>
          </p:cNvSpPr>
          <p:nvPr/>
        </p:nvSpPr>
        <p:spPr bwMode="auto">
          <a:xfrm>
            <a:off x="1799143" y="1975184"/>
            <a:ext cx="443959" cy="445801"/>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C0000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圆角矩形 7"/>
          <p:cNvSpPr/>
          <p:nvPr/>
        </p:nvSpPr>
        <p:spPr bwMode="auto">
          <a:xfrm>
            <a:off x="2443843" y="2823920"/>
            <a:ext cx="2064594" cy="483523"/>
          </a:xfrm>
          <a:prstGeom prst="roundRect">
            <a:avLst>
              <a:gd name="adj" fmla="val 50000"/>
            </a:avLst>
          </a:prstGeom>
          <a:solidFill>
            <a:srgbClr val="C00000"/>
          </a:solidFill>
          <a:ln w="28575" cap="flat" cmpd="sng" algn="ctr">
            <a:noFill/>
            <a:prstDash val="solid"/>
            <a:miter lim="800000"/>
          </a:ln>
          <a:effectLst>
            <a:outerShdw blurRad="57785" dist="33020" dir="3180000" algn="ctr">
              <a:srgbClr val="000000">
                <a:alpha val="30000"/>
              </a:srgbClr>
            </a:outerShdw>
          </a:effectLst>
        </p:spPr>
        <p:txBody>
          <a:bodyPr lIns="68543" tIns="34272" rIns="68543" bIns="34272" anchor="ctr"/>
          <a:lstStyle/>
          <a:p>
            <a:pPr algn="ctr">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9" name="Freeform 22"/>
          <p:cNvSpPr>
            <a:spLocks noEditPoints="1"/>
          </p:cNvSpPr>
          <p:nvPr/>
        </p:nvSpPr>
        <p:spPr bwMode="auto">
          <a:xfrm>
            <a:off x="1789837" y="2865071"/>
            <a:ext cx="483383" cy="390933"/>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C0000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2417873" y="3665798"/>
            <a:ext cx="2065591" cy="485324"/>
          </a:xfrm>
          <a:prstGeom prst="roundRect">
            <a:avLst>
              <a:gd name="adj" fmla="val 50000"/>
            </a:avLst>
          </a:prstGeom>
          <a:solidFill>
            <a:srgbClr val="C00000"/>
          </a:solidFill>
          <a:ln w="28575" cap="flat" cmpd="sng" algn="ctr">
            <a:noFill/>
            <a:prstDash val="solid"/>
            <a:miter lim="800000"/>
          </a:ln>
          <a:effectLst>
            <a:outerShdw blurRad="57785" dist="33020" dir="3180000" algn="ctr">
              <a:srgbClr val="000000">
                <a:alpha val="30000"/>
              </a:srgbClr>
            </a:outerShdw>
          </a:effectLst>
        </p:spPr>
        <p:txBody>
          <a:bodyPr lIns="68543" tIns="34272" rIns="68543" bIns="34272" anchor="ctr"/>
          <a:lstStyle/>
          <a:p>
            <a:pPr algn="ctr">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11" name="Freeform 24"/>
          <p:cNvSpPr>
            <a:spLocks noEditPoints="1"/>
          </p:cNvSpPr>
          <p:nvPr/>
        </p:nvSpPr>
        <p:spPr bwMode="auto">
          <a:xfrm>
            <a:off x="1785430" y="3667513"/>
            <a:ext cx="471385" cy="486952"/>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C0000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646257" y="2032811"/>
            <a:ext cx="3382127" cy="438545"/>
          </a:xfrm>
          <a:prstGeom prst="rect">
            <a:avLst/>
          </a:prstGeom>
          <a:noFill/>
        </p:spPr>
        <p:txBody>
          <a:bodyPr wrap="square" lIns="68543" tIns="34272" rIns="68543" bIns="34272" rtlCol="0">
            <a:spAutoFit/>
          </a:bodyPr>
          <a:lstStyle/>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p>
        </p:txBody>
      </p:sp>
      <p:sp>
        <p:nvSpPr>
          <p:cNvPr id="13" name="TextBox 12"/>
          <p:cNvSpPr txBox="1"/>
          <p:nvPr/>
        </p:nvSpPr>
        <p:spPr>
          <a:xfrm>
            <a:off x="4646257" y="2875027"/>
            <a:ext cx="3382127" cy="438545"/>
          </a:xfrm>
          <a:prstGeom prst="rect">
            <a:avLst/>
          </a:prstGeom>
          <a:noFill/>
        </p:spPr>
        <p:txBody>
          <a:bodyPr wrap="square" lIns="68543" tIns="34272" rIns="68543" bIns="34272" rtlCol="0">
            <a:spAutoFit/>
          </a:bodyPr>
          <a:lstStyle/>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p>
        </p:txBody>
      </p:sp>
      <p:sp>
        <p:nvSpPr>
          <p:cNvPr id="14" name="TextBox 13"/>
          <p:cNvSpPr txBox="1"/>
          <p:nvPr/>
        </p:nvSpPr>
        <p:spPr>
          <a:xfrm>
            <a:off x="4646257" y="3716906"/>
            <a:ext cx="3382127" cy="438545"/>
          </a:xfrm>
          <a:prstGeom prst="rect">
            <a:avLst/>
          </a:prstGeom>
          <a:noFill/>
        </p:spPr>
        <p:txBody>
          <a:bodyPr wrap="square" lIns="68543" tIns="34272" rIns="68543" bIns="34272" rtlCol="0">
            <a:spAutoFit/>
          </a:bodyPr>
          <a:lstStyle/>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p>
        </p:txBody>
      </p:sp>
      <p:sp>
        <p:nvSpPr>
          <p:cNvPr id="15" name="TextBox 14"/>
          <p:cNvSpPr txBox="1"/>
          <p:nvPr/>
        </p:nvSpPr>
        <p:spPr>
          <a:xfrm>
            <a:off x="4646257" y="1182697"/>
            <a:ext cx="3382127" cy="438545"/>
          </a:xfrm>
          <a:prstGeom prst="rect">
            <a:avLst/>
          </a:prstGeom>
          <a:noFill/>
        </p:spPr>
        <p:txBody>
          <a:bodyPr wrap="square" lIns="68543" tIns="34272" rIns="68543" bIns="34272" rtlCol="0">
            <a:spAutoFit/>
          </a:bodyPr>
          <a:lstStyle/>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p>
        </p:txBody>
      </p:sp>
      <p:sp>
        <p:nvSpPr>
          <p:cNvPr id="16" name="文本框 12"/>
          <p:cNvSpPr txBox="1"/>
          <p:nvPr/>
        </p:nvSpPr>
        <p:spPr bwMode="auto">
          <a:xfrm>
            <a:off x="2783769" y="2113960"/>
            <a:ext cx="1215643" cy="284657"/>
          </a:xfrm>
          <a:prstGeom prst="rect">
            <a:avLst/>
          </a:prstGeom>
          <a:noFill/>
          <a:ln>
            <a:noFill/>
          </a:ln>
        </p:spPr>
        <p:txBody>
          <a:bodyPr wrap="none" lIns="68543" tIns="34272" rIns="68543" bIns="34272">
            <a:spAutoFit/>
          </a:bodyPr>
          <a:lstStyle/>
          <a:p>
            <a:pPr>
              <a:defRPr/>
            </a:pPr>
            <a:r>
              <a:rPr lang="zh-CN" altLang="en-US" sz="1400" b="1" kern="0">
                <a:solidFill>
                  <a:schemeClr val="bg1"/>
                </a:solidFill>
                <a:latin typeface="微软雅黑" panose="020B0503020204020204" pitchFamily="34" charset="-122"/>
                <a:ea typeface="微软雅黑" panose="020B0503020204020204" pitchFamily="34" charset="-122"/>
              </a:rPr>
              <a:t>点击输入标题</a:t>
            </a:r>
            <a:endParaRPr lang="en-US" altLang="zh-CN" sz="1400" b="1" kern="0">
              <a:solidFill>
                <a:schemeClr val="bg1"/>
              </a:solidFill>
              <a:latin typeface="微软雅黑" panose="020B0503020204020204" pitchFamily="34" charset="-122"/>
              <a:ea typeface="微软雅黑" panose="020B0503020204020204" pitchFamily="34" charset="-122"/>
            </a:endParaRPr>
          </a:p>
        </p:txBody>
      </p:sp>
      <p:sp>
        <p:nvSpPr>
          <p:cNvPr id="17" name="文本框 12"/>
          <p:cNvSpPr txBox="1"/>
          <p:nvPr/>
        </p:nvSpPr>
        <p:spPr bwMode="auto">
          <a:xfrm>
            <a:off x="2757031" y="2950863"/>
            <a:ext cx="1215643" cy="284657"/>
          </a:xfrm>
          <a:prstGeom prst="rect">
            <a:avLst/>
          </a:prstGeom>
          <a:noFill/>
          <a:ln>
            <a:noFill/>
          </a:ln>
        </p:spPr>
        <p:txBody>
          <a:bodyPr wrap="none" lIns="68543" tIns="34272" rIns="68543" bIns="34272">
            <a:spAutoFit/>
          </a:bodyPr>
          <a:lstStyle/>
          <a:p>
            <a:pPr>
              <a:defRPr/>
            </a:pPr>
            <a:r>
              <a:rPr lang="zh-CN" altLang="en-US" sz="1400" b="1" kern="0">
                <a:solidFill>
                  <a:schemeClr val="bg1"/>
                </a:solidFill>
                <a:latin typeface="微软雅黑" panose="020B0503020204020204" pitchFamily="34" charset="-122"/>
                <a:ea typeface="微软雅黑" panose="020B0503020204020204" pitchFamily="34" charset="-122"/>
              </a:rPr>
              <a:t>点击输入标题</a:t>
            </a:r>
            <a:endParaRPr lang="en-US" altLang="zh-CN" sz="1400" b="1" kern="0">
              <a:solidFill>
                <a:schemeClr val="bg1"/>
              </a:solidFill>
              <a:latin typeface="微软雅黑" panose="020B0503020204020204" pitchFamily="34" charset="-122"/>
              <a:ea typeface="微软雅黑" panose="020B0503020204020204" pitchFamily="34" charset="-122"/>
            </a:endParaRPr>
          </a:p>
        </p:txBody>
      </p:sp>
      <p:sp>
        <p:nvSpPr>
          <p:cNvPr id="18" name="文本框 12"/>
          <p:cNvSpPr txBox="1"/>
          <p:nvPr/>
        </p:nvSpPr>
        <p:spPr bwMode="auto">
          <a:xfrm>
            <a:off x="2783769" y="3798786"/>
            <a:ext cx="1215643" cy="284657"/>
          </a:xfrm>
          <a:prstGeom prst="rect">
            <a:avLst/>
          </a:prstGeom>
          <a:noFill/>
          <a:ln>
            <a:noFill/>
          </a:ln>
        </p:spPr>
        <p:txBody>
          <a:bodyPr wrap="none" lIns="68543" tIns="34272" rIns="68543" bIns="34272">
            <a:spAutoFit/>
          </a:bodyPr>
          <a:lstStyle/>
          <a:p>
            <a:pPr>
              <a:defRPr/>
            </a:pPr>
            <a:r>
              <a:rPr lang="zh-CN" altLang="en-US" sz="1400" b="1" kern="0">
                <a:solidFill>
                  <a:schemeClr val="bg1"/>
                </a:solidFill>
                <a:latin typeface="微软雅黑" panose="020B0503020204020204" pitchFamily="34" charset="-122"/>
                <a:ea typeface="微软雅黑" panose="020B0503020204020204" pitchFamily="34" charset="-122"/>
              </a:rPr>
              <a:t>点击输入标题</a:t>
            </a:r>
            <a:endParaRPr lang="en-US" altLang="zh-CN" sz="1400" b="1" ker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
                                        </p:tgtEl>
                                        <p:attrNameLst>
                                          <p:attrName>ppt_y</p:attrName>
                                        </p:attrNameLst>
                                      </p:cBhvr>
                                      <p:tavLst>
                                        <p:tav tm="0">
                                          <p:val>
                                            <p:strVal val="#ppt_y"/>
                                          </p:val>
                                        </p:tav>
                                        <p:tav tm="100000">
                                          <p:val>
                                            <p:strVal val="#ppt_y"/>
                                          </p:val>
                                        </p:tav>
                                      </p:tavLst>
                                    </p:anim>
                                    <p:anim calcmode="lin" valueType="num">
                                      <p:cBhvr>
                                        <p:cTn id="4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
                                        </p:tgtEl>
                                      </p:cBhvr>
                                    </p:animEffect>
                                  </p:childTnLst>
                                </p:cTn>
                              </p:par>
                            </p:childTnLst>
                          </p:cTn>
                        </p:par>
                        <p:par>
                          <p:cTn id="45" fill="hold">
                            <p:stCondLst>
                              <p:cond delay="1250"/>
                            </p:stCondLst>
                            <p:childTnLst>
                              <p:par>
                                <p:cTn id="46" presetID="42"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par>
                          <p:cTn id="51" fill="hold">
                            <p:stCondLst>
                              <p:cond delay="22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6"/>
                                        </p:tgtEl>
                                        <p:attrNameLst>
                                          <p:attrName>ppt_y</p:attrName>
                                        </p:attrNameLst>
                                      </p:cBhvr>
                                      <p:tavLst>
                                        <p:tav tm="0">
                                          <p:val>
                                            <p:strVal val="#ppt_y"/>
                                          </p:val>
                                        </p:tav>
                                        <p:tav tm="100000">
                                          <p:val>
                                            <p:strVal val="#ppt_y"/>
                                          </p:val>
                                        </p:tav>
                                      </p:tavLst>
                                    </p:anim>
                                    <p:anim calcmode="lin" valueType="num">
                                      <p:cBhvr>
                                        <p:cTn id="5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6"/>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7"/>
                                        </p:tgtEl>
                                        <p:attrNameLst>
                                          <p:attrName>ppt_y</p:attrName>
                                        </p:attrNameLst>
                                      </p:cBhvr>
                                      <p:tavLst>
                                        <p:tav tm="0">
                                          <p:val>
                                            <p:strVal val="#ppt_y"/>
                                          </p:val>
                                        </p:tav>
                                        <p:tav tm="100000">
                                          <p:val>
                                            <p:strVal val="#ppt_y"/>
                                          </p:val>
                                        </p:tav>
                                      </p:tavLst>
                                    </p:anim>
                                    <p:anim calcmode="lin" valueType="num">
                                      <p:cBhvr>
                                        <p:cTn id="7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7"/>
                                        </p:tgtEl>
                                      </p:cBhvr>
                                    </p:animEffect>
                                  </p:childTnLst>
                                </p:cTn>
                              </p:par>
                            </p:childTnLst>
                          </p:cTn>
                        </p:par>
                        <p:par>
                          <p:cTn id="73" fill="hold">
                            <p:stCondLst>
                              <p:cond delay="4750"/>
                            </p:stCondLst>
                            <p:childTnLst>
                              <p:par>
                                <p:cTn id="74" presetID="42"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
                                          </p:val>
                                        </p:tav>
                                        <p:tav tm="100000">
                                          <p:val>
                                            <p:strVal val="#ppt_x"/>
                                          </p:val>
                                        </p:tav>
                                      </p:tavLst>
                                    </p:anim>
                                    <p:anim calcmode="lin" valueType="num">
                                      <p:cBhvr>
                                        <p:cTn id="78" dur="1000" fill="hold"/>
                                        <p:tgtEl>
                                          <p:spTgt spid="13"/>
                                        </p:tgtEl>
                                        <p:attrNameLst>
                                          <p:attrName>ppt_y</p:attrName>
                                        </p:attrNameLst>
                                      </p:cBhvr>
                                      <p:tavLst>
                                        <p:tav tm="0">
                                          <p:val>
                                            <p:strVal val="#ppt_y+.1"/>
                                          </p:val>
                                        </p:tav>
                                        <p:tav tm="100000">
                                          <p:val>
                                            <p:strVal val="#ppt_y"/>
                                          </p:val>
                                        </p:tav>
                                      </p:tavLst>
                                    </p:anim>
                                  </p:childTnLst>
                                </p:cTn>
                              </p:par>
                            </p:childTnLst>
                          </p:cTn>
                        </p:par>
                        <p:par>
                          <p:cTn id="79" fill="hold">
                            <p:stCondLst>
                              <p:cond delay="575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18"/>
                                        </p:tgtEl>
                                      </p:cBhvr>
                                    </p:animEffect>
                                  </p:childTnLst>
                                </p:cTn>
                              </p:par>
                            </p:childTnLst>
                          </p:cTn>
                        </p:par>
                        <p:par>
                          <p:cTn id="87" fill="hold">
                            <p:stCondLst>
                              <p:cond delay="6500"/>
                            </p:stCondLst>
                            <p:childTnLst>
                              <p:par>
                                <p:cTn id="88" presetID="42"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1000"/>
                                        <p:tgtEl>
                                          <p:spTgt spid="14"/>
                                        </p:tgtEl>
                                      </p:cBhvr>
                                    </p:animEffect>
                                    <p:anim calcmode="lin" valueType="num">
                                      <p:cBhvr>
                                        <p:cTn id="91" dur="1000" fill="hold"/>
                                        <p:tgtEl>
                                          <p:spTgt spid="14"/>
                                        </p:tgtEl>
                                        <p:attrNameLst>
                                          <p:attrName>ppt_x</p:attrName>
                                        </p:attrNameLst>
                                      </p:cBhvr>
                                      <p:tavLst>
                                        <p:tav tm="0">
                                          <p:val>
                                            <p:strVal val="#ppt_x"/>
                                          </p:val>
                                        </p:tav>
                                        <p:tav tm="100000">
                                          <p:val>
                                            <p:strVal val="#ppt_x"/>
                                          </p:val>
                                        </p:tav>
                                      </p:tavLst>
                                    </p:anim>
                                    <p:anim calcmode="lin" valueType="num">
                                      <p:cBhvr>
                                        <p:cTn id="9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RESOURCE_PATHS_HASH_2" val="7e8e8bbd7b399642bda61e2739fc8a114b49be7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3406</Words>
  <Application>Microsoft Office PowerPoint</Application>
  <PresentationFormat>全屏显示(16:9)</PresentationFormat>
  <Paragraphs>524</Paragraphs>
  <Slides>44</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44</vt:i4>
      </vt:variant>
    </vt:vector>
  </HeadingPairs>
  <TitlesOfParts>
    <vt:vector size="56" baseType="lpstr">
      <vt:lpstr>Adobe 黑体 Std R</vt:lpstr>
      <vt:lpstr>Arial Unicode MS</vt:lpstr>
      <vt:lpstr>等线</vt:lpstr>
      <vt:lpstr>宋体</vt:lpstr>
      <vt:lpstr>微软雅黑</vt:lpstr>
      <vt:lpstr>Agency FB</vt:lpstr>
      <vt:lpstr>Arial</vt:lpstr>
      <vt:lpstr>Broadway</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subject>哎呀小小草</dc:subject>
  <dc:creator>风云办公</dc:creator>
  <cp:keywords>风云办公</cp:keywords>
  <dc:description>风云办公 http://www.ppt118.com</dc:description>
  <cp:lastModifiedBy>天 下</cp:lastModifiedBy>
  <cp:revision>49</cp:revision>
  <dcterms:created xsi:type="dcterms:W3CDTF">2015-11-26T09:01:00Z</dcterms:created>
  <dcterms:modified xsi:type="dcterms:W3CDTF">2021-01-06T00:57:00Z</dcterms:modified>
  <cp:category>https://800sucai.taobao.com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