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61" r:id="rId2"/>
    <p:sldId id="3084" r:id="rId3"/>
    <p:sldId id="3085" r:id="rId4"/>
    <p:sldId id="3086" r:id="rId5"/>
    <p:sldId id="3087" r:id="rId6"/>
    <p:sldId id="3088" r:id="rId7"/>
    <p:sldId id="3089" r:id="rId8"/>
    <p:sldId id="3090" r:id="rId9"/>
    <p:sldId id="3091" r:id="rId10"/>
    <p:sldId id="3092" r:id="rId11"/>
    <p:sldId id="3093" r:id="rId12"/>
    <p:sldId id="3094" r:id="rId13"/>
    <p:sldId id="3095" r:id="rId14"/>
    <p:sldId id="3096" r:id="rId15"/>
    <p:sldId id="3097" r:id="rId16"/>
    <p:sldId id="3098" r:id="rId17"/>
    <p:sldId id="3099" r:id="rId18"/>
    <p:sldId id="3100" r:id="rId19"/>
    <p:sldId id="3101" r:id="rId20"/>
    <p:sldId id="3102" r:id="rId21"/>
    <p:sldId id="3103" r:id="rId22"/>
    <p:sldId id="3083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2CC"/>
    <a:srgbClr val="BC3A8B"/>
    <a:srgbClr val="A91D7F"/>
    <a:srgbClr val="C3172B"/>
    <a:srgbClr val="E62E18"/>
    <a:srgbClr val="C84E97"/>
    <a:srgbClr val="66C3C3"/>
    <a:srgbClr val="C0E2E7"/>
    <a:srgbClr val="CBE8ED"/>
    <a:srgbClr val="F34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5317" autoAdjust="0"/>
  </p:normalViewPr>
  <p:slideViewPr>
    <p:cSldViewPr>
      <p:cViewPr>
        <p:scale>
          <a:sx n="33" d="100"/>
          <a:sy n="33" d="100"/>
        </p:scale>
        <p:origin x="-936" y="-2034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F8-44B6-8C08-3C11A48A85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F8-44B6-8C08-3C11A48A85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F8-44B6-8C08-3C11A48A85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F8-44B6-8C08-3C11A48A8579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39F8-44B6-8C08-3C11A48A8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AF-49A6-AD04-77CE0D056B3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AF-49A6-AD04-77CE0D056B3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AF-49A6-AD04-77CE0D056B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AF-49A6-AD04-77CE0D056B35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C5AF-49A6-AD04-77CE0D056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A-4F3D-A393-2295BA0A43E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A-4F3D-A393-2295BA0A43E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BA-4F3D-A393-2295BA0A43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BA-4F3D-A393-2295BA0A43ED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DABA-4F3D-A393-2295BA0A4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4" y="-8929"/>
            <a:ext cx="12858044" cy="723934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-4242538" y="-2940991"/>
            <a:ext cx="12835136" cy="12835136"/>
          </a:xfrm>
          <a:prstGeom prst="diamond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954593" y="2133873"/>
            <a:ext cx="60098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and the United </a:t>
            </a:r>
            <a:r>
              <a:rPr lang="en-US" altLang="zh-CN" sz="6600" cap="all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States business</a:t>
            </a:r>
            <a:endParaRPr lang="zh-CN" altLang="en-US" sz="7200" cap="all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54593" y="3650229"/>
            <a:ext cx="6838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欧美商务简约</a:t>
            </a:r>
            <a:r>
              <a:rPr lang="en-US" altLang="zh-CN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zh-CN" altLang="en-US" sz="3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252911" y="4633287"/>
            <a:ext cx="2232125" cy="2324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50" b="1">
                <a:solidFill>
                  <a:schemeClr val="bg1"/>
                </a:solidFill>
                <a:cs typeface="Arial" panose="020B0604020202020204" pitchFamily="34" charset="0"/>
              </a:rPr>
              <a:t>汇报</a:t>
            </a:r>
            <a:r>
              <a:rPr lang="en-US" altLang="zh-CN" sz="1050" b="1">
                <a:solidFill>
                  <a:schemeClr val="bg1"/>
                </a:solidFill>
                <a:cs typeface="Arial" panose="020B0604020202020204" pitchFamily="34" charset="0"/>
              </a:rPr>
              <a:t>:xiazaii</a:t>
            </a:r>
            <a:endParaRPr lang="zh-CN" altLang="en-US" sz="10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3028162" y="-8132117"/>
            <a:ext cx="10377688" cy="10377688"/>
          </a:xfrm>
          <a:prstGeom prst="diamond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/>
          <p:cNvSpPr/>
          <p:nvPr/>
        </p:nvSpPr>
        <p:spPr>
          <a:xfrm>
            <a:off x="9073019" y="2759076"/>
            <a:ext cx="10377688" cy="10377688"/>
          </a:xfrm>
          <a:prstGeom prst="diamond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>
            <a:off x="-1785090" y="5298133"/>
            <a:ext cx="10377688" cy="10377688"/>
          </a:xfrm>
          <a:prstGeom prst="diamond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9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99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4" grpId="0"/>
      <p:bldP spid="4" grpId="1"/>
      <p:bldP spid="7" grpId="0"/>
      <p:bldP spid="7" grpId="1"/>
      <p:bldP spid="9" grpId="0" bldLvl="0" animBg="1"/>
      <p:bldP spid="16" grpId="0" animBg="1"/>
      <p:bldP spid="17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8110" y="2071773"/>
            <a:ext cx="4397134" cy="1187385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354" y="3540129"/>
            <a:ext cx="3227211" cy="1017532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395969" y="4795774"/>
            <a:ext cx="2404931" cy="784181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600746" y="5145003"/>
            <a:ext cx="2214442" cy="110007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935" y="3887773"/>
            <a:ext cx="2890680" cy="1438196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445" y="2451165"/>
            <a:ext cx="3706610" cy="1844574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1977" y="2875004"/>
            <a:ext cx="687351" cy="278432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1222" y="2343203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1224" y="207775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1222" y="4945944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1224" y="468049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604" y="3736160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606" y="347070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106" y="2642326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409" y="2642322"/>
            <a:ext cx="2382218" cy="840416"/>
            <a:chOff x="509993" y="4146958"/>
            <a:chExt cx="2041329" cy="796928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106" y="3827485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106" y="5012644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409" y="5012640"/>
            <a:ext cx="2382218" cy="840416"/>
            <a:chOff x="509993" y="4146958"/>
            <a:chExt cx="2041329" cy="796928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409" y="3827481"/>
            <a:ext cx="2382218" cy="840416"/>
            <a:chOff x="509993" y="4146958"/>
            <a:chExt cx="2041329" cy="796928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671" y="2290278"/>
            <a:ext cx="4202009" cy="4181440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0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21" y="5222090"/>
            <a:ext cx="788708" cy="46104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581" y="3597723"/>
            <a:ext cx="693683" cy="543732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762" y="3459044"/>
            <a:ext cx="514191" cy="76122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597" y="26076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0113" y="5469167"/>
            <a:ext cx="796944" cy="796944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900231" y="4526943"/>
            <a:ext cx="796944" cy="796944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8138" y="4672206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533" y="4934399"/>
            <a:ext cx="960519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6385" y="5614431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7250" y="5876624"/>
            <a:ext cx="1140056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45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09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6515" y="3324162"/>
            <a:ext cx="3466906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813314" y="1206966"/>
            <a:ext cx="4815147" cy="1583301"/>
            <a:chOff x="2585937" y="554108"/>
            <a:chExt cx="3423588" cy="1126126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585937" y="892170"/>
              <a:ext cx="3423588" cy="78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。</a:t>
              </a: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2585937" y="554108"/>
              <a:ext cx="1312982" cy="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0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 bwMode="auto">
            <a:xfrm>
              <a:off x="4909111" y="3092841"/>
              <a:ext cx="3597678" cy="1276359"/>
              <a:chOff x="4909111" y="3045216"/>
              <a:chExt cx="3597678" cy="1276359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4909111" y="3287389"/>
                <a:ext cx="3597678" cy="1034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4909112" y="3045216"/>
                <a:ext cx="1313307" cy="17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0611" y="2968253"/>
            <a:ext cx="1708318" cy="1708316"/>
            <a:chOff x="1336945" y="2133708"/>
            <a:chExt cx="1619916" cy="1619915"/>
          </a:xfrm>
        </p:grpSpPr>
        <p:grpSp>
          <p:nvGrpSpPr>
            <p:cNvPr id="6" name="Group 5"/>
            <p:cNvGrpSpPr/>
            <p:nvPr/>
          </p:nvGrpSpPr>
          <p:grpSpPr>
            <a:xfrm>
              <a:off x="1336945" y="2133708"/>
              <a:ext cx="1619916" cy="1619915"/>
              <a:chOff x="2488916" y="3076243"/>
              <a:chExt cx="1619916" cy="16199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18094" y="2272332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54%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87015" y="2965780"/>
            <a:ext cx="1708318" cy="1708316"/>
            <a:chOff x="3972681" y="2131362"/>
            <a:chExt cx="1619916" cy="1619915"/>
          </a:xfrm>
        </p:grpSpPr>
        <p:grpSp>
          <p:nvGrpSpPr>
            <p:cNvPr id="12" name="Group 11"/>
            <p:cNvGrpSpPr/>
            <p:nvPr/>
          </p:nvGrpSpPr>
          <p:grpSpPr>
            <a:xfrm>
              <a:off x="3972681" y="2131362"/>
              <a:ext cx="1619916" cy="1619915"/>
              <a:chOff x="2488916" y="3076243"/>
              <a:chExt cx="1619916" cy="161991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353828" y="2269986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304" y="2974393"/>
            <a:ext cx="1718430" cy="1708316"/>
            <a:chOff x="6594320" y="2139530"/>
            <a:chExt cx="1629505" cy="1619915"/>
          </a:xfrm>
        </p:grpSpPr>
        <p:grpSp>
          <p:nvGrpSpPr>
            <p:cNvPr id="17" name="Group 16"/>
            <p:cNvGrpSpPr/>
            <p:nvPr/>
          </p:nvGrpSpPr>
          <p:grpSpPr>
            <a:xfrm>
              <a:off x="6594320" y="2139530"/>
              <a:ext cx="1629505" cy="1619915"/>
              <a:chOff x="2479326" y="3076243"/>
              <a:chExt cx="1629505" cy="161991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79326" y="3076243"/>
                <a:ext cx="1619915" cy="1619915"/>
              </a:xfrm>
              <a:prstGeom prst="rect">
                <a:avLst/>
              </a:pr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85059" y="2278154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72%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39823" y="2965779"/>
            <a:ext cx="1708318" cy="1708316"/>
            <a:chOff x="9235139" y="2131361"/>
            <a:chExt cx="1619916" cy="1619915"/>
          </a:xfrm>
        </p:grpSpPr>
        <p:grpSp>
          <p:nvGrpSpPr>
            <p:cNvPr id="22" name="Group 21"/>
            <p:cNvGrpSpPr/>
            <p:nvPr/>
          </p:nvGrpSpPr>
          <p:grpSpPr>
            <a:xfrm>
              <a:off x="9235139" y="2131361"/>
              <a:ext cx="1619916" cy="1619915"/>
              <a:chOff x="2488916" y="3076243"/>
              <a:chExt cx="1619916" cy="161991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6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616288" y="2269985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23"/>
          <p:cNvSpPr/>
          <p:nvPr/>
        </p:nvSpPr>
        <p:spPr>
          <a:xfrm>
            <a:off x="1321802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24"/>
          <p:cNvSpPr/>
          <p:nvPr/>
        </p:nvSpPr>
        <p:spPr>
          <a:xfrm>
            <a:off x="4054801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25"/>
          <p:cNvSpPr/>
          <p:nvPr/>
        </p:nvSpPr>
        <p:spPr>
          <a:xfrm>
            <a:off x="6906656" y="5089877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26"/>
          <p:cNvSpPr/>
          <p:nvPr/>
        </p:nvSpPr>
        <p:spPr>
          <a:xfrm>
            <a:off x="9671425" y="2315925"/>
            <a:ext cx="1872208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1332448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8"/>
          <p:cNvSpPr txBox="1"/>
          <p:nvPr/>
        </p:nvSpPr>
        <p:spPr>
          <a:xfrm>
            <a:off x="4065448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6917303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30"/>
          <p:cNvSpPr txBox="1"/>
          <p:nvPr/>
        </p:nvSpPr>
        <p:spPr>
          <a:xfrm>
            <a:off x="9682072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6"/>
            <a:ext cx="2267184" cy="856864"/>
            <a:chOff x="8590924" y="2306010"/>
            <a:chExt cx="3046760" cy="812521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6863"/>
            <a:chOff x="8590924" y="2306010"/>
            <a:chExt cx="3046760" cy="812521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6"/>
            <a:ext cx="2267180" cy="856864"/>
            <a:chOff x="8590926" y="2306010"/>
            <a:chExt cx="3046758" cy="812521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6"/>
            <a:ext cx="2225128" cy="856864"/>
            <a:chOff x="8647438" y="2306010"/>
            <a:chExt cx="2990246" cy="812521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45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09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515" y="3324162"/>
            <a:ext cx="3466906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29374" y="0"/>
            <a:ext cx="6429023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8"/>
          <p:cNvGrpSpPr/>
          <p:nvPr/>
        </p:nvGrpSpPr>
        <p:grpSpPr bwMode="auto">
          <a:xfrm>
            <a:off x="4565405" y="1542326"/>
            <a:ext cx="3727940" cy="4821767"/>
            <a:chOff x="3233461" y="1567163"/>
            <a:chExt cx="2625090" cy="3395362"/>
          </a:xfrm>
        </p:grpSpPr>
        <p:pic>
          <p:nvPicPr>
            <p:cNvPr id="30733" name="图片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66"/>
          <p:cNvSpPr txBox="1">
            <a:spLocks noChangeArrowheads="1"/>
          </p:cNvSpPr>
          <p:nvPr/>
        </p:nvSpPr>
        <p:spPr bwMode="auto">
          <a:xfrm>
            <a:off x="812800" y="2585057"/>
            <a:ext cx="334210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2" name="文本框 13"/>
          <p:cNvSpPr txBox="1">
            <a:spLocks noChangeArrowheads="1"/>
          </p:cNvSpPr>
          <p:nvPr/>
        </p:nvSpPr>
        <p:spPr bwMode="auto">
          <a:xfrm>
            <a:off x="2308246" y="2201498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5" name="文本框 66"/>
          <p:cNvSpPr txBox="1">
            <a:spLocks noChangeArrowheads="1"/>
          </p:cNvSpPr>
          <p:nvPr/>
        </p:nvSpPr>
        <p:spPr bwMode="auto">
          <a:xfrm>
            <a:off x="812800" y="5033329"/>
            <a:ext cx="334210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6" name="文本框 13"/>
          <p:cNvSpPr txBox="1">
            <a:spLocks noChangeArrowheads="1"/>
          </p:cNvSpPr>
          <p:nvPr/>
        </p:nvSpPr>
        <p:spPr bwMode="auto">
          <a:xfrm>
            <a:off x="2308246" y="4649770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文本框 66"/>
          <p:cNvSpPr txBox="1">
            <a:spLocks noChangeArrowheads="1"/>
          </p:cNvSpPr>
          <p:nvPr/>
        </p:nvSpPr>
        <p:spPr bwMode="auto">
          <a:xfrm>
            <a:off x="8705516" y="2585057"/>
            <a:ext cx="334210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8" name="文本框 13"/>
          <p:cNvSpPr txBox="1">
            <a:spLocks noChangeArrowheads="1"/>
          </p:cNvSpPr>
          <p:nvPr/>
        </p:nvSpPr>
        <p:spPr bwMode="auto">
          <a:xfrm>
            <a:off x="8705516" y="2201498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9" name="文本框 66"/>
          <p:cNvSpPr txBox="1">
            <a:spLocks noChangeArrowheads="1"/>
          </p:cNvSpPr>
          <p:nvPr/>
        </p:nvSpPr>
        <p:spPr bwMode="auto">
          <a:xfrm>
            <a:off x="8705516" y="5033329"/>
            <a:ext cx="334210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0" name="文本框 13"/>
          <p:cNvSpPr txBox="1">
            <a:spLocks noChangeArrowheads="1"/>
          </p:cNvSpPr>
          <p:nvPr/>
        </p:nvSpPr>
        <p:spPr bwMode="auto">
          <a:xfrm>
            <a:off x="8705516" y="4649770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2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SubTitle_1"/>
          <p:cNvSpPr/>
          <p:nvPr>
            <p:custDataLst>
              <p:tags r:id="rId2"/>
            </p:custDataLst>
          </p:nvPr>
        </p:nvSpPr>
        <p:spPr>
          <a:xfrm>
            <a:off x="5379916" y="2362473"/>
            <a:ext cx="4013196" cy="74239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8000" tIns="0" rIns="0" bIns="0" rtlCol="0" anchor="ctr" anchorCtr="0">
            <a:no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_1"/>
          <p:cNvSpPr txBox="1"/>
          <p:nvPr>
            <p:custDataLst>
              <p:tags r:id="rId3"/>
            </p:custDataLst>
          </p:nvPr>
        </p:nvSpPr>
        <p:spPr>
          <a:xfrm flipH="1">
            <a:off x="5595556" y="2410970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flipH="1">
            <a:off x="3465638" y="3355928"/>
            <a:ext cx="4011664" cy="74124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324000" tIns="0" rIns="0" bIns="0" rtlCol="0" anchor="ctr">
            <a:no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_2"/>
          <p:cNvSpPr txBox="1"/>
          <p:nvPr>
            <p:custDataLst>
              <p:tags r:id="rId5"/>
            </p:custDataLst>
          </p:nvPr>
        </p:nvSpPr>
        <p:spPr>
          <a:xfrm flipH="1">
            <a:off x="6441443" y="3403850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SubTitle_1"/>
          <p:cNvSpPr/>
          <p:nvPr>
            <p:custDataLst>
              <p:tags r:id="rId6"/>
            </p:custDataLst>
          </p:nvPr>
        </p:nvSpPr>
        <p:spPr>
          <a:xfrm>
            <a:off x="5379916" y="4290976"/>
            <a:ext cx="4013196" cy="74239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8000" tIns="0" rIns="0" bIns="0" rtlCol="0" anchor="ctr" anchorCtr="0">
            <a:no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"/>
          <p:cNvSpPr txBox="1"/>
          <p:nvPr>
            <p:custDataLst>
              <p:tags r:id="rId7"/>
            </p:custDataLst>
          </p:nvPr>
        </p:nvSpPr>
        <p:spPr>
          <a:xfrm flipH="1">
            <a:off x="5595556" y="4339473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SubTitle_2"/>
          <p:cNvSpPr/>
          <p:nvPr>
            <p:custDataLst>
              <p:tags r:id="rId8"/>
            </p:custDataLst>
          </p:nvPr>
        </p:nvSpPr>
        <p:spPr>
          <a:xfrm flipH="1">
            <a:off x="3465638" y="5284431"/>
            <a:ext cx="4011664" cy="74124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324000" tIns="0" rIns="0" bIns="0" rtlCol="0" anchor="ctr">
            <a:no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2"/>
          <p:cNvSpPr txBox="1"/>
          <p:nvPr>
            <p:custDataLst>
              <p:tags r:id="rId9"/>
            </p:custDataLst>
          </p:nvPr>
        </p:nvSpPr>
        <p:spPr>
          <a:xfrm flipH="1">
            <a:off x="6441443" y="5332353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MH_Others_1"/>
          <p:cNvSpPr txBox="1"/>
          <p:nvPr>
            <p:custDataLst>
              <p:tags r:id="rId10"/>
            </p:custDataLst>
          </p:nvPr>
        </p:nvSpPr>
        <p:spPr>
          <a:xfrm>
            <a:off x="4269135" y="1060917"/>
            <a:ext cx="1679574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25" name="MH_Others_2"/>
          <p:cNvSpPr txBox="1"/>
          <p:nvPr>
            <p:custDataLst>
              <p:tags r:id="rId11"/>
            </p:custDataLst>
          </p:nvPr>
        </p:nvSpPr>
        <p:spPr>
          <a:xfrm>
            <a:off x="6294152" y="1060918"/>
            <a:ext cx="3170810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" grpId="0"/>
      <p:bldP spid="19" grpId="0" animBg="1"/>
      <p:bldP spid="38" grpId="0"/>
      <p:bldP spid="12" grpId="0" animBg="1"/>
      <p:bldP spid="20" grpId="0"/>
      <p:bldP spid="21" grpId="0" animBg="1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/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4" y="-8929"/>
            <a:ext cx="12858044" cy="723934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-4242538" y="-2940991"/>
            <a:ext cx="12835136" cy="12835136"/>
          </a:xfrm>
          <a:prstGeom prst="diamond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954593" y="2133873"/>
            <a:ext cx="60098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and the United </a:t>
            </a:r>
            <a:r>
              <a:rPr lang="en-US" altLang="zh-CN" sz="6600" cap="all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States business</a:t>
            </a:r>
            <a:endParaRPr lang="zh-CN" altLang="en-US" sz="7200" cap="all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54593" y="3650229"/>
            <a:ext cx="6838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954593" y="4633287"/>
            <a:ext cx="2232125" cy="2324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50" b="1">
                <a:solidFill>
                  <a:schemeClr val="bg1"/>
                </a:solidFill>
                <a:cs typeface="Arial" panose="020B0604020202020204" pitchFamily="34" charset="0"/>
              </a:rPr>
              <a:t>汇报</a:t>
            </a:r>
            <a:r>
              <a:rPr lang="en-US" altLang="zh-CN" sz="1050" b="1">
                <a:solidFill>
                  <a:schemeClr val="bg1"/>
                </a:solidFill>
                <a:cs typeface="Arial" panose="020B0604020202020204" pitchFamily="34" charset="0"/>
              </a:rPr>
              <a:t>:xiazaii</a:t>
            </a:r>
            <a:endParaRPr lang="zh-CN" altLang="en-US" sz="10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3028162" y="-8132117"/>
            <a:ext cx="10377688" cy="10377688"/>
          </a:xfrm>
          <a:prstGeom prst="diamond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/>
          <p:cNvSpPr/>
          <p:nvPr/>
        </p:nvSpPr>
        <p:spPr>
          <a:xfrm>
            <a:off x="9073019" y="2759076"/>
            <a:ext cx="10377688" cy="10377688"/>
          </a:xfrm>
          <a:prstGeom prst="diamond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813907" y="4633287"/>
            <a:ext cx="2232125" cy="2324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square" lIns="35998" tIns="35998" rIns="35998" bIns="35998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50" b="1" dirty="0">
                <a:solidFill>
                  <a:schemeClr val="bg1"/>
                </a:solidFill>
                <a:cs typeface="Arial" panose="020B0604020202020204" pitchFamily="34" charset="0"/>
              </a:rPr>
              <a:t>Report Person:</a:t>
            </a:r>
            <a:endParaRPr lang="zh-CN" altLang="en-US" sz="10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-1785090" y="5298133"/>
            <a:ext cx="10377688" cy="10377688"/>
          </a:xfrm>
          <a:prstGeom prst="diamond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9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99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99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4" grpId="0"/>
      <p:bldP spid="4" grpId="1"/>
      <p:bldP spid="7" grpId="0"/>
      <p:bldP spid="7" grpId="1"/>
      <p:bldP spid="9" grpId="0" bldLvl="0" animBg="1"/>
      <p:bldP spid="16" grpId="0" animBg="1"/>
      <p:bldP spid="17" grpId="0" animBg="1"/>
      <p:bldP spid="18" grpId="0" bldLvl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45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09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515" y="3324162"/>
            <a:ext cx="3466906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animBg="1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52319"/>
            <a:ext cx="7941543" cy="4420801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0079" y="2029182"/>
            <a:ext cx="5245872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85559" y="4345990"/>
            <a:ext cx="3960391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085559" y="4898321"/>
            <a:ext cx="3960391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149455" y="2206226"/>
            <a:ext cx="460851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414699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414699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57379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45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098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515" y="3324162"/>
            <a:ext cx="3466906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/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/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AutoShape 1"/>
          <p:cNvSpPr/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1022203851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">
  <a:themeElements>
    <a:clrScheme name="自定义 1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30000"/>
      </a:accent1>
      <a:accent2>
        <a:srgbClr val="3A3838"/>
      </a:accent2>
      <a:accent3>
        <a:srgbClr val="B30000"/>
      </a:accent3>
      <a:accent4>
        <a:srgbClr val="3A3838"/>
      </a:accent4>
      <a:accent5>
        <a:srgbClr val="B30000"/>
      </a:accent5>
      <a:accent6>
        <a:srgbClr val="3A3838"/>
      </a:accent6>
      <a:hlink>
        <a:srgbClr val="B30000"/>
      </a:hlink>
      <a:folHlink>
        <a:srgbClr val="3A3838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3157</Words>
  <Application>Microsoft Office PowerPoint</Application>
  <PresentationFormat>自定义</PresentationFormat>
  <Paragraphs>277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欧美建筑</dc:title>
  <dc:creator/>
  <cp:keywords>www.1ppt.com</cp:keywords>
  <dc:description>www.1ppt.com</dc:description>
  <cp:lastModifiedBy/>
  <cp:revision>3</cp:revision>
  <dcterms:created xsi:type="dcterms:W3CDTF">2016-12-22T15:35:00Z</dcterms:created>
  <dcterms:modified xsi:type="dcterms:W3CDTF">2021-01-06T03:11:23Z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